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2" r:id="rId2"/>
    <p:sldId id="256" r:id="rId3"/>
    <p:sldId id="257" r:id="rId4"/>
    <p:sldId id="258" r:id="rId5"/>
    <p:sldId id="259" r:id="rId6"/>
    <p:sldId id="260" r:id="rId7"/>
    <p:sldId id="261" r:id="rId8"/>
    <p:sldId id="262" r:id="rId9"/>
    <p:sldId id="263" r:id="rId10"/>
    <p:sldId id="286" r:id="rId11"/>
    <p:sldId id="264" r:id="rId12"/>
    <p:sldId id="266" r:id="rId13"/>
    <p:sldId id="289" r:id="rId14"/>
    <p:sldId id="290" r:id="rId15"/>
    <p:sldId id="291" r:id="rId16"/>
    <p:sldId id="267" r:id="rId17"/>
    <p:sldId id="268" r:id="rId18"/>
    <p:sldId id="269" r:id="rId19"/>
    <p:sldId id="270" r:id="rId20"/>
    <p:sldId id="271" r:id="rId21"/>
    <p:sldId id="287" r:id="rId22"/>
    <p:sldId id="288" r:id="rId23"/>
    <p:sldId id="272" r:id="rId24"/>
    <p:sldId id="273" r:id="rId25"/>
    <p:sldId id="274" r:id="rId26"/>
    <p:sldId id="275" r:id="rId27"/>
    <p:sldId id="276" r:id="rId28"/>
    <p:sldId id="277" r:id="rId29"/>
    <p:sldId id="278" r:id="rId30"/>
    <p:sldId id="280" r:id="rId31"/>
    <p:sldId id="281" r:id="rId32"/>
    <p:sldId id="282" r:id="rId33"/>
    <p:sldId id="283" r:id="rId34"/>
    <p:sldId id="284" r:id="rId35"/>
    <p:sldId id="285"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a:srgbClr val="C4BD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725" y="62"/>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41263B-65D6-4466-9712-EAE86E703A46}" type="datetimeFigureOut">
              <a:rPr lang="en-US" smtClean="0"/>
              <a:pPr/>
              <a:t>1/27/2024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FB7EFAF-781D-489E-8E19-A4353B408A73}" type="slidenum">
              <a:rPr lang="en-US" smtClean="0"/>
              <a:pPr/>
              <a:t>‹#›</a:t>
            </a:fld>
            <a:endParaRPr lang="en-US" dirty="0"/>
          </a:p>
        </p:txBody>
      </p:sp>
    </p:spTree>
    <p:extLst>
      <p:ext uri="{BB962C8B-B14F-4D97-AF65-F5344CB8AC3E}">
        <p14:creationId xmlns:p14="http://schemas.microsoft.com/office/powerpoint/2010/main" val="4139167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FB7EFAF-781D-489E-8E19-A4353B408A73}" type="slidenum">
              <a:rPr lang="en-US" smtClean="0"/>
              <a:t>21</a:t>
            </a:fld>
            <a:endParaRPr lang="en-US" dirty="0"/>
          </a:p>
        </p:txBody>
      </p:sp>
    </p:spTree>
    <p:extLst>
      <p:ext uri="{BB962C8B-B14F-4D97-AF65-F5344CB8AC3E}">
        <p14:creationId xmlns:p14="http://schemas.microsoft.com/office/powerpoint/2010/main" val="41209669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B7EFAF-781D-489E-8E19-A4353B408A73}" type="slidenum">
              <a:rPr lang="en-US" smtClean="0"/>
              <a:pPr/>
              <a:t>35</a:t>
            </a:fld>
            <a:endParaRPr lang="en-US" dirty="0"/>
          </a:p>
        </p:txBody>
      </p:sp>
    </p:spTree>
    <p:extLst>
      <p:ext uri="{BB962C8B-B14F-4D97-AF65-F5344CB8AC3E}">
        <p14:creationId xmlns:p14="http://schemas.microsoft.com/office/powerpoint/2010/main" val="16165233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04F6C20-3DB2-0DE2-1380-7492F985BC76}"/>
              </a:ext>
            </a:extLst>
          </p:cNvPr>
          <p:cNvSpPr/>
          <p:nvPr userDrawn="1"/>
        </p:nvSpPr>
        <p:spPr>
          <a:xfrm>
            <a:off x="152400" y="152400"/>
            <a:ext cx="11887200" cy="6629400"/>
          </a:xfrm>
          <a:prstGeom prst="roundRect">
            <a:avLst>
              <a:gd name="adj" fmla="val 6757"/>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A36582F9-3BBF-91B2-7B54-7AB665123CC1}"/>
              </a:ext>
            </a:extLst>
          </p:cNvPr>
          <p:cNvSpPr/>
          <p:nvPr userDrawn="1"/>
        </p:nvSpPr>
        <p:spPr>
          <a:xfrm>
            <a:off x="7239000" y="381000"/>
            <a:ext cx="4572000" cy="533400"/>
          </a:xfrm>
          <a:prstGeom prst="roundRect">
            <a:avLst>
              <a:gd name="adj" fmla="val 36639"/>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2DA21106-3A13-4268-5D36-B26FB358518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29998" t="16495" r="25006" b="30612"/>
          <a:stretch/>
        </p:blipFill>
        <p:spPr>
          <a:xfrm>
            <a:off x="10668000" y="228601"/>
            <a:ext cx="1153437" cy="89711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104F6C20-3DB2-0DE2-1380-7492F985BC76}"/>
              </a:ext>
            </a:extLst>
          </p:cNvPr>
          <p:cNvSpPr/>
          <p:nvPr userDrawn="1"/>
        </p:nvSpPr>
        <p:spPr>
          <a:xfrm>
            <a:off x="152400" y="152400"/>
            <a:ext cx="11887200" cy="6629400"/>
          </a:xfrm>
          <a:prstGeom prst="roundRect">
            <a:avLst>
              <a:gd name="adj" fmla="val 6757"/>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AE232B13-5E09-09D9-8E32-9CC7B37405E4}"/>
              </a:ext>
            </a:extLst>
          </p:cNvPr>
          <p:cNvSpPr>
            <a:spLocks noGrp="1"/>
          </p:cNvSpPr>
          <p:nvPr>
            <p:ph type="pic" sz="quarter" idx="10"/>
          </p:nvPr>
        </p:nvSpPr>
        <p:spPr>
          <a:xfrm>
            <a:off x="6095999" y="1"/>
            <a:ext cx="6096000" cy="6857999"/>
          </a:xfrm>
          <a:custGeom>
            <a:avLst/>
            <a:gdLst>
              <a:gd name="connsiteX0" fmla="*/ 955060 w 6096000"/>
              <a:gd name="connsiteY0" fmla="*/ 2265258 h 6857999"/>
              <a:gd name="connsiteX1" fmla="*/ 957451 w 6096000"/>
              <a:gd name="connsiteY1" fmla="*/ 2268669 h 6857999"/>
              <a:gd name="connsiteX2" fmla="*/ 958407 w 6096000"/>
              <a:gd name="connsiteY2" fmla="*/ 2271592 h 6857999"/>
              <a:gd name="connsiteX3" fmla="*/ 958885 w 6096000"/>
              <a:gd name="connsiteY3" fmla="*/ 2275002 h 6857999"/>
              <a:gd name="connsiteX4" fmla="*/ 959363 w 6096000"/>
              <a:gd name="connsiteY4" fmla="*/ 2277925 h 6857999"/>
              <a:gd name="connsiteX5" fmla="*/ 958885 w 6096000"/>
              <a:gd name="connsiteY5" fmla="*/ 2280847 h 6857999"/>
              <a:gd name="connsiteX6" fmla="*/ 958407 w 6096000"/>
              <a:gd name="connsiteY6" fmla="*/ 2284257 h 6857999"/>
              <a:gd name="connsiteX7" fmla="*/ 956493 w 6096000"/>
              <a:gd name="connsiteY7" fmla="*/ 2287180 h 6857999"/>
              <a:gd name="connsiteX8" fmla="*/ 955537 w 6096000"/>
              <a:gd name="connsiteY8" fmla="*/ 2290102 h 6857999"/>
              <a:gd name="connsiteX9" fmla="*/ 950756 w 6096000"/>
              <a:gd name="connsiteY9" fmla="*/ 2296435 h 6857999"/>
              <a:gd name="connsiteX10" fmla="*/ 945497 w 6096000"/>
              <a:gd name="connsiteY10" fmla="*/ 2303254 h 6857999"/>
              <a:gd name="connsiteX11" fmla="*/ 938804 w 6096000"/>
              <a:gd name="connsiteY11" fmla="*/ 2309588 h 6857999"/>
              <a:gd name="connsiteX12" fmla="*/ 931631 w 6096000"/>
              <a:gd name="connsiteY12" fmla="*/ 2316895 h 6857999"/>
              <a:gd name="connsiteX13" fmla="*/ 916808 w 6096000"/>
              <a:gd name="connsiteY13" fmla="*/ 2331508 h 6857999"/>
              <a:gd name="connsiteX14" fmla="*/ 909637 w 6096000"/>
              <a:gd name="connsiteY14" fmla="*/ 2339302 h 6857999"/>
              <a:gd name="connsiteX15" fmla="*/ 902464 w 6096000"/>
              <a:gd name="connsiteY15" fmla="*/ 2348071 h 6857999"/>
              <a:gd name="connsiteX16" fmla="*/ 896248 w 6096000"/>
              <a:gd name="connsiteY16" fmla="*/ 2357326 h 6857999"/>
              <a:gd name="connsiteX17" fmla="*/ 890989 w 6096000"/>
              <a:gd name="connsiteY17" fmla="*/ 2367069 h 6857999"/>
              <a:gd name="connsiteX18" fmla="*/ 889076 w 6096000"/>
              <a:gd name="connsiteY18" fmla="*/ 2371453 h 6857999"/>
              <a:gd name="connsiteX19" fmla="*/ 886686 w 6096000"/>
              <a:gd name="connsiteY19" fmla="*/ 2377298 h 6857999"/>
              <a:gd name="connsiteX20" fmla="*/ 885730 w 6096000"/>
              <a:gd name="connsiteY20" fmla="*/ 2382656 h 6857999"/>
              <a:gd name="connsiteX21" fmla="*/ 884295 w 6096000"/>
              <a:gd name="connsiteY21" fmla="*/ 2388502 h 6857999"/>
              <a:gd name="connsiteX22" fmla="*/ 879991 w 6096000"/>
              <a:gd name="connsiteY22" fmla="*/ 2385093 h 6857999"/>
              <a:gd name="connsiteX23" fmla="*/ 876643 w 6096000"/>
              <a:gd name="connsiteY23" fmla="*/ 2382169 h 6857999"/>
              <a:gd name="connsiteX24" fmla="*/ 873776 w 6096000"/>
              <a:gd name="connsiteY24" fmla="*/ 2378760 h 6857999"/>
              <a:gd name="connsiteX25" fmla="*/ 871862 w 6096000"/>
              <a:gd name="connsiteY25" fmla="*/ 2374376 h 6857999"/>
              <a:gd name="connsiteX26" fmla="*/ 870906 w 6096000"/>
              <a:gd name="connsiteY26" fmla="*/ 2370966 h 6857999"/>
              <a:gd name="connsiteX27" fmla="*/ 869950 w 6096000"/>
              <a:gd name="connsiteY27" fmla="*/ 2367069 h 6857999"/>
              <a:gd name="connsiteX28" fmla="*/ 869950 w 6096000"/>
              <a:gd name="connsiteY28" fmla="*/ 2363172 h 6857999"/>
              <a:gd name="connsiteX29" fmla="*/ 870429 w 6096000"/>
              <a:gd name="connsiteY29" fmla="*/ 2358788 h 6857999"/>
              <a:gd name="connsiteX30" fmla="*/ 871386 w 6096000"/>
              <a:gd name="connsiteY30" fmla="*/ 2354891 h 6857999"/>
              <a:gd name="connsiteX31" fmla="*/ 872820 w 6096000"/>
              <a:gd name="connsiteY31" fmla="*/ 2350994 h 6857999"/>
              <a:gd name="connsiteX32" fmla="*/ 874732 w 6096000"/>
              <a:gd name="connsiteY32" fmla="*/ 2346123 h 6857999"/>
              <a:gd name="connsiteX33" fmla="*/ 877123 w 6096000"/>
              <a:gd name="connsiteY33" fmla="*/ 2342225 h 6857999"/>
              <a:gd name="connsiteX34" fmla="*/ 882860 w 6096000"/>
              <a:gd name="connsiteY34" fmla="*/ 2333457 h 6857999"/>
              <a:gd name="connsiteX35" fmla="*/ 890033 w 6096000"/>
              <a:gd name="connsiteY35" fmla="*/ 2324689 h 6857999"/>
              <a:gd name="connsiteX36" fmla="*/ 898160 w 6096000"/>
              <a:gd name="connsiteY36" fmla="*/ 2315921 h 6857999"/>
              <a:gd name="connsiteX37" fmla="*/ 906769 w 6096000"/>
              <a:gd name="connsiteY37" fmla="*/ 2307640 h 6857999"/>
              <a:gd name="connsiteX38" fmla="*/ 924937 w 6096000"/>
              <a:gd name="connsiteY38" fmla="*/ 2291076 h 6857999"/>
              <a:gd name="connsiteX39" fmla="*/ 941195 w 6096000"/>
              <a:gd name="connsiteY39" fmla="*/ 2276950 h 6857999"/>
              <a:gd name="connsiteX40" fmla="*/ 1297677 w 6096000"/>
              <a:gd name="connsiteY40" fmla="*/ 2028437 h 6857999"/>
              <a:gd name="connsiteX41" fmla="*/ 1305409 w 6096000"/>
              <a:gd name="connsiteY41" fmla="*/ 2036701 h 6857999"/>
              <a:gd name="connsiteX42" fmla="*/ 1308310 w 6096000"/>
              <a:gd name="connsiteY42" fmla="*/ 2040103 h 6857999"/>
              <a:gd name="connsiteX43" fmla="*/ 1310243 w 6096000"/>
              <a:gd name="connsiteY43" fmla="*/ 2043992 h 6857999"/>
              <a:gd name="connsiteX44" fmla="*/ 1312176 w 6096000"/>
              <a:gd name="connsiteY44" fmla="*/ 2047395 h 6857999"/>
              <a:gd name="connsiteX45" fmla="*/ 1313143 w 6096000"/>
              <a:gd name="connsiteY45" fmla="*/ 2051284 h 6857999"/>
              <a:gd name="connsiteX46" fmla="*/ 1314109 w 6096000"/>
              <a:gd name="connsiteY46" fmla="*/ 2053713 h 6857999"/>
              <a:gd name="connsiteX47" fmla="*/ 1314592 w 6096000"/>
              <a:gd name="connsiteY47" fmla="*/ 2057602 h 6857999"/>
              <a:gd name="connsiteX48" fmla="*/ 1314592 w 6096000"/>
              <a:gd name="connsiteY48" fmla="*/ 2060519 h 6857999"/>
              <a:gd name="connsiteX49" fmla="*/ 1314592 w 6096000"/>
              <a:gd name="connsiteY49" fmla="*/ 2062950 h 6857999"/>
              <a:gd name="connsiteX50" fmla="*/ 1313143 w 6096000"/>
              <a:gd name="connsiteY50" fmla="*/ 2065867 h 6857999"/>
              <a:gd name="connsiteX51" fmla="*/ 1312659 w 6096000"/>
              <a:gd name="connsiteY51" fmla="*/ 2068296 h 6857999"/>
              <a:gd name="connsiteX52" fmla="*/ 1309276 w 6096000"/>
              <a:gd name="connsiteY52" fmla="*/ 2074129 h 6857999"/>
              <a:gd name="connsiteX53" fmla="*/ 1305409 w 6096000"/>
              <a:gd name="connsiteY53" fmla="*/ 2078990 h 6857999"/>
              <a:gd name="connsiteX54" fmla="*/ 1300576 w 6096000"/>
              <a:gd name="connsiteY54" fmla="*/ 2083365 h 6857999"/>
              <a:gd name="connsiteX55" fmla="*/ 1294777 w 6096000"/>
              <a:gd name="connsiteY55" fmla="*/ 2088227 h 6857999"/>
              <a:gd name="connsiteX56" fmla="*/ 1282693 w 6096000"/>
              <a:gd name="connsiteY56" fmla="*/ 2096004 h 6857999"/>
              <a:gd name="connsiteX57" fmla="*/ 1270129 w 6096000"/>
              <a:gd name="connsiteY57" fmla="*/ 2104753 h 6857999"/>
              <a:gd name="connsiteX58" fmla="*/ 1264328 w 6096000"/>
              <a:gd name="connsiteY58" fmla="*/ 2108641 h 6857999"/>
              <a:gd name="connsiteX59" fmla="*/ 1259495 w 6096000"/>
              <a:gd name="connsiteY59" fmla="*/ 2113016 h 6857999"/>
              <a:gd name="connsiteX60" fmla="*/ 1251762 w 6096000"/>
              <a:gd name="connsiteY60" fmla="*/ 2105239 h 6857999"/>
              <a:gd name="connsiteX61" fmla="*/ 1248862 w 6096000"/>
              <a:gd name="connsiteY61" fmla="*/ 2101350 h 6857999"/>
              <a:gd name="connsiteX62" fmla="*/ 1246929 w 6096000"/>
              <a:gd name="connsiteY62" fmla="*/ 2097948 h 6857999"/>
              <a:gd name="connsiteX63" fmla="*/ 1244513 w 6096000"/>
              <a:gd name="connsiteY63" fmla="*/ 2094545 h 6857999"/>
              <a:gd name="connsiteX64" fmla="*/ 1243063 w 6096000"/>
              <a:gd name="connsiteY64" fmla="*/ 2090656 h 6857999"/>
              <a:gd name="connsiteX65" fmla="*/ 1242580 w 6096000"/>
              <a:gd name="connsiteY65" fmla="*/ 2088227 h 6857999"/>
              <a:gd name="connsiteX66" fmla="*/ 1242096 w 6096000"/>
              <a:gd name="connsiteY66" fmla="*/ 2084337 h 6857999"/>
              <a:gd name="connsiteX67" fmla="*/ 1242096 w 6096000"/>
              <a:gd name="connsiteY67" fmla="*/ 2081421 h 6857999"/>
              <a:gd name="connsiteX68" fmla="*/ 1242096 w 6096000"/>
              <a:gd name="connsiteY68" fmla="*/ 2078990 h 6857999"/>
              <a:gd name="connsiteX69" fmla="*/ 1243063 w 6096000"/>
              <a:gd name="connsiteY69" fmla="*/ 2076073 h 6857999"/>
              <a:gd name="connsiteX70" fmla="*/ 1244029 w 6096000"/>
              <a:gd name="connsiteY70" fmla="*/ 2073157 h 6857999"/>
              <a:gd name="connsiteX71" fmla="*/ 1247413 w 6096000"/>
              <a:gd name="connsiteY71" fmla="*/ 2067810 h 6857999"/>
              <a:gd name="connsiteX72" fmla="*/ 1251280 w 6096000"/>
              <a:gd name="connsiteY72" fmla="*/ 2062950 h 6857999"/>
              <a:gd name="connsiteX73" fmla="*/ 1256113 w 6096000"/>
              <a:gd name="connsiteY73" fmla="*/ 2058575 h 6857999"/>
              <a:gd name="connsiteX74" fmla="*/ 1261912 w 6096000"/>
              <a:gd name="connsiteY74" fmla="*/ 2053713 h 6857999"/>
              <a:gd name="connsiteX75" fmla="*/ 1274478 w 6096000"/>
              <a:gd name="connsiteY75" fmla="*/ 2045451 h 6857999"/>
              <a:gd name="connsiteX76" fmla="*/ 1286560 w 6096000"/>
              <a:gd name="connsiteY76" fmla="*/ 2036701 h 6857999"/>
              <a:gd name="connsiteX77" fmla="*/ 1292844 w 6096000"/>
              <a:gd name="connsiteY77" fmla="*/ 2032326 h 6857999"/>
              <a:gd name="connsiteX78" fmla="*/ 1196293 w 6096000"/>
              <a:gd name="connsiteY78" fmla="*/ 1975273 h 6857999"/>
              <a:gd name="connsiteX79" fmla="*/ 1202719 w 6096000"/>
              <a:gd name="connsiteY79" fmla="*/ 1981035 h 6857999"/>
              <a:gd name="connsiteX80" fmla="*/ 1207661 w 6096000"/>
              <a:gd name="connsiteY80" fmla="*/ 1986796 h 6857999"/>
              <a:gd name="connsiteX81" fmla="*/ 1210628 w 6096000"/>
              <a:gd name="connsiteY81" fmla="*/ 1992557 h 6857999"/>
              <a:gd name="connsiteX82" fmla="*/ 1212111 w 6096000"/>
              <a:gd name="connsiteY82" fmla="*/ 1998799 h 6857999"/>
              <a:gd name="connsiteX83" fmla="*/ 1213099 w 6096000"/>
              <a:gd name="connsiteY83" fmla="*/ 2005040 h 6857999"/>
              <a:gd name="connsiteX84" fmla="*/ 1212111 w 6096000"/>
              <a:gd name="connsiteY84" fmla="*/ 2010802 h 6857999"/>
              <a:gd name="connsiteX85" fmla="*/ 1210628 w 6096000"/>
              <a:gd name="connsiteY85" fmla="*/ 2016562 h 6857999"/>
              <a:gd name="connsiteX86" fmla="*/ 1207661 w 6096000"/>
              <a:gd name="connsiteY86" fmla="*/ 2022324 h 6857999"/>
              <a:gd name="connsiteX87" fmla="*/ 1204202 w 6096000"/>
              <a:gd name="connsiteY87" fmla="*/ 2027604 h 6857999"/>
              <a:gd name="connsiteX88" fmla="*/ 1199753 w 6096000"/>
              <a:gd name="connsiteY88" fmla="*/ 2032405 h 6857999"/>
              <a:gd name="connsiteX89" fmla="*/ 1194809 w 6096000"/>
              <a:gd name="connsiteY89" fmla="*/ 2036727 h 6857999"/>
              <a:gd name="connsiteX90" fmla="*/ 1189374 w 6096000"/>
              <a:gd name="connsiteY90" fmla="*/ 2040567 h 6857999"/>
              <a:gd name="connsiteX91" fmla="*/ 1183441 w 6096000"/>
              <a:gd name="connsiteY91" fmla="*/ 2043449 h 6857999"/>
              <a:gd name="connsiteX92" fmla="*/ 1177016 w 6096000"/>
              <a:gd name="connsiteY92" fmla="*/ 2045848 h 6857999"/>
              <a:gd name="connsiteX93" fmla="*/ 1171084 w 6096000"/>
              <a:gd name="connsiteY93" fmla="*/ 2047290 h 6857999"/>
              <a:gd name="connsiteX94" fmla="*/ 1164659 w 6096000"/>
              <a:gd name="connsiteY94" fmla="*/ 2047769 h 6857999"/>
              <a:gd name="connsiteX95" fmla="*/ 1157738 w 6096000"/>
              <a:gd name="connsiteY95" fmla="*/ 2040567 h 6857999"/>
              <a:gd name="connsiteX96" fmla="*/ 1152302 w 6096000"/>
              <a:gd name="connsiteY96" fmla="*/ 2034326 h 6857999"/>
              <a:gd name="connsiteX97" fmla="*/ 1149335 w 6096000"/>
              <a:gd name="connsiteY97" fmla="*/ 2028085 h 6857999"/>
              <a:gd name="connsiteX98" fmla="*/ 1147852 w 6096000"/>
              <a:gd name="connsiteY98" fmla="*/ 2022805 h 6857999"/>
              <a:gd name="connsiteX99" fmla="*/ 1147852 w 6096000"/>
              <a:gd name="connsiteY99" fmla="*/ 2017523 h 6857999"/>
              <a:gd name="connsiteX100" fmla="*/ 1148842 w 6096000"/>
              <a:gd name="connsiteY100" fmla="*/ 2013202 h 6857999"/>
              <a:gd name="connsiteX101" fmla="*/ 1151312 w 6096000"/>
              <a:gd name="connsiteY101" fmla="*/ 2009360 h 6857999"/>
              <a:gd name="connsiteX102" fmla="*/ 1154278 w 6096000"/>
              <a:gd name="connsiteY102" fmla="*/ 2005520 h 6857999"/>
              <a:gd name="connsiteX103" fmla="*/ 1158232 w 6096000"/>
              <a:gd name="connsiteY103" fmla="*/ 2001679 h 6857999"/>
              <a:gd name="connsiteX104" fmla="*/ 1163174 w 6096000"/>
              <a:gd name="connsiteY104" fmla="*/ 1998318 h 6857999"/>
              <a:gd name="connsiteX105" fmla="*/ 1174049 w 6096000"/>
              <a:gd name="connsiteY105" fmla="*/ 1991597 h 6857999"/>
              <a:gd name="connsiteX106" fmla="*/ 1185419 w 6096000"/>
              <a:gd name="connsiteY106" fmla="*/ 1983915 h 6857999"/>
              <a:gd name="connsiteX107" fmla="*/ 1191351 w 6096000"/>
              <a:gd name="connsiteY107" fmla="*/ 1980074 h 6857999"/>
              <a:gd name="connsiteX108" fmla="*/ 848389 w 6096000"/>
              <a:gd name="connsiteY108" fmla="*/ 1910031 h 6857999"/>
              <a:gd name="connsiteX109" fmla="*/ 857509 w 6096000"/>
              <a:gd name="connsiteY109" fmla="*/ 1918677 h 6857999"/>
              <a:gd name="connsiteX110" fmla="*/ 865188 w 6096000"/>
              <a:gd name="connsiteY110" fmla="*/ 1927325 h 6857999"/>
              <a:gd name="connsiteX111" fmla="*/ 868066 w 6096000"/>
              <a:gd name="connsiteY111" fmla="*/ 1930687 h 6857999"/>
              <a:gd name="connsiteX112" fmla="*/ 870465 w 6096000"/>
              <a:gd name="connsiteY112" fmla="*/ 1934531 h 6857999"/>
              <a:gd name="connsiteX113" fmla="*/ 871905 w 6096000"/>
              <a:gd name="connsiteY113" fmla="*/ 1937893 h 6857999"/>
              <a:gd name="connsiteX114" fmla="*/ 873345 w 6096000"/>
              <a:gd name="connsiteY114" fmla="*/ 1941737 h 6857999"/>
              <a:gd name="connsiteX115" fmla="*/ 874304 w 6096000"/>
              <a:gd name="connsiteY115" fmla="*/ 1945579 h 6857999"/>
              <a:gd name="connsiteX116" fmla="*/ 874785 w 6096000"/>
              <a:gd name="connsiteY116" fmla="*/ 1947981 h 6857999"/>
              <a:gd name="connsiteX117" fmla="*/ 874785 w 6096000"/>
              <a:gd name="connsiteY117" fmla="*/ 1951825 h 6857999"/>
              <a:gd name="connsiteX118" fmla="*/ 874785 w 6096000"/>
              <a:gd name="connsiteY118" fmla="*/ 1954708 h 6857999"/>
              <a:gd name="connsiteX119" fmla="*/ 873825 w 6096000"/>
              <a:gd name="connsiteY119" fmla="*/ 1958070 h 6857999"/>
              <a:gd name="connsiteX120" fmla="*/ 873345 w 6096000"/>
              <a:gd name="connsiteY120" fmla="*/ 1959991 h 6857999"/>
              <a:gd name="connsiteX121" fmla="*/ 869505 w 6096000"/>
              <a:gd name="connsiteY121" fmla="*/ 1965756 h 6857999"/>
              <a:gd name="connsiteX122" fmla="*/ 865667 w 6096000"/>
              <a:gd name="connsiteY122" fmla="*/ 1970560 h 6857999"/>
              <a:gd name="connsiteX123" fmla="*/ 860388 w 6096000"/>
              <a:gd name="connsiteY123" fmla="*/ 1974885 h 6857999"/>
              <a:gd name="connsiteX124" fmla="*/ 855109 w 6096000"/>
              <a:gd name="connsiteY124" fmla="*/ 1978247 h 6857999"/>
              <a:gd name="connsiteX125" fmla="*/ 847912 w 6096000"/>
              <a:gd name="connsiteY125" fmla="*/ 1982090 h 6857999"/>
              <a:gd name="connsiteX126" fmla="*/ 841193 w 6096000"/>
              <a:gd name="connsiteY126" fmla="*/ 1984973 h 6857999"/>
              <a:gd name="connsiteX127" fmla="*/ 833994 w 6096000"/>
              <a:gd name="connsiteY127" fmla="*/ 1986894 h 6857999"/>
              <a:gd name="connsiteX128" fmla="*/ 825836 w 6096000"/>
              <a:gd name="connsiteY128" fmla="*/ 1988816 h 6857999"/>
              <a:gd name="connsiteX129" fmla="*/ 818159 w 6096000"/>
              <a:gd name="connsiteY129" fmla="*/ 1989777 h 6857999"/>
              <a:gd name="connsiteX130" fmla="*/ 814799 w 6096000"/>
              <a:gd name="connsiteY130" fmla="*/ 1988335 h 6857999"/>
              <a:gd name="connsiteX131" fmla="*/ 812880 w 6096000"/>
              <a:gd name="connsiteY131" fmla="*/ 1985933 h 6857999"/>
              <a:gd name="connsiteX132" fmla="*/ 810480 w 6096000"/>
              <a:gd name="connsiteY132" fmla="*/ 1984012 h 6857999"/>
              <a:gd name="connsiteX133" fmla="*/ 809040 w 6096000"/>
              <a:gd name="connsiteY133" fmla="*/ 1982090 h 6857999"/>
              <a:gd name="connsiteX134" fmla="*/ 808080 w 6096000"/>
              <a:gd name="connsiteY134" fmla="*/ 1979687 h 6857999"/>
              <a:gd name="connsiteX135" fmla="*/ 807602 w 6096000"/>
              <a:gd name="connsiteY135" fmla="*/ 1977285 h 6857999"/>
              <a:gd name="connsiteX136" fmla="*/ 807121 w 6096000"/>
              <a:gd name="connsiteY136" fmla="*/ 1974885 h 6857999"/>
              <a:gd name="connsiteX137" fmla="*/ 807121 w 6096000"/>
              <a:gd name="connsiteY137" fmla="*/ 1972962 h 6857999"/>
              <a:gd name="connsiteX138" fmla="*/ 808080 w 6096000"/>
              <a:gd name="connsiteY138" fmla="*/ 1967679 h 6857999"/>
              <a:gd name="connsiteX139" fmla="*/ 810960 w 6096000"/>
              <a:gd name="connsiteY139" fmla="*/ 1962875 h 6857999"/>
              <a:gd name="connsiteX140" fmla="*/ 813838 w 6096000"/>
              <a:gd name="connsiteY140" fmla="*/ 1957110 h 6857999"/>
              <a:gd name="connsiteX141" fmla="*/ 817680 w 6096000"/>
              <a:gd name="connsiteY141" fmla="*/ 1952306 h 6857999"/>
              <a:gd name="connsiteX142" fmla="*/ 827278 w 6096000"/>
              <a:gd name="connsiteY142" fmla="*/ 1941256 h 6857999"/>
              <a:gd name="connsiteX143" fmla="*/ 836395 w 6096000"/>
              <a:gd name="connsiteY143" fmla="*/ 1930687 h 6857999"/>
              <a:gd name="connsiteX144" fmla="*/ 840711 w 6096000"/>
              <a:gd name="connsiteY144" fmla="*/ 1925402 h 6857999"/>
              <a:gd name="connsiteX145" fmla="*/ 844072 w 6096000"/>
              <a:gd name="connsiteY145" fmla="*/ 1920119 h 6857999"/>
              <a:gd name="connsiteX146" fmla="*/ 846952 w 6096000"/>
              <a:gd name="connsiteY146" fmla="*/ 1915314 h 6857999"/>
              <a:gd name="connsiteX147" fmla="*/ 1045392 w 6096000"/>
              <a:gd name="connsiteY147" fmla="*/ 1825451 h 6857999"/>
              <a:gd name="connsiteX148" fmla="*/ 1048291 w 6096000"/>
              <a:gd name="connsiteY148" fmla="*/ 1827876 h 6857999"/>
              <a:gd name="connsiteX149" fmla="*/ 1051191 w 6096000"/>
              <a:gd name="connsiteY149" fmla="*/ 1829817 h 6857999"/>
              <a:gd name="connsiteX150" fmla="*/ 1053608 w 6096000"/>
              <a:gd name="connsiteY150" fmla="*/ 1832728 h 6857999"/>
              <a:gd name="connsiteX151" fmla="*/ 1055541 w 6096000"/>
              <a:gd name="connsiteY151" fmla="*/ 1835638 h 6857999"/>
              <a:gd name="connsiteX152" fmla="*/ 1056990 w 6096000"/>
              <a:gd name="connsiteY152" fmla="*/ 1839034 h 6857999"/>
              <a:gd name="connsiteX153" fmla="*/ 1057475 w 6096000"/>
              <a:gd name="connsiteY153" fmla="*/ 1842430 h 6857999"/>
              <a:gd name="connsiteX154" fmla="*/ 1058924 w 6096000"/>
              <a:gd name="connsiteY154" fmla="*/ 1850192 h 6857999"/>
              <a:gd name="connsiteX155" fmla="*/ 1059408 w 6096000"/>
              <a:gd name="connsiteY155" fmla="*/ 1858438 h 6857999"/>
              <a:gd name="connsiteX156" fmla="*/ 1058442 w 6096000"/>
              <a:gd name="connsiteY156" fmla="*/ 1866685 h 6857999"/>
              <a:gd name="connsiteX157" fmla="*/ 1056024 w 6096000"/>
              <a:gd name="connsiteY157" fmla="*/ 1883179 h 6857999"/>
              <a:gd name="connsiteX158" fmla="*/ 1055541 w 6096000"/>
              <a:gd name="connsiteY158" fmla="*/ 1890940 h 6857999"/>
              <a:gd name="connsiteX159" fmla="*/ 1054575 w 6096000"/>
              <a:gd name="connsiteY159" fmla="*/ 1897733 h 6857999"/>
              <a:gd name="connsiteX160" fmla="*/ 1054575 w 6096000"/>
              <a:gd name="connsiteY160" fmla="*/ 1903554 h 6857999"/>
              <a:gd name="connsiteX161" fmla="*/ 1055541 w 6096000"/>
              <a:gd name="connsiteY161" fmla="*/ 1906466 h 6857999"/>
              <a:gd name="connsiteX162" fmla="*/ 1056024 w 6096000"/>
              <a:gd name="connsiteY162" fmla="*/ 1908406 h 6857999"/>
              <a:gd name="connsiteX163" fmla="*/ 1056990 w 6096000"/>
              <a:gd name="connsiteY163" fmla="*/ 1910831 h 6857999"/>
              <a:gd name="connsiteX164" fmla="*/ 1058924 w 6096000"/>
              <a:gd name="connsiteY164" fmla="*/ 1911801 h 6857999"/>
              <a:gd name="connsiteX165" fmla="*/ 1060373 w 6096000"/>
              <a:gd name="connsiteY165" fmla="*/ 1912772 h 6857999"/>
              <a:gd name="connsiteX166" fmla="*/ 1062791 w 6096000"/>
              <a:gd name="connsiteY166" fmla="*/ 1912772 h 6857999"/>
              <a:gd name="connsiteX167" fmla="*/ 1065691 w 6096000"/>
              <a:gd name="connsiteY167" fmla="*/ 1912772 h 6857999"/>
              <a:gd name="connsiteX168" fmla="*/ 1069073 w 6096000"/>
              <a:gd name="connsiteY168" fmla="*/ 1912287 h 6857999"/>
              <a:gd name="connsiteX169" fmla="*/ 1072939 w 6096000"/>
              <a:gd name="connsiteY169" fmla="*/ 1911315 h 6857999"/>
              <a:gd name="connsiteX170" fmla="*/ 1077772 w 6096000"/>
              <a:gd name="connsiteY170" fmla="*/ 1909376 h 6857999"/>
              <a:gd name="connsiteX171" fmla="*/ 1078738 w 6096000"/>
              <a:gd name="connsiteY171" fmla="*/ 1914227 h 6857999"/>
              <a:gd name="connsiteX172" fmla="*/ 1080190 w 6096000"/>
              <a:gd name="connsiteY172" fmla="*/ 1918108 h 6857999"/>
              <a:gd name="connsiteX173" fmla="*/ 1080190 w 6096000"/>
              <a:gd name="connsiteY173" fmla="*/ 1921988 h 6857999"/>
              <a:gd name="connsiteX174" fmla="*/ 1080190 w 6096000"/>
              <a:gd name="connsiteY174" fmla="*/ 1926355 h 6857999"/>
              <a:gd name="connsiteX175" fmla="*/ 1078738 w 6096000"/>
              <a:gd name="connsiteY175" fmla="*/ 1929264 h 6857999"/>
              <a:gd name="connsiteX176" fmla="*/ 1077772 w 6096000"/>
              <a:gd name="connsiteY176" fmla="*/ 1932661 h 6857999"/>
              <a:gd name="connsiteX177" fmla="*/ 1075841 w 6096000"/>
              <a:gd name="connsiteY177" fmla="*/ 1935572 h 6857999"/>
              <a:gd name="connsiteX178" fmla="*/ 1074389 w 6096000"/>
              <a:gd name="connsiteY178" fmla="*/ 1937513 h 6857999"/>
              <a:gd name="connsiteX179" fmla="*/ 1071490 w 6096000"/>
              <a:gd name="connsiteY179" fmla="*/ 1939938 h 6857999"/>
              <a:gd name="connsiteX180" fmla="*/ 1068590 w 6096000"/>
              <a:gd name="connsiteY180" fmla="*/ 1941879 h 6857999"/>
              <a:gd name="connsiteX181" fmla="*/ 1065691 w 6096000"/>
              <a:gd name="connsiteY181" fmla="*/ 1942848 h 6857999"/>
              <a:gd name="connsiteX182" fmla="*/ 1062307 w 6096000"/>
              <a:gd name="connsiteY182" fmla="*/ 1944303 h 6857999"/>
              <a:gd name="connsiteX183" fmla="*/ 1054091 w 6096000"/>
              <a:gd name="connsiteY183" fmla="*/ 1945759 h 6857999"/>
              <a:gd name="connsiteX184" fmla="*/ 1046358 w 6096000"/>
              <a:gd name="connsiteY184" fmla="*/ 1946245 h 6857999"/>
              <a:gd name="connsiteX185" fmla="*/ 1037658 w 6096000"/>
              <a:gd name="connsiteY185" fmla="*/ 1945275 h 6857999"/>
              <a:gd name="connsiteX186" fmla="*/ 1028477 w 6096000"/>
              <a:gd name="connsiteY186" fmla="*/ 1942848 h 6857999"/>
              <a:gd name="connsiteX187" fmla="*/ 1019775 w 6096000"/>
              <a:gd name="connsiteY187" fmla="*/ 1939452 h 6857999"/>
              <a:gd name="connsiteX188" fmla="*/ 1011078 w 6096000"/>
              <a:gd name="connsiteY188" fmla="*/ 1935572 h 6857999"/>
              <a:gd name="connsiteX189" fmla="*/ 1007210 w 6096000"/>
              <a:gd name="connsiteY189" fmla="*/ 1932661 h 6857999"/>
              <a:gd name="connsiteX190" fmla="*/ 1003828 w 6096000"/>
              <a:gd name="connsiteY190" fmla="*/ 1929264 h 6857999"/>
              <a:gd name="connsiteX191" fmla="*/ 1000445 w 6096000"/>
              <a:gd name="connsiteY191" fmla="*/ 1926355 h 6857999"/>
              <a:gd name="connsiteX192" fmla="*/ 996578 w 6096000"/>
              <a:gd name="connsiteY192" fmla="*/ 1921988 h 6857999"/>
              <a:gd name="connsiteX193" fmla="*/ 994161 w 6096000"/>
              <a:gd name="connsiteY193" fmla="*/ 1918108 h 6857999"/>
              <a:gd name="connsiteX194" fmla="*/ 991261 w 6096000"/>
              <a:gd name="connsiteY194" fmla="*/ 1914227 h 6857999"/>
              <a:gd name="connsiteX195" fmla="*/ 988843 w 6096000"/>
              <a:gd name="connsiteY195" fmla="*/ 1909376 h 6857999"/>
              <a:gd name="connsiteX196" fmla="*/ 986910 w 6096000"/>
              <a:gd name="connsiteY196" fmla="*/ 1905010 h 6857999"/>
              <a:gd name="connsiteX197" fmla="*/ 988361 w 6096000"/>
              <a:gd name="connsiteY197" fmla="*/ 1908890 h 6857999"/>
              <a:gd name="connsiteX198" fmla="*/ 988361 w 6096000"/>
              <a:gd name="connsiteY198" fmla="*/ 1913742 h 6857999"/>
              <a:gd name="connsiteX199" fmla="*/ 986910 w 6096000"/>
              <a:gd name="connsiteY199" fmla="*/ 1918593 h 6857999"/>
              <a:gd name="connsiteX200" fmla="*/ 986428 w 6096000"/>
              <a:gd name="connsiteY200" fmla="*/ 1923443 h 6857999"/>
              <a:gd name="connsiteX201" fmla="*/ 983528 w 6096000"/>
              <a:gd name="connsiteY201" fmla="*/ 1933146 h 6857999"/>
              <a:gd name="connsiteX202" fmla="*/ 981113 w 6096000"/>
              <a:gd name="connsiteY202" fmla="*/ 1942364 h 6857999"/>
              <a:gd name="connsiteX203" fmla="*/ 980628 w 6096000"/>
              <a:gd name="connsiteY203" fmla="*/ 1947700 h 6857999"/>
              <a:gd name="connsiteX204" fmla="*/ 980628 w 6096000"/>
              <a:gd name="connsiteY204" fmla="*/ 1952065 h 6857999"/>
              <a:gd name="connsiteX205" fmla="*/ 981113 w 6096000"/>
              <a:gd name="connsiteY205" fmla="*/ 1956917 h 6857999"/>
              <a:gd name="connsiteX206" fmla="*/ 983528 w 6096000"/>
              <a:gd name="connsiteY206" fmla="*/ 1960797 h 6857999"/>
              <a:gd name="connsiteX207" fmla="*/ 986910 w 6096000"/>
              <a:gd name="connsiteY207" fmla="*/ 1965164 h 6857999"/>
              <a:gd name="connsiteX208" fmla="*/ 991743 w 6096000"/>
              <a:gd name="connsiteY208" fmla="*/ 1969530 h 6857999"/>
              <a:gd name="connsiteX209" fmla="*/ 998027 w 6096000"/>
              <a:gd name="connsiteY209" fmla="*/ 1973410 h 6857999"/>
              <a:gd name="connsiteX210" fmla="*/ 1005760 w 6096000"/>
              <a:gd name="connsiteY210" fmla="*/ 1977292 h 6857999"/>
              <a:gd name="connsiteX211" fmla="*/ 998512 w 6096000"/>
              <a:gd name="connsiteY211" fmla="*/ 1997181 h 6857999"/>
              <a:gd name="connsiteX212" fmla="*/ 989812 w 6096000"/>
              <a:gd name="connsiteY212" fmla="*/ 2015131 h 6857999"/>
              <a:gd name="connsiteX213" fmla="*/ 981113 w 6096000"/>
              <a:gd name="connsiteY213" fmla="*/ 2031624 h 6857999"/>
              <a:gd name="connsiteX214" fmla="*/ 972896 w 6096000"/>
              <a:gd name="connsiteY214" fmla="*/ 2046662 h 6857999"/>
              <a:gd name="connsiteX215" fmla="*/ 962745 w 6096000"/>
              <a:gd name="connsiteY215" fmla="*/ 2060731 h 6857999"/>
              <a:gd name="connsiteX216" fmla="*/ 953563 w 6096000"/>
              <a:gd name="connsiteY216" fmla="*/ 2073829 h 6857999"/>
              <a:gd name="connsiteX217" fmla="*/ 943898 w 6096000"/>
              <a:gd name="connsiteY217" fmla="*/ 2085957 h 6857999"/>
              <a:gd name="connsiteX218" fmla="*/ 934715 w 6096000"/>
              <a:gd name="connsiteY218" fmla="*/ 2097601 h 6857999"/>
              <a:gd name="connsiteX219" fmla="*/ 915383 w 6096000"/>
              <a:gd name="connsiteY219" fmla="*/ 2119915 h 6857999"/>
              <a:gd name="connsiteX220" fmla="*/ 906199 w 6096000"/>
              <a:gd name="connsiteY220" fmla="*/ 2130587 h 6857999"/>
              <a:gd name="connsiteX221" fmla="*/ 897016 w 6096000"/>
              <a:gd name="connsiteY221" fmla="*/ 2142230 h 6857999"/>
              <a:gd name="connsiteX222" fmla="*/ 888317 w 6096000"/>
              <a:gd name="connsiteY222" fmla="*/ 2153874 h 6857999"/>
              <a:gd name="connsiteX223" fmla="*/ 880101 w 6096000"/>
              <a:gd name="connsiteY223" fmla="*/ 2166487 h 6857999"/>
              <a:gd name="connsiteX224" fmla="*/ 872852 w 6096000"/>
              <a:gd name="connsiteY224" fmla="*/ 2180554 h 6857999"/>
              <a:gd name="connsiteX225" fmla="*/ 866084 w 6096000"/>
              <a:gd name="connsiteY225" fmla="*/ 2194622 h 6857999"/>
              <a:gd name="connsiteX226" fmla="*/ 861253 w 6096000"/>
              <a:gd name="connsiteY226" fmla="*/ 2190257 h 6857999"/>
              <a:gd name="connsiteX227" fmla="*/ 856903 w 6096000"/>
              <a:gd name="connsiteY227" fmla="*/ 2185891 h 6857999"/>
              <a:gd name="connsiteX228" fmla="*/ 853519 w 6096000"/>
              <a:gd name="connsiteY228" fmla="*/ 2182495 h 6857999"/>
              <a:gd name="connsiteX229" fmla="*/ 849169 w 6096000"/>
              <a:gd name="connsiteY229" fmla="*/ 2181040 h 6857999"/>
              <a:gd name="connsiteX230" fmla="*/ 846269 w 6096000"/>
              <a:gd name="connsiteY230" fmla="*/ 2179099 h 6857999"/>
              <a:gd name="connsiteX231" fmla="*/ 842887 w 6096000"/>
              <a:gd name="connsiteY231" fmla="*/ 2178615 h 6857999"/>
              <a:gd name="connsiteX232" fmla="*/ 839986 w 6096000"/>
              <a:gd name="connsiteY232" fmla="*/ 2178615 h 6857999"/>
              <a:gd name="connsiteX233" fmla="*/ 837572 w 6096000"/>
              <a:gd name="connsiteY233" fmla="*/ 2179099 h 6857999"/>
              <a:gd name="connsiteX234" fmla="*/ 834670 w 6096000"/>
              <a:gd name="connsiteY234" fmla="*/ 2179584 h 6857999"/>
              <a:gd name="connsiteX235" fmla="*/ 832737 w 6096000"/>
              <a:gd name="connsiteY235" fmla="*/ 2181525 h 6857999"/>
              <a:gd name="connsiteX236" fmla="*/ 828388 w 6096000"/>
              <a:gd name="connsiteY236" fmla="*/ 2185405 h 6857999"/>
              <a:gd name="connsiteX237" fmla="*/ 824520 w 6096000"/>
              <a:gd name="connsiteY237" fmla="*/ 2190742 h 6857999"/>
              <a:gd name="connsiteX238" fmla="*/ 820654 w 6096000"/>
              <a:gd name="connsiteY238" fmla="*/ 2196563 h 6857999"/>
              <a:gd name="connsiteX239" fmla="*/ 817272 w 6096000"/>
              <a:gd name="connsiteY239" fmla="*/ 2201900 h 6857999"/>
              <a:gd name="connsiteX240" fmla="*/ 812922 w 6096000"/>
              <a:gd name="connsiteY240" fmla="*/ 2206752 h 6857999"/>
              <a:gd name="connsiteX241" fmla="*/ 808572 w 6096000"/>
              <a:gd name="connsiteY241" fmla="*/ 2211117 h 6857999"/>
              <a:gd name="connsiteX242" fmla="*/ 806155 w 6096000"/>
              <a:gd name="connsiteY242" fmla="*/ 2212573 h 6857999"/>
              <a:gd name="connsiteX243" fmla="*/ 803739 w 6096000"/>
              <a:gd name="connsiteY243" fmla="*/ 2214028 h 6857999"/>
              <a:gd name="connsiteX244" fmla="*/ 800838 w 6096000"/>
              <a:gd name="connsiteY244" fmla="*/ 2214512 h 6857999"/>
              <a:gd name="connsiteX245" fmla="*/ 797939 w 6096000"/>
              <a:gd name="connsiteY245" fmla="*/ 2214512 h 6857999"/>
              <a:gd name="connsiteX246" fmla="*/ 795521 w 6096000"/>
              <a:gd name="connsiteY246" fmla="*/ 2214028 h 6857999"/>
              <a:gd name="connsiteX247" fmla="*/ 791655 w 6096000"/>
              <a:gd name="connsiteY247" fmla="*/ 2212087 h 6857999"/>
              <a:gd name="connsiteX248" fmla="*/ 788273 w 6096000"/>
              <a:gd name="connsiteY248" fmla="*/ 2209662 h 6857999"/>
              <a:gd name="connsiteX249" fmla="*/ 784406 w 6096000"/>
              <a:gd name="connsiteY249" fmla="*/ 2206752 h 6857999"/>
              <a:gd name="connsiteX250" fmla="*/ 780540 w 6096000"/>
              <a:gd name="connsiteY250" fmla="*/ 2203355 h 6857999"/>
              <a:gd name="connsiteX251" fmla="*/ 775708 w 6096000"/>
              <a:gd name="connsiteY251" fmla="*/ 2198018 h 6857999"/>
              <a:gd name="connsiteX252" fmla="*/ 784406 w 6096000"/>
              <a:gd name="connsiteY252" fmla="*/ 2191228 h 6857999"/>
              <a:gd name="connsiteX253" fmla="*/ 791655 w 6096000"/>
              <a:gd name="connsiteY253" fmla="*/ 2184436 h 6857999"/>
              <a:gd name="connsiteX254" fmla="*/ 798906 w 6096000"/>
              <a:gd name="connsiteY254" fmla="*/ 2176674 h 6857999"/>
              <a:gd name="connsiteX255" fmla="*/ 805189 w 6096000"/>
              <a:gd name="connsiteY255" fmla="*/ 2169396 h 6857999"/>
              <a:gd name="connsiteX256" fmla="*/ 810987 w 6096000"/>
              <a:gd name="connsiteY256" fmla="*/ 2161150 h 6857999"/>
              <a:gd name="connsiteX257" fmla="*/ 816305 w 6096000"/>
              <a:gd name="connsiteY257" fmla="*/ 2153874 h 6857999"/>
              <a:gd name="connsiteX258" fmla="*/ 826455 w 6096000"/>
              <a:gd name="connsiteY258" fmla="*/ 2137865 h 6857999"/>
              <a:gd name="connsiteX259" fmla="*/ 836120 w 6096000"/>
              <a:gd name="connsiteY259" fmla="*/ 2122341 h 6857999"/>
              <a:gd name="connsiteX260" fmla="*/ 845785 w 6096000"/>
              <a:gd name="connsiteY260" fmla="*/ 2107302 h 6857999"/>
              <a:gd name="connsiteX261" fmla="*/ 851103 w 6096000"/>
              <a:gd name="connsiteY261" fmla="*/ 2100026 h 6857999"/>
              <a:gd name="connsiteX262" fmla="*/ 855936 w 6096000"/>
              <a:gd name="connsiteY262" fmla="*/ 2093719 h 6857999"/>
              <a:gd name="connsiteX263" fmla="*/ 862703 w 6096000"/>
              <a:gd name="connsiteY263" fmla="*/ 2087412 h 6857999"/>
              <a:gd name="connsiteX264" fmla="*/ 868985 w 6096000"/>
              <a:gd name="connsiteY264" fmla="*/ 2081591 h 6857999"/>
              <a:gd name="connsiteX265" fmla="*/ 869468 w 6096000"/>
              <a:gd name="connsiteY265" fmla="*/ 2081591 h 6857999"/>
              <a:gd name="connsiteX266" fmla="*/ 870434 w 6096000"/>
              <a:gd name="connsiteY266" fmla="*/ 2082561 h 6857999"/>
              <a:gd name="connsiteX267" fmla="*/ 874301 w 6096000"/>
              <a:gd name="connsiteY267" fmla="*/ 2084016 h 6857999"/>
              <a:gd name="connsiteX268" fmla="*/ 884451 w 6096000"/>
              <a:gd name="connsiteY268" fmla="*/ 2091778 h 6857999"/>
              <a:gd name="connsiteX269" fmla="*/ 894118 w 6096000"/>
              <a:gd name="connsiteY269" fmla="*/ 2099056 h 6857999"/>
              <a:gd name="connsiteX270" fmla="*/ 897982 w 6096000"/>
              <a:gd name="connsiteY270" fmla="*/ 2101480 h 6857999"/>
              <a:gd name="connsiteX271" fmla="*/ 899917 w 6096000"/>
              <a:gd name="connsiteY271" fmla="*/ 2101966 h 6857999"/>
              <a:gd name="connsiteX272" fmla="*/ 900882 w 6096000"/>
              <a:gd name="connsiteY272" fmla="*/ 2101966 h 6857999"/>
              <a:gd name="connsiteX273" fmla="*/ 904266 w 6096000"/>
              <a:gd name="connsiteY273" fmla="*/ 2100997 h 6857999"/>
              <a:gd name="connsiteX274" fmla="*/ 907649 w 6096000"/>
              <a:gd name="connsiteY274" fmla="*/ 2098570 h 6857999"/>
              <a:gd name="connsiteX275" fmla="*/ 911032 w 6096000"/>
              <a:gd name="connsiteY275" fmla="*/ 2095660 h 6857999"/>
              <a:gd name="connsiteX276" fmla="*/ 913932 w 6096000"/>
              <a:gd name="connsiteY276" fmla="*/ 2091778 h 6857999"/>
              <a:gd name="connsiteX277" fmla="*/ 916349 w 6096000"/>
              <a:gd name="connsiteY277" fmla="*/ 2086443 h 6857999"/>
              <a:gd name="connsiteX278" fmla="*/ 918765 w 6096000"/>
              <a:gd name="connsiteY278" fmla="*/ 2081106 h 6857999"/>
              <a:gd name="connsiteX279" fmla="*/ 924083 w 6096000"/>
              <a:gd name="connsiteY279" fmla="*/ 2069948 h 6857999"/>
              <a:gd name="connsiteX280" fmla="*/ 928431 w 6096000"/>
              <a:gd name="connsiteY280" fmla="*/ 2058306 h 6857999"/>
              <a:gd name="connsiteX281" fmla="*/ 933264 w 6096000"/>
              <a:gd name="connsiteY281" fmla="*/ 2047633 h 6857999"/>
              <a:gd name="connsiteX282" fmla="*/ 936164 w 6096000"/>
              <a:gd name="connsiteY282" fmla="*/ 2043268 h 6857999"/>
              <a:gd name="connsiteX283" fmla="*/ 938581 w 6096000"/>
              <a:gd name="connsiteY283" fmla="*/ 2039386 h 6857999"/>
              <a:gd name="connsiteX284" fmla="*/ 941482 w 6096000"/>
              <a:gd name="connsiteY284" fmla="*/ 2036476 h 6857999"/>
              <a:gd name="connsiteX285" fmla="*/ 945347 w 6096000"/>
              <a:gd name="connsiteY285" fmla="*/ 2034051 h 6857999"/>
              <a:gd name="connsiteX286" fmla="*/ 945347 w 6096000"/>
              <a:gd name="connsiteY286" fmla="*/ 2029199 h 6857999"/>
              <a:gd name="connsiteX287" fmla="*/ 943898 w 6096000"/>
              <a:gd name="connsiteY287" fmla="*/ 2025318 h 6857999"/>
              <a:gd name="connsiteX288" fmla="*/ 942932 w 6096000"/>
              <a:gd name="connsiteY288" fmla="*/ 2021922 h 6857999"/>
              <a:gd name="connsiteX289" fmla="*/ 940514 w 6096000"/>
              <a:gd name="connsiteY289" fmla="*/ 2019011 h 6857999"/>
              <a:gd name="connsiteX290" fmla="*/ 938098 w 6096000"/>
              <a:gd name="connsiteY290" fmla="*/ 2017070 h 6857999"/>
              <a:gd name="connsiteX291" fmla="*/ 935197 w 6096000"/>
              <a:gd name="connsiteY291" fmla="*/ 2015131 h 6857999"/>
              <a:gd name="connsiteX292" fmla="*/ 928431 w 6096000"/>
              <a:gd name="connsiteY292" fmla="*/ 2011735 h 6857999"/>
              <a:gd name="connsiteX293" fmla="*/ 920216 w 6096000"/>
              <a:gd name="connsiteY293" fmla="*/ 2007369 h 6857999"/>
              <a:gd name="connsiteX294" fmla="*/ 915865 w 6096000"/>
              <a:gd name="connsiteY294" fmla="*/ 2004943 h 6857999"/>
              <a:gd name="connsiteX295" fmla="*/ 911032 w 6096000"/>
              <a:gd name="connsiteY295" fmla="*/ 2001547 h 6857999"/>
              <a:gd name="connsiteX296" fmla="*/ 906681 w 6096000"/>
              <a:gd name="connsiteY296" fmla="*/ 1997666 h 6857999"/>
              <a:gd name="connsiteX297" fmla="*/ 901366 w 6096000"/>
              <a:gd name="connsiteY297" fmla="*/ 1992330 h 6857999"/>
              <a:gd name="connsiteX298" fmla="*/ 896533 w 6096000"/>
              <a:gd name="connsiteY298" fmla="*/ 1986023 h 6857999"/>
              <a:gd name="connsiteX299" fmla="*/ 891218 w 6096000"/>
              <a:gd name="connsiteY299" fmla="*/ 1978747 h 6857999"/>
              <a:gd name="connsiteX300" fmla="*/ 897982 w 6096000"/>
              <a:gd name="connsiteY300" fmla="*/ 1978747 h 6857999"/>
              <a:gd name="connsiteX301" fmla="*/ 903783 w 6096000"/>
              <a:gd name="connsiteY301" fmla="*/ 1978261 h 6857999"/>
              <a:gd name="connsiteX302" fmla="*/ 909583 w 6096000"/>
              <a:gd name="connsiteY302" fmla="*/ 1976806 h 6857999"/>
              <a:gd name="connsiteX303" fmla="*/ 914899 w 6096000"/>
              <a:gd name="connsiteY303" fmla="*/ 1975837 h 6857999"/>
              <a:gd name="connsiteX304" fmla="*/ 919249 w 6096000"/>
              <a:gd name="connsiteY304" fmla="*/ 1973895 h 6857999"/>
              <a:gd name="connsiteX305" fmla="*/ 923114 w 6096000"/>
              <a:gd name="connsiteY305" fmla="*/ 1972440 h 6857999"/>
              <a:gd name="connsiteX306" fmla="*/ 927465 w 6096000"/>
              <a:gd name="connsiteY306" fmla="*/ 1970016 h 6857999"/>
              <a:gd name="connsiteX307" fmla="*/ 930847 w 6096000"/>
              <a:gd name="connsiteY307" fmla="*/ 1967105 h 6857999"/>
              <a:gd name="connsiteX308" fmla="*/ 934231 w 6096000"/>
              <a:gd name="connsiteY308" fmla="*/ 1964193 h 6857999"/>
              <a:gd name="connsiteX309" fmla="*/ 937131 w 6096000"/>
              <a:gd name="connsiteY309" fmla="*/ 1961282 h 6857999"/>
              <a:gd name="connsiteX310" fmla="*/ 942448 w 6096000"/>
              <a:gd name="connsiteY310" fmla="*/ 1954492 h 6857999"/>
              <a:gd name="connsiteX311" fmla="*/ 946797 w 6096000"/>
              <a:gd name="connsiteY311" fmla="*/ 1946730 h 6857999"/>
              <a:gd name="connsiteX312" fmla="*/ 950663 w 6096000"/>
              <a:gd name="connsiteY312" fmla="*/ 1938968 h 6857999"/>
              <a:gd name="connsiteX313" fmla="*/ 959363 w 6096000"/>
              <a:gd name="connsiteY313" fmla="*/ 1921988 h 6857999"/>
              <a:gd name="connsiteX314" fmla="*/ 964680 w 6096000"/>
              <a:gd name="connsiteY314" fmla="*/ 1913742 h 6857999"/>
              <a:gd name="connsiteX315" fmla="*/ 970480 w 6096000"/>
              <a:gd name="connsiteY315" fmla="*/ 1905494 h 6857999"/>
              <a:gd name="connsiteX316" fmla="*/ 976762 w 6096000"/>
              <a:gd name="connsiteY316" fmla="*/ 1897733 h 6857999"/>
              <a:gd name="connsiteX317" fmla="*/ 980628 w 6096000"/>
              <a:gd name="connsiteY317" fmla="*/ 1893851 h 6857999"/>
              <a:gd name="connsiteX318" fmla="*/ 985461 w 6096000"/>
              <a:gd name="connsiteY318" fmla="*/ 1890456 h 6857999"/>
              <a:gd name="connsiteX319" fmla="*/ 989812 w 6096000"/>
              <a:gd name="connsiteY319" fmla="*/ 1887060 h 6857999"/>
              <a:gd name="connsiteX320" fmla="*/ 995128 w 6096000"/>
              <a:gd name="connsiteY320" fmla="*/ 1884150 h 6857999"/>
              <a:gd name="connsiteX321" fmla="*/ 1000445 w 6096000"/>
              <a:gd name="connsiteY321" fmla="*/ 1880754 h 6857999"/>
              <a:gd name="connsiteX322" fmla="*/ 1006727 w 6096000"/>
              <a:gd name="connsiteY322" fmla="*/ 1878329 h 6857999"/>
              <a:gd name="connsiteX323" fmla="*/ 1007694 w 6096000"/>
              <a:gd name="connsiteY323" fmla="*/ 1875418 h 6857999"/>
              <a:gd name="connsiteX324" fmla="*/ 1008176 w 6096000"/>
              <a:gd name="connsiteY324" fmla="*/ 1872507 h 6857999"/>
              <a:gd name="connsiteX325" fmla="*/ 1008660 w 6096000"/>
              <a:gd name="connsiteY325" fmla="*/ 1870082 h 6857999"/>
              <a:gd name="connsiteX326" fmla="*/ 1008176 w 6096000"/>
              <a:gd name="connsiteY326" fmla="*/ 1868626 h 6857999"/>
              <a:gd name="connsiteX327" fmla="*/ 1007694 w 6096000"/>
              <a:gd name="connsiteY327" fmla="*/ 1866685 h 6857999"/>
              <a:gd name="connsiteX328" fmla="*/ 1006727 w 6096000"/>
              <a:gd name="connsiteY328" fmla="*/ 1865230 h 6857999"/>
              <a:gd name="connsiteX329" fmla="*/ 1005278 w 6096000"/>
              <a:gd name="connsiteY329" fmla="*/ 1864745 h 6857999"/>
              <a:gd name="connsiteX330" fmla="*/ 1003828 w 6096000"/>
              <a:gd name="connsiteY330" fmla="*/ 1863289 h 6857999"/>
              <a:gd name="connsiteX331" fmla="*/ 1000445 w 6096000"/>
              <a:gd name="connsiteY331" fmla="*/ 1862805 h 6857999"/>
              <a:gd name="connsiteX332" fmla="*/ 996578 w 6096000"/>
              <a:gd name="connsiteY332" fmla="*/ 1863289 h 6857999"/>
              <a:gd name="connsiteX333" fmla="*/ 994161 w 6096000"/>
              <a:gd name="connsiteY333" fmla="*/ 1865230 h 6857999"/>
              <a:gd name="connsiteX334" fmla="*/ 991261 w 6096000"/>
              <a:gd name="connsiteY334" fmla="*/ 1867655 h 6857999"/>
              <a:gd name="connsiteX335" fmla="*/ 985461 w 6096000"/>
              <a:gd name="connsiteY335" fmla="*/ 1859409 h 6857999"/>
              <a:gd name="connsiteX336" fmla="*/ 983528 w 6096000"/>
              <a:gd name="connsiteY336" fmla="*/ 1856013 h 6857999"/>
              <a:gd name="connsiteX337" fmla="*/ 982562 w 6096000"/>
              <a:gd name="connsiteY337" fmla="*/ 1853103 h 6857999"/>
              <a:gd name="connsiteX338" fmla="*/ 981113 w 6096000"/>
              <a:gd name="connsiteY338" fmla="*/ 1850192 h 6857999"/>
              <a:gd name="connsiteX339" fmla="*/ 981113 w 6096000"/>
              <a:gd name="connsiteY339" fmla="*/ 1847766 h 6857999"/>
              <a:gd name="connsiteX340" fmla="*/ 981113 w 6096000"/>
              <a:gd name="connsiteY340" fmla="*/ 1845341 h 6857999"/>
              <a:gd name="connsiteX341" fmla="*/ 982562 w 6096000"/>
              <a:gd name="connsiteY341" fmla="*/ 1843886 h 6857999"/>
              <a:gd name="connsiteX342" fmla="*/ 983528 w 6096000"/>
              <a:gd name="connsiteY342" fmla="*/ 1841945 h 6857999"/>
              <a:gd name="connsiteX343" fmla="*/ 984979 w 6096000"/>
              <a:gd name="connsiteY343" fmla="*/ 1840489 h 6857999"/>
              <a:gd name="connsiteX344" fmla="*/ 988843 w 6096000"/>
              <a:gd name="connsiteY344" fmla="*/ 1838549 h 6857999"/>
              <a:gd name="connsiteX345" fmla="*/ 994161 w 6096000"/>
              <a:gd name="connsiteY345" fmla="*/ 1837093 h 6857999"/>
              <a:gd name="connsiteX346" fmla="*/ 1000445 w 6096000"/>
              <a:gd name="connsiteY346" fmla="*/ 1835638 h 6857999"/>
              <a:gd name="connsiteX347" fmla="*/ 1013493 w 6096000"/>
              <a:gd name="connsiteY347" fmla="*/ 1834668 h 6857999"/>
              <a:gd name="connsiteX348" fmla="*/ 1027025 w 6096000"/>
              <a:gd name="connsiteY348" fmla="*/ 1833213 h 6857999"/>
              <a:gd name="connsiteX349" fmla="*/ 1033308 w 6096000"/>
              <a:gd name="connsiteY349" fmla="*/ 1832242 h 6857999"/>
              <a:gd name="connsiteX350" fmla="*/ 1038625 w 6096000"/>
              <a:gd name="connsiteY350" fmla="*/ 1831272 h 6857999"/>
              <a:gd name="connsiteX351" fmla="*/ 1042492 w 6096000"/>
              <a:gd name="connsiteY351" fmla="*/ 1828846 h 6857999"/>
              <a:gd name="connsiteX352" fmla="*/ 1044424 w 6096000"/>
              <a:gd name="connsiteY352" fmla="*/ 1826907 h 6857999"/>
              <a:gd name="connsiteX353" fmla="*/ 1149459 w 6096000"/>
              <a:gd name="connsiteY353" fmla="*/ 1765039 h 6857999"/>
              <a:gd name="connsiteX354" fmla="*/ 1153300 w 6096000"/>
              <a:gd name="connsiteY354" fmla="*/ 1765039 h 6857999"/>
              <a:gd name="connsiteX355" fmla="*/ 1157623 w 6096000"/>
              <a:gd name="connsiteY355" fmla="*/ 1765522 h 6857999"/>
              <a:gd name="connsiteX356" fmla="*/ 1160984 w 6096000"/>
              <a:gd name="connsiteY356" fmla="*/ 1767455 h 6857999"/>
              <a:gd name="connsiteX357" fmla="*/ 1164827 w 6096000"/>
              <a:gd name="connsiteY357" fmla="*/ 1769388 h 6857999"/>
              <a:gd name="connsiteX358" fmla="*/ 1168191 w 6096000"/>
              <a:gd name="connsiteY358" fmla="*/ 1772289 h 6857999"/>
              <a:gd name="connsiteX359" fmla="*/ 1171553 w 6096000"/>
              <a:gd name="connsiteY359" fmla="*/ 1776638 h 6857999"/>
              <a:gd name="connsiteX360" fmla="*/ 1174435 w 6096000"/>
              <a:gd name="connsiteY360" fmla="*/ 1780987 h 6857999"/>
              <a:gd name="connsiteX361" fmla="*/ 1159544 w 6096000"/>
              <a:gd name="connsiteY361" fmla="*/ 1795004 h 6857999"/>
              <a:gd name="connsiteX362" fmla="*/ 1148979 w 6096000"/>
              <a:gd name="connsiteY362" fmla="*/ 1806121 h 6857999"/>
              <a:gd name="connsiteX363" fmla="*/ 1141292 w 6096000"/>
              <a:gd name="connsiteY363" fmla="*/ 1814819 h 6857999"/>
              <a:gd name="connsiteX364" fmla="*/ 1135050 w 6096000"/>
              <a:gd name="connsiteY364" fmla="*/ 1821587 h 6857999"/>
              <a:gd name="connsiteX365" fmla="*/ 1129285 w 6096000"/>
              <a:gd name="connsiteY365" fmla="*/ 1828351 h 6857999"/>
              <a:gd name="connsiteX366" fmla="*/ 1123042 w 6096000"/>
              <a:gd name="connsiteY366" fmla="*/ 1833669 h 6857999"/>
              <a:gd name="connsiteX367" fmla="*/ 1114878 w 6096000"/>
              <a:gd name="connsiteY367" fmla="*/ 1839468 h 6857999"/>
              <a:gd name="connsiteX368" fmla="*/ 1101908 w 6096000"/>
              <a:gd name="connsiteY368" fmla="*/ 1847201 h 6857999"/>
              <a:gd name="connsiteX369" fmla="*/ 1100469 w 6096000"/>
              <a:gd name="connsiteY369" fmla="*/ 1844784 h 6857999"/>
              <a:gd name="connsiteX370" fmla="*/ 1098545 w 6096000"/>
              <a:gd name="connsiteY370" fmla="*/ 1842368 h 6857999"/>
              <a:gd name="connsiteX371" fmla="*/ 1098065 w 6096000"/>
              <a:gd name="connsiteY371" fmla="*/ 1839468 h 6857999"/>
              <a:gd name="connsiteX372" fmla="*/ 1097585 w 6096000"/>
              <a:gd name="connsiteY372" fmla="*/ 1836568 h 6857999"/>
              <a:gd name="connsiteX373" fmla="*/ 1097104 w 6096000"/>
              <a:gd name="connsiteY373" fmla="*/ 1833186 h 6857999"/>
              <a:gd name="connsiteX374" fmla="*/ 1097585 w 6096000"/>
              <a:gd name="connsiteY374" fmla="*/ 1829318 h 6857999"/>
              <a:gd name="connsiteX375" fmla="*/ 1099506 w 6096000"/>
              <a:gd name="connsiteY375" fmla="*/ 1821102 h 6857999"/>
              <a:gd name="connsiteX376" fmla="*/ 1101908 w 6096000"/>
              <a:gd name="connsiteY376" fmla="*/ 1812403 h 6857999"/>
              <a:gd name="connsiteX377" fmla="*/ 1106232 w 6096000"/>
              <a:gd name="connsiteY377" fmla="*/ 1803219 h 6857999"/>
              <a:gd name="connsiteX378" fmla="*/ 1111034 w 6096000"/>
              <a:gd name="connsiteY378" fmla="*/ 1795004 h 6857999"/>
              <a:gd name="connsiteX379" fmla="*/ 1116797 w 6096000"/>
              <a:gd name="connsiteY379" fmla="*/ 1786787 h 6857999"/>
              <a:gd name="connsiteX380" fmla="*/ 1124002 w 6096000"/>
              <a:gd name="connsiteY380" fmla="*/ 1779538 h 6857999"/>
              <a:gd name="connsiteX381" fmla="*/ 1130727 w 6096000"/>
              <a:gd name="connsiteY381" fmla="*/ 1773254 h 6857999"/>
              <a:gd name="connsiteX382" fmla="*/ 1134569 w 6096000"/>
              <a:gd name="connsiteY382" fmla="*/ 1770355 h 6857999"/>
              <a:gd name="connsiteX383" fmla="*/ 1137932 w 6096000"/>
              <a:gd name="connsiteY383" fmla="*/ 1768421 h 6857999"/>
              <a:gd name="connsiteX384" fmla="*/ 1142254 w 6096000"/>
              <a:gd name="connsiteY384" fmla="*/ 1766488 h 6857999"/>
              <a:gd name="connsiteX385" fmla="*/ 1146097 w 6096000"/>
              <a:gd name="connsiteY385" fmla="*/ 1765522 h 6857999"/>
              <a:gd name="connsiteX386" fmla="*/ 1143216 w 6096000"/>
              <a:gd name="connsiteY386" fmla="*/ 1685291 h 6857999"/>
              <a:gd name="connsiteX387" fmla="*/ 1147609 w 6096000"/>
              <a:gd name="connsiteY387" fmla="*/ 1685291 h 6857999"/>
              <a:gd name="connsiteX388" fmla="*/ 1152979 w 6096000"/>
              <a:gd name="connsiteY388" fmla="*/ 1685771 h 6857999"/>
              <a:gd name="connsiteX389" fmla="*/ 1156884 w 6096000"/>
              <a:gd name="connsiteY389" fmla="*/ 1686731 h 6857999"/>
              <a:gd name="connsiteX390" fmla="*/ 1161767 w 6096000"/>
              <a:gd name="connsiteY390" fmla="*/ 1688652 h 6857999"/>
              <a:gd name="connsiteX391" fmla="*/ 1165183 w 6096000"/>
              <a:gd name="connsiteY391" fmla="*/ 1690092 h 6857999"/>
              <a:gd name="connsiteX392" fmla="*/ 1169089 w 6096000"/>
              <a:gd name="connsiteY392" fmla="*/ 1692976 h 6857999"/>
              <a:gd name="connsiteX393" fmla="*/ 1172018 w 6096000"/>
              <a:gd name="connsiteY393" fmla="*/ 1696337 h 6857999"/>
              <a:gd name="connsiteX394" fmla="*/ 1164695 w 6096000"/>
              <a:gd name="connsiteY394" fmla="*/ 1702579 h 6857999"/>
              <a:gd name="connsiteX395" fmla="*/ 1156884 w 6096000"/>
              <a:gd name="connsiteY395" fmla="*/ 1707861 h 6857999"/>
              <a:gd name="connsiteX396" fmla="*/ 1150049 w 6096000"/>
              <a:gd name="connsiteY396" fmla="*/ 1711222 h 6857999"/>
              <a:gd name="connsiteX397" fmla="*/ 1143703 w 6096000"/>
              <a:gd name="connsiteY397" fmla="*/ 1714104 h 6857999"/>
              <a:gd name="connsiteX398" fmla="*/ 1137356 w 6096000"/>
              <a:gd name="connsiteY398" fmla="*/ 1716025 h 6857999"/>
              <a:gd name="connsiteX399" fmla="*/ 1131499 w 6096000"/>
              <a:gd name="connsiteY399" fmla="*/ 1716985 h 6857999"/>
              <a:gd name="connsiteX400" fmla="*/ 1121736 w 6096000"/>
              <a:gd name="connsiteY400" fmla="*/ 1718907 h 6857999"/>
              <a:gd name="connsiteX401" fmla="*/ 1116852 w 6096000"/>
              <a:gd name="connsiteY401" fmla="*/ 1719867 h 6857999"/>
              <a:gd name="connsiteX402" fmla="*/ 1112460 w 6096000"/>
              <a:gd name="connsiteY402" fmla="*/ 1721787 h 6857999"/>
              <a:gd name="connsiteX403" fmla="*/ 1109042 w 6096000"/>
              <a:gd name="connsiteY403" fmla="*/ 1724668 h 6857999"/>
              <a:gd name="connsiteX404" fmla="*/ 1105624 w 6096000"/>
              <a:gd name="connsiteY404" fmla="*/ 1728510 h 6857999"/>
              <a:gd name="connsiteX405" fmla="*/ 1101718 w 6096000"/>
              <a:gd name="connsiteY405" fmla="*/ 1733792 h 6857999"/>
              <a:gd name="connsiteX406" fmla="*/ 1099766 w 6096000"/>
              <a:gd name="connsiteY406" fmla="*/ 1740516 h 6857999"/>
              <a:gd name="connsiteX407" fmla="*/ 1097325 w 6096000"/>
              <a:gd name="connsiteY407" fmla="*/ 1749640 h 6857999"/>
              <a:gd name="connsiteX408" fmla="*/ 1095372 w 6096000"/>
              <a:gd name="connsiteY408" fmla="*/ 1760204 h 6857999"/>
              <a:gd name="connsiteX409" fmla="*/ 1090003 w 6096000"/>
              <a:gd name="connsiteY409" fmla="*/ 1756842 h 6857999"/>
              <a:gd name="connsiteX410" fmla="*/ 1085120 w 6096000"/>
              <a:gd name="connsiteY410" fmla="*/ 1753481 h 6857999"/>
              <a:gd name="connsiteX411" fmla="*/ 1081703 w 6096000"/>
              <a:gd name="connsiteY411" fmla="*/ 1749640 h 6857999"/>
              <a:gd name="connsiteX412" fmla="*/ 1078774 w 6096000"/>
              <a:gd name="connsiteY412" fmla="*/ 1745319 h 6857999"/>
              <a:gd name="connsiteX413" fmla="*/ 1076820 w 6096000"/>
              <a:gd name="connsiteY413" fmla="*/ 1741477 h 6857999"/>
              <a:gd name="connsiteX414" fmla="*/ 1075844 w 6096000"/>
              <a:gd name="connsiteY414" fmla="*/ 1737635 h 6857999"/>
              <a:gd name="connsiteX415" fmla="*/ 1075356 w 6096000"/>
              <a:gd name="connsiteY415" fmla="*/ 1733792 h 6857999"/>
              <a:gd name="connsiteX416" fmla="*/ 1075844 w 6096000"/>
              <a:gd name="connsiteY416" fmla="*/ 1729471 h 6857999"/>
              <a:gd name="connsiteX417" fmla="*/ 1076332 w 6096000"/>
              <a:gd name="connsiteY417" fmla="*/ 1725629 h 6857999"/>
              <a:gd name="connsiteX418" fmla="*/ 1078286 w 6096000"/>
              <a:gd name="connsiteY418" fmla="*/ 1721787 h 6857999"/>
              <a:gd name="connsiteX419" fmla="*/ 1080726 w 6096000"/>
              <a:gd name="connsiteY419" fmla="*/ 1717465 h 6857999"/>
              <a:gd name="connsiteX420" fmla="*/ 1082678 w 6096000"/>
              <a:gd name="connsiteY420" fmla="*/ 1714104 h 6857999"/>
              <a:gd name="connsiteX421" fmla="*/ 1086097 w 6096000"/>
              <a:gd name="connsiteY421" fmla="*/ 1710262 h 6857999"/>
              <a:gd name="connsiteX422" fmla="*/ 1090003 w 6096000"/>
              <a:gd name="connsiteY422" fmla="*/ 1706901 h 6857999"/>
              <a:gd name="connsiteX423" fmla="*/ 1093419 w 6096000"/>
              <a:gd name="connsiteY423" fmla="*/ 1704019 h 6857999"/>
              <a:gd name="connsiteX424" fmla="*/ 1097814 w 6096000"/>
              <a:gd name="connsiteY424" fmla="*/ 1700658 h 6857999"/>
              <a:gd name="connsiteX425" fmla="*/ 1107088 w 6096000"/>
              <a:gd name="connsiteY425" fmla="*/ 1694895 h 6857999"/>
              <a:gd name="connsiteX426" fmla="*/ 1116852 w 6096000"/>
              <a:gd name="connsiteY426" fmla="*/ 1690092 h 6857999"/>
              <a:gd name="connsiteX427" fmla="*/ 1127593 w 6096000"/>
              <a:gd name="connsiteY427" fmla="*/ 1687212 h 6857999"/>
              <a:gd name="connsiteX428" fmla="*/ 1132475 w 6096000"/>
              <a:gd name="connsiteY428" fmla="*/ 1686252 h 6857999"/>
              <a:gd name="connsiteX429" fmla="*/ 1137845 w 6096000"/>
              <a:gd name="connsiteY429" fmla="*/ 1685771 h 6857999"/>
              <a:gd name="connsiteX430" fmla="*/ 1265778 w 6096000"/>
              <a:gd name="connsiteY430" fmla="*/ 1535465 h 6857999"/>
              <a:gd name="connsiteX431" fmla="*/ 1270129 w 6096000"/>
              <a:gd name="connsiteY431" fmla="*/ 1535949 h 6857999"/>
              <a:gd name="connsiteX432" fmla="*/ 1274478 w 6096000"/>
              <a:gd name="connsiteY432" fmla="*/ 1536916 h 6857999"/>
              <a:gd name="connsiteX433" fmla="*/ 1278829 w 6096000"/>
              <a:gd name="connsiteY433" fmla="*/ 1537882 h 6857999"/>
              <a:gd name="connsiteX434" fmla="*/ 1283662 w 6096000"/>
              <a:gd name="connsiteY434" fmla="*/ 1540298 h 6857999"/>
              <a:gd name="connsiteX435" fmla="*/ 1288010 w 6096000"/>
              <a:gd name="connsiteY435" fmla="*/ 1541749 h 6857999"/>
              <a:gd name="connsiteX436" fmla="*/ 1292844 w 6096000"/>
              <a:gd name="connsiteY436" fmla="*/ 1544649 h 6857999"/>
              <a:gd name="connsiteX437" fmla="*/ 1297677 w 6096000"/>
              <a:gd name="connsiteY437" fmla="*/ 1548031 h 6857999"/>
              <a:gd name="connsiteX438" fmla="*/ 1292844 w 6096000"/>
              <a:gd name="connsiteY438" fmla="*/ 1548998 h 6857999"/>
              <a:gd name="connsiteX439" fmla="*/ 1288010 w 6096000"/>
              <a:gd name="connsiteY439" fmla="*/ 1549482 h 6857999"/>
              <a:gd name="connsiteX440" fmla="*/ 1284146 w 6096000"/>
              <a:gd name="connsiteY440" fmla="*/ 1550448 h 6857999"/>
              <a:gd name="connsiteX441" fmla="*/ 1279313 w 6096000"/>
              <a:gd name="connsiteY441" fmla="*/ 1551898 h 6857999"/>
              <a:gd name="connsiteX442" fmla="*/ 1275445 w 6096000"/>
              <a:gd name="connsiteY442" fmla="*/ 1553348 h 6857999"/>
              <a:gd name="connsiteX443" fmla="*/ 1271579 w 6096000"/>
              <a:gd name="connsiteY443" fmla="*/ 1555764 h 6857999"/>
              <a:gd name="connsiteX444" fmla="*/ 1263361 w 6096000"/>
              <a:gd name="connsiteY444" fmla="*/ 1560114 h 6857999"/>
              <a:gd name="connsiteX445" fmla="*/ 1256113 w 6096000"/>
              <a:gd name="connsiteY445" fmla="*/ 1566397 h 6857999"/>
              <a:gd name="connsiteX446" fmla="*/ 1248864 w 6096000"/>
              <a:gd name="connsiteY446" fmla="*/ 1573647 h 6857999"/>
              <a:gd name="connsiteX447" fmla="*/ 1242580 w 6096000"/>
              <a:gd name="connsiteY447" fmla="*/ 1581380 h 6857999"/>
              <a:gd name="connsiteX448" fmla="*/ 1236296 w 6096000"/>
              <a:gd name="connsiteY448" fmla="*/ 1590079 h 6857999"/>
              <a:gd name="connsiteX449" fmla="*/ 1230498 w 6096000"/>
              <a:gd name="connsiteY449" fmla="*/ 1598779 h 6857999"/>
              <a:gd name="connsiteX450" fmla="*/ 1225664 w 6096000"/>
              <a:gd name="connsiteY450" fmla="*/ 1607961 h 6857999"/>
              <a:gd name="connsiteX451" fmla="*/ 1220831 w 6096000"/>
              <a:gd name="connsiteY451" fmla="*/ 1617144 h 6857999"/>
              <a:gd name="connsiteX452" fmla="*/ 1216482 w 6096000"/>
              <a:gd name="connsiteY452" fmla="*/ 1626327 h 6857999"/>
              <a:gd name="connsiteX453" fmla="*/ 1208749 w 6096000"/>
              <a:gd name="connsiteY453" fmla="*/ 1644210 h 6857999"/>
              <a:gd name="connsiteX454" fmla="*/ 1202948 w 6096000"/>
              <a:gd name="connsiteY454" fmla="*/ 1659675 h 6857999"/>
              <a:gd name="connsiteX455" fmla="*/ 1205849 w 6096000"/>
              <a:gd name="connsiteY455" fmla="*/ 1662091 h 6857999"/>
              <a:gd name="connsiteX456" fmla="*/ 1208265 w 6096000"/>
              <a:gd name="connsiteY456" fmla="*/ 1663058 h 6857999"/>
              <a:gd name="connsiteX457" fmla="*/ 1211164 w 6096000"/>
              <a:gd name="connsiteY457" fmla="*/ 1663542 h 6857999"/>
              <a:gd name="connsiteX458" fmla="*/ 1213583 w 6096000"/>
              <a:gd name="connsiteY458" fmla="*/ 1663542 h 6857999"/>
              <a:gd name="connsiteX459" fmla="*/ 1215515 w 6096000"/>
              <a:gd name="connsiteY459" fmla="*/ 1663058 h 6857999"/>
              <a:gd name="connsiteX460" fmla="*/ 1217930 w 6096000"/>
              <a:gd name="connsiteY460" fmla="*/ 1662575 h 6857999"/>
              <a:gd name="connsiteX461" fmla="*/ 1222281 w 6096000"/>
              <a:gd name="connsiteY461" fmla="*/ 1660158 h 6857999"/>
              <a:gd name="connsiteX462" fmla="*/ 1226148 w 6096000"/>
              <a:gd name="connsiteY462" fmla="*/ 1657258 h 6857999"/>
              <a:gd name="connsiteX463" fmla="*/ 1230498 w 6096000"/>
              <a:gd name="connsiteY463" fmla="*/ 1653392 h 6857999"/>
              <a:gd name="connsiteX464" fmla="*/ 1234847 w 6096000"/>
              <a:gd name="connsiteY464" fmla="*/ 1650009 h 6857999"/>
              <a:gd name="connsiteX465" fmla="*/ 1238715 w 6096000"/>
              <a:gd name="connsiteY465" fmla="*/ 1647110 h 6857999"/>
              <a:gd name="connsiteX466" fmla="*/ 1241613 w 6096000"/>
              <a:gd name="connsiteY466" fmla="*/ 1653392 h 6857999"/>
              <a:gd name="connsiteX467" fmla="*/ 1244031 w 6096000"/>
              <a:gd name="connsiteY467" fmla="*/ 1660158 h 6857999"/>
              <a:gd name="connsiteX468" fmla="*/ 1244997 w 6096000"/>
              <a:gd name="connsiteY468" fmla="*/ 1667891 h 6857999"/>
              <a:gd name="connsiteX469" fmla="*/ 1244997 w 6096000"/>
              <a:gd name="connsiteY469" fmla="*/ 1674657 h 6857999"/>
              <a:gd name="connsiteX470" fmla="*/ 1244513 w 6096000"/>
              <a:gd name="connsiteY470" fmla="*/ 1681907 h 6857999"/>
              <a:gd name="connsiteX471" fmla="*/ 1243063 w 6096000"/>
              <a:gd name="connsiteY471" fmla="*/ 1689640 h 6857999"/>
              <a:gd name="connsiteX472" fmla="*/ 1241129 w 6096000"/>
              <a:gd name="connsiteY472" fmla="*/ 1696407 h 6857999"/>
              <a:gd name="connsiteX473" fmla="*/ 1238230 w 6096000"/>
              <a:gd name="connsiteY473" fmla="*/ 1702689 h 6857999"/>
              <a:gd name="connsiteX474" fmla="*/ 1233882 w 6096000"/>
              <a:gd name="connsiteY474" fmla="*/ 1708972 h 6857999"/>
              <a:gd name="connsiteX475" fmla="*/ 1229531 w 6096000"/>
              <a:gd name="connsiteY475" fmla="*/ 1715255 h 6857999"/>
              <a:gd name="connsiteX476" fmla="*/ 1224699 w 6096000"/>
              <a:gd name="connsiteY476" fmla="*/ 1720572 h 6857999"/>
              <a:gd name="connsiteX477" fmla="*/ 1219382 w 6096000"/>
              <a:gd name="connsiteY477" fmla="*/ 1724438 h 6857999"/>
              <a:gd name="connsiteX478" fmla="*/ 1213097 w 6096000"/>
              <a:gd name="connsiteY478" fmla="*/ 1728305 h 6857999"/>
              <a:gd name="connsiteX479" fmla="*/ 1205849 w 6096000"/>
              <a:gd name="connsiteY479" fmla="*/ 1731205 h 6857999"/>
              <a:gd name="connsiteX480" fmla="*/ 1199083 w 6096000"/>
              <a:gd name="connsiteY480" fmla="*/ 1733138 h 6857999"/>
              <a:gd name="connsiteX481" fmla="*/ 1191832 w 6096000"/>
              <a:gd name="connsiteY481" fmla="*/ 1733620 h 6857999"/>
              <a:gd name="connsiteX482" fmla="*/ 1191832 w 6096000"/>
              <a:gd name="connsiteY482" fmla="*/ 1725887 h 6857999"/>
              <a:gd name="connsiteX483" fmla="*/ 1192316 w 6096000"/>
              <a:gd name="connsiteY483" fmla="*/ 1718155 h 6857999"/>
              <a:gd name="connsiteX484" fmla="*/ 1193765 w 6096000"/>
              <a:gd name="connsiteY484" fmla="*/ 1702689 h 6857999"/>
              <a:gd name="connsiteX485" fmla="*/ 1195216 w 6096000"/>
              <a:gd name="connsiteY485" fmla="*/ 1687707 h 6857999"/>
              <a:gd name="connsiteX486" fmla="*/ 1195698 w 6096000"/>
              <a:gd name="connsiteY486" fmla="*/ 1679490 h 6857999"/>
              <a:gd name="connsiteX487" fmla="*/ 1195698 w 6096000"/>
              <a:gd name="connsiteY487" fmla="*/ 1672241 h 6857999"/>
              <a:gd name="connsiteX488" fmla="*/ 1195216 w 6096000"/>
              <a:gd name="connsiteY488" fmla="*/ 1664991 h 6857999"/>
              <a:gd name="connsiteX489" fmla="*/ 1194733 w 6096000"/>
              <a:gd name="connsiteY489" fmla="*/ 1656776 h 6857999"/>
              <a:gd name="connsiteX490" fmla="*/ 1192799 w 6096000"/>
              <a:gd name="connsiteY490" fmla="*/ 1649525 h 6857999"/>
              <a:gd name="connsiteX491" fmla="*/ 1189901 w 6096000"/>
              <a:gd name="connsiteY491" fmla="*/ 1641792 h 6857999"/>
              <a:gd name="connsiteX492" fmla="*/ 1186517 w 6096000"/>
              <a:gd name="connsiteY492" fmla="*/ 1633577 h 6857999"/>
              <a:gd name="connsiteX493" fmla="*/ 1182650 w 6096000"/>
              <a:gd name="connsiteY493" fmla="*/ 1626327 h 6857999"/>
              <a:gd name="connsiteX494" fmla="*/ 1176850 w 6096000"/>
              <a:gd name="connsiteY494" fmla="*/ 1619078 h 6857999"/>
              <a:gd name="connsiteX495" fmla="*/ 1169602 w 6096000"/>
              <a:gd name="connsiteY495" fmla="*/ 1611345 h 6857999"/>
              <a:gd name="connsiteX496" fmla="*/ 1184584 w 6096000"/>
              <a:gd name="connsiteY496" fmla="*/ 1594912 h 6857999"/>
              <a:gd name="connsiteX497" fmla="*/ 1199083 w 6096000"/>
              <a:gd name="connsiteY497" fmla="*/ 1578480 h 6857999"/>
              <a:gd name="connsiteX498" fmla="*/ 1206331 w 6096000"/>
              <a:gd name="connsiteY498" fmla="*/ 1570747 h 6857999"/>
              <a:gd name="connsiteX499" fmla="*/ 1214066 w 6096000"/>
              <a:gd name="connsiteY499" fmla="*/ 1563014 h 6857999"/>
              <a:gd name="connsiteX500" fmla="*/ 1221315 w 6096000"/>
              <a:gd name="connsiteY500" fmla="*/ 1555764 h 6857999"/>
              <a:gd name="connsiteX501" fmla="*/ 1229531 w 6096000"/>
              <a:gd name="connsiteY501" fmla="*/ 1549964 h 6857999"/>
              <a:gd name="connsiteX502" fmla="*/ 1236781 w 6096000"/>
              <a:gd name="connsiteY502" fmla="*/ 1544165 h 6857999"/>
              <a:gd name="connsiteX503" fmla="*/ 1244997 w 6096000"/>
              <a:gd name="connsiteY503" fmla="*/ 1540298 h 6857999"/>
              <a:gd name="connsiteX504" fmla="*/ 1248864 w 6096000"/>
              <a:gd name="connsiteY504" fmla="*/ 1538365 h 6857999"/>
              <a:gd name="connsiteX505" fmla="*/ 1253212 w 6096000"/>
              <a:gd name="connsiteY505" fmla="*/ 1537398 h 6857999"/>
              <a:gd name="connsiteX506" fmla="*/ 1257079 w 6096000"/>
              <a:gd name="connsiteY506" fmla="*/ 1536916 h 6857999"/>
              <a:gd name="connsiteX507" fmla="*/ 1261912 w 6096000"/>
              <a:gd name="connsiteY507" fmla="*/ 1535949 h 6857999"/>
              <a:gd name="connsiteX508" fmla="*/ 1299190 w 6096000"/>
              <a:gd name="connsiteY508" fmla="*/ 1460553 h 6857999"/>
              <a:gd name="connsiteX509" fmla="*/ 1300620 w 6096000"/>
              <a:gd name="connsiteY509" fmla="*/ 1470704 h 6857999"/>
              <a:gd name="connsiteX510" fmla="*/ 1303007 w 6096000"/>
              <a:gd name="connsiteY510" fmla="*/ 1477952 h 6857999"/>
              <a:gd name="connsiteX511" fmla="*/ 1304440 w 6096000"/>
              <a:gd name="connsiteY511" fmla="*/ 1480852 h 6857999"/>
              <a:gd name="connsiteX512" fmla="*/ 1305393 w 6096000"/>
              <a:gd name="connsiteY512" fmla="*/ 1483752 h 6857999"/>
              <a:gd name="connsiteX513" fmla="*/ 1307302 w 6096000"/>
              <a:gd name="connsiteY513" fmla="*/ 1485685 h 6857999"/>
              <a:gd name="connsiteX514" fmla="*/ 1308734 w 6096000"/>
              <a:gd name="connsiteY514" fmla="*/ 1487136 h 6857999"/>
              <a:gd name="connsiteX515" fmla="*/ 1311120 w 6096000"/>
              <a:gd name="connsiteY515" fmla="*/ 1489069 h 6857999"/>
              <a:gd name="connsiteX516" fmla="*/ 1312552 w 6096000"/>
              <a:gd name="connsiteY516" fmla="*/ 1489553 h 6857999"/>
              <a:gd name="connsiteX517" fmla="*/ 1317324 w 6096000"/>
              <a:gd name="connsiteY517" fmla="*/ 1491002 h 6857999"/>
              <a:gd name="connsiteX518" fmla="*/ 1321618 w 6096000"/>
              <a:gd name="connsiteY518" fmla="*/ 1491969 h 6857999"/>
              <a:gd name="connsiteX519" fmla="*/ 1327345 w 6096000"/>
              <a:gd name="connsiteY519" fmla="*/ 1491969 h 6857999"/>
              <a:gd name="connsiteX520" fmla="*/ 1338798 w 6096000"/>
              <a:gd name="connsiteY520" fmla="*/ 1491969 h 6857999"/>
              <a:gd name="connsiteX521" fmla="*/ 1345003 w 6096000"/>
              <a:gd name="connsiteY521" fmla="*/ 1492452 h 6857999"/>
              <a:gd name="connsiteX522" fmla="*/ 1351684 w 6096000"/>
              <a:gd name="connsiteY522" fmla="*/ 1493418 h 6857999"/>
              <a:gd name="connsiteX523" fmla="*/ 1358841 w 6096000"/>
              <a:gd name="connsiteY523" fmla="*/ 1495835 h 6857999"/>
              <a:gd name="connsiteX524" fmla="*/ 1365522 w 6096000"/>
              <a:gd name="connsiteY524" fmla="*/ 1499702 h 6857999"/>
              <a:gd name="connsiteX525" fmla="*/ 1368863 w 6096000"/>
              <a:gd name="connsiteY525" fmla="*/ 1502119 h 6857999"/>
              <a:gd name="connsiteX526" fmla="*/ 1372203 w 6096000"/>
              <a:gd name="connsiteY526" fmla="*/ 1505019 h 6857999"/>
              <a:gd name="connsiteX527" fmla="*/ 1375544 w 6096000"/>
              <a:gd name="connsiteY527" fmla="*/ 1508401 h 6857999"/>
              <a:gd name="connsiteX528" fmla="*/ 1379840 w 6096000"/>
              <a:gd name="connsiteY528" fmla="*/ 1512268 h 6857999"/>
              <a:gd name="connsiteX529" fmla="*/ 1373636 w 6096000"/>
              <a:gd name="connsiteY529" fmla="*/ 1518552 h 6857999"/>
              <a:gd name="connsiteX530" fmla="*/ 1366955 w 6096000"/>
              <a:gd name="connsiteY530" fmla="*/ 1523867 h 6857999"/>
              <a:gd name="connsiteX531" fmla="*/ 1360274 w 6096000"/>
              <a:gd name="connsiteY531" fmla="*/ 1527251 h 6857999"/>
              <a:gd name="connsiteX532" fmla="*/ 1354070 w 6096000"/>
              <a:gd name="connsiteY532" fmla="*/ 1529667 h 6857999"/>
              <a:gd name="connsiteX533" fmla="*/ 1347388 w 6096000"/>
              <a:gd name="connsiteY533" fmla="*/ 1530634 h 6857999"/>
              <a:gd name="connsiteX534" fmla="*/ 1339754 w 6096000"/>
              <a:gd name="connsiteY534" fmla="*/ 1530634 h 6857999"/>
              <a:gd name="connsiteX535" fmla="*/ 1333071 w 6096000"/>
              <a:gd name="connsiteY535" fmla="*/ 1529667 h 6857999"/>
              <a:gd name="connsiteX536" fmla="*/ 1325914 w 6096000"/>
              <a:gd name="connsiteY536" fmla="*/ 1527734 h 6857999"/>
              <a:gd name="connsiteX537" fmla="*/ 1318278 w 6096000"/>
              <a:gd name="connsiteY537" fmla="*/ 1525800 h 6857999"/>
              <a:gd name="connsiteX538" fmla="*/ 1311120 w 6096000"/>
              <a:gd name="connsiteY538" fmla="*/ 1522418 h 6857999"/>
              <a:gd name="connsiteX539" fmla="*/ 1303484 w 6096000"/>
              <a:gd name="connsiteY539" fmla="*/ 1518552 h 6857999"/>
              <a:gd name="connsiteX540" fmla="*/ 1296326 w 6096000"/>
              <a:gd name="connsiteY540" fmla="*/ 1514685 h 6857999"/>
              <a:gd name="connsiteX541" fmla="*/ 1281532 w 6096000"/>
              <a:gd name="connsiteY541" fmla="*/ 1505986 h 6857999"/>
              <a:gd name="connsiteX542" fmla="*/ 1266261 w 6096000"/>
              <a:gd name="connsiteY542" fmla="*/ 1496802 h 6857999"/>
              <a:gd name="connsiteX543" fmla="*/ 1811914 w 6096000"/>
              <a:gd name="connsiteY543" fmla="*/ 1257568 h 6857999"/>
              <a:gd name="connsiteX544" fmla="*/ 1815780 w 6096000"/>
              <a:gd name="connsiteY544" fmla="*/ 1258529 h 6857999"/>
              <a:gd name="connsiteX545" fmla="*/ 1819647 w 6096000"/>
              <a:gd name="connsiteY545" fmla="*/ 1259008 h 6857999"/>
              <a:gd name="connsiteX546" fmla="*/ 1823998 w 6096000"/>
              <a:gd name="connsiteY546" fmla="*/ 1259489 h 6857999"/>
              <a:gd name="connsiteX547" fmla="*/ 1827863 w 6096000"/>
              <a:gd name="connsiteY547" fmla="*/ 1260929 h 6857999"/>
              <a:gd name="connsiteX548" fmla="*/ 1831729 w 6096000"/>
              <a:gd name="connsiteY548" fmla="*/ 1262850 h 6857999"/>
              <a:gd name="connsiteX549" fmla="*/ 1836081 w 6096000"/>
              <a:gd name="connsiteY549" fmla="*/ 1265252 h 6857999"/>
              <a:gd name="connsiteX550" fmla="*/ 1839945 w 6096000"/>
              <a:gd name="connsiteY550" fmla="*/ 1267654 h 6857999"/>
              <a:gd name="connsiteX551" fmla="*/ 1843812 w 6096000"/>
              <a:gd name="connsiteY551" fmla="*/ 1271016 h 6857999"/>
              <a:gd name="connsiteX552" fmla="*/ 1848163 w 6096000"/>
              <a:gd name="connsiteY552" fmla="*/ 1274378 h 6857999"/>
              <a:gd name="connsiteX553" fmla="*/ 1843329 w 6096000"/>
              <a:gd name="connsiteY553" fmla="*/ 1279181 h 6857999"/>
              <a:gd name="connsiteX554" fmla="*/ 1839461 w 6096000"/>
              <a:gd name="connsiteY554" fmla="*/ 1283024 h 6857999"/>
              <a:gd name="connsiteX555" fmla="*/ 1834629 w 6096000"/>
              <a:gd name="connsiteY555" fmla="*/ 1284945 h 6857999"/>
              <a:gd name="connsiteX556" fmla="*/ 1830280 w 6096000"/>
              <a:gd name="connsiteY556" fmla="*/ 1286866 h 6857999"/>
              <a:gd name="connsiteX557" fmla="*/ 1825447 w 6096000"/>
              <a:gd name="connsiteY557" fmla="*/ 1287827 h 6857999"/>
              <a:gd name="connsiteX558" fmla="*/ 1821096 w 6096000"/>
              <a:gd name="connsiteY558" fmla="*/ 1287827 h 6857999"/>
              <a:gd name="connsiteX559" fmla="*/ 1812398 w 6096000"/>
              <a:gd name="connsiteY559" fmla="*/ 1288306 h 6857999"/>
              <a:gd name="connsiteX560" fmla="*/ 1808048 w 6096000"/>
              <a:gd name="connsiteY560" fmla="*/ 1288306 h 6857999"/>
              <a:gd name="connsiteX561" fmla="*/ 1803214 w 6096000"/>
              <a:gd name="connsiteY561" fmla="*/ 1289267 h 6857999"/>
              <a:gd name="connsiteX562" fmla="*/ 1798864 w 6096000"/>
              <a:gd name="connsiteY562" fmla="*/ 1290229 h 6857999"/>
              <a:gd name="connsiteX563" fmla="*/ 1794033 w 6096000"/>
              <a:gd name="connsiteY563" fmla="*/ 1292150 h 6857999"/>
              <a:gd name="connsiteX564" fmla="*/ 1790166 w 6096000"/>
              <a:gd name="connsiteY564" fmla="*/ 1294071 h 6857999"/>
              <a:gd name="connsiteX565" fmla="*/ 1785331 w 6096000"/>
              <a:gd name="connsiteY565" fmla="*/ 1298393 h 6857999"/>
              <a:gd name="connsiteX566" fmla="*/ 1780982 w 6096000"/>
              <a:gd name="connsiteY566" fmla="*/ 1303197 h 6857999"/>
              <a:gd name="connsiteX567" fmla="*/ 1776634 w 6096000"/>
              <a:gd name="connsiteY567" fmla="*/ 1310401 h 6857999"/>
              <a:gd name="connsiteX568" fmla="*/ 1814815 w 6096000"/>
              <a:gd name="connsiteY568" fmla="*/ 1351707 h 6857999"/>
              <a:gd name="connsiteX569" fmla="*/ 1821581 w 6096000"/>
              <a:gd name="connsiteY569" fmla="*/ 1353628 h 6857999"/>
              <a:gd name="connsiteX570" fmla="*/ 1827863 w 6096000"/>
              <a:gd name="connsiteY570" fmla="*/ 1354109 h 6857999"/>
              <a:gd name="connsiteX571" fmla="*/ 1833664 w 6096000"/>
              <a:gd name="connsiteY571" fmla="*/ 1354588 h 6857999"/>
              <a:gd name="connsiteX572" fmla="*/ 1839461 w 6096000"/>
              <a:gd name="connsiteY572" fmla="*/ 1354588 h 6857999"/>
              <a:gd name="connsiteX573" fmla="*/ 1844778 w 6096000"/>
              <a:gd name="connsiteY573" fmla="*/ 1354588 h 6857999"/>
              <a:gd name="connsiteX574" fmla="*/ 1849612 w 6096000"/>
              <a:gd name="connsiteY574" fmla="*/ 1353628 h 6857999"/>
              <a:gd name="connsiteX575" fmla="*/ 1854445 w 6096000"/>
              <a:gd name="connsiteY575" fmla="*/ 1352667 h 6857999"/>
              <a:gd name="connsiteX576" fmla="*/ 1858311 w 6096000"/>
              <a:gd name="connsiteY576" fmla="*/ 1351227 h 6857999"/>
              <a:gd name="connsiteX577" fmla="*/ 1862177 w 6096000"/>
              <a:gd name="connsiteY577" fmla="*/ 1348825 h 6857999"/>
              <a:gd name="connsiteX578" fmla="*/ 1866527 w 6096000"/>
              <a:gd name="connsiteY578" fmla="*/ 1346904 h 6857999"/>
              <a:gd name="connsiteX579" fmla="*/ 1873777 w 6096000"/>
              <a:gd name="connsiteY579" fmla="*/ 1341621 h 6857999"/>
              <a:gd name="connsiteX580" fmla="*/ 1880544 w 6096000"/>
              <a:gd name="connsiteY580" fmla="*/ 1335377 h 6857999"/>
              <a:gd name="connsiteX581" fmla="*/ 1886826 w 6096000"/>
              <a:gd name="connsiteY581" fmla="*/ 1327692 h 6857999"/>
              <a:gd name="connsiteX582" fmla="*/ 1900358 w 6096000"/>
              <a:gd name="connsiteY582" fmla="*/ 1311362 h 6857999"/>
              <a:gd name="connsiteX583" fmla="*/ 1907126 w 6096000"/>
              <a:gd name="connsiteY583" fmla="*/ 1302236 h 6857999"/>
              <a:gd name="connsiteX584" fmla="*/ 1914374 w 6096000"/>
              <a:gd name="connsiteY584" fmla="*/ 1293590 h 6857999"/>
              <a:gd name="connsiteX585" fmla="*/ 1922590 w 6096000"/>
              <a:gd name="connsiteY585" fmla="*/ 1284464 h 6857999"/>
              <a:gd name="connsiteX586" fmla="*/ 1931773 w 6096000"/>
              <a:gd name="connsiteY586" fmla="*/ 1275339 h 6857999"/>
              <a:gd name="connsiteX587" fmla="*/ 1942890 w 6096000"/>
              <a:gd name="connsiteY587" fmla="*/ 1266694 h 6857999"/>
              <a:gd name="connsiteX588" fmla="*/ 1948690 w 6096000"/>
              <a:gd name="connsiteY588" fmla="*/ 1262371 h 6857999"/>
              <a:gd name="connsiteX589" fmla="*/ 1954972 w 6096000"/>
              <a:gd name="connsiteY589" fmla="*/ 1258529 h 6857999"/>
              <a:gd name="connsiteX590" fmla="*/ 1964156 w 6096000"/>
              <a:gd name="connsiteY590" fmla="*/ 1266213 h 6857999"/>
              <a:gd name="connsiteX591" fmla="*/ 1967539 w 6096000"/>
              <a:gd name="connsiteY591" fmla="*/ 1270055 h 6857999"/>
              <a:gd name="connsiteX592" fmla="*/ 1970921 w 6096000"/>
              <a:gd name="connsiteY592" fmla="*/ 1273899 h 6857999"/>
              <a:gd name="connsiteX593" fmla="*/ 1973338 w 6096000"/>
              <a:gd name="connsiteY593" fmla="*/ 1276780 h 6857999"/>
              <a:gd name="connsiteX594" fmla="*/ 1974789 w 6096000"/>
              <a:gd name="connsiteY594" fmla="*/ 1280141 h 6857999"/>
              <a:gd name="connsiteX595" fmla="*/ 1976238 w 6096000"/>
              <a:gd name="connsiteY595" fmla="*/ 1283024 h 6857999"/>
              <a:gd name="connsiteX596" fmla="*/ 1976720 w 6096000"/>
              <a:gd name="connsiteY596" fmla="*/ 1285906 h 6857999"/>
              <a:gd name="connsiteX597" fmla="*/ 1976720 w 6096000"/>
              <a:gd name="connsiteY597" fmla="*/ 1288306 h 6857999"/>
              <a:gd name="connsiteX598" fmla="*/ 1976238 w 6096000"/>
              <a:gd name="connsiteY598" fmla="*/ 1290709 h 6857999"/>
              <a:gd name="connsiteX599" fmla="*/ 1975271 w 6096000"/>
              <a:gd name="connsiteY599" fmla="*/ 1293590 h 6857999"/>
              <a:gd name="connsiteX600" fmla="*/ 1974305 w 6096000"/>
              <a:gd name="connsiteY600" fmla="*/ 1295992 h 6857999"/>
              <a:gd name="connsiteX601" fmla="*/ 1970921 w 6096000"/>
              <a:gd name="connsiteY601" fmla="*/ 1300315 h 6857999"/>
              <a:gd name="connsiteX602" fmla="*/ 1966089 w 6096000"/>
              <a:gd name="connsiteY602" fmla="*/ 1304637 h 6857999"/>
              <a:gd name="connsiteX603" fmla="*/ 1960289 w 6096000"/>
              <a:gd name="connsiteY603" fmla="*/ 1308479 h 6857999"/>
              <a:gd name="connsiteX604" fmla="*/ 1954972 w 6096000"/>
              <a:gd name="connsiteY604" fmla="*/ 1311841 h 6857999"/>
              <a:gd name="connsiteX605" fmla="*/ 1941440 w 6096000"/>
              <a:gd name="connsiteY605" fmla="*/ 1319527 h 6857999"/>
              <a:gd name="connsiteX606" fmla="*/ 1935640 w 6096000"/>
              <a:gd name="connsiteY606" fmla="*/ 1323369 h 6857999"/>
              <a:gd name="connsiteX607" fmla="*/ 1930324 w 6096000"/>
              <a:gd name="connsiteY607" fmla="*/ 1327211 h 6857999"/>
              <a:gd name="connsiteX608" fmla="*/ 1925007 w 6096000"/>
              <a:gd name="connsiteY608" fmla="*/ 1331534 h 6857999"/>
              <a:gd name="connsiteX609" fmla="*/ 1921624 w 6096000"/>
              <a:gd name="connsiteY609" fmla="*/ 1335858 h 6857999"/>
              <a:gd name="connsiteX610" fmla="*/ 1919208 w 6096000"/>
              <a:gd name="connsiteY610" fmla="*/ 1339700 h 6857999"/>
              <a:gd name="connsiteX611" fmla="*/ 1916791 w 6096000"/>
              <a:gd name="connsiteY611" fmla="*/ 1344023 h 6857999"/>
              <a:gd name="connsiteX612" fmla="*/ 1912925 w 6096000"/>
              <a:gd name="connsiteY612" fmla="*/ 1353628 h 6857999"/>
              <a:gd name="connsiteX613" fmla="*/ 1909541 w 6096000"/>
              <a:gd name="connsiteY613" fmla="*/ 1363714 h 6857999"/>
              <a:gd name="connsiteX614" fmla="*/ 1906159 w 6096000"/>
              <a:gd name="connsiteY614" fmla="*/ 1374763 h 6857999"/>
              <a:gd name="connsiteX615" fmla="*/ 1902775 w 6096000"/>
              <a:gd name="connsiteY615" fmla="*/ 1385328 h 6857999"/>
              <a:gd name="connsiteX616" fmla="*/ 1898424 w 6096000"/>
              <a:gd name="connsiteY616" fmla="*/ 1395414 h 6857999"/>
              <a:gd name="connsiteX617" fmla="*/ 1894560 w 6096000"/>
              <a:gd name="connsiteY617" fmla="*/ 1404540 h 6857999"/>
              <a:gd name="connsiteX618" fmla="*/ 1891658 w 6096000"/>
              <a:gd name="connsiteY618" fmla="*/ 1408384 h 6857999"/>
              <a:gd name="connsiteX619" fmla="*/ 1889243 w 6096000"/>
              <a:gd name="connsiteY619" fmla="*/ 1412226 h 6857999"/>
              <a:gd name="connsiteX620" fmla="*/ 1880059 w 6096000"/>
              <a:gd name="connsiteY620" fmla="*/ 1423273 h 6857999"/>
              <a:gd name="connsiteX621" fmla="*/ 1870395 w 6096000"/>
              <a:gd name="connsiteY621" fmla="*/ 1433359 h 6857999"/>
              <a:gd name="connsiteX622" fmla="*/ 1850095 w 6096000"/>
              <a:gd name="connsiteY622" fmla="*/ 1453532 h 6857999"/>
              <a:gd name="connsiteX623" fmla="*/ 1830280 w 6096000"/>
              <a:gd name="connsiteY623" fmla="*/ 1472743 h 6857999"/>
              <a:gd name="connsiteX624" fmla="*/ 1809982 w 6096000"/>
              <a:gd name="connsiteY624" fmla="*/ 1491476 h 6857999"/>
              <a:gd name="connsiteX625" fmla="*/ 1791132 w 6096000"/>
              <a:gd name="connsiteY625" fmla="*/ 1510688 h 6857999"/>
              <a:gd name="connsiteX626" fmla="*/ 1782433 w 6096000"/>
              <a:gd name="connsiteY626" fmla="*/ 1519814 h 6857999"/>
              <a:gd name="connsiteX627" fmla="*/ 1773732 w 6096000"/>
              <a:gd name="connsiteY627" fmla="*/ 1528939 h 6857999"/>
              <a:gd name="connsiteX628" fmla="*/ 1766483 w 6096000"/>
              <a:gd name="connsiteY628" fmla="*/ 1538546 h 6857999"/>
              <a:gd name="connsiteX629" fmla="*/ 1760201 w 6096000"/>
              <a:gd name="connsiteY629" fmla="*/ 1547672 h 6857999"/>
              <a:gd name="connsiteX630" fmla="*/ 1754399 w 6096000"/>
              <a:gd name="connsiteY630" fmla="*/ 1557277 h 6857999"/>
              <a:gd name="connsiteX631" fmla="*/ 1749084 w 6096000"/>
              <a:gd name="connsiteY631" fmla="*/ 1566884 h 6857999"/>
              <a:gd name="connsiteX632" fmla="*/ 1739418 w 6096000"/>
              <a:gd name="connsiteY632" fmla="*/ 1565442 h 6857999"/>
              <a:gd name="connsiteX633" fmla="*/ 1732169 w 6096000"/>
              <a:gd name="connsiteY633" fmla="*/ 1563042 h 6857999"/>
              <a:gd name="connsiteX634" fmla="*/ 1726852 w 6096000"/>
              <a:gd name="connsiteY634" fmla="*/ 1560640 h 6857999"/>
              <a:gd name="connsiteX635" fmla="*/ 1724434 w 6096000"/>
              <a:gd name="connsiteY635" fmla="*/ 1559198 h 6857999"/>
              <a:gd name="connsiteX636" fmla="*/ 1722985 w 6096000"/>
              <a:gd name="connsiteY636" fmla="*/ 1557277 h 6857999"/>
              <a:gd name="connsiteX637" fmla="*/ 1720087 w 6096000"/>
              <a:gd name="connsiteY637" fmla="*/ 1553916 h 6857999"/>
              <a:gd name="connsiteX638" fmla="*/ 1718635 w 6096000"/>
              <a:gd name="connsiteY638" fmla="*/ 1549113 h 6857999"/>
              <a:gd name="connsiteX639" fmla="*/ 1717670 w 6096000"/>
              <a:gd name="connsiteY639" fmla="*/ 1544790 h 6857999"/>
              <a:gd name="connsiteX640" fmla="*/ 1717670 w 6096000"/>
              <a:gd name="connsiteY640" fmla="*/ 1539507 h 6857999"/>
              <a:gd name="connsiteX641" fmla="*/ 1716703 w 6096000"/>
              <a:gd name="connsiteY641" fmla="*/ 1528939 h 6857999"/>
              <a:gd name="connsiteX642" fmla="*/ 1715737 w 6096000"/>
              <a:gd name="connsiteY642" fmla="*/ 1522695 h 6857999"/>
              <a:gd name="connsiteX643" fmla="*/ 1714286 w 6096000"/>
              <a:gd name="connsiteY643" fmla="*/ 1515971 h 6857999"/>
              <a:gd name="connsiteX644" fmla="*/ 1711386 w 6096000"/>
              <a:gd name="connsiteY644" fmla="*/ 1509727 h 6857999"/>
              <a:gd name="connsiteX645" fmla="*/ 1707520 w 6096000"/>
              <a:gd name="connsiteY645" fmla="*/ 1503004 h 6857999"/>
              <a:gd name="connsiteX646" fmla="*/ 1701720 w 6096000"/>
              <a:gd name="connsiteY646" fmla="*/ 1496278 h 6857999"/>
              <a:gd name="connsiteX647" fmla="*/ 1697370 w 6096000"/>
              <a:gd name="connsiteY647" fmla="*/ 1492917 h 6857999"/>
              <a:gd name="connsiteX648" fmla="*/ 1693503 w 6096000"/>
              <a:gd name="connsiteY648" fmla="*/ 1489555 h 6857999"/>
              <a:gd name="connsiteX649" fmla="*/ 1699787 w 6096000"/>
              <a:gd name="connsiteY649" fmla="*/ 1493397 h 6857999"/>
              <a:gd name="connsiteX650" fmla="*/ 1706070 w 6096000"/>
              <a:gd name="connsiteY650" fmla="*/ 1496759 h 6857999"/>
              <a:gd name="connsiteX651" fmla="*/ 1711871 w 6096000"/>
              <a:gd name="connsiteY651" fmla="*/ 1499160 h 6857999"/>
              <a:gd name="connsiteX652" fmla="*/ 1718152 w 6096000"/>
              <a:gd name="connsiteY652" fmla="*/ 1500602 h 6857999"/>
              <a:gd name="connsiteX653" fmla="*/ 1724434 w 6096000"/>
              <a:gd name="connsiteY653" fmla="*/ 1502043 h 6857999"/>
              <a:gd name="connsiteX654" fmla="*/ 1730235 w 6096000"/>
              <a:gd name="connsiteY654" fmla="*/ 1502523 h 6857999"/>
              <a:gd name="connsiteX655" fmla="*/ 1736518 w 6096000"/>
              <a:gd name="connsiteY655" fmla="*/ 1502043 h 6857999"/>
              <a:gd name="connsiteX656" fmla="*/ 1742801 w 6096000"/>
              <a:gd name="connsiteY656" fmla="*/ 1501562 h 6857999"/>
              <a:gd name="connsiteX657" fmla="*/ 1748600 w 6096000"/>
              <a:gd name="connsiteY657" fmla="*/ 1500121 h 6857999"/>
              <a:gd name="connsiteX658" fmla="*/ 1754885 w 6096000"/>
              <a:gd name="connsiteY658" fmla="*/ 1498681 h 6857999"/>
              <a:gd name="connsiteX659" fmla="*/ 1760685 w 6096000"/>
              <a:gd name="connsiteY659" fmla="*/ 1496278 h 6857999"/>
              <a:gd name="connsiteX660" fmla="*/ 1766483 w 6096000"/>
              <a:gd name="connsiteY660" fmla="*/ 1493397 h 6857999"/>
              <a:gd name="connsiteX661" fmla="*/ 1772283 w 6096000"/>
              <a:gd name="connsiteY661" fmla="*/ 1490515 h 6857999"/>
              <a:gd name="connsiteX662" fmla="*/ 1778083 w 6096000"/>
              <a:gd name="connsiteY662" fmla="*/ 1487153 h 6857999"/>
              <a:gd name="connsiteX663" fmla="*/ 1788715 w 6096000"/>
              <a:gd name="connsiteY663" fmla="*/ 1478988 h 6857999"/>
              <a:gd name="connsiteX664" fmla="*/ 1799831 w 6096000"/>
              <a:gd name="connsiteY664" fmla="*/ 1469862 h 6857999"/>
              <a:gd name="connsiteX665" fmla="*/ 1809496 w 6096000"/>
              <a:gd name="connsiteY665" fmla="*/ 1459776 h 6857999"/>
              <a:gd name="connsiteX666" fmla="*/ 1818680 w 6096000"/>
              <a:gd name="connsiteY666" fmla="*/ 1448729 h 6857999"/>
              <a:gd name="connsiteX667" fmla="*/ 1827379 w 6096000"/>
              <a:gd name="connsiteY667" fmla="*/ 1438163 h 6857999"/>
              <a:gd name="connsiteX668" fmla="*/ 1834629 w 6096000"/>
              <a:gd name="connsiteY668" fmla="*/ 1426635 h 6857999"/>
              <a:gd name="connsiteX669" fmla="*/ 1841879 w 6096000"/>
              <a:gd name="connsiteY669" fmla="*/ 1415107 h 6857999"/>
              <a:gd name="connsiteX670" fmla="*/ 1848163 w 6096000"/>
              <a:gd name="connsiteY670" fmla="*/ 1404540 h 6857999"/>
              <a:gd name="connsiteX671" fmla="*/ 1852512 w 6096000"/>
              <a:gd name="connsiteY671" fmla="*/ 1393974 h 6857999"/>
              <a:gd name="connsiteX672" fmla="*/ 1843812 w 6096000"/>
              <a:gd name="connsiteY672" fmla="*/ 1388210 h 6857999"/>
              <a:gd name="connsiteX673" fmla="*/ 1835597 w 6096000"/>
              <a:gd name="connsiteY673" fmla="*/ 1383407 h 6857999"/>
              <a:gd name="connsiteX674" fmla="*/ 1827379 w 6096000"/>
              <a:gd name="connsiteY674" fmla="*/ 1379084 h 6857999"/>
              <a:gd name="connsiteX675" fmla="*/ 1818680 w 6096000"/>
              <a:gd name="connsiteY675" fmla="*/ 1375242 h 6857999"/>
              <a:gd name="connsiteX676" fmla="*/ 1809982 w 6096000"/>
              <a:gd name="connsiteY676" fmla="*/ 1372360 h 6857999"/>
              <a:gd name="connsiteX677" fmla="*/ 1802248 w 6096000"/>
              <a:gd name="connsiteY677" fmla="*/ 1369958 h 6857999"/>
              <a:gd name="connsiteX678" fmla="*/ 1793549 w 6096000"/>
              <a:gd name="connsiteY678" fmla="*/ 1368518 h 6857999"/>
              <a:gd name="connsiteX679" fmla="*/ 1785331 w 6096000"/>
              <a:gd name="connsiteY679" fmla="*/ 1367077 h 6857999"/>
              <a:gd name="connsiteX680" fmla="*/ 1777600 w 6096000"/>
              <a:gd name="connsiteY680" fmla="*/ 1367077 h 6857999"/>
              <a:gd name="connsiteX681" fmla="*/ 1768899 w 6096000"/>
              <a:gd name="connsiteY681" fmla="*/ 1368037 h 6857999"/>
              <a:gd name="connsiteX682" fmla="*/ 1760685 w 6096000"/>
              <a:gd name="connsiteY682" fmla="*/ 1368998 h 6857999"/>
              <a:gd name="connsiteX683" fmla="*/ 1752468 w 6096000"/>
              <a:gd name="connsiteY683" fmla="*/ 1370920 h 6857999"/>
              <a:gd name="connsiteX684" fmla="*/ 1744734 w 6096000"/>
              <a:gd name="connsiteY684" fmla="*/ 1373321 h 6857999"/>
              <a:gd name="connsiteX685" fmla="*/ 1736518 w 6096000"/>
              <a:gd name="connsiteY685" fmla="*/ 1377163 h 6857999"/>
              <a:gd name="connsiteX686" fmla="*/ 1729268 w 6096000"/>
              <a:gd name="connsiteY686" fmla="*/ 1381005 h 6857999"/>
              <a:gd name="connsiteX687" fmla="*/ 1721053 w 6096000"/>
              <a:gd name="connsiteY687" fmla="*/ 1386289 h 6857999"/>
              <a:gd name="connsiteX688" fmla="*/ 1726370 w 6096000"/>
              <a:gd name="connsiteY688" fmla="*/ 1393493 h 6857999"/>
              <a:gd name="connsiteX689" fmla="*/ 1730719 w 6096000"/>
              <a:gd name="connsiteY689" fmla="*/ 1399738 h 6857999"/>
              <a:gd name="connsiteX690" fmla="*/ 1736036 w 6096000"/>
              <a:gd name="connsiteY690" fmla="*/ 1405501 h 6857999"/>
              <a:gd name="connsiteX691" fmla="*/ 1740867 w 6096000"/>
              <a:gd name="connsiteY691" fmla="*/ 1410303 h 6857999"/>
              <a:gd name="connsiteX692" fmla="*/ 1745701 w 6096000"/>
              <a:gd name="connsiteY692" fmla="*/ 1414147 h 6857999"/>
              <a:gd name="connsiteX693" fmla="*/ 1750535 w 6096000"/>
              <a:gd name="connsiteY693" fmla="*/ 1417029 h 6857999"/>
              <a:gd name="connsiteX694" fmla="*/ 1754885 w 6096000"/>
              <a:gd name="connsiteY694" fmla="*/ 1418470 h 6857999"/>
              <a:gd name="connsiteX695" fmla="*/ 1759717 w 6096000"/>
              <a:gd name="connsiteY695" fmla="*/ 1419910 h 6857999"/>
              <a:gd name="connsiteX696" fmla="*/ 1763583 w 6096000"/>
              <a:gd name="connsiteY696" fmla="*/ 1419910 h 6857999"/>
              <a:gd name="connsiteX697" fmla="*/ 1768416 w 6096000"/>
              <a:gd name="connsiteY697" fmla="*/ 1419431 h 6857999"/>
              <a:gd name="connsiteX698" fmla="*/ 1772767 w 6096000"/>
              <a:gd name="connsiteY698" fmla="*/ 1417510 h 6857999"/>
              <a:gd name="connsiteX699" fmla="*/ 1776634 w 6096000"/>
              <a:gd name="connsiteY699" fmla="*/ 1415107 h 6857999"/>
              <a:gd name="connsiteX700" fmla="*/ 1780982 w 6096000"/>
              <a:gd name="connsiteY700" fmla="*/ 1411745 h 6857999"/>
              <a:gd name="connsiteX701" fmla="*/ 1784849 w 6096000"/>
              <a:gd name="connsiteY701" fmla="*/ 1407423 h 6857999"/>
              <a:gd name="connsiteX702" fmla="*/ 1788715 w 6096000"/>
              <a:gd name="connsiteY702" fmla="*/ 1402140 h 6857999"/>
              <a:gd name="connsiteX703" fmla="*/ 1793065 w 6096000"/>
              <a:gd name="connsiteY703" fmla="*/ 1395896 h 6857999"/>
              <a:gd name="connsiteX704" fmla="*/ 1792099 w 6096000"/>
              <a:gd name="connsiteY704" fmla="*/ 1402619 h 6857999"/>
              <a:gd name="connsiteX705" fmla="*/ 1790650 w 6096000"/>
              <a:gd name="connsiteY705" fmla="*/ 1408863 h 6857999"/>
              <a:gd name="connsiteX706" fmla="*/ 1788715 w 6096000"/>
              <a:gd name="connsiteY706" fmla="*/ 1414147 h 6857999"/>
              <a:gd name="connsiteX707" fmla="*/ 1785815 w 6096000"/>
              <a:gd name="connsiteY707" fmla="*/ 1419431 h 6857999"/>
              <a:gd name="connsiteX708" fmla="*/ 1782433 w 6096000"/>
              <a:gd name="connsiteY708" fmla="*/ 1423273 h 6857999"/>
              <a:gd name="connsiteX709" fmla="*/ 1779050 w 6096000"/>
              <a:gd name="connsiteY709" fmla="*/ 1427115 h 6857999"/>
              <a:gd name="connsiteX710" fmla="*/ 1775184 w 6096000"/>
              <a:gd name="connsiteY710" fmla="*/ 1429996 h 6857999"/>
              <a:gd name="connsiteX711" fmla="*/ 1770351 w 6096000"/>
              <a:gd name="connsiteY711" fmla="*/ 1432878 h 6857999"/>
              <a:gd name="connsiteX712" fmla="*/ 1765517 w 6096000"/>
              <a:gd name="connsiteY712" fmla="*/ 1435280 h 6857999"/>
              <a:gd name="connsiteX713" fmla="*/ 1760201 w 6096000"/>
              <a:gd name="connsiteY713" fmla="*/ 1436722 h 6857999"/>
              <a:gd name="connsiteX714" fmla="*/ 1754399 w 6096000"/>
              <a:gd name="connsiteY714" fmla="*/ 1438643 h 6857999"/>
              <a:gd name="connsiteX715" fmla="*/ 1748600 w 6096000"/>
              <a:gd name="connsiteY715" fmla="*/ 1439603 h 6857999"/>
              <a:gd name="connsiteX716" fmla="*/ 1736036 w 6096000"/>
              <a:gd name="connsiteY716" fmla="*/ 1441524 h 6857999"/>
              <a:gd name="connsiteX717" fmla="*/ 1722503 w 6096000"/>
              <a:gd name="connsiteY717" fmla="*/ 1442005 h 6857999"/>
              <a:gd name="connsiteX718" fmla="*/ 1693987 w 6096000"/>
              <a:gd name="connsiteY718" fmla="*/ 1442485 h 6857999"/>
              <a:gd name="connsiteX719" fmla="*/ 1679972 w 6096000"/>
              <a:gd name="connsiteY719" fmla="*/ 1442966 h 6857999"/>
              <a:gd name="connsiteX720" fmla="*/ 1665957 w 6096000"/>
              <a:gd name="connsiteY720" fmla="*/ 1443926 h 6857999"/>
              <a:gd name="connsiteX721" fmla="*/ 1652905 w 6096000"/>
              <a:gd name="connsiteY721" fmla="*/ 1444887 h 6857999"/>
              <a:gd name="connsiteX722" fmla="*/ 1646623 w 6096000"/>
              <a:gd name="connsiteY722" fmla="*/ 1445847 h 6857999"/>
              <a:gd name="connsiteX723" fmla="*/ 1640341 w 6096000"/>
              <a:gd name="connsiteY723" fmla="*/ 1447768 h 6857999"/>
              <a:gd name="connsiteX724" fmla="*/ 1634058 w 6096000"/>
              <a:gd name="connsiteY724" fmla="*/ 1449208 h 6857999"/>
              <a:gd name="connsiteX725" fmla="*/ 1628740 w 6096000"/>
              <a:gd name="connsiteY725" fmla="*/ 1451610 h 6857999"/>
              <a:gd name="connsiteX726" fmla="*/ 1622941 w 6096000"/>
              <a:gd name="connsiteY726" fmla="*/ 1454013 h 6857999"/>
              <a:gd name="connsiteX727" fmla="*/ 1618591 w 6096000"/>
              <a:gd name="connsiteY727" fmla="*/ 1457374 h 6857999"/>
              <a:gd name="connsiteX728" fmla="*/ 1616175 w 6096000"/>
              <a:gd name="connsiteY728" fmla="*/ 1453532 h 6857999"/>
              <a:gd name="connsiteX729" fmla="*/ 1614725 w 6096000"/>
              <a:gd name="connsiteY729" fmla="*/ 1449208 h 6857999"/>
              <a:gd name="connsiteX730" fmla="*/ 1614243 w 6096000"/>
              <a:gd name="connsiteY730" fmla="*/ 1445366 h 6857999"/>
              <a:gd name="connsiteX731" fmla="*/ 1615692 w 6096000"/>
              <a:gd name="connsiteY731" fmla="*/ 1442005 h 6857999"/>
              <a:gd name="connsiteX732" fmla="*/ 1616659 w 6096000"/>
              <a:gd name="connsiteY732" fmla="*/ 1438643 h 6857999"/>
              <a:gd name="connsiteX733" fmla="*/ 1619075 w 6096000"/>
              <a:gd name="connsiteY733" fmla="*/ 1435280 h 6857999"/>
              <a:gd name="connsiteX734" fmla="*/ 1623426 w 6096000"/>
              <a:gd name="connsiteY734" fmla="*/ 1427596 h 6857999"/>
              <a:gd name="connsiteX735" fmla="*/ 1628259 w 6096000"/>
              <a:gd name="connsiteY735" fmla="*/ 1420871 h 6857999"/>
              <a:gd name="connsiteX736" fmla="*/ 1629708 w 6096000"/>
              <a:gd name="connsiteY736" fmla="*/ 1417510 h 6857999"/>
              <a:gd name="connsiteX737" fmla="*/ 1631157 w 6096000"/>
              <a:gd name="connsiteY737" fmla="*/ 1414147 h 6857999"/>
              <a:gd name="connsiteX738" fmla="*/ 1631640 w 6096000"/>
              <a:gd name="connsiteY738" fmla="*/ 1410303 h 6857999"/>
              <a:gd name="connsiteX739" fmla="*/ 1630191 w 6096000"/>
              <a:gd name="connsiteY739" fmla="*/ 1405982 h 6857999"/>
              <a:gd name="connsiteX740" fmla="*/ 1628740 w 6096000"/>
              <a:gd name="connsiteY740" fmla="*/ 1402619 h 6857999"/>
              <a:gd name="connsiteX741" fmla="*/ 1625358 w 6096000"/>
              <a:gd name="connsiteY741" fmla="*/ 1398296 h 6857999"/>
              <a:gd name="connsiteX742" fmla="*/ 1637439 w 6096000"/>
              <a:gd name="connsiteY742" fmla="*/ 1387730 h 6857999"/>
              <a:gd name="connsiteX743" fmla="*/ 1648556 w 6096000"/>
              <a:gd name="connsiteY743" fmla="*/ 1376203 h 6857999"/>
              <a:gd name="connsiteX744" fmla="*/ 1672237 w 6096000"/>
              <a:gd name="connsiteY744" fmla="*/ 1353628 h 6857999"/>
              <a:gd name="connsiteX745" fmla="*/ 1695438 w 6096000"/>
              <a:gd name="connsiteY745" fmla="*/ 1331534 h 6857999"/>
              <a:gd name="connsiteX746" fmla="*/ 1706070 w 6096000"/>
              <a:gd name="connsiteY746" fmla="*/ 1321448 h 6857999"/>
              <a:gd name="connsiteX747" fmla="*/ 1715737 w 6096000"/>
              <a:gd name="connsiteY747" fmla="*/ 1312322 h 6857999"/>
              <a:gd name="connsiteX748" fmla="*/ 1732652 w 6096000"/>
              <a:gd name="connsiteY748" fmla="*/ 1299834 h 6857999"/>
              <a:gd name="connsiteX749" fmla="*/ 1749084 w 6096000"/>
              <a:gd name="connsiteY749" fmla="*/ 1286866 h 6857999"/>
              <a:gd name="connsiteX750" fmla="*/ 1757783 w 6096000"/>
              <a:gd name="connsiteY750" fmla="*/ 1280622 h 6857999"/>
              <a:gd name="connsiteX751" fmla="*/ 1765999 w 6096000"/>
              <a:gd name="connsiteY751" fmla="*/ 1274859 h 6857999"/>
              <a:gd name="connsiteX752" fmla="*/ 1774698 w 6096000"/>
              <a:gd name="connsiteY752" fmla="*/ 1269576 h 6857999"/>
              <a:gd name="connsiteX753" fmla="*/ 1782433 w 6096000"/>
              <a:gd name="connsiteY753" fmla="*/ 1265733 h 6857999"/>
              <a:gd name="connsiteX754" fmla="*/ 1791132 w 6096000"/>
              <a:gd name="connsiteY754" fmla="*/ 1261890 h 6857999"/>
              <a:gd name="connsiteX755" fmla="*/ 1799348 w 6096000"/>
              <a:gd name="connsiteY755" fmla="*/ 1259489 h 6857999"/>
              <a:gd name="connsiteX756" fmla="*/ 1808048 w 6096000"/>
              <a:gd name="connsiteY756" fmla="*/ 1258529 h 6857999"/>
              <a:gd name="connsiteX757" fmla="*/ 1640341 w 6096000"/>
              <a:gd name="connsiteY757" fmla="*/ 1228568 h 6857999"/>
              <a:gd name="connsiteX758" fmla="*/ 1642273 w 6096000"/>
              <a:gd name="connsiteY758" fmla="*/ 1232416 h 6857999"/>
              <a:gd name="connsiteX759" fmla="*/ 1642757 w 6096000"/>
              <a:gd name="connsiteY759" fmla="*/ 1235784 h 6857999"/>
              <a:gd name="connsiteX760" fmla="*/ 1643240 w 6096000"/>
              <a:gd name="connsiteY760" fmla="*/ 1239149 h 6857999"/>
              <a:gd name="connsiteX761" fmla="*/ 1643240 w 6096000"/>
              <a:gd name="connsiteY761" fmla="*/ 1242999 h 6857999"/>
              <a:gd name="connsiteX762" fmla="*/ 1643240 w 6096000"/>
              <a:gd name="connsiteY762" fmla="*/ 1246365 h 6857999"/>
              <a:gd name="connsiteX763" fmla="*/ 1642273 w 6096000"/>
              <a:gd name="connsiteY763" fmla="*/ 1249732 h 6857999"/>
              <a:gd name="connsiteX764" fmla="*/ 1641306 w 6096000"/>
              <a:gd name="connsiteY764" fmla="*/ 1253099 h 6857999"/>
              <a:gd name="connsiteX765" fmla="*/ 1639373 w 6096000"/>
              <a:gd name="connsiteY765" fmla="*/ 1256466 h 6857999"/>
              <a:gd name="connsiteX766" fmla="*/ 1635024 w 6096000"/>
              <a:gd name="connsiteY766" fmla="*/ 1262719 h 6857999"/>
              <a:gd name="connsiteX767" fmla="*/ 1629224 w 6096000"/>
              <a:gd name="connsiteY767" fmla="*/ 1268973 h 6857999"/>
              <a:gd name="connsiteX768" fmla="*/ 1622941 w 6096000"/>
              <a:gd name="connsiteY768" fmla="*/ 1275226 h 6857999"/>
              <a:gd name="connsiteX769" fmla="*/ 1615210 w 6096000"/>
              <a:gd name="connsiteY769" fmla="*/ 1280998 h 6857999"/>
              <a:gd name="connsiteX770" fmla="*/ 1599743 w 6096000"/>
              <a:gd name="connsiteY770" fmla="*/ 1293024 h 6857999"/>
              <a:gd name="connsiteX771" fmla="*/ 1584276 w 6096000"/>
              <a:gd name="connsiteY771" fmla="*/ 1305049 h 6857999"/>
              <a:gd name="connsiteX772" fmla="*/ 1577027 w 6096000"/>
              <a:gd name="connsiteY772" fmla="*/ 1311303 h 6857999"/>
              <a:gd name="connsiteX773" fmla="*/ 1570744 w 6096000"/>
              <a:gd name="connsiteY773" fmla="*/ 1317556 h 6857999"/>
              <a:gd name="connsiteX774" fmla="*/ 1564945 w 6096000"/>
              <a:gd name="connsiteY774" fmla="*/ 1323809 h 6857999"/>
              <a:gd name="connsiteX775" fmla="*/ 1560112 w 6096000"/>
              <a:gd name="connsiteY775" fmla="*/ 1330063 h 6857999"/>
              <a:gd name="connsiteX776" fmla="*/ 1555762 w 6096000"/>
              <a:gd name="connsiteY776" fmla="*/ 1323328 h 6857999"/>
              <a:gd name="connsiteX777" fmla="*/ 1550928 w 6096000"/>
              <a:gd name="connsiteY777" fmla="*/ 1316594 h 6857999"/>
              <a:gd name="connsiteX778" fmla="*/ 1548029 w 6096000"/>
              <a:gd name="connsiteY778" fmla="*/ 1310341 h 6857999"/>
              <a:gd name="connsiteX779" fmla="*/ 1545129 w 6096000"/>
              <a:gd name="connsiteY779" fmla="*/ 1304568 h 6857999"/>
              <a:gd name="connsiteX780" fmla="*/ 1543678 w 6096000"/>
              <a:gd name="connsiteY780" fmla="*/ 1299277 h 6857999"/>
              <a:gd name="connsiteX781" fmla="*/ 1542229 w 6096000"/>
              <a:gd name="connsiteY781" fmla="*/ 1294467 h 6857999"/>
              <a:gd name="connsiteX782" fmla="*/ 1541745 w 6096000"/>
              <a:gd name="connsiteY782" fmla="*/ 1289176 h 6857999"/>
              <a:gd name="connsiteX783" fmla="*/ 1541745 w 6096000"/>
              <a:gd name="connsiteY783" fmla="*/ 1285327 h 6857999"/>
              <a:gd name="connsiteX784" fmla="*/ 1543196 w 6096000"/>
              <a:gd name="connsiteY784" fmla="*/ 1280998 h 6857999"/>
              <a:gd name="connsiteX785" fmla="*/ 1544162 w 6096000"/>
              <a:gd name="connsiteY785" fmla="*/ 1277150 h 6857999"/>
              <a:gd name="connsiteX786" fmla="*/ 1545611 w 6096000"/>
              <a:gd name="connsiteY786" fmla="*/ 1273783 h 6857999"/>
              <a:gd name="connsiteX787" fmla="*/ 1548029 w 6096000"/>
              <a:gd name="connsiteY787" fmla="*/ 1270416 h 6857999"/>
              <a:gd name="connsiteX788" fmla="*/ 1550928 w 6096000"/>
              <a:gd name="connsiteY788" fmla="*/ 1267530 h 6857999"/>
              <a:gd name="connsiteX789" fmla="*/ 1553829 w 6096000"/>
              <a:gd name="connsiteY789" fmla="*/ 1264644 h 6857999"/>
              <a:gd name="connsiteX790" fmla="*/ 1557695 w 6096000"/>
              <a:gd name="connsiteY790" fmla="*/ 1262238 h 6857999"/>
              <a:gd name="connsiteX791" fmla="*/ 1561561 w 6096000"/>
              <a:gd name="connsiteY791" fmla="*/ 1259352 h 6857999"/>
              <a:gd name="connsiteX792" fmla="*/ 1569779 w 6096000"/>
              <a:gd name="connsiteY792" fmla="*/ 1255504 h 6857999"/>
              <a:gd name="connsiteX793" fmla="*/ 1579927 w 6096000"/>
              <a:gd name="connsiteY793" fmla="*/ 1251175 h 6857999"/>
              <a:gd name="connsiteX794" fmla="*/ 1590078 w 6096000"/>
              <a:gd name="connsiteY794" fmla="*/ 1247327 h 6857999"/>
              <a:gd name="connsiteX795" fmla="*/ 1600226 w 6096000"/>
              <a:gd name="connsiteY795" fmla="*/ 1243959 h 6857999"/>
              <a:gd name="connsiteX796" fmla="*/ 1621492 w 6096000"/>
              <a:gd name="connsiteY796" fmla="*/ 1237227 h 6857999"/>
              <a:gd name="connsiteX797" fmla="*/ 1631157 w 6096000"/>
              <a:gd name="connsiteY797" fmla="*/ 1232897 h 6857999"/>
              <a:gd name="connsiteX798" fmla="*/ 2240122 w 6096000"/>
              <a:gd name="connsiteY798" fmla="*/ 1112576 h 6857999"/>
              <a:gd name="connsiteX799" fmla="*/ 2240122 w 6096000"/>
              <a:gd name="connsiteY799" fmla="*/ 1117410 h 6857999"/>
              <a:gd name="connsiteX800" fmla="*/ 2239149 w 6096000"/>
              <a:gd name="connsiteY800" fmla="*/ 1121759 h 6857999"/>
              <a:gd name="connsiteX801" fmla="*/ 2237690 w 6096000"/>
              <a:gd name="connsiteY801" fmla="*/ 1126592 h 6857999"/>
              <a:gd name="connsiteX802" fmla="*/ 2236230 w 6096000"/>
              <a:gd name="connsiteY802" fmla="*/ 1130458 h 6857999"/>
              <a:gd name="connsiteX803" fmla="*/ 2233794 w 6096000"/>
              <a:gd name="connsiteY803" fmla="*/ 1135291 h 6857999"/>
              <a:gd name="connsiteX804" fmla="*/ 2230874 w 6096000"/>
              <a:gd name="connsiteY804" fmla="*/ 1139158 h 6857999"/>
              <a:gd name="connsiteX805" fmla="*/ 2224546 w 6096000"/>
              <a:gd name="connsiteY805" fmla="*/ 1147374 h 6857999"/>
              <a:gd name="connsiteX806" fmla="*/ 2216269 w 6096000"/>
              <a:gd name="connsiteY806" fmla="*/ 1154623 h 6857999"/>
              <a:gd name="connsiteX807" fmla="*/ 2207504 w 6096000"/>
              <a:gd name="connsiteY807" fmla="*/ 1161874 h 6857999"/>
              <a:gd name="connsiteX808" fmla="*/ 2197768 w 6096000"/>
              <a:gd name="connsiteY808" fmla="*/ 1169122 h 6857999"/>
              <a:gd name="connsiteX809" fmla="*/ 2187545 w 6096000"/>
              <a:gd name="connsiteY809" fmla="*/ 1175889 h 6857999"/>
              <a:gd name="connsiteX810" fmla="*/ 2165634 w 6096000"/>
              <a:gd name="connsiteY810" fmla="*/ 1189905 h 6857999"/>
              <a:gd name="connsiteX811" fmla="*/ 2143727 w 6096000"/>
              <a:gd name="connsiteY811" fmla="*/ 1203438 h 6857999"/>
              <a:gd name="connsiteX812" fmla="*/ 2133017 w 6096000"/>
              <a:gd name="connsiteY812" fmla="*/ 1210204 h 6857999"/>
              <a:gd name="connsiteX813" fmla="*/ 2123280 w 6096000"/>
              <a:gd name="connsiteY813" fmla="*/ 1217937 h 6857999"/>
              <a:gd name="connsiteX814" fmla="*/ 2114517 w 6096000"/>
              <a:gd name="connsiteY814" fmla="*/ 1225186 h 6857999"/>
              <a:gd name="connsiteX815" fmla="*/ 2107215 w 6096000"/>
              <a:gd name="connsiteY815" fmla="*/ 1233403 h 6857999"/>
              <a:gd name="connsiteX816" fmla="*/ 2107215 w 6096000"/>
              <a:gd name="connsiteY816" fmla="*/ 1228086 h 6857999"/>
              <a:gd name="connsiteX817" fmla="*/ 2107701 w 6096000"/>
              <a:gd name="connsiteY817" fmla="*/ 1223737 h 6857999"/>
              <a:gd name="connsiteX818" fmla="*/ 2108674 w 6096000"/>
              <a:gd name="connsiteY818" fmla="*/ 1218904 h 6857999"/>
              <a:gd name="connsiteX819" fmla="*/ 2110621 w 6096000"/>
              <a:gd name="connsiteY819" fmla="*/ 1215037 h 6857999"/>
              <a:gd name="connsiteX820" fmla="*/ 2113056 w 6096000"/>
              <a:gd name="connsiteY820" fmla="*/ 1210204 h 6857999"/>
              <a:gd name="connsiteX821" fmla="*/ 2115004 w 6096000"/>
              <a:gd name="connsiteY821" fmla="*/ 1206338 h 6857999"/>
              <a:gd name="connsiteX822" fmla="*/ 2117926 w 6096000"/>
              <a:gd name="connsiteY822" fmla="*/ 1201505 h 6857999"/>
              <a:gd name="connsiteX823" fmla="*/ 2121332 w 6096000"/>
              <a:gd name="connsiteY823" fmla="*/ 1197638 h 6857999"/>
              <a:gd name="connsiteX824" fmla="*/ 2129122 w 6096000"/>
              <a:gd name="connsiteY824" fmla="*/ 1190388 h 6857999"/>
              <a:gd name="connsiteX825" fmla="*/ 2138372 w 6096000"/>
              <a:gd name="connsiteY825" fmla="*/ 1182655 h 6857999"/>
              <a:gd name="connsiteX826" fmla="*/ 2148111 w 6096000"/>
              <a:gd name="connsiteY826" fmla="*/ 1175406 h 6857999"/>
              <a:gd name="connsiteX827" fmla="*/ 2158332 w 6096000"/>
              <a:gd name="connsiteY827" fmla="*/ 1167673 h 6857999"/>
              <a:gd name="connsiteX828" fmla="*/ 2180729 w 6096000"/>
              <a:gd name="connsiteY828" fmla="*/ 1154141 h 6857999"/>
              <a:gd name="connsiteX829" fmla="*/ 2202637 w 6096000"/>
              <a:gd name="connsiteY829" fmla="*/ 1141091 h 6857999"/>
              <a:gd name="connsiteX830" fmla="*/ 2213348 w 6096000"/>
              <a:gd name="connsiteY830" fmla="*/ 1133842 h 6857999"/>
              <a:gd name="connsiteX831" fmla="*/ 2223570 w 6096000"/>
              <a:gd name="connsiteY831" fmla="*/ 1127076 h 6857999"/>
              <a:gd name="connsiteX832" fmla="*/ 2232822 w 6096000"/>
              <a:gd name="connsiteY832" fmla="*/ 1120309 h 6857999"/>
              <a:gd name="connsiteX833" fmla="*/ 2111692 w 6096000"/>
              <a:gd name="connsiteY833" fmla="*/ 1064246 h 6857999"/>
              <a:gd name="connsiteX834" fmla="*/ 2112172 w 6096000"/>
              <a:gd name="connsiteY834" fmla="*/ 1074850 h 6857999"/>
              <a:gd name="connsiteX835" fmla="*/ 2112654 w 6096000"/>
              <a:gd name="connsiteY835" fmla="*/ 1084009 h 6857999"/>
              <a:gd name="connsiteX836" fmla="*/ 2114576 w 6096000"/>
              <a:gd name="connsiteY836" fmla="*/ 1091722 h 6857999"/>
              <a:gd name="connsiteX837" fmla="*/ 2116498 w 6096000"/>
              <a:gd name="connsiteY837" fmla="*/ 1098953 h 6857999"/>
              <a:gd name="connsiteX838" fmla="*/ 2117938 w 6096000"/>
              <a:gd name="connsiteY838" fmla="*/ 1104737 h 6857999"/>
              <a:gd name="connsiteX839" fmla="*/ 2120342 w 6096000"/>
              <a:gd name="connsiteY839" fmla="*/ 1110039 h 6857999"/>
              <a:gd name="connsiteX840" fmla="*/ 2125627 w 6096000"/>
              <a:gd name="connsiteY840" fmla="*/ 1119198 h 6857999"/>
              <a:gd name="connsiteX841" fmla="*/ 2129952 w 6096000"/>
              <a:gd name="connsiteY841" fmla="*/ 1128356 h 6857999"/>
              <a:gd name="connsiteX842" fmla="*/ 2131876 w 6096000"/>
              <a:gd name="connsiteY842" fmla="*/ 1133177 h 6857999"/>
              <a:gd name="connsiteX843" fmla="*/ 2132834 w 6096000"/>
              <a:gd name="connsiteY843" fmla="*/ 1138479 h 6857999"/>
              <a:gd name="connsiteX844" fmla="*/ 2133797 w 6096000"/>
              <a:gd name="connsiteY844" fmla="*/ 1143782 h 6857999"/>
              <a:gd name="connsiteX845" fmla="*/ 2133797 w 6096000"/>
              <a:gd name="connsiteY845" fmla="*/ 1151013 h 6857999"/>
              <a:gd name="connsiteX846" fmla="*/ 2133315 w 6096000"/>
              <a:gd name="connsiteY846" fmla="*/ 1158243 h 6857999"/>
              <a:gd name="connsiteX847" fmla="*/ 2132355 w 6096000"/>
              <a:gd name="connsiteY847" fmla="*/ 1167401 h 6857999"/>
              <a:gd name="connsiteX848" fmla="*/ 2121303 w 6096000"/>
              <a:gd name="connsiteY848" fmla="*/ 1169329 h 6857999"/>
              <a:gd name="connsiteX849" fmla="*/ 2113613 w 6096000"/>
              <a:gd name="connsiteY849" fmla="*/ 1170293 h 6857999"/>
              <a:gd name="connsiteX850" fmla="*/ 2107367 w 6096000"/>
              <a:gd name="connsiteY850" fmla="*/ 1170293 h 6857999"/>
              <a:gd name="connsiteX851" fmla="*/ 2103043 w 6096000"/>
              <a:gd name="connsiteY851" fmla="*/ 1169329 h 6857999"/>
              <a:gd name="connsiteX852" fmla="*/ 2101602 w 6096000"/>
              <a:gd name="connsiteY852" fmla="*/ 1168847 h 6857999"/>
              <a:gd name="connsiteX853" fmla="*/ 2100161 w 6096000"/>
              <a:gd name="connsiteY853" fmla="*/ 1167401 h 6857999"/>
              <a:gd name="connsiteX854" fmla="*/ 2099199 w 6096000"/>
              <a:gd name="connsiteY854" fmla="*/ 1166437 h 6857999"/>
              <a:gd name="connsiteX855" fmla="*/ 2098717 w 6096000"/>
              <a:gd name="connsiteY855" fmla="*/ 1164509 h 6857999"/>
              <a:gd name="connsiteX856" fmla="*/ 2098236 w 6096000"/>
              <a:gd name="connsiteY856" fmla="*/ 1161616 h 6857999"/>
              <a:gd name="connsiteX857" fmla="*/ 2098717 w 6096000"/>
              <a:gd name="connsiteY857" fmla="*/ 1157761 h 6857999"/>
              <a:gd name="connsiteX858" fmla="*/ 2099199 w 6096000"/>
              <a:gd name="connsiteY858" fmla="*/ 1147638 h 6857999"/>
              <a:gd name="connsiteX859" fmla="*/ 2099677 w 6096000"/>
              <a:gd name="connsiteY859" fmla="*/ 1141853 h 6857999"/>
              <a:gd name="connsiteX860" fmla="*/ 2099199 w 6096000"/>
              <a:gd name="connsiteY860" fmla="*/ 1135586 h 6857999"/>
              <a:gd name="connsiteX861" fmla="*/ 2098236 w 6096000"/>
              <a:gd name="connsiteY861" fmla="*/ 1129321 h 6857999"/>
              <a:gd name="connsiteX862" fmla="*/ 2095835 w 6096000"/>
              <a:gd name="connsiteY862" fmla="*/ 1122090 h 6857999"/>
              <a:gd name="connsiteX863" fmla="*/ 2092470 w 6096000"/>
              <a:gd name="connsiteY863" fmla="*/ 1114860 h 6857999"/>
              <a:gd name="connsiteX864" fmla="*/ 2090070 w 6096000"/>
              <a:gd name="connsiteY864" fmla="*/ 1111004 h 6857999"/>
              <a:gd name="connsiteX865" fmla="*/ 2087185 w 6096000"/>
              <a:gd name="connsiteY865" fmla="*/ 1107147 h 6857999"/>
              <a:gd name="connsiteX866" fmla="*/ 2083820 w 6096000"/>
              <a:gd name="connsiteY866" fmla="*/ 1111004 h 6857999"/>
              <a:gd name="connsiteX867" fmla="*/ 2080938 w 6096000"/>
              <a:gd name="connsiteY867" fmla="*/ 1114860 h 6857999"/>
              <a:gd name="connsiteX868" fmla="*/ 2078536 w 6096000"/>
              <a:gd name="connsiteY868" fmla="*/ 1118716 h 6857999"/>
              <a:gd name="connsiteX869" fmla="*/ 2077094 w 6096000"/>
              <a:gd name="connsiteY869" fmla="*/ 1123054 h 6857999"/>
              <a:gd name="connsiteX870" fmla="*/ 2074211 w 6096000"/>
              <a:gd name="connsiteY870" fmla="*/ 1131248 h 6857999"/>
              <a:gd name="connsiteX871" fmla="*/ 2071807 w 6096000"/>
              <a:gd name="connsiteY871" fmla="*/ 1139925 h 6857999"/>
              <a:gd name="connsiteX872" fmla="*/ 2070845 w 6096000"/>
              <a:gd name="connsiteY872" fmla="*/ 1148601 h 6857999"/>
              <a:gd name="connsiteX873" fmla="*/ 2069885 w 6096000"/>
              <a:gd name="connsiteY873" fmla="*/ 1157761 h 6857999"/>
              <a:gd name="connsiteX874" fmla="*/ 2069405 w 6096000"/>
              <a:gd name="connsiteY874" fmla="*/ 1166437 h 6857999"/>
              <a:gd name="connsiteX875" fmla="*/ 2068444 w 6096000"/>
              <a:gd name="connsiteY875" fmla="*/ 1175596 h 6857999"/>
              <a:gd name="connsiteX876" fmla="*/ 2067003 w 6096000"/>
              <a:gd name="connsiteY876" fmla="*/ 1184273 h 6857999"/>
              <a:gd name="connsiteX877" fmla="*/ 2065081 w 6096000"/>
              <a:gd name="connsiteY877" fmla="*/ 1191985 h 6857999"/>
              <a:gd name="connsiteX878" fmla="*/ 2063160 w 6096000"/>
              <a:gd name="connsiteY878" fmla="*/ 1196806 h 6857999"/>
              <a:gd name="connsiteX879" fmla="*/ 2060755 w 6096000"/>
              <a:gd name="connsiteY879" fmla="*/ 1200661 h 6857999"/>
              <a:gd name="connsiteX880" fmla="*/ 2058834 w 6096000"/>
              <a:gd name="connsiteY880" fmla="*/ 1204519 h 6857999"/>
              <a:gd name="connsiteX881" fmla="*/ 2055952 w 6096000"/>
              <a:gd name="connsiteY881" fmla="*/ 1208374 h 6857999"/>
              <a:gd name="connsiteX882" fmla="*/ 2053068 w 6096000"/>
              <a:gd name="connsiteY882" fmla="*/ 1212230 h 6857999"/>
              <a:gd name="connsiteX883" fmla="*/ 2048742 w 6096000"/>
              <a:gd name="connsiteY883" fmla="*/ 1215605 h 6857999"/>
              <a:gd name="connsiteX884" fmla="*/ 2044898 w 6096000"/>
              <a:gd name="connsiteY884" fmla="*/ 1218980 h 6857999"/>
              <a:gd name="connsiteX885" fmla="*/ 2039613 w 6096000"/>
              <a:gd name="connsiteY885" fmla="*/ 1222353 h 6857999"/>
              <a:gd name="connsiteX886" fmla="*/ 2034326 w 6096000"/>
              <a:gd name="connsiteY886" fmla="*/ 1225245 h 6857999"/>
              <a:gd name="connsiteX887" fmla="*/ 2028559 w 6096000"/>
              <a:gd name="connsiteY887" fmla="*/ 1228138 h 6857999"/>
              <a:gd name="connsiteX888" fmla="*/ 2021351 w 6096000"/>
              <a:gd name="connsiteY888" fmla="*/ 1231030 h 6857999"/>
              <a:gd name="connsiteX889" fmla="*/ 2013662 w 6096000"/>
              <a:gd name="connsiteY889" fmla="*/ 1233922 h 6857999"/>
              <a:gd name="connsiteX890" fmla="*/ 2002610 w 6096000"/>
              <a:gd name="connsiteY890" fmla="*/ 1219461 h 6857999"/>
              <a:gd name="connsiteX891" fmla="*/ 1993481 w 6096000"/>
              <a:gd name="connsiteY891" fmla="*/ 1208857 h 6857999"/>
              <a:gd name="connsiteX892" fmla="*/ 1984831 w 6096000"/>
              <a:gd name="connsiteY892" fmla="*/ 1200661 h 6857999"/>
              <a:gd name="connsiteX893" fmla="*/ 1981466 w 6096000"/>
              <a:gd name="connsiteY893" fmla="*/ 1197769 h 6857999"/>
              <a:gd name="connsiteX894" fmla="*/ 1978104 w 6096000"/>
              <a:gd name="connsiteY894" fmla="*/ 1194877 h 6857999"/>
              <a:gd name="connsiteX895" fmla="*/ 1974742 w 6096000"/>
              <a:gd name="connsiteY895" fmla="*/ 1193431 h 6857999"/>
              <a:gd name="connsiteX896" fmla="*/ 1971857 w 6096000"/>
              <a:gd name="connsiteY896" fmla="*/ 1191985 h 6857999"/>
              <a:gd name="connsiteX897" fmla="*/ 1968974 w 6096000"/>
              <a:gd name="connsiteY897" fmla="*/ 1191504 h 6857999"/>
              <a:gd name="connsiteX898" fmla="*/ 1966090 w 6096000"/>
              <a:gd name="connsiteY898" fmla="*/ 1191504 h 6857999"/>
              <a:gd name="connsiteX899" fmla="*/ 1963206 w 6096000"/>
              <a:gd name="connsiteY899" fmla="*/ 1191504 h 6857999"/>
              <a:gd name="connsiteX900" fmla="*/ 1960807 w 6096000"/>
              <a:gd name="connsiteY900" fmla="*/ 1192467 h 6857999"/>
              <a:gd name="connsiteX901" fmla="*/ 1958883 w 6096000"/>
              <a:gd name="connsiteY901" fmla="*/ 1193913 h 6857999"/>
              <a:gd name="connsiteX902" fmla="*/ 1956480 w 6096000"/>
              <a:gd name="connsiteY902" fmla="*/ 1194877 h 6857999"/>
              <a:gd name="connsiteX903" fmla="*/ 1951194 w 6096000"/>
              <a:gd name="connsiteY903" fmla="*/ 1199698 h 6857999"/>
              <a:gd name="connsiteX904" fmla="*/ 1946869 w 6096000"/>
              <a:gd name="connsiteY904" fmla="*/ 1204519 h 6857999"/>
              <a:gd name="connsiteX905" fmla="*/ 1936298 w 6096000"/>
              <a:gd name="connsiteY905" fmla="*/ 1218015 h 6857999"/>
              <a:gd name="connsiteX906" fmla="*/ 1931011 w 6096000"/>
              <a:gd name="connsiteY906" fmla="*/ 1225245 h 6857999"/>
              <a:gd name="connsiteX907" fmla="*/ 1923804 w 6096000"/>
              <a:gd name="connsiteY907" fmla="*/ 1232958 h 6857999"/>
              <a:gd name="connsiteX908" fmla="*/ 1916596 w 6096000"/>
              <a:gd name="connsiteY908" fmla="*/ 1240672 h 6857999"/>
              <a:gd name="connsiteX909" fmla="*/ 1907944 w 6096000"/>
              <a:gd name="connsiteY909" fmla="*/ 1247902 h 6857999"/>
              <a:gd name="connsiteX910" fmla="*/ 1903620 w 6096000"/>
              <a:gd name="connsiteY910" fmla="*/ 1242118 h 6857999"/>
              <a:gd name="connsiteX911" fmla="*/ 1898816 w 6096000"/>
              <a:gd name="connsiteY911" fmla="*/ 1236333 h 6857999"/>
              <a:gd name="connsiteX912" fmla="*/ 1895452 w 6096000"/>
              <a:gd name="connsiteY912" fmla="*/ 1230549 h 6857999"/>
              <a:gd name="connsiteX913" fmla="*/ 1892568 w 6096000"/>
              <a:gd name="connsiteY913" fmla="*/ 1225245 h 6857999"/>
              <a:gd name="connsiteX914" fmla="*/ 1889686 w 6096000"/>
              <a:gd name="connsiteY914" fmla="*/ 1219461 h 6857999"/>
              <a:gd name="connsiteX915" fmla="*/ 1887284 w 6096000"/>
              <a:gd name="connsiteY915" fmla="*/ 1214642 h 6857999"/>
              <a:gd name="connsiteX916" fmla="*/ 1885842 w 6096000"/>
              <a:gd name="connsiteY916" fmla="*/ 1208857 h 6857999"/>
              <a:gd name="connsiteX917" fmla="*/ 1883919 w 6096000"/>
              <a:gd name="connsiteY917" fmla="*/ 1203554 h 6857999"/>
              <a:gd name="connsiteX918" fmla="*/ 1883438 w 6096000"/>
              <a:gd name="connsiteY918" fmla="*/ 1198252 h 6857999"/>
              <a:gd name="connsiteX919" fmla="*/ 1882478 w 6096000"/>
              <a:gd name="connsiteY919" fmla="*/ 1193431 h 6857999"/>
              <a:gd name="connsiteX920" fmla="*/ 1882478 w 6096000"/>
              <a:gd name="connsiteY920" fmla="*/ 1188611 h 6857999"/>
              <a:gd name="connsiteX921" fmla="*/ 1882478 w 6096000"/>
              <a:gd name="connsiteY921" fmla="*/ 1183308 h 6857999"/>
              <a:gd name="connsiteX922" fmla="*/ 1882959 w 6096000"/>
              <a:gd name="connsiteY922" fmla="*/ 1178489 h 6857999"/>
              <a:gd name="connsiteX923" fmla="*/ 1883919 w 6096000"/>
              <a:gd name="connsiteY923" fmla="*/ 1173668 h 6857999"/>
              <a:gd name="connsiteX924" fmla="*/ 1886321 w 6096000"/>
              <a:gd name="connsiteY924" fmla="*/ 1164028 h 6857999"/>
              <a:gd name="connsiteX925" fmla="*/ 1890166 w 6096000"/>
              <a:gd name="connsiteY925" fmla="*/ 1154868 h 6857999"/>
              <a:gd name="connsiteX926" fmla="*/ 1895452 w 6096000"/>
              <a:gd name="connsiteY926" fmla="*/ 1146192 h 6857999"/>
              <a:gd name="connsiteX927" fmla="*/ 1901218 w 6096000"/>
              <a:gd name="connsiteY927" fmla="*/ 1137515 h 6857999"/>
              <a:gd name="connsiteX928" fmla="*/ 1908428 w 6096000"/>
              <a:gd name="connsiteY928" fmla="*/ 1129321 h 6857999"/>
              <a:gd name="connsiteX929" fmla="*/ 1916115 w 6096000"/>
              <a:gd name="connsiteY929" fmla="*/ 1120644 h 6857999"/>
              <a:gd name="connsiteX930" fmla="*/ 1925244 w 6096000"/>
              <a:gd name="connsiteY930" fmla="*/ 1112449 h 6857999"/>
              <a:gd name="connsiteX931" fmla="*/ 1934375 w 6096000"/>
              <a:gd name="connsiteY931" fmla="*/ 1105220 h 6857999"/>
              <a:gd name="connsiteX932" fmla="*/ 1943986 w 6096000"/>
              <a:gd name="connsiteY932" fmla="*/ 1097507 h 6857999"/>
              <a:gd name="connsiteX933" fmla="*/ 1947830 w 6096000"/>
              <a:gd name="connsiteY933" fmla="*/ 1101845 h 6857999"/>
              <a:gd name="connsiteX934" fmla="*/ 1951194 w 6096000"/>
              <a:gd name="connsiteY934" fmla="*/ 1105220 h 6857999"/>
              <a:gd name="connsiteX935" fmla="*/ 1954077 w 6096000"/>
              <a:gd name="connsiteY935" fmla="*/ 1108593 h 6857999"/>
              <a:gd name="connsiteX936" fmla="*/ 1955999 w 6096000"/>
              <a:gd name="connsiteY936" fmla="*/ 1112449 h 6857999"/>
              <a:gd name="connsiteX937" fmla="*/ 1956961 w 6096000"/>
              <a:gd name="connsiteY937" fmla="*/ 1115341 h 6857999"/>
              <a:gd name="connsiteX938" fmla="*/ 1957440 w 6096000"/>
              <a:gd name="connsiteY938" fmla="*/ 1118716 h 6857999"/>
              <a:gd name="connsiteX939" fmla="*/ 1958402 w 6096000"/>
              <a:gd name="connsiteY939" fmla="*/ 1121608 h 6857999"/>
              <a:gd name="connsiteX940" fmla="*/ 1957440 w 6096000"/>
              <a:gd name="connsiteY940" fmla="*/ 1124500 h 6857999"/>
              <a:gd name="connsiteX941" fmla="*/ 1956961 w 6096000"/>
              <a:gd name="connsiteY941" fmla="*/ 1127392 h 6857999"/>
              <a:gd name="connsiteX942" fmla="*/ 1955519 w 6096000"/>
              <a:gd name="connsiteY942" fmla="*/ 1130284 h 6857999"/>
              <a:gd name="connsiteX943" fmla="*/ 1951675 w 6096000"/>
              <a:gd name="connsiteY943" fmla="*/ 1135586 h 6857999"/>
              <a:gd name="connsiteX944" fmla="*/ 1947830 w 6096000"/>
              <a:gd name="connsiteY944" fmla="*/ 1140407 h 6857999"/>
              <a:gd name="connsiteX945" fmla="*/ 1942545 w 6096000"/>
              <a:gd name="connsiteY945" fmla="*/ 1145709 h 6857999"/>
              <a:gd name="connsiteX946" fmla="*/ 1947830 w 6096000"/>
              <a:gd name="connsiteY946" fmla="*/ 1152459 h 6857999"/>
              <a:gd name="connsiteX947" fmla="*/ 1953115 w 6096000"/>
              <a:gd name="connsiteY947" fmla="*/ 1157761 h 6857999"/>
              <a:gd name="connsiteX948" fmla="*/ 1958402 w 6096000"/>
              <a:gd name="connsiteY948" fmla="*/ 1163062 h 6857999"/>
              <a:gd name="connsiteX949" fmla="*/ 1963206 w 6096000"/>
              <a:gd name="connsiteY949" fmla="*/ 1166920 h 6857999"/>
              <a:gd name="connsiteX950" fmla="*/ 1968974 w 6096000"/>
              <a:gd name="connsiteY950" fmla="*/ 1169812 h 6857999"/>
              <a:gd name="connsiteX951" fmla="*/ 1974261 w 6096000"/>
              <a:gd name="connsiteY951" fmla="*/ 1172704 h 6857999"/>
              <a:gd name="connsiteX952" fmla="*/ 1979066 w 6096000"/>
              <a:gd name="connsiteY952" fmla="*/ 1174150 h 6857999"/>
              <a:gd name="connsiteX953" fmla="*/ 1984351 w 6096000"/>
              <a:gd name="connsiteY953" fmla="*/ 1176077 h 6857999"/>
              <a:gd name="connsiteX954" fmla="*/ 1989637 w 6096000"/>
              <a:gd name="connsiteY954" fmla="*/ 1176560 h 6857999"/>
              <a:gd name="connsiteX955" fmla="*/ 1994923 w 6096000"/>
              <a:gd name="connsiteY955" fmla="*/ 1177043 h 6857999"/>
              <a:gd name="connsiteX956" fmla="*/ 2005014 w 6096000"/>
              <a:gd name="connsiteY956" fmla="*/ 1178006 h 6857999"/>
              <a:gd name="connsiteX957" fmla="*/ 2026158 w 6096000"/>
              <a:gd name="connsiteY957" fmla="*/ 1177043 h 6857999"/>
              <a:gd name="connsiteX958" fmla="*/ 2026638 w 6096000"/>
              <a:gd name="connsiteY958" fmla="*/ 1169812 h 6857999"/>
              <a:gd name="connsiteX959" fmla="*/ 2026638 w 6096000"/>
              <a:gd name="connsiteY959" fmla="*/ 1162099 h 6857999"/>
              <a:gd name="connsiteX960" fmla="*/ 2026158 w 6096000"/>
              <a:gd name="connsiteY960" fmla="*/ 1154386 h 6857999"/>
              <a:gd name="connsiteX961" fmla="*/ 2024235 w 6096000"/>
              <a:gd name="connsiteY961" fmla="*/ 1146192 h 6857999"/>
              <a:gd name="connsiteX962" fmla="*/ 2022793 w 6096000"/>
              <a:gd name="connsiteY962" fmla="*/ 1138479 h 6857999"/>
              <a:gd name="connsiteX963" fmla="*/ 2020871 w 6096000"/>
              <a:gd name="connsiteY963" fmla="*/ 1130284 h 6857999"/>
              <a:gd name="connsiteX964" fmla="*/ 2015104 w 6096000"/>
              <a:gd name="connsiteY964" fmla="*/ 1113895 h 6857999"/>
              <a:gd name="connsiteX965" fmla="*/ 2021351 w 6096000"/>
              <a:gd name="connsiteY965" fmla="*/ 1111004 h 6857999"/>
              <a:gd name="connsiteX966" fmla="*/ 2027118 w 6096000"/>
              <a:gd name="connsiteY966" fmla="*/ 1108593 h 6857999"/>
              <a:gd name="connsiteX967" fmla="*/ 2039613 w 6096000"/>
              <a:gd name="connsiteY967" fmla="*/ 1104737 h 6857999"/>
              <a:gd name="connsiteX968" fmla="*/ 2051143 w 6096000"/>
              <a:gd name="connsiteY968" fmla="*/ 1100880 h 6857999"/>
              <a:gd name="connsiteX969" fmla="*/ 2063160 w 6096000"/>
              <a:gd name="connsiteY969" fmla="*/ 1097024 h 6857999"/>
              <a:gd name="connsiteX970" fmla="*/ 2069405 w 6096000"/>
              <a:gd name="connsiteY970" fmla="*/ 1095578 h 6857999"/>
              <a:gd name="connsiteX971" fmla="*/ 2075172 w 6096000"/>
              <a:gd name="connsiteY971" fmla="*/ 1092686 h 6857999"/>
              <a:gd name="connsiteX972" fmla="*/ 2081419 w 6096000"/>
              <a:gd name="connsiteY972" fmla="*/ 1089793 h 6857999"/>
              <a:gd name="connsiteX973" fmla="*/ 2087666 w 6096000"/>
              <a:gd name="connsiteY973" fmla="*/ 1085938 h 6857999"/>
              <a:gd name="connsiteX974" fmla="*/ 2093432 w 6096000"/>
              <a:gd name="connsiteY974" fmla="*/ 1082080 h 6857999"/>
              <a:gd name="connsiteX975" fmla="*/ 2099677 w 6096000"/>
              <a:gd name="connsiteY975" fmla="*/ 1076778 h 6857999"/>
              <a:gd name="connsiteX976" fmla="*/ 2105925 w 6096000"/>
              <a:gd name="connsiteY976" fmla="*/ 1071477 h 6857999"/>
              <a:gd name="connsiteX977" fmla="*/ 1710902 w 6096000"/>
              <a:gd name="connsiteY977" fmla="*/ 979665 h 6857999"/>
              <a:gd name="connsiteX978" fmla="*/ 1717668 w 6096000"/>
              <a:gd name="connsiteY978" fmla="*/ 979665 h 6857999"/>
              <a:gd name="connsiteX979" fmla="*/ 1725402 w 6096000"/>
              <a:gd name="connsiteY979" fmla="*/ 980639 h 6857999"/>
              <a:gd name="connsiteX980" fmla="*/ 1724919 w 6096000"/>
              <a:gd name="connsiteY980" fmla="*/ 987462 h 6857999"/>
              <a:gd name="connsiteX981" fmla="*/ 1723468 w 6096000"/>
              <a:gd name="connsiteY981" fmla="*/ 994286 h 6857999"/>
              <a:gd name="connsiteX982" fmla="*/ 1721536 w 6096000"/>
              <a:gd name="connsiteY982" fmla="*/ 1000622 h 6857999"/>
              <a:gd name="connsiteX983" fmla="*/ 1718635 w 6096000"/>
              <a:gd name="connsiteY983" fmla="*/ 1006470 h 6857999"/>
              <a:gd name="connsiteX984" fmla="*/ 1715735 w 6096000"/>
              <a:gd name="connsiteY984" fmla="*/ 1012318 h 6857999"/>
              <a:gd name="connsiteX985" fmla="*/ 1712353 w 6096000"/>
              <a:gd name="connsiteY985" fmla="*/ 1018167 h 6857999"/>
              <a:gd name="connsiteX986" fmla="*/ 1708487 w 6096000"/>
              <a:gd name="connsiteY986" fmla="*/ 1023528 h 6857999"/>
              <a:gd name="connsiteX987" fmla="*/ 1704620 w 6096000"/>
              <a:gd name="connsiteY987" fmla="*/ 1027913 h 6857999"/>
              <a:gd name="connsiteX988" fmla="*/ 1699787 w 6096000"/>
              <a:gd name="connsiteY988" fmla="*/ 1033275 h 6857999"/>
              <a:gd name="connsiteX989" fmla="*/ 1694470 w 6096000"/>
              <a:gd name="connsiteY989" fmla="*/ 1037175 h 6857999"/>
              <a:gd name="connsiteX990" fmla="*/ 1689636 w 6096000"/>
              <a:gd name="connsiteY990" fmla="*/ 1042047 h 6857999"/>
              <a:gd name="connsiteX991" fmla="*/ 1683837 w 6096000"/>
              <a:gd name="connsiteY991" fmla="*/ 1045459 h 6857999"/>
              <a:gd name="connsiteX992" fmla="*/ 1671756 w 6096000"/>
              <a:gd name="connsiteY992" fmla="*/ 1052770 h 6857999"/>
              <a:gd name="connsiteX993" fmla="*/ 1659672 w 6096000"/>
              <a:gd name="connsiteY993" fmla="*/ 1059105 h 6857999"/>
              <a:gd name="connsiteX994" fmla="*/ 1646623 w 6096000"/>
              <a:gd name="connsiteY994" fmla="*/ 1065928 h 6857999"/>
              <a:gd name="connsiteX995" fmla="*/ 1633091 w 6096000"/>
              <a:gd name="connsiteY995" fmla="*/ 1070802 h 6857999"/>
              <a:gd name="connsiteX996" fmla="*/ 1606992 w 6096000"/>
              <a:gd name="connsiteY996" fmla="*/ 1080062 h 6857999"/>
              <a:gd name="connsiteX997" fmla="*/ 1582827 w 6096000"/>
              <a:gd name="connsiteY997" fmla="*/ 1088347 h 6857999"/>
              <a:gd name="connsiteX998" fmla="*/ 1571710 w 6096000"/>
              <a:gd name="connsiteY998" fmla="*/ 1091759 h 6857999"/>
              <a:gd name="connsiteX999" fmla="*/ 1562528 w 6096000"/>
              <a:gd name="connsiteY999" fmla="*/ 1095659 h 6857999"/>
              <a:gd name="connsiteX1000" fmla="*/ 1561561 w 6096000"/>
              <a:gd name="connsiteY1000" fmla="*/ 1090784 h 6857999"/>
              <a:gd name="connsiteX1001" fmla="*/ 1561077 w 6096000"/>
              <a:gd name="connsiteY1001" fmla="*/ 1085423 h 6857999"/>
              <a:gd name="connsiteX1002" fmla="*/ 1561077 w 6096000"/>
              <a:gd name="connsiteY1002" fmla="*/ 1080549 h 6857999"/>
              <a:gd name="connsiteX1003" fmla="*/ 1561561 w 6096000"/>
              <a:gd name="connsiteY1003" fmla="*/ 1076650 h 6857999"/>
              <a:gd name="connsiteX1004" fmla="*/ 1562528 w 6096000"/>
              <a:gd name="connsiteY1004" fmla="*/ 1072752 h 6857999"/>
              <a:gd name="connsiteX1005" fmla="*/ 1563495 w 6096000"/>
              <a:gd name="connsiteY1005" fmla="*/ 1068365 h 6857999"/>
              <a:gd name="connsiteX1006" fmla="*/ 1565910 w 6096000"/>
              <a:gd name="connsiteY1006" fmla="*/ 1064954 h 6857999"/>
              <a:gd name="connsiteX1007" fmla="*/ 1568327 w 6096000"/>
              <a:gd name="connsiteY1007" fmla="*/ 1061543 h 6857999"/>
              <a:gd name="connsiteX1008" fmla="*/ 1570744 w 6096000"/>
              <a:gd name="connsiteY1008" fmla="*/ 1058131 h 6857999"/>
              <a:gd name="connsiteX1009" fmla="*/ 1574128 w 6096000"/>
              <a:gd name="connsiteY1009" fmla="*/ 1055207 h 6857999"/>
              <a:gd name="connsiteX1010" fmla="*/ 1580894 w 6096000"/>
              <a:gd name="connsiteY1010" fmla="*/ 1049846 h 6857999"/>
              <a:gd name="connsiteX1011" fmla="*/ 1588627 w 6096000"/>
              <a:gd name="connsiteY1011" fmla="*/ 1045459 h 6857999"/>
              <a:gd name="connsiteX1012" fmla="*/ 1596842 w 6096000"/>
              <a:gd name="connsiteY1012" fmla="*/ 1042047 h 6857999"/>
              <a:gd name="connsiteX1013" fmla="*/ 1606026 w 6096000"/>
              <a:gd name="connsiteY1013" fmla="*/ 1038636 h 6857999"/>
              <a:gd name="connsiteX1014" fmla="*/ 1616175 w 6096000"/>
              <a:gd name="connsiteY1014" fmla="*/ 1036199 h 6857999"/>
              <a:gd name="connsiteX1015" fmla="*/ 1625358 w 6096000"/>
              <a:gd name="connsiteY1015" fmla="*/ 1034251 h 6857999"/>
              <a:gd name="connsiteX1016" fmla="*/ 1634540 w 6096000"/>
              <a:gd name="connsiteY1016" fmla="*/ 1033275 h 6857999"/>
              <a:gd name="connsiteX1017" fmla="*/ 1642757 w 6096000"/>
              <a:gd name="connsiteY1017" fmla="*/ 1032788 h 6857999"/>
              <a:gd name="connsiteX1018" fmla="*/ 1650490 w 6096000"/>
              <a:gd name="connsiteY1018" fmla="*/ 1032788 h 6857999"/>
              <a:gd name="connsiteX1019" fmla="*/ 1657256 w 6096000"/>
              <a:gd name="connsiteY1019" fmla="*/ 1033275 h 6857999"/>
              <a:gd name="connsiteX1020" fmla="*/ 1663056 w 6096000"/>
              <a:gd name="connsiteY1020" fmla="*/ 1033762 h 6857999"/>
              <a:gd name="connsiteX1021" fmla="*/ 1668372 w 6096000"/>
              <a:gd name="connsiteY1021" fmla="*/ 1028889 h 6857999"/>
              <a:gd name="connsiteX1022" fmla="*/ 1672237 w 6096000"/>
              <a:gd name="connsiteY1022" fmla="*/ 1023528 h 6857999"/>
              <a:gd name="connsiteX1023" fmla="*/ 1675622 w 6096000"/>
              <a:gd name="connsiteY1023" fmla="*/ 1018167 h 6857999"/>
              <a:gd name="connsiteX1024" fmla="*/ 1678522 w 6096000"/>
              <a:gd name="connsiteY1024" fmla="*/ 1012805 h 6857999"/>
              <a:gd name="connsiteX1025" fmla="*/ 1683837 w 6096000"/>
              <a:gd name="connsiteY1025" fmla="*/ 1002572 h 6857999"/>
              <a:gd name="connsiteX1026" fmla="*/ 1687703 w 6096000"/>
              <a:gd name="connsiteY1026" fmla="*/ 993799 h 6857999"/>
              <a:gd name="connsiteX1027" fmla="*/ 1690604 w 6096000"/>
              <a:gd name="connsiteY1027" fmla="*/ 989899 h 6857999"/>
              <a:gd name="connsiteX1028" fmla="*/ 1693021 w 6096000"/>
              <a:gd name="connsiteY1028" fmla="*/ 986975 h 6857999"/>
              <a:gd name="connsiteX1029" fmla="*/ 1696405 w 6096000"/>
              <a:gd name="connsiteY1029" fmla="*/ 984051 h 6857999"/>
              <a:gd name="connsiteX1030" fmla="*/ 1700269 w 6096000"/>
              <a:gd name="connsiteY1030" fmla="*/ 981614 h 6857999"/>
              <a:gd name="connsiteX1031" fmla="*/ 1705102 w 6096000"/>
              <a:gd name="connsiteY1031" fmla="*/ 980152 h 6857999"/>
              <a:gd name="connsiteX1032" fmla="*/ 1861736 w 6096000"/>
              <a:gd name="connsiteY1032" fmla="*/ 965166 h 6857999"/>
              <a:gd name="connsiteX1033" fmla="*/ 1866117 w 6096000"/>
              <a:gd name="connsiteY1033" fmla="*/ 966133 h 6857999"/>
              <a:gd name="connsiteX1034" fmla="*/ 1870983 w 6096000"/>
              <a:gd name="connsiteY1034" fmla="*/ 968548 h 6857999"/>
              <a:gd name="connsiteX1035" fmla="*/ 1877313 w 6096000"/>
              <a:gd name="connsiteY1035" fmla="*/ 971448 h 6857999"/>
              <a:gd name="connsiteX1036" fmla="*/ 1890456 w 6096000"/>
              <a:gd name="connsiteY1036" fmla="*/ 977732 h 6857999"/>
              <a:gd name="connsiteX1037" fmla="*/ 1897271 w 6096000"/>
              <a:gd name="connsiteY1037" fmla="*/ 980148 h 6857999"/>
              <a:gd name="connsiteX1038" fmla="*/ 1903599 w 6096000"/>
              <a:gd name="connsiteY1038" fmla="*/ 981598 h 6857999"/>
              <a:gd name="connsiteX1039" fmla="*/ 1907005 w 6096000"/>
              <a:gd name="connsiteY1039" fmla="*/ 981598 h 6857999"/>
              <a:gd name="connsiteX1040" fmla="*/ 1909927 w 6096000"/>
              <a:gd name="connsiteY1040" fmla="*/ 981598 h 6857999"/>
              <a:gd name="connsiteX1041" fmla="*/ 1912848 w 6096000"/>
              <a:gd name="connsiteY1041" fmla="*/ 981114 h 6857999"/>
              <a:gd name="connsiteX1042" fmla="*/ 1915282 w 6096000"/>
              <a:gd name="connsiteY1042" fmla="*/ 980148 h 6857999"/>
              <a:gd name="connsiteX1043" fmla="*/ 1918203 w 6096000"/>
              <a:gd name="connsiteY1043" fmla="*/ 978214 h 6857999"/>
              <a:gd name="connsiteX1044" fmla="*/ 1919663 w 6096000"/>
              <a:gd name="connsiteY1044" fmla="*/ 976281 h 6857999"/>
              <a:gd name="connsiteX1045" fmla="*/ 1922097 w 6096000"/>
              <a:gd name="connsiteY1045" fmla="*/ 973381 h 6857999"/>
              <a:gd name="connsiteX1046" fmla="*/ 1923557 w 6096000"/>
              <a:gd name="connsiteY1046" fmla="*/ 969032 h 6857999"/>
              <a:gd name="connsiteX1047" fmla="*/ 1923071 w 6096000"/>
              <a:gd name="connsiteY1047" fmla="*/ 989331 h 6857999"/>
              <a:gd name="connsiteX1048" fmla="*/ 1921610 w 6096000"/>
              <a:gd name="connsiteY1048" fmla="*/ 1011079 h 6857999"/>
              <a:gd name="connsiteX1049" fmla="*/ 1919663 w 6096000"/>
              <a:gd name="connsiteY1049" fmla="*/ 1022679 h 6857999"/>
              <a:gd name="connsiteX1050" fmla="*/ 1918203 w 6096000"/>
              <a:gd name="connsiteY1050" fmla="*/ 1033311 h 6857999"/>
              <a:gd name="connsiteX1051" fmla="*/ 1915769 w 6096000"/>
              <a:gd name="connsiteY1051" fmla="*/ 1044911 h 6857999"/>
              <a:gd name="connsiteX1052" fmla="*/ 1912848 w 6096000"/>
              <a:gd name="connsiteY1052" fmla="*/ 1056027 h 6857999"/>
              <a:gd name="connsiteX1053" fmla="*/ 1909927 w 6096000"/>
              <a:gd name="connsiteY1053" fmla="*/ 1065694 h 6857999"/>
              <a:gd name="connsiteX1054" fmla="*/ 1906033 w 6096000"/>
              <a:gd name="connsiteY1054" fmla="*/ 1075360 h 6857999"/>
              <a:gd name="connsiteX1055" fmla="*/ 1901166 w 6096000"/>
              <a:gd name="connsiteY1055" fmla="*/ 1084059 h 6857999"/>
              <a:gd name="connsiteX1056" fmla="*/ 1896783 w 6096000"/>
              <a:gd name="connsiteY1056" fmla="*/ 1090825 h 6857999"/>
              <a:gd name="connsiteX1057" fmla="*/ 1893864 w 6096000"/>
              <a:gd name="connsiteY1057" fmla="*/ 1094208 h 6857999"/>
              <a:gd name="connsiteX1058" fmla="*/ 1890943 w 6096000"/>
              <a:gd name="connsiteY1058" fmla="*/ 1097108 h 6857999"/>
              <a:gd name="connsiteX1059" fmla="*/ 1888022 w 6096000"/>
              <a:gd name="connsiteY1059" fmla="*/ 1099525 h 6857999"/>
              <a:gd name="connsiteX1060" fmla="*/ 1884614 w 6096000"/>
              <a:gd name="connsiteY1060" fmla="*/ 1101941 h 6857999"/>
              <a:gd name="connsiteX1061" fmla="*/ 1881207 w 6096000"/>
              <a:gd name="connsiteY1061" fmla="*/ 1103391 h 6857999"/>
              <a:gd name="connsiteX1062" fmla="*/ 1877313 w 6096000"/>
              <a:gd name="connsiteY1062" fmla="*/ 1104841 h 6857999"/>
              <a:gd name="connsiteX1063" fmla="*/ 1873420 w 6096000"/>
              <a:gd name="connsiteY1063" fmla="*/ 1105325 h 6857999"/>
              <a:gd name="connsiteX1064" fmla="*/ 1869524 w 6096000"/>
              <a:gd name="connsiteY1064" fmla="*/ 1105325 h 6857999"/>
              <a:gd name="connsiteX1065" fmla="*/ 1869524 w 6096000"/>
              <a:gd name="connsiteY1065" fmla="*/ 1098558 h 6857999"/>
              <a:gd name="connsiteX1066" fmla="*/ 1870011 w 6096000"/>
              <a:gd name="connsiteY1066" fmla="*/ 1092275 h 6857999"/>
              <a:gd name="connsiteX1067" fmla="*/ 1871958 w 6096000"/>
              <a:gd name="connsiteY1067" fmla="*/ 1085026 h 6857999"/>
              <a:gd name="connsiteX1068" fmla="*/ 1873906 w 6096000"/>
              <a:gd name="connsiteY1068" fmla="*/ 1078742 h 6857999"/>
              <a:gd name="connsiteX1069" fmla="*/ 1876826 w 6096000"/>
              <a:gd name="connsiteY1069" fmla="*/ 1072460 h 6857999"/>
              <a:gd name="connsiteX1070" fmla="*/ 1879747 w 6096000"/>
              <a:gd name="connsiteY1070" fmla="*/ 1066176 h 6857999"/>
              <a:gd name="connsiteX1071" fmla="*/ 1887536 w 6096000"/>
              <a:gd name="connsiteY1071" fmla="*/ 1054094 h 6857999"/>
              <a:gd name="connsiteX1072" fmla="*/ 1894837 w 6096000"/>
              <a:gd name="connsiteY1072" fmla="*/ 1042011 h 6857999"/>
              <a:gd name="connsiteX1073" fmla="*/ 1901652 w 6096000"/>
              <a:gd name="connsiteY1073" fmla="*/ 1029445 h 6857999"/>
              <a:gd name="connsiteX1074" fmla="*/ 1904573 w 6096000"/>
              <a:gd name="connsiteY1074" fmla="*/ 1023163 h 6857999"/>
              <a:gd name="connsiteX1075" fmla="*/ 1907005 w 6096000"/>
              <a:gd name="connsiteY1075" fmla="*/ 1016879 h 6857999"/>
              <a:gd name="connsiteX1076" fmla="*/ 1908954 w 6096000"/>
              <a:gd name="connsiteY1076" fmla="*/ 1010113 h 6857999"/>
              <a:gd name="connsiteX1077" fmla="*/ 1909927 w 6096000"/>
              <a:gd name="connsiteY1077" fmla="*/ 1003830 h 6857999"/>
              <a:gd name="connsiteX1078" fmla="*/ 1897758 w 6096000"/>
              <a:gd name="connsiteY1078" fmla="*/ 996580 h 6857999"/>
              <a:gd name="connsiteX1079" fmla="*/ 1891428 w 6096000"/>
              <a:gd name="connsiteY1079" fmla="*/ 993680 h 6857999"/>
              <a:gd name="connsiteX1080" fmla="*/ 1885588 w 6096000"/>
              <a:gd name="connsiteY1080" fmla="*/ 992231 h 6857999"/>
              <a:gd name="connsiteX1081" fmla="*/ 1879260 w 6096000"/>
              <a:gd name="connsiteY1081" fmla="*/ 990298 h 6857999"/>
              <a:gd name="connsiteX1082" fmla="*/ 1872932 w 6096000"/>
              <a:gd name="connsiteY1082" fmla="*/ 989814 h 6857999"/>
              <a:gd name="connsiteX1083" fmla="*/ 1867089 w 6096000"/>
              <a:gd name="connsiteY1083" fmla="*/ 990780 h 6857999"/>
              <a:gd name="connsiteX1084" fmla="*/ 1863683 w 6096000"/>
              <a:gd name="connsiteY1084" fmla="*/ 991747 h 6857999"/>
              <a:gd name="connsiteX1085" fmla="*/ 1860762 w 6096000"/>
              <a:gd name="connsiteY1085" fmla="*/ 993198 h 6857999"/>
              <a:gd name="connsiteX1086" fmla="*/ 1857353 w 6096000"/>
              <a:gd name="connsiteY1086" fmla="*/ 981598 h 6857999"/>
              <a:gd name="connsiteX1087" fmla="*/ 1855894 w 6096000"/>
              <a:gd name="connsiteY1087" fmla="*/ 973865 h 6857999"/>
              <a:gd name="connsiteX1088" fmla="*/ 1855894 w 6096000"/>
              <a:gd name="connsiteY1088" fmla="*/ 970966 h 6857999"/>
              <a:gd name="connsiteX1089" fmla="*/ 1856868 w 6096000"/>
              <a:gd name="connsiteY1089" fmla="*/ 968548 h 6857999"/>
              <a:gd name="connsiteX1090" fmla="*/ 1857353 w 6096000"/>
              <a:gd name="connsiteY1090" fmla="*/ 967099 h 6857999"/>
              <a:gd name="connsiteX1091" fmla="*/ 1858330 w 6096000"/>
              <a:gd name="connsiteY1091" fmla="*/ 966133 h 6857999"/>
              <a:gd name="connsiteX1092" fmla="*/ 1860275 w 6096000"/>
              <a:gd name="connsiteY1092" fmla="*/ 965648 h 6857999"/>
              <a:gd name="connsiteX1093" fmla="*/ 2200493 w 6096000"/>
              <a:gd name="connsiteY1093" fmla="*/ 841925 h 6857999"/>
              <a:gd name="connsiteX1094" fmla="*/ 2205809 w 6096000"/>
              <a:gd name="connsiteY1094" fmla="*/ 850141 h 6857999"/>
              <a:gd name="connsiteX1095" fmla="*/ 2207743 w 6096000"/>
              <a:gd name="connsiteY1095" fmla="*/ 854491 h 6857999"/>
              <a:gd name="connsiteX1096" fmla="*/ 2209192 w 6096000"/>
              <a:gd name="connsiteY1096" fmla="*/ 858358 h 6857999"/>
              <a:gd name="connsiteX1097" fmla="*/ 2210641 w 6096000"/>
              <a:gd name="connsiteY1097" fmla="*/ 862224 h 6857999"/>
              <a:gd name="connsiteX1098" fmla="*/ 2211125 w 6096000"/>
              <a:gd name="connsiteY1098" fmla="*/ 866573 h 6857999"/>
              <a:gd name="connsiteX1099" fmla="*/ 2211125 w 6096000"/>
              <a:gd name="connsiteY1099" fmla="*/ 869957 h 6857999"/>
              <a:gd name="connsiteX1100" fmla="*/ 2211125 w 6096000"/>
              <a:gd name="connsiteY1100" fmla="*/ 873339 h 6857999"/>
              <a:gd name="connsiteX1101" fmla="*/ 2209675 w 6096000"/>
              <a:gd name="connsiteY1101" fmla="*/ 880106 h 6857999"/>
              <a:gd name="connsiteX1102" fmla="*/ 2207743 w 6096000"/>
              <a:gd name="connsiteY1102" fmla="*/ 886389 h 6857999"/>
              <a:gd name="connsiteX1103" fmla="*/ 2204359 w 6096000"/>
              <a:gd name="connsiteY1103" fmla="*/ 892189 h 6857999"/>
              <a:gd name="connsiteX1104" fmla="*/ 2200011 w 6096000"/>
              <a:gd name="connsiteY1104" fmla="*/ 897989 h 6857999"/>
              <a:gd name="connsiteX1105" fmla="*/ 2195660 w 6096000"/>
              <a:gd name="connsiteY1105" fmla="*/ 903788 h 6857999"/>
              <a:gd name="connsiteX1106" fmla="*/ 2189860 w 6096000"/>
              <a:gd name="connsiteY1106" fmla="*/ 909588 h 6857999"/>
              <a:gd name="connsiteX1107" fmla="*/ 2178260 w 6096000"/>
              <a:gd name="connsiteY1107" fmla="*/ 919738 h 6857999"/>
              <a:gd name="connsiteX1108" fmla="*/ 2166176 w 6096000"/>
              <a:gd name="connsiteY1108" fmla="*/ 930371 h 6857999"/>
              <a:gd name="connsiteX1109" fmla="*/ 2160377 w 6096000"/>
              <a:gd name="connsiteY1109" fmla="*/ 935204 h 6857999"/>
              <a:gd name="connsiteX1110" fmla="*/ 2155545 w 6096000"/>
              <a:gd name="connsiteY1110" fmla="*/ 941004 h 6857999"/>
              <a:gd name="connsiteX1111" fmla="*/ 2156994 w 6096000"/>
              <a:gd name="connsiteY1111" fmla="*/ 934237 h 6857999"/>
              <a:gd name="connsiteX1112" fmla="*/ 2157478 w 6096000"/>
              <a:gd name="connsiteY1112" fmla="*/ 927954 h 6857999"/>
              <a:gd name="connsiteX1113" fmla="*/ 2159412 w 6096000"/>
              <a:gd name="connsiteY1113" fmla="*/ 913939 h 6857999"/>
              <a:gd name="connsiteX1114" fmla="*/ 2160862 w 6096000"/>
              <a:gd name="connsiteY1114" fmla="*/ 900889 h 6857999"/>
              <a:gd name="connsiteX1115" fmla="*/ 2161827 w 6096000"/>
              <a:gd name="connsiteY1115" fmla="*/ 894122 h 6857999"/>
              <a:gd name="connsiteX1116" fmla="*/ 2163277 w 6096000"/>
              <a:gd name="connsiteY1116" fmla="*/ 886872 h 6857999"/>
              <a:gd name="connsiteX1117" fmla="*/ 2165210 w 6096000"/>
              <a:gd name="connsiteY1117" fmla="*/ 880590 h 6857999"/>
              <a:gd name="connsiteX1118" fmla="*/ 2167144 w 6096000"/>
              <a:gd name="connsiteY1118" fmla="*/ 874306 h 6857999"/>
              <a:gd name="connsiteX1119" fmla="*/ 2171011 w 6096000"/>
              <a:gd name="connsiteY1119" fmla="*/ 868024 h 6857999"/>
              <a:gd name="connsiteX1120" fmla="*/ 2174878 w 6096000"/>
              <a:gd name="connsiteY1120" fmla="*/ 862224 h 6857999"/>
              <a:gd name="connsiteX1121" fmla="*/ 2179226 w 6096000"/>
              <a:gd name="connsiteY1121" fmla="*/ 856424 h 6857999"/>
              <a:gd name="connsiteX1122" fmla="*/ 2185510 w 6096000"/>
              <a:gd name="connsiteY1122" fmla="*/ 851591 h 6857999"/>
              <a:gd name="connsiteX1123" fmla="*/ 2192760 w 6096000"/>
              <a:gd name="connsiteY1123" fmla="*/ 846274 h 6857999"/>
              <a:gd name="connsiteX1124" fmla="*/ 1895840 w 6096000"/>
              <a:gd name="connsiteY1124" fmla="*/ 769426 h 6857999"/>
              <a:gd name="connsiteX1125" fmla="*/ 1902635 w 6096000"/>
              <a:gd name="connsiteY1125" fmla="*/ 769921 h 6857999"/>
              <a:gd name="connsiteX1126" fmla="*/ 1909916 w 6096000"/>
              <a:gd name="connsiteY1126" fmla="*/ 771900 h 6857999"/>
              <a:gd name="connsiteX1127" fmla="*/ 1913314 w 6096000"/>
              <a:gd name="connsiteY1127" fmla="*/ 773384 h 6857999"/>
              <a:gd name="connsiteX1128" fmla="*/ 1916711 w 6096000"/>
              <a:gd name="connsiteY1128" fmla="*/ 775363 h 6857999"/>
              <a:gd name="connsiteX1129" fmla="*/ 1919623 w 6096000"/>
              <a:gd name="connsiteY1129" fmla="*/ 777342 h 6857999"/>
              <a:gd name="connsiteX1130" fmla="*/ 1923021 w 6096000"/>
              <a:gd name="connsiteY1130" fmla="*/ 779816 h 6857999"/>
              <a:gd name="connsiteX1131" fmla="*/ 1929331 w 6096000"/>
              <a:gd name="connsiteY1131" fmla="*/ 786742 h 6857999"/>
              <a:gd name="connsiteX1132" fmla="*/ 1935640 w 6096000"/>
              <a:gd name="connsiteY1132" fmla="*/ 794657 h 6857999"/>
              <a:gd name="connsiteX1133" fmla="*/ 1932728 w 6096000"/>
              <a:gd name="connsiteY1133" fmla="*/ 792184 h 6857999"/>
              <a:gd name="connsiteX1134" fmla="*/ 1929331 w 6096000"/>
              <a:gd name="connsiteY1134" fmla="*/ 791194 h 6857999"/>
              <a:gd name="connsiteX1135" fmla="*/ 1925933 w 6096000"/>
              <a:gd name="connsiteY1135" fmla="*/ 790205 h 6857999"/>
              <a:gd name="connsiteX1136" fmla="*/ 1922537 w 6096000"/>
              <a:gd name="connsiteY1136" fmla="*/ 790205 h 6857999"/>
              <a:gd name="connsiteX1137" fmla="*/ 1919137 w 6096000"/>
              <a:gd name="connsiteY1137" fmla="*/ 790700 h 6857999"/>
              <a:gd name="connsiteX1138" fmla="*/ 1914771 w 6096000"/>
              <a:gd name="connsiteY1138" fmla="*/ 791689 h 6857999"/>
              <a:gd name="connsiteX1139" fmla="*/ 1911372 w 6096000"/>
              <a:gd name="connsiteY1139" fmla="*/ 793173 h 6857999"/>
              <a:gd name="connsiteX1140" fmla="*/ 1907973 w 6096000"/>
              <a:gd name="connsiteY1140" fmla="*/ 794657 h 6857999"/>
              <a:gd name="connsiteX1141" fmla="*/ 1900693 w 6096000"/>
              <a:gd name="connsiteY1141" fmla="*/ 799604 h 6857999"/>
              <a:gd name="connsiteX1142" fmla="*/ 1892928 w 6096000"/>
              <a:gd name="connsiteY1142" fmla="*/ 805541 h 6857999"/>
              <a:gd name="connsiteX1143" fmla="*/ 1877881 w 6096000"/>
              <a:gd name="connsiteY1143" fmla="*/ 817909 h 6857999"/>
              <a:gd name="connsiteX1144" fmla="*/ 1870600 w 6096000"/>
              <a:gd name="connsiteY1144" fmla="*/ 823351 h 6857999"/>
              <a:gd name="connsiteX1145" fmla="*/ 1862834 w 6096000"/>
              <a:gd name="connsiteY1145" fmla="*/ 828298 h 6857999"/>
              <a:gd name="connsiteX1146" fmla="*/ 1859436 w 6096000"/>
              <a:gd name="connsiteY1146" fmla="*/ 829782 h 6857999"/>
              <a:gd name="connsiteX1147" fmla="*/ 1856040 w 6096000"/>
              <a:gd name="connsiteY1147" fmla="*/ 831267 h 6857999"/>
              <a:gd name="connsiteX1148" fmla="*/ 1852641 w 6096000"/>
              <a:gd name="connsiteY1148" fmla="*/ 832256 h 6857999"/>
              <a:gd name="connsiteX1149" fmla="*/ 1848759 w 6096000"/>
              <a:gd name="connsiteY1149" fmla="*/ 832256 h 6857999"/>
              <a:gd name="connsiteX1150" fmla="*/ 1845360 w 6096000"/>
              <a:gd name="connsiteY1150" fmla="*/ 832256 h 6857999"/>
              <a:gd name="connsiteX1151" fmla="*/ 1841479 w 6096000"/>
              <a:gd name="connsiteY1151" fmla="*/ 831761 h 6857999"/>
              <a:gd name="connsiteX1152" fmla="*/ 1838079 w 6096000"/>
              <a:gd name="connsiteY1152" fmla="*/ 829782 h 6857999"/>
              <a:gd name="connsiteX1153" fmla="*/ 1835168 w 6096000"/>
              <a:gd name="connsiteY1153" fmla="*/ 827804 h 6857999"/>
              <a:gd name="connsiteX1154" fmla="*/ 1831772 w 6096000"/>
              <a:gd name="connsiteY1154" fmla="*/ 824341 h 6857999"/>
              <a:gd name="connsiteX1155" fmla="*/ 1828372 w 6096000"/>
              <a:gd name="connsiteY1155" fmla="*/ 820383 h 6857999"/>
              <a:gd name="connsiteX1156" fmla="*/ 1825460 w 6096000"/>
              <a:gd name="connsiteY1156" fmla="*/ 815436 h 6857999"/>
              <a:gd name="connsiteX1157" fmla="*/ 1822062 w 6096000"/>
              <a:gd name="connsiteY1157" fmla="*/ 809499 h 6857999"/>
              <a:gd name="connsiteX1158" fmla="*/ 1837110 w 6096000"/>
              <a:gd name="connsiteY1158" fmla="*/ 797626 h 6857999"/>
              <a:gd name="connsiteX1159" fmla="*/ 1852155 w 6096000"/>
              <a:gd name="connsiteY1159" fmla="*/ 787236 h 6857999"/>
              <a:gd name="connsiteX1160" fmla="*/ 1859436 w 6096000"/>
              <a:gd name="connsiteY1160" fmla="*/ 782289 h 6857999"/>
              <a:gd name="connsiteX1161" fmla="*/ 1867203 w 6096000"/>
              <a:gd name="connsiteY1161" fmla="*/ 778331 h 6857999"/>
              <a:gd name="connsiteX1162" fmla="*/ 1874484 w 6096000"/>
              <a:gd name="connsiteY1162" fmla="*/ 774868 h 6857999"/>
              <a:gd name="connsiteX1163" fmla="*/ 1881280 w 6096000"/>
              <a:gd name="connsiteY1163" fmla="*/ 771900 h 6857999"/>
              <a:gd name="connsiteX1164" fmla="*/ 1889045 w 6096000"/>
              <a:gd name="connsiteY1164" fmla="*/ 769921 h 6857999"/>
              <a:gd name="connsiteX1165" fmla="*/ 2041862 w 6096000"/>
              <a:gd name="connsiteY1165" fmla="*/ 721098 h 6857999"/>
              <a:gd name="connsiteX1166" fmla="*/ 2049613 w 6096000"/>
              <a:gd name="connsiteY1166" fmla="*/ 727876 h 6857999"/>
              <a:gd name="connsiteX1167" fmla="*/ 2054460 w 6096000"/>
              <a:gd name="connsiteY1167" fmla="*/ 734172 h 6857999"/>
              <a:gd name="connsiteX1168" fmla="*/ 2056398 w 6096000"/>
              <a:gd name="connsiteY1168" fmla="*/ 737078 h 6857999"/>
              <a:gd name="connsiteX1169" fmla="*/ 2058338 w 6096000"/>
              <a:gd name="connsiteY1169" fmla="*/ 739984 h 6857999"/>
              <a:gd name="connsiteX1170" fmla="*/ 2058822 w 6096000"/>
              <a:gd name="connsiteY1170" fmla="*/ 742406 h 6857999"/>
              <a:gd name="connsiteX1171" fmla="*/ 2059306 w 6096000"/>
              <a:gd name="connsiteY1171" fmla="*/ 745311 h 6857999"/>
              <a:gd name="connsiteX1172" fmla="*/ 2059306 w 6096000"/>
              <a:gd name="connsiteY1172" fmla="*/ 747732 h 6857999"/>
              <a:gd name="connsiteX1173" fmla="*/ 2059306 w 6096000"/>
              <a:gd name="connsiteY1173" fmla="*/ 749670 h 6857999"/>
              <a:gd name="connsiteX1174" fmla="*/ 2057368 w 6096000"/>
              <a:gd name="connsiteY1174" fmla="*/ 754512 h 6857999"/>
              <a:gd name="connsiteX1175" fmla="*/ 2054460 w 6096000"/>
              <a:gd name="connsiteY1175" fmla="*/ 758387 h 6857999"/>
              <a:gd name="connsiteX1176" fmla="*/ 2051067 w 6096000"/>
              <a:gd name="connsiteY1176" fmla="*/ 761777 h 6857999"/>
              <a:gd name="connsiteX1177" fmla="*/ 2046707 w 6096000"/>
              <a:gd name="connsiteY1177" fmla="*/ 765167 h 6857999"/>
              <a:gd name="connsiteX1178" fmla="*/ 2041377 w 6096000"/>
              <a:gd name="connsiteY1178" fmla="*/ 769041 h 6857999"/>
              <a:gd name="connsiteX1179" fmla="*/ 2030717 w 6096000"/>
              <a:gd name="connsiteY1179" fmla="*/ 775337 h 6857999"/>
              <a:gd name="connsiteX1180" fmla="*/ 2019086 w 6096000"/>
              <a:gd name="connsiteY1180" fmla="*/ 782117 h 6857999"/>
              <a:gd name="connsiteX1181" fmla="*/ 2014241 w 6096000"/>
              <a:gd name="connsiteY1181" fmla="*/ 785507 h 6857999"/>
              <a:gd name="connsiteX1182" fmla="*/ 2009881 w 6096000"/>
              <a:gd name="connsiteY1182" fmla="*/ 788897 h 6857999"/>
              <a:gd name="connsiteX1183" fmla="*/ 2016664 w 6096000"/>
              <a:gd name="connsiteY1183" fmla="*/ 797129 h 6857999"/>
              <a:gd name="connsiteX1184" fmla="*/ 2022478 w 6096000"/>
              <a:gd name="connsiteY1184" fmla="*/ 804877 h 6857999"/>
              <a:gd name="connsiteX1185" fmla="*/ 2026356 w 6096000"/>
              <a:gd name="connsiteY1185" fmla="*/ 813111 h 6857999"/>
              <a:gd name="connsiteX1186" fmla="*/ 2029749 w 6096000"/>
              <a:gd name="connsiteY1186" fmla="*/ 820375 h 6857999"/>
              <a:gd name="connsiteX1187" fmla="*/ 2032656 w 6096000"/>
              <a:gd name="connsiteY1187" fmla="*/ 827639 h 6857999"/>
              <a:gd name="connsiteX1188" fmla="*/ 2035078 w 6096000"/>
              <a:gd name="connsiteY1188" fmla="*/ 834419 h 6857999"/>
              <a:gd name="connsiteX1189" fmla="*/ 2038470 w 6096000"/>
              <a:gd name="connsiteY1189" fmla="*/ 846043 h 6857999"/>
              <a:gd name="connsiteX1190" fmla="*/ 2040892 w 6096000"/>
              <a:gd name="connsiteY1190" fmla="*/ 850401 h 6857999"/>
              <a:gd name="connsiteX1191" fmla="*/ 2043316 w 6096000"/>
              <a:gd name="connsiteY1191" fmla="*/ 854759 h 6857999"/>
              <a:gd name="connsiteX1192" fmla="*/ 2046224 w 6096000"/>
              <a:gd name="connsiteY1192" fmla="*/ 857181 h 6857999"/>
              <a:gd name="connsiteX1193" fmla="*/ 2050099 w 6096000"/>
              <a:gd name="connsiteY1193" fmla="*/ 859603 h 6857999"/>
              <a:gd name="connsiteX1194" fmla="*/ 2054460 w 6096000"/>
              <a:gd name="connsiteY1194" fmla="*/ 861055 h 6857999"/>
              <a:gd name="connsiteX1195" fmla="*/ 2061245 w 6096000"/>
              <a:gd name="connsiteY1195" fmla="*/ 861055 h 6857999"/>
              <a:gd name="connsiteX1196" fmla="*/ 2068512 w 6096000"/>
              <a:gd name="connsiteY1196" fmla="*/ 859603 h 6857999"/>
              <a:gd name="connsiteX1197" fmla="*/ 2077720 w 6096000"/>
              <a:gd name="connsiteY1197" fmla="*/ 857181 h 6857999"/>
              <a:gd name="connsiteX1198" fmla="*/ 2081112 w 6096000"/>
              <a:gd name="connsiteY1198" fmla="*/ 868319 h 6857999"/>
              <a:gd name="connsiteX1199" fmla="*/ 2082079 w 6096000"/>
              <a:gd name="connsiteY1199" fmla="*/ 876553 h 6857999"/>
              <a:gd name="connsiteX1200" fmla="*/ 2083051 w 6096000"/>
              <a:gd name="connsiteY1200" fmla="*/ 879457 h 6857999"/>
              <a:gd name="connsiteX1201" fmla="*/ 2082079 w 6096000"/>
              <a:gd name="connsiteY1201" fmla="*/ 882363 h 6857999"/>
              <a:gd name="connsiteX1202" fmla="*/ 2081597 w 6096000"/>
              <a:gd name="connsiteY1202" fmla="*/ 884301 h 6857999"/>
              <a:gd name="connsiteX1203" fmla="*/ 2081112 w 6096000"/>
              <a:gd name="connsiteY1203" fmla="*/ 885753 h 6857999"/>
              <a:gd name="connsiteX1204" fmla="*/ 2080141 w 6096000"/>
              <a:gd name="connsiteY1204" fmla="*/ 886723 h 6857999"/>
              <a:gd name="connsiteX1205" fmla="*/ 2078203 w 6096000"/>
              <a:gd name="connsiteY1205" fmla="*/ 887207 h 6857999"/>
              <a:gd name="connsiteX1206" fmla="*/ 2077234 w 6096000"/>
              <a:gd name="connsiteY1206" fmla="*/ 887691 h 6857999"/>
              <a:gd name="connsiteX1207" fmla="*/ 2074813 w 6096000"/>
              <a:gd name="connsiteY1207" fmla="*/ 887691 h 6857999"/>
              <a:gd name="connsiteX1208" fmla="*/ 2070937 w 6096000"/>
              <a:gd name="connsiteY1208" fmla="*/ 886723 h 6857999"/>
              <a:gd name="connsiteX1209" fmla="*/ 2065605 w 6096000"/>
              <a:gd name="connsiteY1209" fmla="*/ 885269 h 6857999"/>
              <a:gd name="connsiteX1210" fmla="*/ 2054460 w 6096000"/>
              <a:gd name="connsiteY1210" fmla="*/ 879457 h 6857999"/>
              <a:gd name="connsiteX1211" fmla="*/ 2043800 w 6096000"/>
              <a:gd name="connsiteY1211" fmla="*/ 873163 h 6857999"/>
              <a:gd name="connsiteX1212" fmla="*/ 2038470 w 6096000"/>
              <a:gd name="connsiteY1212" fmla="*/ 870741 h 6857999"/>
              <a:gd name="connsiteX1213" fmla="*/ 2034108 w 6096000"/>
              <a:gd name="connsiteY1213" fmla="*/ 868803 h 6857999"/>
              <a:gd name="connsiteX1214" fmla="*/ 2029749 w 6096000"/>
              <a:gd name="connsiteY1214" fmla="*/ 868319 h 6857999"/>
              <a:gd name="connsiteX1215" fmla="*/ 2028295 w 6096000"/>
              <a:gd name="connsiteY1215" fmla="*/ 868319 h 6857999"/>
              <a:gd name="connsiteX1216" fmla="*/ 2026839 w 6096000"/>
              <a:gd name="connsiteY1216" fmla="*/ 868803 h 6857999"/>
              <a:gd name="connsiteX1217" fmla="*/ 2024416 w 6096000"/>
              <a:gd name="connsiteY1217" fmla="*/ 871225 h 6857999"/>
              <a:gd name="connsiteX1218" fmla="*/ 2022478 w 6096000"/>
              <a:gd name="connsiteY1218" fmla="*/ 873647 h 6857999"/>
              <a:gd name="connsiteX1219" fmla="*/ 2021510 w 6096000"/>
              <a:gd name="connsiteY1219" fmla="*/ 876069 h 6857999"/>
              <a:gd name="connsiteX1220" fmla="*/ 2021510 w 6096000"/>
              <a:gd name="connsiteY1220" fmla="*/ 878005 h 6857999"/>
              <a:gd name="connsiteX1221" fmla="*/ 2021994 w 6096000"/>
              <a:gd name="connsiteY1221" fmla="*/ 880427 h 6857999"/>
              <a:gd name="connsiteX1222" fmla="*/ 2022962 w 6096000"/>
              <a:gd name="connsiteY1222" fmla="*/ 883333 h 6857999"/>
              <a:gd name="connsiteX1223" fmla="*/ 2026356 w 6096000"/>
              <a:gd name="connsiteY1223" fmla="*/ 888659 h 6857999"/>
              <a:gd name="connsiteX1224" fmla="*/ 2030717 w 6096000"/>
              <a:gd name="connsiteY1224" fmla="*/ 893503 h 6857999"/>
              <a:gd name="connsiteX1225" fmla="*/ 2034592 w 6096000"/>
              <a:gd name="connsiteY1225" fmla="*/ 898829 h 6857999"/>
              <a:gd name="connsiteX1226" fmla="*/ 2035562 w 6096000"/>
              <a:gd name="connsiteY1226" fmla="*/ 901735 h 6857999"/>
              <a:gd name="connsiteX1227" fmla="*/ 2037016 w 6096000"/>
              <a:gd name="connsiteY1227" fmla="*/ 904157 h 6857999"/>
              <a:gd name="connsiteX1228" fmla="*/ 2037016 w 6096000"/>
              <a:gd name="connsiteY1228" fmla="*/ 906093 h 6857999"/>
              <a:gd name="connsiteX1229" fmla="*/ 2036046 w 6096000"/>
              <a:gd name="connsiteY1229" fmla="*/ 908515 h 6857999"/>
              <a:gd name="connsiteX1230" fmla="*/ 2035078 w 6096000"/>
              <a:gd name="connsiteY1230" fmla="*/ 910937 h 6857999"/>
              <a:gd name="connsiteX1231" fmla="*/ 2033624 w 6096000"/>
              <a:gd name="connsiteY1231" fmla="*/ 912873 h 6857999"/>
              <a:gd name="connsiteX1232" fmla="*/ 2031684 w 6096000"/>
              <a:gd name="connsiteY1232" fmla="*/ 914327 h 6857999"/>
              <a:gd name="connsiteX1233" fmla="*/ 2029263 w 6096000"/>
              <a:gd name="connsiteY1233" fmla="*/ 916263 h 6857999"/>
              <a:gd name="connsiteX1234" fmla="*/ 2024901 w 6096000"/>
              <a:gd name="connsiteY1234" fmla="*/ 918201 h 6857999"/>
              <a:gd name="connsiteX1235" fmla="*/ 2019086 w 6096000"/>
              <a:gd name="connsiteY1235" fmla="*/ 920623 h 6857999"/>
              <a:gd name="connsiteX1236" fmla="*/ 2012303 w 6096000"/>
              <a:gd name="connsiteY1236" fmla="*/ 922075 h 6857999"/>
              <a:gd name="connsiteX1237" fmla="*/ 2005035 w 6096000"/>
              <a:gd name="connsiteY1237" fmla="*/ 923529 h 6857999"/>
              <a:gd name="connsiteX1238" fmla="*/ 1989528 w 6096000"/>
              <a:gd name="connsiteY1238" fmla="*/ 925949 h 6857999"/>
              <a:gd name="connsiteX1239" fmla="*/ 1982260 w 6096000"/>
              <a:gd name="connsiteY1239" fmla="*/ 927403 h 6857999"/>
              <a:gd name="connsiteX1240" fmla="*/ 1974021 w 6096000"/>
              <a:gd name="connsiteY1240" fmla="*/ 929339 h 6857999"/>
              <a:gd name="connsiteX1241" fmla="*/ 1966269 w 6096000"/>
              <a:gd name="connsiteY1241" fmla="*/ 932245 h 6857999"/>
              <a:gd name="connsiteX1242" fmla="*/ 1959000 w 6096000"/>
              <a:gd name="connsiteY1242" fmla="*/ 935635 h 6857999"/>
              <a:gd name="connsiteX1243" fmla="*/ 1952217 w 6096000"/>
              <a:gd name="connsiteY1243" fmla="*/ 939509 h 6857999"/>
              <a:gd name="connsiteX1244" fmla="*/ 1948824 w 6096000"/>
              <a:gd name="connsiteY1244" fmla="*/ 942415 h 6857999"/>
              <a:gd name="connsiteX1245" fmla="*/ 1945918 w 6096000"/>
              <a:gd name="connsiteY1245" fmla="*/ 945321 h 6857999"/>
              <a:gd name="connsiteX1246" fmla="*/ 1943009 w 6096000"/>
              <a:gd name="connsiteY1246" fmla="*/ 948711 h 6857999"/>
              <a:gd name="connsiteX1247" fmla="*/ 1940102 w 6096000"/>
              <a:gd name="connsiteY1247" fmla="*/ 952585 h 6857999"/>
              <a:gd name="connsiteX1248" fmla="*/ 1937680 w 6096000"/>
              <a:gd name="connsiteY1248" fmla="*/ 956459 h 6857999"/>
              <a:gd name="connsiteX1249" fmla="*/ 1935741 w 6096000"/>
              <a:gd name="connsiteY1249" fmla="*/ 960333 h 6857999"/>
              <a:gd name="connsiteX1250" fmla="*/ 1931380 w 6096000"/>
              <a:gd name="connsiteY1250" fmla="*/ 954038 h 6857999"/>
              <a:gd name="connsiteX1251" fmla="*/ 1927020 w 6096000"/>
              <a:gd name="connsiteY1251" fmla="*/ 948711 h 6857999"/>
              <a:gd name="connsiteX1252" fmla="*/ 1922173 w 6096000"/>
              <a:gd name="connsiteY1252" fmla="*/ 944353 h 6857999"/>
              <a:gd name="connsiteX1253" fmla="*/ 1918297 w 6096000"/>
              <a:gd name="connsiteY1253" fmla="*/ 941447 h 6857999"/>
              <a:gd name="connsiteX1254" fmla="*/ 1913452 w 6096000"/>
              <a:gd name="connsiteY1254" fmla="*/ 939509 h 6857999"/>
              <a:gd name="connsiteX1255" fmla="*/ 1909091 w 6096000"/>
              <a:gd name="connsiteY1255" fmla="*/ 938541 h 6857999"/>
              <a:gd name="connsiteX1256" fmla="*/ 1904245 w 6096000"/>
              <a:gd name="connsiteY1256" fmla="*/ 939025 h 6857999"/>
              <a:gd name="connsiteX1257" fmla="*/ 1899885 w 6096000"/>
              <a:gd name="connsiteY1257" fmla="*/ 940479 h 6857999"/>
              <a:gd name="connsiteX1258" fmla="*/ 1897459 w 6096000"/>
              <a:gd name="connsiteY1258" fmla="*/ 932729 h 6857999"/>
              <a:gd name="connsiteX1259" fmla="*/ 1896977 w 6096000"/>
              <a:gd name="connsiteY1259" fmla="*/ 926433 h 6857999"/>
              <a:gd name="connsiteX1260" fmla="*/ 1897946 w 6096000"/>
              <a:gd name="connsiteY1260" fmla="*/ 921107 h 6857999"/>
              <a:gd name="connsiteX1261" fmla="*/ 1899885 w 6096000"/>
              <a:gd name="connsiteY1261" fmla="*/ 916749 h 6857999"/>
              <a:gd name="connsiteX1262" fmla="*/ 1902791 w 6096000"/>
              <a:gd name="connsiteY1262" fmla="*/ 912873 h 6857999"/>
              <a:gd name="connsiteX1263" fmla="*/ 1906184 w 6096000"/>
              <a:gd name="connsiteY1263" fmla="*/ 908999 h 6857999"/>
              <a:gd name="connsiteX1264" fmla="*/ 1911029 w 6096000"/>
              <a:gd name="connsiteY1264" fmla="*/ 905609 h 6857999"/>
              <a:gd name="connsiteX1265" fmla="*/ 1915390 w 6096000"/>
              <a:gd name="connsiteY1265" fmla="*/ 902703 h 6857999"/>
              <a:gd name="connsiteX1266" fmla="*/ 1925566 w 6096000"/>
              <a:gd name="connsiteY1266" fmla="*/ 897861 h 6857999"/>
              <a:gd name="connsiteX1267" fmla="*/ 1936711 w 6096000"/>
              <a:gd name="connsiteY1267" fmla="*/ 892533 h 6857999"/>
              <a:gd name="connsiteX1268" fmla="*/ 1941071 w 6096000"/>
              <a:gd name="connsiteY1268" fmla="*/ 889143 h 6857999"/>
              <a:gd name="connsiteX1269" fmla="*/ 1945918 w 6096000"/>
              <a:gd name="connsiteY1269" fmla="*/ 885753 h 6857999"/>
              <a:gd name="connsiteX1270" fmla="*/ 1949793 w 6096000"/>
              <a:gd name="connsiteY1270" fmla="*/ 880911 h 6857999"/>
              <a:gd name="connsiteX1271" fmla="*/ 1952701 w 6096000"/>
              <a:gd name="connsiteY1271" fmla="*/ 876553 h 6857999"/>
              <a:gd name="connsiteX1272" fmla="*/ 1953187 w 6096000"/>
              <a:gd name="connsiteY1272" fmla="*/ 874131 h 6857999"/>
              <a:gd name="connsiteX1273" fmla="*/ 1954155 w 6096000"/>
              <a:gd name="connsiteY1273" fmla="*/ 871709 h 6857999"/>
              <a:gd name="connsiteX1274" fmla="*/ 1953187 w 6096000"/>
              <a:gd name="connsiteY1274" fmla="*/ 865897 h 6857999"/>
              <a:gd name="connsiteX1275" fmla="*/ 1951733 w 6096000"/>
              <a:gd name="connsiteY1275" fmla="*/ 859603 h 6857999"/>
              <a:gd name="connsiteX1276" fmla="*/ 1949310 w 6096000"/>
              <a:gd name="connsiteY1276" fmla="*/ 853307 h 6857999"/>
              <a:gd name="connsiteX1277" fmla="*/ 1944948 w 6096000"/>
              <a:gd name="connsiteY1277" fmla="*/ 841683 h 6857999"/>
              <a:gd name="connsiteX1278" fmla="*/ 1943009 w 6096000"/>
              <a:gd name="connsiteY1278" fmla="*/ 837809 h 6857999"/>
              <a:gd name="connsiteX1279" fmla="*/ 1943009 w 6096000"/>
              <a:gd name="connsiteY1279" fmla="*/ 836841 h 6857999"/>
              <a:gd name="connsiteX1280" fmla="*/ 1943009 w 6096000"/>
              <a:gd name="connsiteY1280" fmla="*/ 836357 h 6857999"/>
              <a:gd name="connsiteX1281" fmla="*/ 1946402 w 6096000"/>
              <a:gd name="connsiteY1281" fmla="*/ 831998 h 6857999"/>
              <a:gd name="connsiteX1282" fmla="*/ 1949310 w 6096000"/>
              <a:gd name="connsiteY1282" fmla="*/ 829093 h 6857999"/>
              <a:gd name="connsiteX1283" fmla="*/ 1952217 w 6096000"/>
              <a:gd name="connsiteY1283" fmla="*/ 827639 h 6857999"/>
              <a:gd name="connsiteX1284" fmla="*/ 1955609 w 6096000"/>
              <a:gd name="connsiteY1284" fmla="*/ 826187 h 6857999"/>
              <a:gd name="connsiteX1285" fmla="*/ 1959000 w 6096000"/>
              <a:gd name="connsiteY1285" fmla="*/ 825703 h 6857999"/>
              <a:gd name="connsiteX1286" fmla="*/ 1962393 w 6096000"/>
              <a:gd name="connsiteY1286" fmla="*/ 825217 h 6857999"/>
              <a:gd name="connsiteX1287" fmla="*/ 1968692 w 6096000"/>
              <a:gd name="connsiteY1287" fmla="*/ 826187 h 6857999"/>
              <a:gd name="connsiteX1288" fmla="*/ 1975961 w 6096000"/>
              <a:gd name="connsiteY1288" fmla="*/ 827639 h 6857999"/>
              <a:gd name="connsiteX1289" fmla="*/ 1982260 w 6096000"/>
              <a:gd name="connsiteY1289" fmla="*/ 827639 h 6857999"/>
              <a:gd name="connsiteX1290" fmla="*/ 1985651 w 6096000"/>
              <a:gd name="connsiteY1290" fmla="*/ 827639 h 6857999"/>
              <a:gd name="connsiteX1291" fmla="*/ 1988560 w 6096000"/>
              <a:gd name="connsiteY1291" fmla="*/ 826187 h 6857999"/>
              <a:gd name="connsiteX1292" fmla="*/ 1991467 w 6096000"/>
              <a:gd name="connsiteY1292" fmla="*/ 825217 h 6857999"/>
              <a:gd name="connsiteX1293" fmla="*/ 1994373 w 6096000"/>
              <a:gd name="connsiteY1293" fmla="*/ 822797 h 6857999"/>
              <a:gd name="connsiteX1294" fmla="*/ 1995343 w 6096000"/>
              <a:gd name="connsiteY1294" fmla="*/ 819891 h 6857999"/>
              <a:gd name="connsiteX1295" fmla="*/ 1996797 w 6096000"/>
              <a:gd name="connsiteY1295" fmla="*/ 815533 h 6857999"/>
              <a:gd name="connsiteX1296" fmla="*/ 1997281 w 6096000"/>
              <a:gd name="connsiteY1296" fmla="*/ 810205 h 6857999"/>
              <a:gd name="connsiteX1297" fmla="*/ 1997765 w 6096000"/>
              <a:gd name="connsiteY1297" fmla="*/ 803909 h 6857999"/>
              <a:gd name="connsiteX1298" fmla="*/ 1998734 w 6096000"/>
              <a:gd name="connsiteY1298" fmla="*/ 788897 h 6857999"/>
              <a:gd name="connsiteX1299" fmla="*/ 1999221 w 6096000"/>
              <a:gd name="connsiteY1299" fmla="*/ 780663 h 6857999"/>
              <a:gd name="connsiteX1300" fmla="*/ 2000674 w 6096000"/>
              <a:gd name="connsiteY1300" fmla="*/ 772431 h 6857999"/>
              <a:gd name="connsiteX1301" fmla="*/ 2002128 w 6096000"/>
              <a:gd name="connsiteY1301" fmla="*/ 763714 h 6857999"/>
              <a:gd name="connsiteX1302" fmla="*/ 2004550 w 6096000"/>
              <a:gd name="connsiteY1302" fmla="*/ 755481 h 6857999"/>
              <a:gd name="connsiteX1303" fmla="*/ 2007943 w 6096000"/>
              <a:gd name="connsiteY1303" fmla="*/ 747732 h 6857999"/>
              <a:gd name="connsiteX1304" fmla="*/ 2012303 w 6096000"/>
              <a:gd name="connsiteY1304" fmla="*/ 740468 h 6857999"/>
              <a:gd name="connsiteX1305" fmla="*/ 2015210 w 6096000"/>
              <a:gd name="connsiteY1305" fmla="*/ 737078 h 6857999"/>
              <a:gd name="connsiteX1306" fmla="*/ 2017149 w 6096000"/>
              <a:gd name="connsiteY1306" fmla="*/ 734172 h 6857999"/>
              <a:gd name="connsiteX1307" fmla="*/ 2020540 w 6096000"/>
              <a:gd name="connsiteY1307" fmla="*/ 731267 h 6857999"/>
              <a:gd name="connsiteX1308" fmla="*/ 2024416 w 6096000"/>
              <a:gd name="connsiteY1308" fmla="*/ 728361 h 6857999"/>
              <a:gd name="connsiteX1309" fmla="*/ 2028295 w 6096000"/>
              <a:gd name="connsiteY1309" fmla="*/ 726424 h 6857999"/>
              <a:gd name="connsiteX1310" fmla="*/ 2032171 w 6096000"/>
              <a:gd name="connsiteY1310" fmla="*/ 724487 h 6857999"/>
              <a:gd name="connsiteX1311" fmla="*/ 2037016 w 6096000"/>
              <a:gd name="connsiteY1311" fmla="*/ 722550 h 6857999"/>
              <a:gd name="connsiteX1312" fmla="*/ 2535841 w 6096000"/>
              <a:gd name="connsiteY1312" fmla="*/ 643770 h 6857999"/>
              <a:gd name="connsiteX1313" fmla="*/ 2537806 w 6096000"/>
              <a:gd name="connsiteY1313" fmla="*/ 649923 h 6857999"/>
              <a:gd name="connsiteX1314" fmla="*/ 2539281 w 6096000"/>
              <a:gd name="connsiteY1314" fmla="*/ 656549 h 6857999"/>
              <a:gd name="connsiteX1315" fmla="*/ 2539773 w 6096000"/>
              <a:gd name="connsiteY1315" fmla="*/ 661757 h 6857999"/>
              <a:gd name="connsiteX1316" fmla="*/ 2539281 w 6096000"/>
              <a:gd name="connsiteY1316" fmla="*/ 666964 h 6857999"/>
              <a:gd name="connsiteX1317" fmla="*/ 2538298 w 6096000"/>
              <a:gd name="connsiteY1317" fmla="*/ 672170 h 6857999"/>
              <a:gd name="connsiteX1318" fmla="*/ 2537315 w 6096000"/>
              <a:gd name="connsiteY1318" fmla="*/ 676903 h 6857999"/>
              <a:gd name="connsiteX1319" fmla="*/ 2533875 w 6096000"/>
              <a:gd name="connsiteY1319" fmla="*/ 686844 h 6857999"/>
              <a:gd name="connsiteX1320" fmla="*/ 2530436 w 6096000"/>
              <a:gd name="connsiteY1320" fmla="*/ 696311 h 6857999"/>
              <a:gd name="connsiteX1321" fmla="*/ 2528961 w 6096000"/>
              <a:gd name="connsiteY1321" fmla="*/ 701517 h 6857999"/>
              <a:gd name="connsiteX1322" fmla="*/ 2527977 w 6096000"/>
              <a:gd name="connsiteY1322" fmla="*/ 706251 h 6857999"/>
              <a:gd name="connsiteX1323" fmla="*/ 2527977 w 6096000"/>
              <a:gd name="connsiteY1323" fmla="*/ 711457 h 6857999"/>
              <a:gd name="connsiteX1324" fmla="*/ 2528469 w 6096000"/>
              <a:gd name="connsiteY1324" fmla="*/ 717138 h 6857999"/>
              <a:gd name="connsiteX1325" fmla="*/ 2529943 w 6096000"/>
              <a:gd name="connsiteY1325" fmla="*/ 723291 h 6857999"/>
              <a:gd name="connsiteX1326" fmla="*/ 2531911 w 6096000"/>
              <a:gd name="connsiteY1326" fmla="*/ 729444 h 6857999"/>
              <a:gd name="connsiteX1327" fmla="*/ 2519620 w 6096000"/>
              <a:gd name="connsiteY1327" fmla="*/ 727550 h 6857999"/>
              <a:gd name="connsiteX1328" fmla="*/ 2514215 w 6096000"/>
              <a:gd name="connsiteY1328" fmla="*/ 727078 h 6857999"/>
              <a:gd name="connsiteX1329" fmla="*/ 2507333 w 6096000"/>
              <a:gd name="connsiteY1329" fmla="*/ 727078 h 6857999"/>
              <a:gd name="connsiteX1330" fmla="*/ 2501927 w 6096000"/>
              <a:gd name="connsiteY1330" fmla="*/ 728497 h 6857999"/>
              <a:gd name="connsiteX1331" fmla="*/ 2495539 w 6096000"/>
              <a:gd name="connsiteY1331" fmla="*/ 729444 h 6857999"/>
              <a:gd name="connsiteX1332" fmla="*/ 2488657 w 6096000"/>
              <a:gd name="connsiteY1332" fmla="*/ 732284 h 6857999"/>
              <a:gd name="connsiteX1333" fmla="*/ 2481775 w 6096000"/>
              <a:gd name="connsiteY1333" fmla="*/ 735598 h 6857999"/>
              <a:gd name="connsiteX1334" fmla="*/ 2483741 w 6096000"/>
              <a:gd name="connsiteY1334" fmla="*/ 729444 h 6857999"/>
              <a:gd name="connsiteX1335" fmla="*/ 2485217 w 6096000"/>
              <a:gd name="connsiteY1335" fmla="*/ 722818 h 6857999"/>
              <a:gd name="connsiteX1336" fmla="*/ 2487673 w 6096000"/>
              <a:gd name="connsiteY1336" fmla="*/ 709564 h 6857999"/>
              <a:gd name="connsiteX1337" fmla="*/ 2490623 w 6096000"/>
              <a:gd name="connsiteY1337" fmla="*/ 696311 h 6857999"/>
              <a:gd name="connsiteX1338" fmla="*/ 2491605 w 6096000"/>
              <a:gd name="connsiteY1338" fmla="*/ 690157 h 6857999"/>
              <a:gd name="connsiteX1339" fmla="*/ 2494064 w 6096000"/>
              <a:gd name="connsiteY1339" fmla="*/ 684004 h 6857999"/>
              <a:gd name="connsiteX1340" fmla="*/ 2496522 w 6096000"/>
              <a:gd name="connsiteY1340" fmla="*/ 677851 h 6857999"/>
              <a:gd name="connsiteX1341" fmla="*/ 2499469 w 6096000"/>
              <a:gd name="connsiteY1341" fmla="*/ 671697 h 6857999"/>
              <a:gd name="connsiteX1342" fmla="*/ 2502911 w 6096000"/>
              <a:gd name="connsiteY1342" fmla="*/ 666016 h 6857999"/>
              <a:gd name="connsiteX1343" fmla="*/ 2507333 w 6096000"/>
              <a:gd name="connsiteY1343" fmla="*/ 660810 h 6857999"/>
              <a:gd name="connsiteX1344" fmla="*/ 2512741 w 6096000"/>
              <a:gd name="connsiteY1344" fmla="*/ 655604 h 6857999"/>
              <a:gd name="connsiteX1345" fmla="*/ 2519129 w 6096000"/>
              <a:gd name="connsiteY1345" fmla="*/ 651343 h 6857999"/>
              <a:gd name="connsiteX1346" fmla="*/ 2526994 w 6096000"/>
              <a:gd name="connsiteY1346" fmla="*/ 647084 h 6857999"/>
              <a:gd name="connsiteX1347" fmla="*/ 2644127 w 6096000"/>
              <a:gd name="connsiteY1347" fmla="*/ 373119 h 6857999"/>
              <a:gd name="connsiteX1348" fmla="*/ 2648011 w 6096000"/>
              <a:gd name="connsiteY1348" fmla="*/ 378937 h 6857999"/>
              <a:gd name="connsiteX1349" fmla="*/ 2650923 w 6096000"/>
              <a:gd name="connsiteY1349" fmla="*/ 384269 h 6857999"/>
              <a:gd name="connsiteX1350" fmla="*/ 2652863 w 6096000"/>
              <a:gd name="connsiteY1350" fmla="*/ 389602 h 6857999"/>
              <a:gd name="connsiteX1351" fmla="*/ 2653351 w 6096000"/>
              <a:gd name="connsiteY1351" fmla="*/ 393966 h 6857999"/>
              <a:gd name="connsiteX1352" fmla="*/ 2653351 w 6096000"/>
              <a:gd name="connsiteY1352" fmla="*/ 397844 h 6857999"/>
              <a:gd name="connsiteX1353" fmla="*/ 2652863 w 6096000"/>
              <a:gd name="connsiteY1353" fmla="*/ 401721 h 6857999"/>
              <a:gd name="connsiteX1354" fmla="*/ 2650923 w 6096000"/>
              <a:gd name="connsiteY1354" fmla="*/ 405116 h 6857999"/>
              <a:gd name="connsiteX1355" fmla="*/ 2648495 w 6096000"/>
              <a:gd name="connsiteY1355" fmla="*/ 408025 h 6857999"/>
              <a:gd name="connsiteX1356" fmla="*/ 2645583 w 6096000"/>
              <a:gd name="connsiteY1356" fmla="*/ 410934 h 6857999"/>
              <a:gd name="connsiteX1357" fmla="*/ 2642185 w 6096000"/>
              <a:gd name="connsiteY1357" fmla="*/ 413841 h 6857999"/>
              <a:gd name="connsiteX1358" fmla="*/ 2634903 w 6096000"/>
              <a:gd name="connsiteY1358" fmla="*/ 418690 h 6857999"/>
              <a:gd name="connsiteX1359" fmla="*/ 2626651 w 6096000"/>
              <a:gd name="connsiteY1359" fmla="*/ 423538 h 6857999"/>
              <a:gd name="connsiteX1360" fmla="*/ 2617910 w 6096000"/>
              <a:gd name="connsiteY1360" fmla="*/ 427901 h 6857999"/>
              <a:gd name="connsiteX1361" fmla="*/ 2616941 w 6096000"/>
              <a:gd name="connsiteY1361" fmla="*/ 444385 h 6857999"/>
              <a:gd name="connsiteX1362" fmla="*/ 2614029 w 6096000"/>
              <a:gd name="connsiteY1362" fmla="*/ 459898 h 6857999"/>
              <a:gd name="connsiteX1363" fmla="*/ 2611113 w 6096000"/>
              <a:gd name="connsiteY1363" fmla="*/ 475411 h 6857999"/>
              <a:gd name="connsiteX1364" fmla="*/ 2607232 w 6096000"/>
              <a:gd name="connsiteY1364" fmla="*/ 489470 h 6857999"/>
              <a:gd name="connsiteX1365" fmla="*/ 2601892 w 6096000"/>
              <a:gd name="connsiteY1365" fmla="*/ 504015 h 6857999"/>
              <a:gd name="connsiteX1366" fmla="*/ 2595579 w 6096000"/>
              <a:gd name="connsiteY1366" fmla="*/ 518074 h 6857999"/>
              <a:gd name="connsiteX1367" fmla="*/ 2588784 w 6096000"/>
              <a:gd name="connsiteY1367" fmla="*/ 531648 h 6857999"/>
              <a:gd name="connsiteX1368" fmla="*/ 2580531 w 6096000"/>
              <a:gd name="connsiteY1368" fmla="*/ 544253 h 6857999"/>
              <a:gd name="connsiteX1369" fmla="*/ 2571793 w 6096000"/>
              <a:gd name="connsiteY1369" fmla="*/ 556857 h 6857999"/>
              <a:gd name="connsiteX1370" fmla="*/ 2561599 w 6096000"/>
              <a:gd name="connsiteY1370" fmla="*/ 568977 h 6857999"/>
              <a:gd name="connsiteX1371" fmla="*/ 2549946 w 6096000"/>
              <a:gd name="connsiteY1371" fmla="*/ 580612 h 6857999"/>
              <a:gd name="connsiteX1372" fmla="*/ 2537809 w 6096000"/>
              <a:gd name="connsiteY1372" fmla="*/ 592247 h 6857999"/>
              <a:gd name="connsiteX1373" fmla="*/ 2524217 w 6096000"/>
              <a:gd name="connsiteY1373" fmla="*/ 602428 h 6857999"/>
              <a:gd name="connsiteX1374" fmla="*/ 2509653 w 6096000"/>
              <a:gd name="connsiteY1374" fmla="*/ 613093 h 6857999"/>
              <a:gd name="connsiteX1375" fmla="*/ 2493635 w 6096000"/>
              <a:gd name="connsiteY1375" fmla="*/ 622304 h 6857999"/>
              <a:gd name="connsiteX1376" fmla="*/ 2476156 w 6096000"/>
              <a:gd name="connsiteY1376" fmla="*/ 631516 h 6857999"/>
              <a:gd name="connsiteX1377" fmla="*/ 2475671 w 6096000"/>
              <a:gd name="connsiteY1377" fmla="*/ 617941 h 6857999"/>
              <a:gd name="connsiteX1378" fmla="*/ 2475183 w 6096000"/>
              <a:gd name="connsiteY1378" fmla="*/ 611639 h 6857999"/>
              <a:gd name="connsiteX1379" fmla="*/ 2473728 w 6096000"/>
              <a:gd name="connsiteY1379" fmla="*/ 604851 h 6857999"/>
              <a:gd name="connsiteX1380" fmla="*/ 2472271 w 6096000"/>
              <a:gd name="connsiteY1380" fmla="*/ 598064 h 6857999"/>
              <a:gd name="connsiteX1381" fmla="*/ 2469844 w 6096000"/>
              <a:gd name="connsiteY1381" fmla="*/ 590308 h 6857999"/>
              <a:gd name="connsiteX1382" fmla="*/ 2466446 w 6096000"/>
              <a:gd name="connsiteY1382" fmla="*/ 582551 h 6857999"/>
              <a:gd name="connsiteX1383" fmla="*/ 2461592 w 6096000"/>
              <a:gd name="connsiteY1383" fmla="*/ 574310 h 6857999"/>
              <a:gd name="connsiteX1384" fmla="*/ 2459649 w 6096000"/>
              <a:gd name="connsiteY1384" fmla="*/ 581096 h 6857999"/>
              <a:gd name="connsiteX1385" fmla="*/ 2457709 w 6096000"/>
              <a:gd name="connsiteY1385" fmla="*/ 588853 h 6857999"/>
              <a:gd name="connsiteX1386" fmla="*/ 2457223 w 6096000"/>
              <a:gd name="connsiteY1386" fmla="*/ 596610 h 6857999"/>
              <a:gd name="connsiteX1387" fmla="*/ 2457223 w 6096000"/>
              <a:gd name="connsiteY1387" fmla="*/ 604851 h 6857999"/>
              <a:gd name="connsiteX1388" fmla="*/ 2457709 w 6096000"/>
              <a:gd name="connsiteY1388" fmla="*/ 620850 h 6857999"/>
              <a:gd name="connsiteX1389" fmla="*/ 2457709 w 6096000"/>
              <a:gd name="connsiteY1389" fmla="*/ 629091 h 6857999"/>
              <a:gd name="connsiteX1390" fmla="*/ 2457709 w 6096000"/>
              <a:gd name="connsiteY1390" fmla="*/ 636849 h 6857999"/>
              <a:gd name="connsiteX1391" fmla="*/ 2457223 w 6096000"/>
              <a:gd name="connsiteY1391" fmla="*/ 645090 h 6857999"/>
              <a:gd name="connsiteX1392" fmla="*/ 2455281 w 6096000"/>
              <a:gd name="connsiteY1392" fmla="*/ 652847 h 6857999"/>
              <a:gd name="connsiteX1393" fmla="*/ 2453340 w 6096000"/>
              <a:gd name="connsiteY1393" fmla="*/ 659635 h 6857999"/>
              <a:gd name="connsiteX1394" fmla="*/ 2451397 w 6096000"/>
              <a:gd name="connsiteY1394" fmla="*/ 663028 h 6857999"/>
              <a:gd name="connsiteX1395" fmla="*/ 2448969 w 6096000"/>
              <a:gd name="connsiteY1395" fmla="*/ 666421 h 6857999"/>
              <a:gd name="connsiteX1396" fmla="*/ 2447029 w 6096000"/>
              <a:gd name="connsiteY1396" fmla="*/ 669330 h 6857999"/>
              <a:gd name="connsiteX1397" fmla="*/ 2444602 w 6096000"/>
              <a:gd name="connsiteY1397" fmla="*/ 672723 h 6857999"/>
              <a:gd name="connsiteX1398" fmla="*/ 2441203 w 6096000"/>
              <a:gd name="connsiteY1398" fmla="*/ 675632 h 6857999"/>
              <a:gd name="connsiteX1399" fmla="*/ 2437804 w 6096000"/>
              <a:gd name="connsiteY1399" fmla="*/ 678057 h 6857999"/>
              <a:gd name="connsiteX1400" fmla="*/ 2432949 w 6096000"/>
              <a:gd name="connsiteY1400" fmla="*/ 680966 h 6857999"/>
              <a:gd name="connsiteX1401" fmla="*/ 2428581 w 6096000"/>
              <a:gd name="connsiteY1401" fmla="*/ 683389 h 6857999"/>
              <a:gd name="connsiteX1402" fmla="*/ 2423241 w 6096000"/>
              <a:gd name="connsiteY1402" fmla="*/ 684843 h 6857999"/>
              <a:gd name="connsiteX1403" fmla="*/ 2417414 w 6096000"/>
              <a:gd name="connsiteY1403" fmla="*/ 687268 h 6857999"/>
              <a:gd name="connsiteX1404" fmla="*/ 2413531 w 6096000"/>
              <a:gd name="connsiteY1404" fmla="*/ 679026 h 6857999"/>
              <a:gd name="connsiteX1405" fmla="*/ 2409162 w 6096000"/>
              <a:gd name="connsiteY1405" fmla="*/ 671269 h 6857999"/>
              <a:gd name="connsiteX1406" fmla="*/ 2405277 w 6096000"/>
              <a:gd name="connsiteY1406" fmla="*/ 663997 h 6857999"/>
              <a:gd name="connsiteX1407" fmla="*/ 2400908 w 6096000"/>
              <a:gd name="connsiteY1407" fmla="*/ 657695 h 6857999"/>
              <a:gd name="connsiteX1408" fmla="*/ 2396539 w 6096000"/>
              <a:gd name="connsiteY1408" fmla="*/ 651877 h 6857999"/>
              <a:gd name="connsiteX1409" fmla="*/ 2392171 w 6096000"/>
              <a:gd name="connsiteY1409" fmla="*/ 647513 h 6857999"/>
              <a:gd name="connsiteX1410" fmla="*/ 2387318 w 6096000"/>
              <a:gd name="connsiteY1410" fmla="*/ 642666 h 6857999"/>
              <a:gd name="connsiteX1411" fmla="*/ 2382462 w 6096000"/>
              <a:gd name="connsiteY1411" fmla="*/ 639272 h 6857999"/>
              <a:gd name="connsiteX1412" fmla="*/ 2377606 w 6096000"/>
              <a:gd name="connsiteY1412" fmla="*/ 636849 h 6857999"/>
              <a:gd name="connsiteX1413" fmla="*/ 2372266 w 6096000"/>
              <a:gd name="connsiteY1413" fmla="*/ 635395 h 6857999"/>
              <a:gd name="connsiteX1414" fmla="*/ 2366441 w 6096000"/>
              <a:gd name="connsiteY1414" fmla="*/ 634909 h 6857999"/>
              <a:gd name="connsiteX1415" fmla="*/ 2361586 w 6096000"/>
              <a:gd name="connsiteY1415" fmla="*/ 634909 h 6857999"/>
              <a:gd name="connsiteX1416" fmla="*/ 2355761 w 6096000"/>
              <a:gd name="connsiteY1416" fmla="*/ 635879 h 6857999"/>
              <a:gd name="connsiteX1417" fmla="*/ 2349937 w 6096000"/>
              <a:gd name="connsiteY1417" fmla="*/ 638302 h 6857999"/>
              <a:gd name="connsiteX1418" fmla="*/ 2344109 w 6096000"/>
              <a:gd name="connsiteY1418" fmla="*/ 641697 h 6857999"/>
              <a:gd name="connsiteX1419" fmla="*/ 2337799 w 6096000"/>
              <a:gd name="connsiteY1419" fmla="*/ 645575 h 6857999"/>
              <a:gd name="connsiteX1420" fmla="*/ 2334401 w 6096000"/>
              <a:gd name="connsiteY1420" fmla="*/ 636363 h 6857999"/>
              <a:gd name="connsiteX1421" fmla="*/ 2331487 w 6096000"/>
              <a:gd name="connsiteY1421" fmla="*/ 627638 h 6857999"/>
              <a:gd name="connsiteX1422" fmla="*/ 2329059 w 6096000"/>
              <a:gd name="connsiteY1422" fmla="*/ 619396 h 6857999"/>
              <a:gd name="connsiteX1423" fmla="*/ 2328090 w 6096000"/>
              <a:gd name="connsiteY1423" fmla="*/ 611153 h 6857999"/>
              <a:gd name="connsiteX1424" fmla="*/ 2327119 w 6096000"/>
              <a:gd name="connsiteY1424" fmla="*/ 604367 h 6857999"/>
              <a:gd name="connsiteX1425" fmla="*/ 2327119 w 6096000"/>
              <a:gd name="connsiteY1425" fmla="*/ 596610 h 6857999"/>
              <a:gd name="connsiteX1426" fmla="*/ 2327604 w 6096000"/>
              <a:gd name="connsiteY1426" fmla="*/ 590308 h 6857999"/>
              <a:gd name="connsiteX1427" fmla="*/ 2328090 w 6096000"/>
              <a:gd name="connsiteY1427" fmla="*/ 584006 h 6857999"/>
              <a:gd name="connsiteX1428" fmla="*/ 2329545 w 6096000"/>
              <a:gd name="connsiteY1428" fmla="*/ 578188 h 6857999"/>
              <a:gd name="connsiteX1429" fmla="*/ 2331487 w 6096000"/>
              <a:gd name="connsiteY1429" fmla="*/ 572370 h 6857999"/>
              <a:gd name="connsiteX1430" fmla="*/ 2334401 w 6096000"/>
              <a:gd name="connsiteY1430" fmla="*/ 567522 h 6857999"/>
              <a:gd name="connsiteX1431" fmla="*/ 2337313 w 6096000"/>
              <a:gd name="connsiteY1431" fmla="*/ 562675 h 6857999"/>
              <a:gd name="connsiteX1432" fmla="*/ 2340225 w 6096000"/>
              <a:gd name="connsiteY1432" fmla="*/ 557827 h 6857999"/>
              <a:gd name="connsiteX1433" fmla="*/ 2344109 w 6096000"/>
              <a:gd name="connsiteY1433" fmla="*/ 553464 h 6857999"/>
              <a:gd name="connsiteX1434" fmla="*/ 2352361 w 6096000"/>
              <a:gd name="connsiteY1434" fmla="*/ 544737 h 6857999"/>
              <a:gd name="connsiteX1435" fmla="*/ 2361586 w 6096000"/>
              <a:gd name="connsiteY1435" fmla="*/ 537466 h 6857999"/>
              <a:gd name="connsiteX1436" fmla="*/ 2371295 w 6096000"/>
              <a:gd name="connsiteY1436" fmla="*/ 530194 h 6857999"/>
              <a:gd name="connsiteX1437" fmla="*/ 2392171 w 6096000"/>
              <a:gd name="connsiteY1437" fmla="*/ 516135 h 6857999"/>
              <a:gd name="connsiteX1438" fmla="*/ 2402367 w 6096000"/>
              <a:gd name="connsiteY1438" fmla="*/ 508862 h 6857999"/>
              <a:gd name="connsiteX1439" fmla="*/ 2412074 w 6096000"/>
              <a:gd name="connsiteY1439" fmla="*/ 501106 h 6857999"/>
              <a:gd name="connsiteX1440" fmla="*/ 2421300 w 6096000"/>
              <a:gd name="connsiteY1440" fmla="*/ 492865 h 6857999"/>
              <a:gd name="connsiteX1441" fmla="*/ 2426153 w 6096000"/>
              <a:gd name="connsiteY1441" fmla="*/ 488500 h 6857999"/>
              <a:gd name="connsiteX1442" fmla="*/ 2429552 w 6096000"/>
              <a:gd name="connsiteY1442" fmla="*/ 483652 h 6857999"/>
              <a:gd name="connsiteX1443" fmla="*/ 2433921 w 6096000"/>
              <a:gd name="connsiteY1443" fmla="*/ 491895 h 6857999"/>
              <a:gd name="connsiteX1444" fmla="*/ 2436834 w 6096000"/>
              <a:gd name="connsiteY1444" fmla="*/ 498681 h 6857999"/>
              <a:gd name="connsiteX1445" fmla="*/ 2439261 w 6096000"/>
              <a:gd name="connsiteY1445" fmla="*/ 504984 h 6857999"/>
              <a:gd name="connsiteX1446" fmla="*/ 2441203 w 6096000"/>
              <a:gd name="connsiteY1446" fmla="*/ 510317 h 6857999"/>
              <a:gd name="connsiteX1447" fmla="*/ 2441689 w 6096000"/>
              <a:gd name="connsiteY1447" fmla="*/ 515165 h 6857999"/>
              <a:gd name="connsiteX1448" fmla="*/ 2442174 w 6096000"/>
              <a:gd name="connsiteY1448" fmla="*/ 519044 h 6857999"/>
              <a:gd name="connsiteX1449" fmla="*/ 2442174 w 6096000"/>
              <a:gd name="connsiteY1449" fmla="*/ 525830 h 6857999"/>
              <a:gd name="connsiteX1450" fmla="*/ 2442660 w 6096000"/>
              <a:gd name="connsiteY1450" fmla="*/ 529224 h 6857999"/>
              <a:gd name="connsiteX1451" fmla="*/ 2443144 w 6096000"/>
              <a:gd name="connsiteY1451" fmla="*/ 532133 h 6857999"/>
              <a:gd name="connsiteX1452" fmla="*/ 2445086 w 6096000"/>
              <a:gd name="connsiteY1452" fmla="*/ 534557 h 6857999"/>
              <a:gd name="connsiteX1453" fmla="*/ 2447029 w 6096000"/>
              <a:gd name="connsiteY1453" fmla="*/ 537466 h 6857999"/>
              <a:gd name="connsiteX1454" fmla="*/ 2450428 w 6096000"/>
              <a:gd name="connsiteY1454" fmla="*/ 540375 h 6857999"/>
              <a:gd name="connsiteX1455" fmla="*/ 2454309 w 6096000"/>
              <a:gd name="connsiteY1455" fmla="*/ 543282 h 6857999"/>
              <a:gd name="connsiteX1456" fmla="*/ 2459649 w 6096000"/>
              <a:gd name="connsiteY1456" fmla="*/ 546677 h 6857999"/>
              <a:gd name="connsiteX1457" fmla="*/ 2466932 w 6096000"/>
              <a:gd name="connsiteY1457" fmla="*/ 550555 h 6857999"/>
              <a:gd name="connsiteX1458" fmla="*/ 2469359 w 6096000"/>
              <a:gd name="connsiteY1458" fmla="*/ 546677 h 6857999"/>
              <a:gd name="connsiteX1459" fmla="*/ 2470815 w 6096000"/>
              <a:gd name="connsiteY1459" fmla="*/ 542798 h 6857999"/>
              <a:gd name="connsiteX1460" fmla="*/ 2472271 w 6096000"/>
              <a:gd name="connsiteY1460" fmla="*/ 537950 h 6857999"/>
              <a:gd name="connsiteX1461" fmla="*/ 2472760 w 6096000"/>
              <a:gd name="connsiteY1461" fmla="*/ 533587 h 6857999"/>
              <a:gd name="connsiteX1462" fmla="*/ 2472271 w 6096000"/>
              <a:gd name="connsiteY1462" fmla="*/ 523406 h 6857999"/>
              <a:gd name="connsiteX1463" fmla="*/ 2472271 w 6096000"/>
              <a:gd name="connsiteY1463" fmla="*/ 513226 h 6857999"/>
              <a:gd name="connsiteX1464" fmla="*/ 2472271 w 6096000"/>
              <a:gd name="connsiteY1464" fmla="*/ 508862 h 6857999"/>
              <a:gd name="connsiteX1465" fmla="*/ 2473243 w 6096000"/>
              <a:gd name="connsiteY1465" fmla="*/ 504015 h 6857999"/>
              <a:gd name="connsiteX1466" fmla="*/ 2475183 w 6096000"/>
              <a:gd name="connsiteY1466" fmla="*/ 500136 h 6857999"/>
              <a:gd name="connsiteX1467" fmla="*/ 2478097 w 6096000"/>
              <a:gd name="connsiteY1467" fmla="*/ 496742 h 6857999"/>
              <a:gd name="connsiteX1468" fmla="*/ 2482466 w 6096000"/>
              <a:gd name="connsiteY1468" fmla="*/ 492865 h 6857999"/>
              <a:gd name="connsiteX1469" fmla="*/ 2488293 w 6096000"/>
              <a:gd name="connsiteY1469" fmla="*/ 490925 h 6857999"/>
              <a:gd name="connsiteX1470" fmla="*/ 2496059 w 6096000"/>
              <a:gd name="connsiteY1470" fmla="*/ 488500 h 6857999"/>
              <a:gd name="connsiteX1471" fmla="*/ 2505284 w 6096000"/>
              <a:gd name="connsiteY1471" fmla="*/ 487531 h 6857999"/>
              <a:gd name="connsiteX1472" fmla="*/ 2505769 w 6096000"/>
              <a:gd name="connsiteY1472" fmla="*/ 490925 h 6857999"/>
              <a:gd name="connsiteX1473" fmla="*/ 2505769 w 6096000"/>
              <a:gd name="connsiteY1473" fmla="*/ 494318 h 6857999"/>
              <a:gd name="connsiteX1474" fmla="*/ 2505284 w 6096000"/>
              <a:gd name="connsiteY1474" fmla="*/ 497227 h 6857999"/>
              <a:gd name="connsiteX1475" fmla="*/ 2504313 w 6096000"/>
              <a:gd name="connsiteY1475" fmla="*/ 500136 h 6857999"/>
              <a:gd name="connsiteX1476" fmla="*/ 2500915 w 6096000"/>
              <a:gd name="connsiteY1476" fmla="*/ 505954 h 6857999"/>
              <a:gd name="connsiteX1477" fmla="*/ 2497516 w 6096000"/>
              <a:gd name="connsiteY1477" fmla="*/ 510801 h 6857999"/>
              <a:gd name="connsiteX1478" fmla="*/ 2494117 w 6096000"/>
              <a:gd name="connsiteY1478" fmla="*/ 516135 h 6857999"/>
              <a:gd name="connsiteX1479" fmla="*/ 2493147 w 6096000"/>
              <a:gd name="connsiteY1479" fmla="*/ 518558 h 6857999"/>
              <a:gd name="connsiteX1480" fmla="*/ 2492176 w 6096000"/>
              <a:gd name="connsiteY1480" fmla="*/ 521467 h 6857999"/>
              <a:gd name="connsiteX1481" fmla="*/ 2491691 w 6096000"/>
              <a:gd name="connsiteY1481" fmla="*/ 524860 h 6857999"/>
              <a:gd name="connsiteX1482" fmla="*/ 2491691 w 6096000"/>
              <a:gd name="connsiteY1482" fmla="*/ 528255 h 6857999"/>
              <a:gd name="connsiteX1483" fmla="*/ 2493147 w 6096000"/>
              <a:gd name="connsiteY1483" fmla="*/ 531648 h 6857999"/>
              <a:gd name="connsiteX1484" fmla="*/ 2494604 w 6096000"/>
              <a:gd name="connsiteY1484" fmla="*/ 535526 h 6857999"/>
              <a:gd name="connsiteX1485" fmla="*/ 2497031 w 6096000"/>
              <a:gd name="connsiteY1485" fmla="*/ 538435 h 6857999"/>
              <a:gd name="connsiteX1486" fmla="*/ 2499459 w 6096000"/>
              <a:gd name="connsiteY1486" fmla="*/ 541344 h 6857999"/>
              <a:gd name="connsiteX1487" fmla="*/ 2501399 w 6096000"/>
              <a:gd name="connsiteY1487" fmla="*/ 543282 h 6857999"/>
              <a:gd name="connsiteX1488" fmla="*/ 2503827 w 6096000"/>
              <a:gd name="connsiteY1488" fmla="*/ 544737 h 6857999"/>
              <a:gd name="connsiteX1489" fmla="*/ 2506255 w 6096000"/>
              <a:gd name="connsiteY1489" fmla="*/ 546191 h 6857999"/>
              <a:gd name="connsiteX1490" fmla="*/ 2509167 w 6096000"/>
              <a:gd name="connsiteY1490" fmla="*/ 546677 h 6857999"/>
              <a:gd name="connsiteX1491" fmla="*/ 2511595 w 6096000"/>
              <a:gd name="connsiteY1491" fmla="*/ 546677 h 6857999"/>
              <a:gd name="connsiteX1492" fmla="*/ 2514509 w 6096000"/>
              <a:gd name="connsiteY1492" fmla="*/ 546677 h 6857999"/>
              <a:gd name="connsiteX1493" fmla="*/ 2519849 w 6096000"/>
              <a:gd name="connsiteY1493" fmla="*/ 545707 h 6857999"/>
              <a:gd name="connsiteX1494" fmla="*/ 2525673 w 6096000"/>
              <a:gd name="connsiteY1494" fmla="*/ 543768 h 6857999"/>
              <a:gd name="connsiteX1495" fmla="*/ 2531984 w 6096000"/>
              <a:gd name="connsiteY1495" fmla="*/ 540375 h 6857999"/>
              <a:gd name="connsiteX1496" fmla="*/ 2538297 w 6096000"/>
              <a:gd name="connsiteY1496" fmla="*/ 536496 h 6857999"/>
              <a:gd name="connsiteX1497" fmla="*/ 2551404 w 6096000"/>
              <a:gd name="connsiteY1497" fmla="*/ 527769 h 6857999"/>
              <a:gd name="connsiteX1498" fmla="*/ 2564025 w 6096000"/>
              <a:gd name="connsiteY1498" fmla="*/ 519044 h 6857999"/>
              <a:gd name="connsiteX1499" fmla="*/ 2570336 w 6096000"/>
              <a:gd name="connsiteY1499" fmla="*/ 515165 h 6857999"/>
              <a:gd name="connsiteX1500" fmla="*/ 2576162 w 6096000"/>
              <a:gd name="connsiteY1500" fmla="*/ 512256 h 6857999"/>
              <a:gd name="connsiteX1501" fmla="*/ 2582473 w 6096000"/>
              <a:gd name="connsiteY1501" fmla="*/ 509831 h 6857999"/>
              <a:gd name="connsiteX1502" fmla="*/ 2588299 w 6096000"/>
              <a:gd name="connsiteY1502" fmla="*/ 507892 h 6857999"/>
              <a:gd name="connsiteX1503" fmla="*/ 2586357 w 6096000"/>
              <a:gd name="connsiteY1503" fmla="*/ 505954 h 6857999"/>
              <a:gd name="connsiteX1504" fmla="*/ 2583928 w 6096000"/>
              <a:gd name="connsiteY1504" fmla="*/ 503529 h 6857999"/>
              <a:gd name="connsiteX1505" fmla="*/ 2582473 w 6096000"/>
              <a:gd name="connsiteY1505" fmla="*/ 501590 h 6857999"/>
              <a:gd name="connsiteX1506" fmla="*/ 2580045 w 6096000"/>
              <a:gd name="connsiteY1506" fmla="*/ 501106 h 6857999"/>
              <a:gd name="connsiteX1507" fmla="*/ 2577619 w 6096000"/>
              <a:gd name="connsiteY1507" fmla="*/ 500136 h 6857999"/>
              <a:gd name="connsiteX1508" fmla="*/ 2575191 w 6096000"/>
              <a:gd name="connsiteY1508" fmla="*/ 500136 h 6857999"/>
              <a:gd name="connsiteX1509" fmla="*/ 2570822 w 6096000"/>
              <a:gd name="connsiteY1509" fmla="*/ 500620 h 6857999"/>
              <a:gd name="connsiteX1510" fmla="*/ 2565966 w 6096000"/>
              <a:gd name="connsiteY1510" fmla="*/ 501590 h 6857999"/>
              <a:gd name="connsiteX1511" fmla="*/ 2561111 w 6096000"/>
              <a:gd name="connsiteY1511" fmla="*/ 503529 h 6857999"/>
              <a:gd name="connsiteX1512" fmla="*/ 2555771 w 6096000"/>
              <a:gd name="connsiteY1512" fmla="*/ 504984 h 6857999"/>
              <a:gd name="connsiteX1513" fmla="*/ 2551404 w 6096000"/>
              <a:gd name="connsiteY1513" fmla="*/ 506438 h 6857999"/>
              <a:gd name="connsiteX1514" fmla="*/ 2545092 w 6096000"/>
              <a:gd name="connsiteY1514" fmla="*/ 497227 h 6857999"/>
              <a:gd name="connsiteX1515" fmla="*/ 2540721 w 6096000"/>
              <a:gd name="connsiteY1515" fmla="*/ 488016 h 6857999"/>
              <a:gd name="connsiteX1516" fmla="*/ 2537325 w 6096000"/>
              <a:gd name="connsiteY1516" fmla="*/ 479289 h 6857999"/>
              <a:gd name="connsiteX1517" fmla="*/ 2534897 w 6096000"/>
              <a:gd name="connsiteY1517" fmla="*/ 471048 h 6857999"/>
              <a:gd name="connsiteX1518" fmla="*/ 2531984 w 6096000"/>
              <a:gd name="connsiteY1518" fmla="*/ 456989 h 6857999"/>
              <a:gd name="connsiteX1519" fmla="*/ 2530527 w 6096000"/>
              <a:gd name="connsiteY1519" fmla="*/ 451171 h 6857999"/>
              <a:gd name="connsiteX1520" fmla="*/ 2529072 w 6096000"/>
              <a:gd name="connsiteY1520" fmla="*/ 445839 h 6857999"/>
              <a:gd name="connsiteX1521" fmla="*/ 2528101 w 6096000"/>
              <a:gd name="connsiteY1521" fmla="*/ 441476 h 6857999"/>
              <a:gd name="connsiteX1522" fmla="*/ 2525673 w 6096000"/>
              <a:gd name="connsiteY1522" fmla="*/ 439051 h 6857999"/>
              <a:gd name="connsiteX1523" fmla="*/ 2524217 w 6096000"/>
              <a:gd name="connsiteY1523" fmla="*/ 437597 h 6857999"/>
              <a:gd name="connsiteX1524" fmla="*/ 2522761 w 6096000"/>
              <a:gd name="connsiteY1524" fmla="*/ 437112 h 6857999"/>
              <a:gd name="connsiteX1525" fmla="*/ 2520818 w 6096000"/>
              <a:gd name="connsiteY1525" fmla="*/ 436628 h 6857999"/>
              <a:gd name="connsiteX1526" fmla="*/ 2518877 w 6096000"/>
              <a:gd name="connsiteY1526" fmla="*/ 437112 h 6857999"/>
              <a:gd name="connsiteX1527" fmla="*/ 2513051 w 6096000"/>
              <a:gd name="connsiteY1527" fmla="*/ 438567 h 6857999"/>
              <a:gd name="connsiteX1528" fmla="*/ 2506255 w 6096000"/>
              <a:gd name="connsiteY1528" fmla="*/ 441960 h 6857999"/>
              <a:gd name="connsiteX1529" fmla="*/ 2497516 w 6096000"/>
              <a:gd name="connsiteY1529" fmla="*/ 446808 h 6857999"/>
              <a:gd name="connsiteX1530" fmla="*/ 2486836 w 6096000"/>
              <a:gd name="connsiteY1530" fmla="*/ 454080 h 6857999"/>
              <a:gd name="connsiteX1531" fmla="*/ 2488293 w 6096000"/>
              <a:gd name="connsiteY1531" fmla="*/ 443415 h 6857999"/>
              <a:gd name="connsiteX1532" fmla="*/ 2490235 w 6096000"/>
              <a:gd name="connsiteY1532" fmla="*/ 434204 h 6857999"/>
              <a:gd name="connsiteX1533" fmla="*/ 2492176 w 6096000"/>
              <a:gd name="connsiteY1533" fmla="*/ 426931 h 6857999"/>
              <a:gd name="connsiteX1534" fmla="*/ 2495090 w 6096000"/>
              <a:gd name="connsiteY1534" fmla="*/ 420629 h 6857999"/>
              <a:gd name="connsiteX1535" fmla="*/ 2498003 w 6096000"/>
              <a:gd name="connsiteY1535" fmla="*/ 415297 h 6857999"/>
              <a:gd name="connsiteX1536" fmla="*/ 2501399 w 6096000"/>
              <a:gd name="connsiteY1536" fmla="*/ 410934 h 6857999"/>
              <a:gd name="connsiteX1537" fmla="*/ 2505769 w 6096000"/>
              <a:gd name="connsiteY1537" fmla="*/ 407055 h 6857999"/>
              <a:gd name="connsiteX1538" fmla="*/ 2509653 w 6096000"/>
              <a:gd name="connsiteY1538" fmla="*/ 405116 h 6857999"/>
              <a:gd name="connsiteX1539" fmla="*/ 2514509 w 6096000"/>
              <a:gd name="connsiteY1539" fmla="*/ 402691 h 6857999"/>
              <a:gd name="connsiteX1540" fmla="*/ 2519849 w 6096000"/>
              <a:gd name="connsiteY1540" fmla="*/ 400752 h 6857999"/>
              <a:gd name="connsiteX1541" fmla="*/ 2531984 w 6096000"/>
              <a:gd name="connsiteY1541" fmla="*/ 398814 h 6857999"/>
              <a:gd name="connsiteX1542" fmla="*/ 2546549 w 6096000"/>
              <a:gd name="connsiteY1542" fmla="*/ 395905 h 6857999"/>
              <a:gd name="connsiteX1543" fmla="*/ 2564025 w 6096000"/>
              <a:gd name="connsiteY1543" fmla="*/ 392510 h 6857999"/>
              <a:gd name="connsiteX1544" fmla="*/ 2565480 w 6096000"/>
              <a:gd name="connsiteY1544" fmla="*/ 392510 h 6857999"/>
              <a:gd name="connsiteX1545" fmla="*/ 2566939 w 6096000"/>
              <a:gd name="connsiteY1545" fmla="*/ 392996 h 6857999"/>
              <a:gd name="connsiteX1546" fmla="*/ 2566939 w 6096000"/>
              <a:gd name="connsiteY1546" fmla="*/ 394450 h 6857999"/>
              <a:gd name="connsiteX1547" fmla="*/ 2565966 w 6096000"/>
              <a:gd name="connsiteY1547" fmla="*/ 396875 h 6857999"/>
              <a:gd name="connsiteX1548" fmla="*/ 2563539 w 6096000"/>
              <a:gd name="connsiteY1548" fmla="*/ 402691 h 6857999"/>
              <a:gd name="connsiteX1549" fmla="*/ 2558685 w 6096000"/>
              <a:gd name="connsiteY1549" fmla="*/ 409479 h 6857999"/>
              <a:gd name="connsiteX1550" fmla="*/ 2554315 w 6096000"/>
              <a:gd name="connsiteY1550" fmla="*/ 415781 h 6857999"/>
              <a:gd name="connsiteX1551" fmla="*/ 2549461 w 6096000"/>
              <a:gd name="connsiteY1551" fmla="*/ 421599 h 6857999"/>
              <a:gd name="connsiteX1552" fmla="*/ 2545577 w 6096000"/>
              <a:gd name="connsiteY1552" fmla="*/ 424508 h 6857999"/>
              <a:gd name="connsiteX1553" fmla="*/ 2544121 w 6096000"/>
              <a:gd name="connsiteY1553" fmla="*/ 424508 h 6857999"/>
              <a:gd name="connsiteX1554" fmla="*/ 2543637 w 6096000"/>
              <a:gd name="connsiteY1554" fmla="*/ 424022 h 6857999"/>
              <a:gd name="connsiteX1555" fmla="*/ 2544121 w 6096000"/>
              <a:gd name="connsiteY1555" fmla="*/ 425477 h 6857999"/>
              <a:gd name="connsiteX1556" fmla="*/ 2545577 w 6096000"/>
              <a:gd name="connsiteY1556" fmla="*/ 426931 h 6857999"/>
              <a:gd name="connsiteX1557" fmla="*/ 2546549 w 6096000"/>
              <a:gd name="connsiteY1557" fmla="*/ 427417 h 6857999"/>
              <a:gd name="connsiteX1558" fmla="*/ 2548489 w 6096000"/>
              <a:gd name="connsiteY1558" fmla="*/ 427417 h 6857999"/>
              <a:gd name="connsiteX1559" fmla="*/ 2552374 w 6096000"/>
              <a:gd name="connsiteY1559" fmla="*/ 426931 h 6857999"/>
              <a:gd name="connsiteX1560" fmla="*/ 2557714 w 6096000"/>
              <a:gd name="connsiteY1560" fmla="*/ 424508 h 6857999"/>
              <a:gd name="connsiteX1561" fmla="*/ 2564025 w 6096000"/>
              <a:gd name="connsiteY1561" fmla="*/ 421115 h 6857999"/>
              <a:gd name="connsiteX1562" fmla="*/ 2571307 w 6096000"/>
              <a:gd name="connsiteY1562" fmla="*/ 416266 h 6857999"/>
              <a:gd name="connsiteX1563" fmla="*/ 2586842 w 6096000"/>
              <a:gd name="connsiteY1563" fmla="*/ 406086 h 6857999"/>
              <a:gd name="connsiteX1564" fmla="*/ 2603833 w 6096000"/>
              <a:gd name="connsiteY1564" fmla="*/ 395419 h 6857999"/>
              <a:gd name="connsiteX1565" fmla="*/ 2619854 w 6096000"/>
              <a:gd name="connsiteY1565" fmla="*/ 384269 h 6857999"/>
              <a:gd name="connsiteX1566" fmla="*/ 2626651 w 6096000"/>
              <a:gd name="connsiteY1566" fmla="*/ 380391 h 6857999"/>
              <a:gd name="connsiteX1567" fmla="*/ 2633446 w 6096000"/>
              <a:gd name="connsiteY1567" fmla="*/ 376998 h 6857999"/>
              <a:gd name="connsiteX1568" fmla="*/ 2639273 w 6096000"/>
              <a:gd name="connsiteY1568" fmla="*/ 374573 h 6857999"/>
              <a:gd name="connsiteX1569" fmla="*/ 2803089 w 6096000"/>
              <a:gd name="connsiteY1569" fmla="*/ 341703 h 6857999"/>
              <a:gd name="connsiteX1570" fmla="*/ 2805494 w 6096000"/>
              <a:gd name="connsiteY1570" fmla="*/ 348462 h 6857999"/>
              <a:gd name="connsiteX1571" fmla="*/ 2807900 w 6096000"/>
              <a:gd name="connsiteY1571" fmla="*/ 354256 h 6857999"/>
              <a:gd name="connsiteX1572" fmla="*/ 2809826 w 6096000"/>
              <a:gd name="connsiteY1572" fmla="*/ 358600 h 6857999"/>
              <a:gd name="connsiteX1573" fmla="*/ 2813677 w 6096000"/>
              <a:gd name="connsiteY1573" fmla="*/ 362462 h 6857999"/>
              <a:gd name="connsiteX1574" fmla="*/ 2816565 w 6096000"/>
              <a:gd name="connsiteY1574" fmla="*/ 364392 h 6857999"/>
              <a:gd name="connsiteX1575" fmla="*/ 2819935 w 6096000"/>
              <a:gd name="connsiteY1575" fmla="*/ 366324 h 6857999"/>
              <a:gd name="connsiteX1576" fmla="*/ 2823783 w 6096000"/>
              <a:gd name="connsiteY1576" fmla="*/ 367289 h 6857999"/>
              <a:gd name="connsiteX1577" fmla="*/ 2827153 w 6096000"/>
              <a:gd name="connsiteY1577" fmla="*/ 367289 h 6857999"/>
              <a:gd name="connsiteX1578" fmla="*/ 2831003 w 6096000"/>
              <a:gd name="connsiteY1578" fmla="*/ 366806 h 6857999"/>
              <a:gd name="connsiteX1579" fmla="*/ 2835335 w 6096000"/>
              <a:gd name="connsiteY1579" fmla="*/ 366324 h 6857999"/>
              <a:gd name="connsiteX1580" fmla="*/ 2843998 w 6096000"/>
              <a:gd name="connsiteY1580" fmla="*/ 363910 h 6857999"/>
              <a:gd name="connsiteX1581" fmla="*/ 2861326 w 6096000"/>
              <a:gd name="connsiteY1581" fmla="*/ 357151 h 6857999"/>
              <a:gd name="connsiteX1582" fmla="*/ 2860843 w 6096000"/>
              <a:gd name="connsiteY1582" fmla="*/ 365357 h 6857999"/>
              <a:gd name="connsiteX1583" fmla="*/ 2860361 w 6096000"/>
              <a:gd name="connsiteY1583" fmla="*/ 373081 h 6857999"/>
              <a:gd name="connsiteX1584" fmla="*/ 2858437 w 6096000"/>
              <a:gd name="connsiteY1584" fmla="*/ 381289 h 6857999"/>
              <a:gd name="connsiteX1585" fmla="*/ 2856992 w 6096000"/>
              <a:gd name="connsiteY1585" fmla="*/ 388530 h 6857999"/>
              <a:gd name="connsiteX1586" fmla="*/ 2855068 w 6096000"/>
              <a:gd name="connsiteY1586" fmla="*/ 395771 h 6857999"/>
              <a:gd name="connsiteX1587" fmla="*/ 2852180 w 6096000"/>
              <a:gd name="connsiteY1587" fmla="*/ 402528 h 6857999"/>
              <a:gd name="connsiteX1588" fmla="*/ 2849293 w 6096000"/>
              <a:gd name="connsiteY1588" fmla="*/ 408804 h 6857999"/>
              <a:gd name="connsiteX1589" fmla="*/ 2846886 w 6096000"/>
              <a:gd name="connsiteY1589" fmla="*/ 414598 h 6857999"/>
              <a:gd name="connsiteX1590" fmla="*/ 2842554 w 6096000"/>
              <a:gd name="connsiteY1590" fmla="*/ 420390 h 6857999"/>
              <a:gd name="connsiteX1591" fmla="*/ 2839185 w 6096000"/>
              <a:gd name="connsiteY1591" fmla="*/ 425701 h 6857999"/>
              <a:gd name="connsiteX1592" fmla="*/ 2834853 w 6096000"/>
              <a:gd name="connsiteY1592" fmla="*/ 431011 h 6857999"/>
              <a:gd name="connsiteX1593" fmla="*/ 2830039 w 6096000"/>
              <a:gd name="connsiteY1593" fmla="*/ 435837 h 6857999"/>
              <a:gd name="connsiteX1594" fmla="*/ 2825710 w 6096000"/>
              <a:gd name="connsiteY1594" fmla="*/ 439699 h 6857999"/>
              <a:gd name="connsiteX1595" fmla="*/ 2820415 w 6096000"/>
              <a:gd name="connsiteY1595" fmla="*/ 443561 h 6857999"/>
              <a:gd name="connsiteX1596" fmla="*/ 2815122 w 6096000"/>
              <a:gd name="connsiteY1596" fmla="*/ 447907 h 6857999"/>
              <a:gd name="connsiteX1597" fmla="*/ 2809345 w 6096000"/>
              <a:gd name="connsiteY1597" fmla="*/ 450803 h 6857999"/>
              <a:gd name="connsiteX1598" fmla="*/ 2803569 w 6096000"/>
              <a:gd name="connsiteY1598" fmla="*/ 453699 h 6857999"/>
              <a:gd name="connsiteX1599" fmla="*/ 2797313 w 6096000"/>
              <a:gd name="connsiteY1599" fmla="*/ 456113 h 6857999"/>
              <a:gd name="connsiteX1600" fmla="*/ 2791057 w 6096000"/>
              <a:gd name="connsiteY1600" fmla="*/ 458526 h 6857999"/>
              <a:gd name="connsiteX1601" fmla="*/ 2784797 w 6096000"/>
              <a:gd name="connsiteY1601" fmla="*/ 460458 h 6857999"/>
              <a:gd name="connsiteX1602" fmla="*/ 2778543 w 6096000"/>
              <a:gd name="connsiteY1602" fmla="*/ 461423 h 6857999"/>
              <a:gd name="connsiteX1603" fmla="*/ 2771804 w 6096000"/>
              <a:gd name="connsiteY1603" fmla="*/ 462872 h 6857999"/>
              <a:gd name="connsiteX1604" fmla="*/ 2765067 w 6096000"/>
              <a:gd name="connsiteY1604" fmla="*/ 463355 h 6857999"/>
              <a:gd name="connsiteX1605" fmla="*/ 2757847 w 6096000"/>
              <a:gd name="connsiteY1605" fmla="*/ 463837 h 6857999"/>
              <a:gd name="connsiteX1606" fmla="*/ 2750627 w 6096000"/>
              <a:gd name="connsiteY1606" fmla="*/ 463837 h 6857999"/>
              <a:gd name="connsiteX1607" fmla="*/ 2743889 w 6096000"/>
              <a:gd name="connsiteY1607" fmla="*/ 463355 h 6857999"/>
              <a:gd name="connsiteX1608" fmla="*/ 2736190 w 6096000"/>
              <a:gd name="connsiteY1608" fmla="*/ 461906 h 6857999"/>
              <a:gd name="connsiteX1609" fmla="*/ 2729451 w 6096000"/>
              <a:gd name="connsiteY1609" fmla="*/ 460940 h 6857999"/>
              <a:gd name="connsiteX1610" fmla="*/ 2722231 w 6096000"/>
              <a:gd name="connsiteY1610" fmla="*/ 459010 h 6857999"/>
              <a:gd name="connsiteX1611" fmla="*/ 2714532 w 6096000"/>
              <a:gd name="connsiteY1611" fmla="*/ 457561 h 6857999"/>
              <a:gd name="connsiteX1612" fmla="*/ 2707310 w 6096000"/>
              <a:gd name="connsiteY1612" fmla="*/ 454664 h 6857999"/>
              <a:gd name="connsiteX1613" fmla="*/ 2699611 w 6096000"/>
              <a:gd name="connsiteY1613" fmla="*/ 451769 h 6857999"/>
              <a:gd name="connsiteX1614" fmla="*/ 2703943 w 6096000"/>
              <a:gd name="connsiteY1614" fmla="*/ 459010 h 6857999"/>
              <a:gd name="connsiteX1615" fmla="*/ 2708274 w 6096000"/>
              <a:gd name="connsiteY1615" fmla="*/ 465285 h 6857999"/>
              <a:gd name="connsiteX1616" fmla="*/ 2713086 w 6096000"/>
              <a:gd name="connsiteY1616" fmla="*/ 471078 h 6857999"/>
              <a:gd name="connsiteX1617" fmla="*/ 2716937 w 6096000"/>
              <a:gd name="connsiteY1617" fmla="*/ 476388 h 6857999"/>
              <a:gd name="connsiteX1618" fmla="*/ 2725600 w 6096000"/>
              <a:gd name="connsiteY1618" fmla="*/ 485078 h 6857999"/>
              <a:gd name="connsiteX1619" fmla="*/ 2732339 w 6096000"/>
              <a:gd name="connsiteY1619" fmla="*/ 492802 h 6857999"/>
              <a:gd name="connsiteX1620" fmla="*/ 2735707 w 6096000"/>
              <a:gd name="connsiteY1620" fmla="*/ 497147 h 6857999"/>
              <a:gd name="connsiteX1621" fmla="*/ 2738597 w 6096000"/>
              <a:gd name="connsiteY1621" fmla="*/ 501491 h 6857999"/>
              <a:gd name="connsiteX1622" fmla="*/ 2740521 w 6096000"/>
              <a:gd name="connsiteY1622" fmla="*/ 505835 h 6857999"/>
              <a:gd name="connsiteX1623" fmla="*/ 2741965 w 6096000"/>
              <a:gd name="connsiteY1623" fmla="*/ 510662 h 6857999"/>
              <a:gd name="connsiteX1624" fmla="*/ 2743408 w 6096000"/>
              <a:gd name="connsiteY1624" fmla="*/ 515973 h 6857999"/>
              <a:gd name="connsiteX1625" fmla="*/ 2743408 w 6096000"/>
              <a:gd name="connsiteY1625" fmla="*/ 522248 h 6857999"/>
              <a:gd name="connsiteX1626" fmla="*/ 2742446 w 6096000"/>
              <a:gd name="connsiteY1626" fmla="*/ 529007 h 6857999"/>
              <a:gd name="connsiteX1627" fmla="*/ 2741003 w 6096000"/>
              <a:gd name="connsiteY1627" fmla="*/ 536730 h 6857999"/>
              <a:gd name="connsiteX1628" fmla="*/ 2752554 w 6096000"/>
              <a:gd name="connsiteY1628" fmla="*/ 528524 h 6857999"/>
              <a:gd name="connsiteX1629" fmla="*/ 2766029 w 6096000"/>
              <a:gd name="connsiteY1629" fmla="*/ 520800 h 6857999"/>
              <a:gd name="connsiteX1630" fmla="*/ 2781429 w 6096000"/>
              <a:gd name="connsiteY1630" fmla="*/ 512112 h 6857999"/>
              <a:gd name="connsiteX1631" fmla="*/ 2798275 w 6096000"/>
              <a:gd name="connsiteY1631" fmla="*/ 503423 h 6857999"/>
              <a:gd name="connsiteX1632" fmla="*/ 2816565 w 6096000"/>
              <a:gd name="connsiteY1632" fmla="*/ 495215 h 6857999"/>
              <a:gd name="connsiteX1633" fmla="*/ 2835816 w 6096000"/>
              <a:gd name="connsiteY1633" fmla="*/ 487974 h 6857999"/>
              <a:gd name="connsiteX1634" fmla="*/ 2856030 w 6096000"/>
              <a:gd name="connsiteY1634" fmla="*/ 481217 h 6857999"/>
              <a:gd name="connsiteX1635" fmla="*/ 2866139 w 6096000"/>
              <a:gd name="connsiteY1635" fmla="*/ 478320 h 6857999"/>
              <a:gd name="connsiteX1636" fmla="*/ 2875763 w 6096000"/>
              <a:gd name="connsiteY1636" fmla="*/ 475905 h 6857999"/>
              <a:gd name="connsiteX1637" fmla="*/ 2885871 w 6096000"/>
              <a:gd name="connsiteY1637" fmla="*/ 473975 h 6857999"/>
              <a:gd name="connsiteX1638" fmla="*/ 2896459 w 6096000"/>
              <a:gd name="connsiteY1638" fmla="*/ 472526 h 6857999"/>
              <a:gd name="connsiteX1639" fmla="*/ 2906566 w 6096000"/>
              <a:gd name="connsiteY1639" fmla="*/ 471078 h 6857999"/>
              <a:gd name="connsiteX1640" fmla="*/ 2916193 w 6096000"/>
              <a:gd name="connsiteY1640" fmla="*/ 470596 h 6857999"/>
              <a:gd name="connsiteX1641" fmla="*/ 2926299 w 6096000"/>
              <a:gd name="connsiteY1641" fmla="*/ 470596 h 6857999"/>
              <a:gd name="connsiteX1642" fmla="*/ 2935924 w 6096000"/>
              <a:gd name="connsiteY1642" fmla="*/ 471078 h 6857999"/>
              <a:gd name="connsiteX1643" fmla="*/ 2945550 w 6096000"/>
              <a:gd name="connsiteY1643" fmla="*/ 472526 h 6857999"/>
              <a:gd name="connsiteX1644" fmla="*/ 2954694 w 6096000"/>
              <a:gd name="connsiteY1644" fmla="*/ 473975 h 6857999"/>
              <a:gd name="connsiteX1645" fmla="*/ 2963359 w 6096000"/>
              <a:gd name="connsiteY1645" fmla="*/ 476871 h 6857999"/>
              <a:gd name="connsiteX1646" fmla="*/ 2972020 w 6096000"/>
              <a:gd name="connsiteY1646" fmla="*/ 480250 h 6857999"/>
              <a:gd name="connsiteX1647" fmla="*/ 2979721 w 6096000"/>
              <a:gd name="connsiteY1647" fmla="*/ 484594 h 6857999"/>
              <a:gd name="connsiteX1648" fmla="*/ 2987903 w 6096000"/>
              <a:gd name="connsiteY1648" fmla="*/ 488940 h 6857999"/>
              <a:gd name="connsiteX1649" fmla="*/ 2995123 w 6096000"/>
              <a:gd name="connsiteY1649" fmla="*/ 494732 h 6857999"/>
              <a:gd name="connsiteX1650" fmla="*/ 3001379 w 6096000"/>
              <a:gd name="connsiteY1650" fmla="*/ 501491 h 6857999"/>
              <a:gd name="connsiteX1651" fmla="*/ 3007636 w 6096000"/>
              <a:gd name="connsiteY1651" fmla="*/ 509215 h 6857999"/>
              <a:gd name="connsiteX1652" fmla="*/ 3013411 w 6096000"/>
              <a:gd name="connsiteY1652" fmla="*/ 517904 h 6857999"/>
              <a:gd name="connsiteX1653" fmla="*/ 3003305 w 6096000"/>
              <a:gd name="connsiteY1653" fmla="*/ 520800 h 6857999"/>
              <a:gd name="connsiteX1654" fmla="*/ 2992234 w 6096000"/>
              <a:gd name="connsiteY1654" fmla="*/ 522732 h 6857999"/>
              <a:gd name="connsiteX1655" fmla="*/ 2982128 w 6096000"/>
              <a:gd name="connsiteY1655" fmla="*/ 524180 h 6857999"/>
              <a:gd name="connsiteX1656" fmla="*/ 2972501 w 6096000"/>
              <a:gd name="connsiteY1656" fmla="*/ 524662 h 6857999"/>
              <a:gd name="connsiteX1657" fmla="*/ 2962878 w 6096000"/>
              <a:gd name="connsiteY1657" fmla="*/ 524662 h 6857999"/>
              <a:gd name="connsiteX1658" fmla="*/ 2952769 w 6096000"/>
              <a:gd name="connsiteY1658" fmla="*/ 524180 h 6857999"/>
              <a:gd name="connsiteX1659" fmla="*/ 2933519 w 6096000"/>
              <a:gd name="connsiteY1659" fmla="*/ 522248 h 6857999"/>
              <a:gd name="connsiteX1660" fmla="*/ 2914748 w 6096000"/>
              <a:gd name="connsiteY1660" fmla="*/ 519835 h 6857999"/>
              <a:gd name="connsiteX1661" fmla="*/ 2905121 w 6096000"/>
              <a:gd name="connsiteY1661" fmla="*/ 519353 h 6857999"/>
              <a:gd name="connsiteX1662" fmla="*/ 2895014 w 6096000"/>
              <a:gd name="connsiteY1662" fmla="*/ 519353 h 6857999"/>
              <a:gd name="connsiteX1663" fmla="*/ 2885391 w 6096000"/>
              <a:gd name="connsiteY1663" fmla="*/ 519835 h 6857999"/>
              <a:gd name="connsiteX1664" fmla="*/ 2875281 w 6096000"/>
              <a:gd name="connsiteY1664" fmla="*/ 521283 h 6857999"/>
              <a:gd name="connsiteX1665" fmla="*/ 2865175 w 6096000"/>
              <a:gd name="connsiteY1665" fmla="*/ 523215 h 6857999"/>
              <a:gd name="connsiteX1666" fmla="*/ 2854104 w 6096000"/>
              <a:gd name="connsiteY1666" fmla="*/ 526111 h 6857999"/>
              <a:gd name="connsiteX1667" fmla="*/ 2852180 w 6096000"/>
              <a:gd name="connsiteY1667" fmla="*/ 527076 h 6857999"/>
              <a:gd name="connsiteX1668" fmla="*/ 2850735 w 6096000"/>
              <a:gd name="connsiteY1668" fmla="*/ 527559 h 6857999"/>
              <a:gd name="connsiteX1669" fmla="*/ 2847367 w 6096000"/>
              <a:gd name="connsiteY1669" fmla="*/ 530456 h 6857999"/>
              <a:gd name="connsiteX1670" fmla="*/ 2844960 w 6096000"/>
              <a:gd name="connsiteY1670" fmla="*/ 533835 h 6857999"/>
              <a:gd name="connsiteX1671" fmla="*/ 2842554 w 6096000"/>
              <a:gd name="connsiteY1671" fmla="*/ 538180 h 6857999"/>
              <a:gd name="connsiteX1672" fmla="*/ 2841111 w 6096000"/>
              <a:gd name="connsiteY1672" fmla="*/ 543489 h 6857999"/>
              <a:gd name="connsiteX1673" fmla="*/ 2839667 w 6096000"/>
              <a:gd name="connsiteY1673" fmla="*/ 549283 h 6857999"/>
              <a:gd name="connsiteX1674" fmla="*/ 2839185 w 6096000"/>
              <a:gd name="connsiteY1674" fmla="*/ 555557 h 6857999"/>
              <a:gd name="connsiteX1675" fmla="*/ 2838704 w 6096000"/>
              <a:gd name="connsiteY1675" fmla="*/ 561351 h 6857999"/>
              <a:gd name="connsiteX1676" fmla="*/ 2839185 w 6096000"/>
              <a:gd name="connsiteY1676" fmla="*/ 567144 h 6857999"/>
              <a:gd name="connsiteX1677" fmla="*/ 2841111 w 6096000"/>
              <a:gd name="connsiteY1677" fmla="*/ 571971 h 6857999"/>
              <a:gd name="connsiteX1678" fmla="*/ 2842554 w 6096000"/>
              <a:gd name="connsiteY1678" fmla="*/ 577281 h 6857999"/>
              <a:gd name="connsiteX1679" fmla="*/ 2845443 w 6096000"/>
              <a:gd name="connsiteY1679" fmla="*/ 581143 h 6857999"/>
              <a:gd name="connsiteX1680" fmla="*/ 2846886 w 6096000"/>
              <a:gd name="connsiteY1680" fmla="*/ 582590 h 6857999"/>
              <a:gd name="connsiteX1681" fmla="*/ 2848811 w 6096000"/>
              <a:gd name="connsiteY1681" fmla="*/ 584040 h 6857999"/>
              <a:gd name="connsiteX1682" fmla="*/ 2850735 w 6096000"/>
              <a:gd name="connsiteY1682" fmla="*/ 585005 h 6857999"/>
              <a:gd name="connsiteX1683" fmla="*/ 2853142 w 6096000"/>
              <a:gd name="connsiteY1683" fmla="*/ 585487 h 6857999"/>
              <a:gd name="connsiteX1684" fmla="*/ 2855068 w 6096000"/>
              <a:gd name="connsiteY1684" fmla="*/ 585971 h 6857999"/>
              <a:gd name="connsiteX1685" fmla="*/ 2857955 w 6096000"/>
              <a:gd name="connsiteY1685" fmla="*/ 585971 h 6857999"/>
              <a:gd name="connsiteX1686" fmla="*/ 2860843 w 6096000"/>
              <a:gd name="connsiteY1686" fmla="*/ 585487 h 6857999"/>
              <a:gd name="connsiteX1687" fmla="*/ 2863731 w 6096000"/>
              <a:gd name="connsiteY1687" fmla="*/ 584040 h 6857999"/>
              <a:gd name="connsiteX1688" fmla="*/ 2857955 w 6096000"/>
              <a:gd name="connsiteY1688" fmla="*/ 592246 h 6857999"/>
              <a:gd name="connsiteX1689" fmla="*/ 2851218 w 6096000"/>
              <a:gd name="connsiteY1689" fmla="*/ 600452 h 6857999"/>
              <a:gd name="connsiteX1690" fmla="*/ 2843998 w 6096000"/>
              <a:gd name="connsiteY1690" fmla="*/ 607693 h 6857999"/>
              <a:gd name="connsiteX1691" fmla="*/ 2835816 w 6096000"/>
              <a:gd name="connsiteY1691" fmla="*/ 614452 h 6857999"/>
              <a:gd name="connsiteX1692" fmla="*/ 2827633 w 6096000"/>
              <a:gd name="connsiteY1692" fmla="*/ 621693 h 6857999"/>
              <a:gd name="connsiteX1693" fmla="*/ 2818489 w 6096000"/>
              <a:gd name="connsiteY1693" fmla="*/ 627969 h 6857999"/>
              <a:gd name="connsiteX1694" fmla="*/ 2808864 w 6096000"/>
              <a:gd name="connsiteY1694" fmla="*/ 633761 h 6857999"/>
              <a:gd name="connsiteX1695" fmla="*/ 2799237 w 6096000"/>
              <a:gd name="connsiteY1695" fmla="*/ 639071 h 6857999"/>
              <a:gd name="connsiteX1696" fmla="*/ 2789131 w 6096000"/>
              <a:gd name="connsiteY1696" fmla="*/ 644382 h 6857999"/>
              <a:gd name="connsiteX1697" fmla="*/ 2778543 w 6096000"/>
              <a:gd name="connsiteY1697" fmla="*/ 649691 h 6857999"/>
              <a:gd name="connsiteX1698" fmla="*/ 2756885 w 6096000"/>
              <a:gd name="connsiteY1698" fmla="*/ 658864 h 6857999"/>
              <a:gd name="connsiteX1699" fmla="*/ 2734745 w 6096000"/>
              <a:gd name="connsiteY1699" fmla="*/ 668036 h 6857999"/>
              <a:gd name="connsiteX1700" fmla="*/ 2711643 w 6096000"/>
              <a:gd name="connsiteY1700" fmla="*/ 675761 h 6857999"/>
              <a:gd name="connsiteX1701" fmla="*/ 2667366 w 6096000"/>
              <a:gd name="connsiteY1701" fmla="*/ 692656 h 6857999"/>
              <a:gd name="connsiteX1702" fmla="*/ 2645225 w 6096000"/>
              <a:gd name="connsiteY1702" fmla="*/ 701345 h 6857999"/>
              <a:gd name="connsiteX1703" fmla="*/ 2625493 w 6096000"/>
              <a:gd name="connsiteY1703" fmla="*/ 710035 h 6857999"/>
              <a:gd name="connsiteX1704" fmla="*/ 2616349 w 6096000"/>
              <a:gd name="connsiteY1704" fmla="*/ 714862 h 6857999"/>
              <a:gd name="connsiteX1705" fmla="*/ 2607203 w 6096000"/>
              <a:gd name="connsiteY1705" fmla="*/ 719689 h 6857999"/>
              <a:gd name="connsiteX1706" fmla="*/ 2598540 w 6096000"/>
              <a:gd name="connsiteY1706" fmla="*/ 724518 h 6857999"/>
              <a:gd name="connsiteX1707" fmla="*/ 2590358 w 6096000"/>
              <a:gd name="connsiteY1707" fmla="*/ 730310 h 6857999"/>
              <a:gd name="connsiteX1708" fmla="*/ 2583138 w 6096000"/>
              <a:gd name="connsiteY1708" fmla="*/ 736104 h 6857999"/>
              <a:gd name="connsiteX1709" fmla="*/ 2576401 w 6096000"/>
              <a:gd name="connsiteY1709" fmla="*/ 741896 h 6857999"/>
              <a:gd name="connsiteX1710" fmla="*/ 2570145 w 6096000"/>
              <a:gd name="connsiteY1710" fmla="*/ 748654 h 6857999"/>
              <a:gd name="connsiteX1711" fmla="*/ 2564367 w 6096000"/>
              <a:gd name="connsiteY1711" fmla="*/ 754930 h 6857999"/>
              <a:gd name="connsiteX1712" fmla="*/ 2563888 w 6096000"/>
              <a:gd name="connsiteY1712" fmla="*/ 748654 h 6857999"/>
              <a:gd name="connsiteX1713" fmla="*/ 2563888 w 6096000"/>
              <a:gd name="connsiteY1713" fmla="*/ 741896 h 6857999"/>
              <a:gd name="connsiteX1714" fmla="*/ 2563888 w 6096000"/>
              <a:gd name="connsiteY1714" fmla="*/ 735621 h 6857999"/>
              <a:gd name="connsiteX1715" fmla="*/ 2564367 w 6096000"/>
              <a:gd name="connsiteY1715" fmla="*/ 729827 h 6857999"/>
              <a:gd name="connsiteX1716" fmla="*/ 2565329 w 6096000"/>
              <a:gd name="connsiteY1716" fmla="*/ 724034 h 6857999"/>
              <a:gd name="connsiteX1717" fmla="*/ 2566293 w 6096000"/>
              <a:gd name="connsiteY1717" fmla="*/ 718242 h 6857999"/>
              <a:gd name="connsiteX1718" fmla="*/ 2568219 w 6096000"/>
              <a:gd name="connsiteY1718" fmla="*/ 713415 h 6857999"/>
              <a:gd name="connsiteX1719" fmla="*/ 2570625 w 6096000"/>
              <a:gd name="connsiteY1719" fmla="*/ 708104 h 6857999"/>
              <a:gd name="connsiteX1720" fmla="*/ 2573032 w 6096000"/>
              <a:gd name="connsiteY1720" fmla="*/ 703277 h 6857999"/>
              <a:gd name="connsiteX1721" fmla="*/ 2575437 w 6096000"/>
              <a:gd name="connsiteY1721" fmla="*/ 698932 h 6857999"/>
              <a:gd name="connsiteX1722" fmla="*/ 2581213 w 6096000"/>
              <a:gd name="connsiteY1722" fmla="*/ 690242 h 6857999"/>
              <a:gd name="connsiteX1723" fmla="*/ 2588434 w 6096000"/>
              <a:gd name="connsiteY1723" fmla="*/ 681553 h 6857999"/>
              <a:gd name="connsiteX1724" fmla="*/ 2595652 w 6096000"/>
              <a:gd name="connsiteY1724" fmla="*/ 674312 h 6857999"/>
              <a:gd name="connsiteX1725" fmla="*/ 2602871 w 6096000"/>
              <a:gd name="connsiteY1725" fmla="*/ 667553 h 6857999"/>
              <a:gd name="connsiteX1726" fmla="*/ 2611053 w 6096000"/>
              <a:gd name="connsiteY1726" fmla="*/ 661279 h 6857999"/>
              <a:gd name="connsiteX1727" fmla="*/ 2626455 w 6096000"/>
              <a:gd name="connsiteY1727" fmla="*/ 648244 h 6857999"/>
              <a:gd name="connsiteX1728" fmla="*/ 2633193 w 6096000"/>
              <a:gd name="connsiteY1728" fmla="*/ 642934 h 6857999"/>
              <a:gd name="connsiteX1729" fmla="*/ 2639931 w 6096000"/>
              <a:gd name="connsiteY1729" fmla="*/ 637141 h 6857999"/>
              <a:gd name="connsiteX1730" fmla="*/ 2644744 w 6096000"/>
              <a:gd name="connsiteY1730" fmla="*/ 631349 h 6857999"/>
              <a:gd name="connsiteX1731" fmla="*/ 2649075 w 6096000"/>
              <a:gd name="connsiteY1731" fmla="*/ 625555 h 6857999"/>
              <a:gd name="connsiteX1732" fmla="*/ 2648113 w 6096000"/>
              <a:gd name="connsiteY1732" fmla="*/ 621693 h 6857999"/>
              <a:gd name="connsiteX1733" fmla="*/ 2646669 w 6096000"/>
              <a:gd name="connsiteY1733" fmla="*/ 617831 h 6857999"/>
              <a:gd name="connsiteX1734" fmla="*/ 2644744 w 6096000"/>
              <a:gd name="connsiteY1734" fmla="*/ 614452 h 6857999"/>
              <a:gd name="connsiteX1735" fmla="*/ 2642337 w 6096000"/>
              <a:gd name="connsiteY1735" fmla="*/ 611555 h 6857999"/>
              <a:gd name="connsiteX1736" fmla="*/ 2640413 w 6096000"/>
              <a:gd name="connsiteY1736" fmla="*/ 608658 h 6857999"/>
              <a:gd name="connsiteX1737" fmla="*/ 2638005 w 6096000"/>
              <a:gd name="connsiteY1737" fmla="*/ 606246 h 6857999"/>
              <a:gd name="connsiteX1738" fmla="*/ 2632230 w 6096000"/>
              <a:gd name="connsiteY1738" fmla="*/ 601419 h 6857999"/>
              <a:gd name="connsiteX1739" fmla="*/ 2625493 w 6096000"/>
              <a:gd name="connsiteY1739" fmla="*/ 598039 h 6857999"/>
              <a:gd name="connsiteX1740" fmla="*/ 2618755 w 6096000"/>
              <a:gd name="connsiteY1740" fmla="*/ 595143 h 6857999"/>
              <a:gd name="connsiteX1741" fmla="*/ 2611053 w 6096000"/>
              <a:gd name="connsiteY1741" fmla="*/ 593211 h 6857999"/>
              <a:gd name="connsiteX1742" fmla="*/ 2604315 w 6096000"/>
              <a:gd name="connsiteY1742" fmla="*/ 592728 h 6857999"/>
              <a:gd name="connsiteX1743" fmla="*/ 2597576 w 6096000"/>
              <a:gd name="connsiteY1743" fmla="*/ 593211 h 6857999"/>
              <a:gd name="connsiteX1744" fmla="*/ 2591321 w 6096000"/>
              <a:gd name="connsiteY1744" fmla="*/ 594660 h 6857999"/>
              <a:gd name="connsiteX1745" fmla="*/ 2585545 w 6096000"/>
              <a:gd name="connsiteY1745" fmla="*/ 596108 h 6857999"/>
              <a:gd name="connsiteX1746" fmla="*/ 2583138 w 6096000"/>
              <a:gd name="connsiteY1746" fmla="*/ 598039 h 6857999"/>
              <a:gd name="connsiteX1747" fmla="*/ 2580731 w 6096000"/>
              <a:gd name="connsiteY1747" fmla="*/ 599487 h 6857999"/>
              <a:gd name="connsiteX1748" fmla="*/ 2579289 w 6096000"/>
              <a:gd name="connsiteY1748" fmla="*/ 601419 h 6857999"/>
              <a:gd name="connsiteX1749" fmla="*/ 2577363 w 6096000"/>
              <a:gd name="connsiteY1749" fmla="*/ 603349 h 6857999"/>
              <a:gd name="connsiteX1750" fmla="*/ 2576401 w 6096000"/>
              <a:gd name="connsiteY1750" fmla="*/ 605279 h 6857999"/>
              <a:gd name="connsiteX1751" fmla="*/ 2575437 w 6096000"/>
              <a:gd name="connsiteY1751" fmla="*/ 608176 h 6857999"/>
              <a:gd name="connsiteX1752" fmla="*/ 2574956 w 6096000"/>
              <a:gd name="connsiteY1752" fmla="*/ 611073 h 6857999"/>
              <a:gd name="connsiteX1753" fmla="*/ 2575437 w 6096000"/>
              <a:gd name="connsiteY1753" fmla="*/ 613970 h 6857999"/>
              <a:gd name="connsiteX1754" fmla="*/ 2576401 w 6096000"/>
              <a:gd name="connsiteY1754" fmla="*/ 616866 h 6857999"/>
              <a:gd name="connsiteX1755" fmla="*/ 2577363 w 6096000"/>
              <a:gd name="connsiteY1755" fmla="*/ 620246 h 6857999"/>
              <a:gd name="connsiteX1756" fmla="*/ 2571107 w 6096000"/>
              <a:gd name="connsiteY1756" fmla="*/ 619279 h 6857999"/>
              <a:gd name="connsiteX1757" fmla="*/ 2565329 w 6096000"/>
              <a:gd name="connsiteY1757" fmla="*/ 617349 h 6857999"/>
              <a:gd name="connsiteX1758" fmla="*/ 2560999 w 6096000"/>
              <a:gd name="connsiteY1758" fmla="*/ 615901 h 6857999"/>
              <a:gd name="connsiteX1759" fmla="*/ 2557149 w 6096000"/>
              <a:gd name="connsiteY1759" fmla="*/ 613487 h 6857999"/>
              <a:gd name="connsiteX1760" fmla="*/ 2555223 w 6096000"/>
              <a:gd name="connsiteY1760" fmla="*/ 611073 h 6857999"/>
              <a:gd name="connsiteX1761" fmla="*/ 2553298 w 6096000"/>
              <a:gd name="connsiteY1761" fmla="*/ 608658 h 6857999"/>
              <a:gd name="connsiteX1762" fmla="*/ 2552336 w 6096000"/>
              <a:gd name="connsiteY1762" fmla="*/ 606728 h 6857999"/>
              <a:gd name="connsiteX1763" fmla="*/ 2551855 w 6096000"/>
              <a:gd name="connsiteY1763" fmla="*/ 604314 h 6857999"/>
              <a:gd name="connsiteX1764" fmla="*/ 2552336 w 6096000"/>
              <a:gd name="connsiteY1764" fmla="*/ 601419 h 6857999"/>
              <a:gd name="connsiteX1765" fmla="*/ 2553298 w 6096000"/>
              <a:gd name="connsiteY1765" fmla="*/ 599005 h 6857999"/>
              <a:gd name="connsiteX1766" fmla="*/ 2555223 w 6096000"/>
              <a:gd name="connsiteY1766" fmla="*/ 596108 h 6857999"/>
              <a:gd name="connsiteX1767" fmla="*/ 2556668 w 6096000"/>
              <a:gd name="connsiteY1767" fmla="*/ 593211 h 6857999"/>
              <a:gd name="connsiteX1768" fmla="*/ 2562926 w 6096000"/>
              <a:gd name="connsiteY1768" fmla="*/ 587901 h 6857999"/>
              <a:gd name="connsiteX1769" fmla="*/ 2570145 w 6096000"/>
              <a:gd name="connsiteY1769" fmla="*/ 582108 h 6857999"/>
              <a:gd name="connsiteX1770" fmla="*/ 2578326 w 6096000"/>
              <a:gd name="connsiteY1770" fmla="*/ 576316 h 6857999"/>
              <a:gd name="connsiteX1771" fmla="*/ 2588434 w 6096000"/>
              <a:gd name="connsiteY1771" fmla="*/ 570522 h 6857999"/>
              <a:gd name="connsiteX1772" fmla="*/ 2598059 w 6096000"/>
              <a:gd name="connsiteY1772" fmla="*/ 564730 h 6857999"/>
              <a:gd name="connsiteX1773" fmla="*/ 2608165 w 6096000"/>
              <a:gd name="connsiteY1773" fmla="*/ 559421 h 6857999"/>
              <a:gd name="connsiteX1774" fmla="*/ 2626937 w 6096000"/>
              <a:gd name="connsiteY1774" fmla="*/ 550730 h 6857999"/>
              <a:gd name="connsiteX1775" fmla="*/ 2641375 w 6096000"/>
              <a:gd name="connsiteY1775" fmla="*/ 543972 h 6857999"/>
              <a:gd name="connsiteX1776" fmla="*/ 2649075 w 6096000"/>
              <a:gd name="connsiteY1776" fmla="*/ 547351 h 6857999"/>
              <a:gd name="connsiteX1777" fmla="*/ 2653888 w 6096000"/>
              <a:gd name="connsiteY1777" fmla="*/ 550730 h 6857999"/>
              <a:gd name="connsiteX1778" fmla="*/ 2658701 w 6096000"/>
              <a:gd name="connsiteY1778" fmla="*/ 555557 h 6857999"/>
              <a:gd name="connsiteX1779" fmla="*/ 2662070 w 6096000"/>
              <a:gd name="connsiteY1779" fmla="*/ 559903 h 6857999"/>
              <a:gd name="connsiteX1780" fmla="*/ 2664477 w 6096000"/>
              <a:gd name="connsiteY1780" fmla="*/ 564730 h 6857999"/>
              <a:gd name="connsiteX1781" fmla="*/ 2665921 w 6096000"/>
              <a:gd name="connsiteY1781" fmla="*/ 570040 h 6857999"/>
              <a:gd name="connsiteX1782" fmla="*/ 2667366 w 6096000"/>
              <a:gd name="connsiteY1782" fmla="*/ 575833 h 6857999"/>
              <a:gd name="connsiteX1783" fmla="*/ 2667847 w 6096000"/>
              <a:gd name="connsiteY1783" fmla="*/ 581143 h 6857999"/>
              <a:gd name="connsiteX1784" fmla="*/ 2668328 w 6096000"/>
              <a:gd name="connsiteY1784" fmla="*/ 594178 h 6857999"/>
              <a:gd name="connsiteX1785" fmla="*/ 2667847 w 6096000"/>
              <a:gd name="connsiteY1785" fmla="*/ 607211 h 6857999"/>
              <a:gd name="connsiteX1786" fmla="*/ 2668328 w 6096000"/>
              <a:gd name="connsiteY1786" fmla="*/ 613970 h 6857999"/>
              <a:gd name="connsiteX1787" fmla="*/ 2668807 w 6096000"/>
              <a:gd name="connsiteY1787" fmla="*/ 620728 h 6857999"/>
              <a:gd name="connsiteX1788" fmla="*/ 2669290 w 6096000"/>
              <a:gd name="connsiteY1788" fmla="*/ 627969 h 6857999"/>
              <a:gd name="connsiteX1789" fmla="*/ 2671215 w 6096000"/>
              <a:gd name="connsiteY1789" fmla="*/ 635210 h 6857999"/>
              <a:gd name="connsiteX1790" fmla="*/ 2680358 w 6096000"/>
              <a:gd name="connsiteY1790" fmla="*/ 628452 h 6857999"/>
              <a:gd name="connsiteX1791" fmla="*/ 2689024 w 6096000"/>
              <a:gd name="connsiteY1791" fmla="*/ 622658 h 6857999"/>
              <a:gd name="connsiteX1792" fmla="*/ 2697204 w 6096000"/>
              <a:gd name="connsiteY1792" fmla="*/ 617831 h 6857999"/>
              <a:gd name="connsiteX1793" fmla="*/ 2705386 w 6096000"/>
              <a:gd name="connsiteY1793" fmla="*/ 613970 h 6857999"/>
              <a:gd name="connsiteX1794" fmla="*/ 2713570 w 6096000"/>
              <a:gd name="connsiteY1794" fmla="*/ 611073 h 6857999"/>
              <a:gd name="connsiteX1795" fmla="*/ 2721269 w 6096000"/>
              <a:gd name="connsiteY1795" fmla="*/ 608658 h 6857999"/>
              <a:gd name="connsiteX1796" fmla="*/ 2729451 w 6096000"/>
              <a:gd name="connsiteY1796" fmla="*/ 607211 h 6857999"/>
              <a:gd name="connsiteX1797" fmla="*/ 2737633 w 6096000"/>
              <a:gd name="connsiteY1797" fmla="*/ 606246 h 6857999"/>
              <a:gd name="connsiteX1798" fmla="*/ 2753033 w 6096000"/>
              <a:gd name="connsiteY1798" fmla="*/ 603832 h 6857999"/>
              <a:gd name="connsiteX1799" fmla="*/ 2768918 w 6096000"/>
              <a:gd name="connsiteY1799" fmla="*/ 601419 h 6857999"/>
              <a:gd name="connsiteX1800" fmla="*/ 2777098 w 6096000"/>
              <a:gd name="connsiteY1800" fmla="*/ 599487 h 6857999"/>
              <a:gd name="connsiteX1801" fmla="*/ 2784797 w 6096000"/>
              <a:gd name="connsiteY1801" fmla="*/ 598039 h 6857999"/>
              <a:gd name="connsiteX1802" fmla="*/ 2792981 w 6096000"/>
              <a:gd name="connsiteY1802" fmla="*/ 595143 h 6857999"/>
              <a:gd name="connsiteX1803" fmla="*/ 2801644 w 6096000"/>
              <a:gd name="connsiteY1803" fmla="*/ 592246 h 6857999"/>
              <a:gd name="connsiteX1804" fmla="*/ 2799718 w 6096000"/>
              <a:gd name="connsiteY1804" fmla="*/ 585971 h 6857999"/>
              <a:gd name="connsiteX1805" fmla="*/ 2797313 w 6096000"/>
              <a:gd name="connsiteY1805" fmla="*/ 580178 h 6857999"/>
              <a:gd name="connsiteX1806" fmla="*/ 2795387 w 6096000"/>
              <a:gd name="connsiteY1806" fmla="*/ 574867 h 6857999"/>
              <a:gd name="connsiteX1807" fmla="*/ 2792981 w 6096000"/>
              <a:gd name="connsiteY1807" fmla="*/ 571006 h 6857999"/>
              <a:gd name="connsiteX1808" fmla="*/ 2790574 w 6096000"/>
              <a:gd name="connsiteY1808" fmla="*/ 567144 h 6857999"/>
              <a:gd name="connsiteX1809" fmla="*/ 2788169 w 6096000"/>
              <a:gd name="connsiteY1809" fmla="*/ 564248 h 6857999"/>
              <a:gd name="connsiteX1810" fmla="*/ 2785280 w 6096000"/>
              <a:gd name="connsiteY1810" fmla="*/ 561351 h 6857999"/>
              <a:gd name="connsiteX1811" fmla="*/ 2782393 w 6096000"/>
              <a:gd name="connsiteY1811" fmla="*/ 558937 h 6857999"/>
              <a:gd name="connsiteX1812" fmla="*/ 2780468 w 6096000"/>
              <a:gd name="connsiteY1812" fmla="*/ 557489 h 6857999"/>
              <a:gd name="connsiteX1813" fmla="*/ 2777579 w 6096000"/>
              <a:gd name="connsiteY1813" fmla="*/ 556041 h 6857999"/>
              <a:gd name="connsiteX1814" fmla="*/ 2774691 w 6096000"/>
              <a:gd name="connsiteY1814" fmla="*/ 555075 h 6857999"/>
              <a:gd name="connsiteX1815" fmla="*/ 2771804 w 6096000"/>
              <a:gd name="connsiteY1815" fmla="*/ 555075 h 6857999"/>
              <a:gd name="connsiteX1816" fmla="*/ 2766029 w 6096000"/>
              <a:gd name="connsiteY1816" fmla="*/ 554592 h 6857999"/>
              <a:gd name="connsiteX1817" fmla="*/ 2760253 w 6096000"/>
              <a:gd name="connsiteY1817" fmla="*/ 555557 h 6857999"/>
              <a:gd name="connsiteX1818" fmla="*/ 2754478 w 6096000"/>
              <a:gd name="connsiteY1818" fmla="*/ 557489 h 6857999"/>
              <a:gd name="connsiteX1819" fmla="*/ 2748701 w 6096000"/>
              <a:gd name="connsiteY1819" fmla="*/ 558937 h 6857999"/>
              <a:gd name="connsiteX1820" fmla="*/ 2738597 w 6096000"/>
              <a:gd name="connsiteY1820" fmla="*/ 563765 h 6857999"/>
              <a:gd name="connsiteX1821" fmla="*/ 2733301 w 6096000"/>
              <a:gd name="connsiteY1821" fmla="*/ 565695 h 6857999"/>
              <a:gd name="connsiteX1822" fmla="*/ 2729451 w 6096000"/>
              <a:gd name="connsiteY1822" fmla="*/ 567144 h 6857999"/>
              <a:gd name="connsiteX1823" fmla="*/ 2725600 w 6096000"/>
              <a:gd name="connsiteY1823" fmla="*/ 567144 h 6857999"/>
              <a:gd name="connsiteX1824" fmla="*/ 2723676 w 6096000"/>
              <a:gd name="connsiteY1824" fmla="*/ 567144 h 6857999"/>
              <a:gd name="connsiteX1825" fmla="*/ 2722231 w 6096000"/>
              <a:gd name="connsiteY1825" fmla="*/ 566660 h 6857999"/>
              <a:gd name="connsiteX1826" fmla="*/ 2720788 w 6096000"/>
              <a:gd name="connsiteY1826" fmla="*/ 565695 h 6857999"/>
              <a:gd name="connsiteX1827" fmla="*/ 2720307 w 6096000"/>
              <a:gd name="connsiteY1827" fmla="*/ 564248 h 6857999"/>
              <a:gd name="connsiteX1828" fmla="*/ 2720307 w 6096000"/>
              <a:gd name="connsiteY1828" fmla="*/ 559421 h 6857999"/>
              <a:gd name="connsiteX1829" fmla="*/ 2720788 w 6096000"/>
              <a:gd name="connsiteY1829" fmla="*/ 553145 h 6857999"/>
              <a:gd name="connsiteX1830" fmla="*/ 2722231 w 6096000"/>
              <a:gd name="connsiteY1830" fmla="*/ 546868 h 6857999"/>
              <a:gd name="connsiteX1831" fmla="*/ 2722712 w 6096000"/>
              <a:gd name="connsiteY1831" fmla="*/ 540110 h 6857999"/>
              <a:gd name="connsiteX1832" fmla="*/ 2723193 w 6096000"/>
              <a:gd name="connsiteY1832" fmla="*/ 533835 h 6857999"/>
              <a:gd name="connsiteX1833" fmla="*/ 2722712 w 6096000"/>
              <a:gd name="connsiteY1833" fmla="*/ 530938 h 6857999"/>
              <a:gd name="connsiteX1834" fmla="*/ 2722231 w 6096000"/>
              <a:gd name="connsiteY1834" fmla="*/ 529007 h 6857999"/>
              <a:gd name="connsiteX1835" fmla="*/ 2720788 w 6096000"/>
              <a:gd name="connsiteY1835" fmla="*/ 527559 h 6857999"/>
              <a:gd name="connsiteX1836" fmla="*/ 2719343 w 6096000"/>
              <a:gd name="connsiteY1836" fmla="*/ 526111 h 6857999"/>
              <a:gd name="connsiteX1837" fmla="*/ 2715494 w 6096000"/>
              <a:gd name="connsiteY1837" fmla="*/ 525627 h 6857999"/>
              <a:gd name="connsiteX1838" fmla="*/ 2712125 w 6096000"/>
              <a:gd name="connsiteY1838" fmla="*/ 525627 h 6857999"/>
              <a:gd name="connsiteX1839" fmla="*/ 2708755 w 6096000"/>
              <a:gd name="connsiteY1839" fmla="*/ 526111 h 6857999"/>
              <a:gd name="connsiteX1840" fmla="*/ 2704424 w 6096000"/>
              <a:gd name="connsiteY1840" fmla="*/ 527559 h 6857999"/>
              <a:gd name="connsiteX1841" fmla="*/ 2695761 w 6096000"/>
              <a:gd name="connsiteY1841" fmla="*/ 529973 h 6857999"/>
              <a:gd name="connsiteX1842" fmla="*/ 2690948 w 6096000"/>
              <a:gd name="connsiteY1842" fmla="*/ 530938 h 6857999"/>
              <a:gd name="connsiteX1843" fmla="*/ 2686616 w 6096000"/>
              <a:gd name="connsiteY1843" fmla="*/ 531421 h 6857999"/>
              <a:gd name="connsiteX1844" fmla="*/ 2681325 w 6096000"/>
              <a:gd name="connsiteY1844" fmla="*/ 531421 h 6857999"/>
              <a:gd name="connsiteX1845" fmla="*/ 2676989 w 6096000"/>
              <a:gd name="connsiteY1845" fmla="*/ 530456 h 6857999"/>
              <a:gd name="connsiteX1846" fmla="*/ 2672177 w 6096000"/>
              <a:gd name="connsiteY1846" fmla="*/ 528524 h 6857999"/>
              <a:gd name="connsiteX1847" fmla="*/ 2667847 w 6096000"/>
              <a:gd name="connsiteY1847" fmla="*/ 525145 h 6857999"/>
              <a:gd name="connsiteX1848" fmla="*/ 2663033 w 6096000"/>
              <a:gd name="connsiteY1848" fmla="*/ 520800 h 6857999"/>
              <a:gd name="connsiteX1849" fmla="*/ 2659182 w 6096000"/>
              <a:gd name="connsiteY1849" fmla="*/ 514042 h 6857999"/>
              <a:gd name="connsiteX1850" fmla="*/ 2655813 w 6096000"/>
              <a:gd name="connsiteY1850" fmla="*/ 506318 h 6857999"/>
              <a:gd name="connsiteX1851" fmla="*/ 2652445 w 6096000"/>
              <a:gd name="connsiteY1851" fmla="*/ 495697 h 6857999"/>
              <a:gd name="connsiteX1852" fmla="*/ 2653888 w 6096000"/>
              <a:gd name="connsiteY1852" fmla="*/ 494250 h 6857999"/>
              <a:gd name="connsiteX1853" fmla="*/ 2655813 w 6096000"/>
              <a:gd name="connsiteY1853" fmla="*/ 492320 h 6857999"/>
              <a:gd name="connsiteX1854" fmla="*/ 2656779 w 6096000"/>
              <a:gd name="connsiteY1854" fmla="*/ 490870 h 6857999"/>
              <a:gd name="connsiteX1855" fmla="*/ 2657257 w 6096000"/>
              <a:gd name="connsiteY1855" fmla="*/ 488456 h 6857999"/>
              <a:gd name="connsiteX1856" fmla="*/ 2658220 w 6096000"/>
              <a:gd name="connsiteY1856" fmla="*/ 486043 h 6857999"/>
              <a:gd name="connsiteX1857" fmla="*/ 2658220 w 6096000"/>
              <a:gd name="connsiteY1857" fmla="*/ 483629 h 6857999"/>
              <a:gd name="connsiteX1858" fmla="*/ 2656779 w 6096000"/>
              <a:gd name="connsiteY1858" fmla="*/ 478320 h 6857999"/>
              <a:gd name="connsiteX1859" fmla="*/ 2655333 w 6096000"/>
              <a:gd name="connsiteY1859" fmla="*/ 472526 h 6857999"/>
              <a:gd name="connsiteX1860" fmla="*/ 2652926 w 6096000"/>
              <a:gd name="connsiteY1860" fmla="*/ 466734 h 6857999"/>
              <a:gd name="connsiteX1861" fmla="*/ 2650519 w 6096000"/>
              <a:gd name="connsiteY1861" fmla="*/ 460940 h 6857999"/>
              <a:gd name="connsiteX1862" fmla="*/ 2649075 w 6096000"/>
              <a:gd name="connsiteY1862" fmla="*/ 455147 h 6857999"/>
              <a:gd name="connsiteX1863" fmla="*/ 2655813 w 6096000"/>
              <a:gd name="connsiteY1863" fmla="*/ 452252 h 6857999"/>
              <a:gd name="connsiteX1864" fmla="*/ 2661590 w 6096000"/>
              <a:gd name="connsiteY1864" fmla="*/ 449355 h 6857999"/>
              <a:gd name="connsiteX1865" fmla="*/ 2667366 w 6096000"/>
              <a:gd name="connsiteY1865" fmla="*/ 445976 h 6857999"/>
              <a:gd name="connsiteX1866" fmla="*/ 2672177 w 6096000"/>
              <a:gd name="connsiteY1866" fmla="*/ 442596 h 6857999"/>
              <a:gd name="connsiteX1867" fmla="*/ 2681803 w 6096000"/>
              <a:gd name="connsiteY1867" fmla="*/ 435837 h 6857999"/>
              <a:gd name="connsiteX1868" fmla="*/ 2689986 w 6096000"/>
              <a:gd name="connsiteY1868" fmla="*/ 427631 h 6857999"/>
              <a:gd name="connsiteX1869" fmla="*/ 2697204 w 6096000"/>
              <a:gd name="connsiteY1869" fmla="*/ 419425 h 6857999"/>
              <a:gd name="connsiteX1870" fmla="*/ 2704424 w 6096000"/>
              <a:gd name="connsiteY1870" fmla="*/ 411219 h 6857999"/>
              <a:gd name="connsiteX1871" fmla="*/ 2716937 w 6096000"/>
              <a:gd name="connsiteY1871" fmla="*/ 393839 h 6857999"/>
              <a:gd name="connsiteX1872" fmla="*/ 2723676 w 6096000"/>
              <a:gd name="connsiteY1872" fmla="*/ 385633 h 6857999"/>
              <a:gd name="connsiteX1873" fmla="*/ 2731377 w 6096000"/>
              <a:gd name="connsiteY1873" fmla="*/ 377427 h 6857999"/>
              <a:gd name="connsiteX1874" fmla="*/ 2739077 w 6096000"/>
              <a:gd name="connsiteY1874" fmla="*/ 369703 h 6857999"/>
              <a:gd name="connsiteX1875" fmla="*/ 2748221 w 6096000"/>
              <a:gd name="connsiteY1875" fmla="*/ 362462 h 6857999"/>
              <a:gd name="connsiteX1876" fmla="*/ 2753514 w 6096000"/>
              <a:gd name="connsiteY1876" fmla="*/ 358600 h 6857999"/>
              <a:gd name="connsiteX1877" fmla="*/ 2759290 w 6096000"/>
              <a:gd name="connsiteY1877" fmla="*/ 356186 h 6857999"/>
              <a:gd name="connsiteX1878" fmla="*/ 2765549 w 6096000"/>
              <a:gd name="connsiteY1878" fmla="*/ 353289 h 6857999"/>
              <a:gd name="connsiteX1879" fmla="*/ 2771804 w 6096000"/>
              <a:gd name="connsiteY1879" fmla="*/ 350392 h 6857999"/>
              <a:gd name="connsiteX1880" fmla="*/ 2778543 w 6096000"/>
              <a:gd name="connsiteY1880" fmla="*/ 347979 h 6857999"/>
              <a:gd name="connsiteX1881" fmla="*/ 2786242 w 6096000"/>
              <a:gd name="connsiteY1881" fmla="*/ 345565 h 6857999"/>
              <a:gd name="connsiteX1882" fmla="*/ 2794425 w 6096000"/>
              <a:gd name="connsiteY1882" fmla="*/ 343151 h 6857999"/>
              <a:gd name="connsiteX1883" fmla="*/ 3013373 w 6096000"/>
              <a:gd name="connsiteY1883" fmla="*/ 194296 h 6857999"/>
              <a:gd name="connsiteX1884" fmla="*/ 3015783 w 6096000"/>
              <a:gd name="connsiteY1884" fmla="*/ 201978 h 6857999"/>
              <a:gd name="connsiteX1885" fmla="*/ 3017710 w 6096000"/>
              <a:gd name="connsiteY1885" fmla="*/ 208702 h 6857999"/>
              <a:gd name="connsiteX1886" fmla="*/ 3020601 w 6096000"/>
              <a:gd name="connsiteY1886" fmla="*/ 214465 h 6857999"/>
              <a:gd name="connsiteX1887" fmla="*/ 3023491 w 6096000"/>
              <a:gd name="connsiteY1887" fmla="*/ 218787 h 6857999"/>
              <a:gd name="connsiteX1888" fmla="*/ 3025899 w 6096000"/>
              <a:gd name="connsiteY1888" fmla="*/ 223589 h 6857999"/>
              <a:gd name="connsiteX1889" fmla="*/ 3028790 w 6096000"/>
              <a:gd name="connsiteY1889" fmla="*/ 226951 h 6857999"/>
              <a:gd name="connsiteX1890" fmla="*/ 3032163 w 6096000"/>
              <a:gd name="connsiteY1890" fmla="*/ 229832 h 6857999"/>
              <a:gd name="connsiteX1891" fmla="*/ 3035054 w 6096000"/>
              <a:gd name="connsiteY1891" fmla="*/ 232233 h 6857999"/>
              <a:gd name="connsiteX1892" fmla="*/ 3038427 w 6096000"/>
              <a:gd name="connsiteY1892" fmla="*/ 233193 h 6857999"/>
              <a:gd name="connsiteX1893" fmla="*/ 3041318 w 6096000"/>
              <a:gd name="connsiteY1893" fmla="*/ 234154 h 6857999"/>
              <a:gd name="connsiteX1894" fmla="*/ 3044689 w 6096000"/>
              <a:gd name="connsiteY1894" fmla="*/ 235594 h 6857999"/>
              <a:gd name="connsiteX1895" fmla="*/ 3048063 w 6096000"/>
              <a:gd name="connsiteY1895" fmla="*/ 235594 h 6857999"/>
              <a:gd name="connsiteX1896" fmla="*/ 3055289 w 6096000"/>
              <a:gd name="connsiteY1896" fmla="*/ 235594 h 6857999"/>
              <a:gd name="connsiteX1897" fmla="*/ 3062516 w 6096000"/>
              <a:gd name="connsiteY1897" fmla="*/ 234154 h 6857999"/>
              <a:gd name="connsiteX1898" fmla="*/ 3078416 w 6096000"/>
              <a:gd name="connsiteY1898" fmla="*/ 231272 h 6857999"/>
              <a:gd name="connsiteX1899" fmla="*/ 3087088 w 6096000"/>
              <a:gd name="connsiteY1899" fmla="*/ 230312 h 6857999"/>
              <a:gd name="connsiteX1900" fmla="*/ 3096243 w 6096000"/>
              <a:gd name="connsiteY1900" fmla="*/ 230312 h 6857999"/>
              <a:gd name="connsiteX1901" fmla="*/ 3100578 w 6096000"/>
              <a:gd name="connsiteY1901" fmla="*/ 230791 h 6857999"/>
              <a:gd name="connsiteX1902" fmla="*/ 3104915 w 6096000"/>
              <a:gd name="connsiteY1902" fmla="*/ 231272 h 6857999"/>
              <a:gd name="connsiteX1903" fmla="*/ 3110215 w 6096000"/>
              <a:gd name="connsiteY1903" fmla="*/ 232712 h 6857999"/>
              <a:gd name="connsiteX1904" fmla="*/ 3114551 w 6096000"/>
              <a:gd name="connsiteY1904" fmla="*/ 234154 h 6857999"/>
              <a:gd name="connsiteX1905" fmla="*/ 3119368 w 6096000"/>
              <a:gd name="connsiteY1905" fmla="*/ 237035 h 6857999"/>
              <a:gd name="connsiteX1906" fmla="*/ 3124187 w 6096000"/>
              <a:gd name="connsiteY1906" fmla="*/ 239915 h 6857999"/>
              <a:gd name="connsiteX1907" fmla="*/ 3129487 w 6096000"/>
              <a:gd name="connsiteY1907" fmla="*/ 243278 h 6857999"/>
              <a:gd name="connsiteX1908" fmla="*/ 3134787 w 6096000"/>
              <a:gd name="connsiteY1908" fmla="*/ 248079 h 6857999"/>
              <a:gd name="connsiteX1909" fmla="*/ 3131413 w 6096000"/>
              <a:gd name="connsiteY1909" fmla="*/ 256724 h 6857999"/>
              <a:gd name="connsiteX1910" fmla="*/ 3127078 w 6096000"/>
              <a:gd name="connsiteY1910" fmla="*/ 267288 h 6857999"/>
              <a:gd name="connsiteX1911" fmla="*/ 3123224 w 6096000"/>
              <a:gd name="connsiteY1911" fmla="*/ 279294 h 6857999"/>
              <a:gd name="connsiteX1912" fmla="*/ 3121295 w 6096000"/>
              <a:gd name="connsiteY1912" fmla="*/ 285055 h 6857999"/>
              <a:gd name="connsiteX1913" fmla="*/ 3120332 w 6096000"/>
              <a:gd name="connsiteY1913" fmla="*/ 290818 h 6857999"/>
              <a:gd name="connsiteX1914" fmla="*/ 3120332 w 6096000"/>
              <a:gd name="connsiteY1914" fmla="*/ 296101 h 6857999"/>
              <a:gd name="connsiteX1915" fmla="*/ 3120815 w 6096000"/>
              <a:gd name="connsiteY1915" fmla="*/ 299941 h 6857999"/>
              <a:gd name="connsiteX1916" fmla="*/ 3121295 w 6096000"/>
              <a:gd name="connsiteY1916" fmla="*/ 302343 h 6857999"/>
              <a:gd name="connsiteX1917" fmla="*/ 3122741 w 6096000"/>
              <a:gd name="connsiteY1917" fmla="*/ 303783 h 6857999"/>
              <a:gd name="connsiteX1918" fmla="*/ 3124187 w 6096000"/>
              <a:gd name="connsiteY1918" fmla="*/ 305225 h 6857999"/>
              <a:gd name="connsiteX1919" fmla="*/ 3126115 w 6096000"/>
              <a:gd name="connsiteY1919" fmla="*/ 306185 h 6857999"/>
              <a:gd name="connsiteX1920" fmla="*/ 3128042 w 6096000"/>
              <a:gd name="connsiteY1920" fmla="*/ 306665 h 6857999"/>
              <a:gd name="connsiteX1921" fmla="*/ 3129969 w 6096000"/>
              <a:gd name="connsiteY1921" fmla="*/ 307146 h 6857999"/>
              <a:gd name="connsiteX1922" fmla="*/ 3132860 w 6096000"/>
              <a:gd name="connsiteY1922" fmla="*/ 307146 h 6857999"/>
              <a:gd name="connsiteX1923" fmla="*/ 3136231 w 6096000"/>
              <a:gd name="connsiteY1923" fmla="*/ 306665 h 6857999"/>
              <a:gd name="connsiteX1924" fmla="*/ 3144423 w 6096000"/>
              <a:gd name="connsiteY1924" fmla="*/ 304264 h 6857999"/>
              <a:gd name="connsiteX1925" fmla="*/ 3154541 w 6096000"/>
              <a:gd name="connsiteY1925" fmla="*/ 300422 h 6857999"/>
              <a:gd name="connsiteX1926" fmla="*/ 3155504 w 6096000"/>
              <a:gd name="connsiteY1926" fmla="*/ 307146 h 6857999"/>
              <a:gd name="connsiteX1927" fmla="*/ 3155985 w 6096000"/>
              <a:gd name="connsiteY1927" fmla="*/ 313388 h 6857999"/>
              <a:gd name="connsiteX1928" fmla="*/ 3155985 w 6096000"/>
              <a:gd name="connsiteY1928" fmla="*/ 318671 h 6857999"/>
              <a:gd name="connsiteX1929" fmla="*/ 3155504 w 6096000"/>
              <a:gd name="connsiteY1929" fmla="*/ 323953 h 6857999"/>
              <a:gd name="connsiteX1930" fmla="*/ 3154058 w 6096000"/>
              <a:gd name="connsiteY1930" fmla="*/ 328274 h 6857999"/>
              <a:gd name="connsiteX1931" fmla="*/ 3153095 w 6096000"/>
              <a:gd name="connsiteY1931" fmla="*/ 332596 h 6857999"/>
              <a:gd name="connsiteX1932" fmla="*/ 3151167 w 6096000"/>
              <a:gd name="connsiteY1932" fmla="*/ 335958 h 6857999"/>
              <a:gd name="connsiteX1933" fmla="*/ 3149240 w 6096000"/>
              <a:gd name="connsiteY1933" fmla="*/ 338839 h 6857999"/>
              <a:gd name="connsiteX1934" fmla="*/ 3146832 w 6096000"/>
              <a:gd name="connsiteY1934" fmla="*/ 341720 h 6857999"/>
              <a:gd name="connsiteX1935" fmla="*/ 3143940 w 6096000"/>
              <a:gd name="connsiteY1935" fmla="*/ 343641 h 6857999"/>
              <a:gd name="connsiteX1936" fmla="*/ 3140568 w 6096000"/>
              <a:gd name="connsiteY1936" fmla="*/ 346042 h 6857999"/>
              <a:gd name="connsiteX1937" fmla="*/ 3137195 w 6096000"/>
              <a:gd name="connsiteY1937" fmla="*/ 347963 h 6857999"/>
              <a:gd name="connsiteX1938" fmla="*/ 3129487 w 6096000"/>
              <a:gd name="connsiteY1938" fmla="*/ 349884 h 6857999"/>
              <a:gd name="connsiteX1939" fmla="*/ 3121295 w 6096000"/>
              <a:gd name="connsiteY1939" fmla="*/ 352284 h 6857999"/>
              <a:gd name="connsiteX1940" fmla="*/ 3112142 w 6096000"/>
              <a:gd name="connsiteY1940" fmla="*/ 353726 h 6857999"/>
              <a:gd name="connsiteX1941" fmla="*/ 3102988 w 6096000"/>
              <a:gd name="connsiteY1941" fmla="*/ 354205 h 6857999"/>
              <a:gd name="connsiteX1942" fmla="*/ 3083716 w 6096000"/>
              <a:gd name="connsiteY1942" fmla="*/ 355166 h 6857999"/>
              <a:gd name="connsiteX1943" fmla="*/ 3074079 w 6096000"/>
              <a:gd name="connsiteY1943" fmla="*/ 355647 h 6857999"/>
              <a:gd name="connsiteX1944" fmla="*/ 3064926 w 6096000"/>
              <a:gd name="connsiteY1944" fmla="*/ 357566 h 6857999"/>
              <a:gd name="connsiteX1945" fmla="*/ 3055771 w 6096000"/>
              <a:gd name="connsiteY1945" fmla="*/ 359008 h 6857999"/>
              <a:gd name="connsiteX1946" fmla="*/ 3047580 w 6096000"/>
              <a:gd name="connsiteY1946" fmla="*/ 362850 h 6857999"/>
              <a:gd name="connsiteX1947" fmla="*/ 3047580 w 6096000"/>
              <a:gd name="connsiteY1947" fmla="*/ 358527 h 6857999"/>
              <a:gd name="connsiteX1948" fmla="*/ 3047580 w 6096000"/>
              <a:gd name="connsiteY1948" fmla="*/ 354686 h 6857999"/>
              <a:gd name="connsiteX1949" fmla="*/ 3047580 w 6096000"/>
              <a:gd name="connsiteY1949" fmla="*/ 351324 h 6857999"/>
              <a:gd name="connsiteX1950" fmla="*/ 3049027 w 6096000"/>
              <a:gd name="connsiteY1950" fmla="*/ 347963 h 6857999"/>
              <a:gd name="connsiteX1951" fmla="*/ 3049990 w 6096000"/>
              <a:gd name="connsiteY1951" fmla="*/ 345081 h 6857999"/>
              <a:gd name="connsiteX1952" fmla="*/ 3050953 w 6096000"/>
              <a:gd name="connsiteY1952" fmla="*/ 341720 h 6857999"/>
              <a:gd name="connsiteX1953" fmla="*/ 3055289 w 6096000"/>
              <a:gd name="connsiteY1953" fmla="*/ 336438 h 6857999"/>
              <a:gd name="connsiteX1954" fmla="*/ 3059145 w 6096000"/>
              <a:gd name="connsiteY1954" fmla="*/ 331156 h 6857999"/>
              <a:gd name="connsiteX1955" fmla="*/ 3064443 w 6096000"/>
              <a:gd name="connsiteY1955" fmla="*/ 326353 h 6857999"/>
              <a:gd name="connsiteX1956" fmla="*/ 3074079 w 6096000"/>
              <a:gd name="connsiteY1956" fmla="*/ 316268 h 6857999"/>
              <a:gd name="connsiteX1957" fmla="*/ 3077933 w 6096000"/>
              <a:gd name="connsiteY1957" fmla="*/ 311467 h 6857999"/>
              <a:gd name="connsiteX1958" fmla="*/ 3082270 w 6096000"/>
              <a:gd name="connsiteY1958" fmla="*/ 305704 h 6857999"/>
              <a:gd name="connsiteX1959" fmla="*/ 3083234 w 6096000"/>
              <a:gd name="connsiteY1959" fmla="*/ 302343 h 6857999"/>
              <a:gd name="connsiteX1960" fmla="*/ 3084197 w 6096000"/>
              <a:gd name="connsiteY1960" fmla="*/ 299462 h 6857999"/>
              <a:gd name="connsiteX1961" fmla="*/ 3084680 w 6096000"/>
              <a:gd name="connsiteY1961" fmla="*/ 296101 h 6857999"/>
              <a:gd name="connsiteX1962" fmla="*/ 3085643 w 6096000"/>
              <a:gd name="connsiteY1962" fmla="*/ 291779 h 6857999"/>
              <a:gd name="connsiteX1963" fmla="*/ 3085643 w 6096000"/>
              <a:gd name="connsiteY1963" fmla="*/ 288416 h 6857999"/>
              <a:gd name="connsiteX1964" fmla="*/ 3084680 w 6096000"/>
              <a:gd name="connsiteY1964" fmla="*/ 284095 h 6857999"/>
              <a:gd name="connsiteX1965" fmla="*/ 3083716 w 6096000"/>
              <a:gd name="connsiteY1965" fmla="*/ 279773 h 6857999"/>
              <a:gd name="connsiteX1966" fmla="*/ 3082270 w 6096000"/>
              <a:gd name="connsiteY1966" fmla="*/ 274971 h 6857999"/>
              <a:gd name="connsiteX1967" fmla="*/ 3080343 w 6096000"/>
              <a:gd name="connsiteY1967" fmla="*/ 270169 h 6857999"/>
              <a:gd name="connsiteX1968" fmla="*/ 3077452 w 6096000"/>
              <a:gd name="connsiteY1968" fmla="*/ 264406 h 6857999"/>
              <a:gd name="connsiteX1969" fmla="*/ 3074079 w 6096000"/>
              <a:gd name="connsiteY1969" fmla="*/ 258645 h 6857999"/>
              <a:gd name="connsiteX1970" fmla="*/ 3070225 w 6096000"/>
              <a:gd name="connsiteY1970" fmla="*/ 252401 h 6857999"/>
              <a:gd name="connsiteX1971" fmla="*/ 3067817 w 6096000"/>
              <a:gd name="connsiteY1971" fmla="*/ 254322 h 6857999"/>
              <a:gd name="connsiteX1972" fmla="*/ 3065889 w 6096000"/>
              <a:gd name="connsiteY1972" fmla="*/ 255282 h 6857999"/>
              <a:gd name="connsiteX1973" fmla="*/ 3064926 w 6096000"/>
              <a:gd name="connsiteY1973" fmla="*/ 257684 h 6857999"/>
              <a:gd name="connsiteX1974" fmla="*/ 3063963 w 6096000"/>
              <a:gd name="connsiteY1974" fmla="*/ 259604 h 6857999"/>
              <a:gd name="connsiteX1975" fmla="*/ 3062999 w 6096000"/>
              <a:gd name="connsiteY1975" fmla="*/ 261525 h 6857999"/>
              <a:gd name="connsiteX1976" fmla="*/ 3062999 w 6096000"/>
              <a:gd name="connsiteY1976" fmla="*/ 264406 h 6857999"/>
              <a:gd name="connsiteX1977" fmla="*/ 3063963 w 6096000"/>
              <a:gd name="connsiteY1977" fmla="*/ 269688 h 6857999"/>
              <a:gd name="connsiteX1978" fmla="*/ 3064926 w 6096000"/>
              <a:gd name="connsiteY1978" fmla="*/ 275931 h 6857999"/>
              <a:gd name="connsiteX1979" fmla="*/ 3066371 w 6096000"/>
              <a:gd name="connsiteY1979" fmla="*/ 281694 h 6857999"/>
              <a:gd name="connsiteX1980" fmla="*/ 3068298 w 6096000"/>
              <a:gd name="connsiteY1980" fmla="*/ 287937 h 6857999"/>
              <a:gd name="connsiteX1981" fmla="*/ 3069261 w 6096000"/>
              <a:gd name="connsiteY1981" fmla="*/ 293700 h 6857999"/>
              <a:gd name="connsiteX1982" fmla="*/ 2969531 w 6096000"/>
              <a:gd name="connsiteY1982" fmla="*/ 333077 h 6857999"/>
              <a:gd name="connsiteX1983" fmla="*/ 2967603 w 6096000"/>
              <a:gd name="connsiteY1983" fmla="*/ 334037 h 6857999"/>
              <a:gd name="connsiteX1984" fmla="*/ 2966639 w 6096000"/>
              <a:gd name="connsiteY1984" fmla="*/ 335958 h 6857999"/>
              <a:gd name="connsiteX1985" fmla="*/ 2965675 w 6096000"/>
              <a:gd name="connsiteY1985" fmla="*/ 337398 h 6857999"/>
              <a:gd name="connsiteX1986" fmla="*/ 2965195 w 6096000"/>
              <a:gd name="connsiteY1986" fmla="*/ 339320 h 6857999"/>
              <a:gd name="connsiteX1987" fmla="*/ 2966639 w 6096000"/>
              <a:gd name="connsiteY1987" fmla="*/ 344602 h 6857999"/>
              <a:gd name="connsiteX1988" fmla="*/ 2968085 w 6096000"/>
              <a:gd name="connsiteY1988" fmla="*/ 349403 h 6857999"/>
              <a:gd name="connsiteX1989" fmla="*/ 2970975 w 6096000"/>
              <a:gd name="connsiteY1989" fmla="*/ 355647 h 6857999"/>
              <a:gd name="connsiteX1990" fmla="*/ 2974348 w 6096000"/>
              <a:gd name="connsiteY1990" fmla="*/ 361889 h 6857999"/>
              <a:gd name="connsiteX1991" fmla="*/ 2981093 w 6096000"/>
              <a:gd name="connsiteY1991" fmla="*/ 375815 h 6857999"/>
              <a:gd name="connsiteX1992" fmla="*/ 2983983 w 6096000"/>
              <a:gd name="connsiteY1992" fmla="*/ 382538 h 6857999"/>
              <a:gd name="connsiteX1993" fmla="*/ 2985911 w 6096000"/>
              <a:gd name="connsiteY1993" fmla="*/ 389261 h 6857999"/>
              <a:gd name="connsiteX1994" fmla="*/ 2986391 w 6096000"/>
              <a:gd name="connsiteY1994" fmla="*/ 393103 h 6857999"/>
              <a:gd name="connsiteX1995" fmla="*/ 2986391 w 6096000"/>
              <a:gd name="connsiteY1995" fmla="*/ 395984 h 6857999"/>
              <a:gd name="connsiteX1996" fmla="*/ 2985911 w 6096000"/>
              <a:gd name="connsiteY1996" fmla="*/ 399345 h 6857999"/>
              <a:gd name="connsiteX1997" fmla="*/ 2985428 w 6096000"/>
              <a:gd name="connsiteY1997" fmla="*/ 402227 h 6857999"/>
              <a:gd name="connsiteX1998" fmla="*/ 2983501 w 6096000"/>
              <a:gd name="connsiteY1998" fmla="*/ 405108 h 6857999"/>
              <a:gd name="connsiteX1999" fmla="*/ 2982056 w 6096000"/>
              <a:gd name="connsiteY1999" fmla="*/ 407028 h 6857999"/>
              <a:gd name="connsiteX2000" fmla="*/ 2979647 w 6096000"/>
              <a:gd name="connsiteY2000" fmla="*/ 409909 h 6857999"/>
              <a:gd name="connsiteX2001" fmla="*/ 2976275 w 6096000"/>
              <a:gd name="connsiteY2001" fmla="*/ 412312 h 6857999"/>
              <a:gd name="connsiteX2002" fmla="*/ 2972901 w 6096000"/>
              <a:gd name="connsiteY2002" fmla="*/ 414233 h 6857999"/>
              <a:gd name="connsiteX2003" fmla="*/ 2968085 w 6096000"/>
              <a:gd name="connsiteY2003" fmla="*/ 416152 h 6857999"/>
              <a:gd name="connsiteX2004" fmla="*/ 2962304 w 6096000"/>
              <a:gd name="connsiteY2004" fmla="*/ 417594 h 6857999"/>
              <a:gd name="connsiteX2005" fmla="*/ 2956041 w 6096000"/>
              <a:gd name="connsiteY2005" fmla="*/ 419034 h 6857999"/>
              <a:gd name="connsiteX2006" fmla="*/ 2951703 w 6096000"/>
              <a:gd name="connsiteY2006" fmla="*/ 415192 h 6857999"/>
              <a:gd name="connsiteX2007" fmla="*/ 2948330 w 6096000"/>
              <a:gd name="connsiteY2007" fmla="*/ 410390 h 6857999"/>
              <a:gd name="connsiteX2008" fmla="*/ 2944475 w 6096000"/>
              <a:gd name="connsiteY2008" fmla="*/ 406069 h 6857999"/>
              <a:gd name="connsiteX2009" fmla="*/ 2941104 w 6096000"/>
              <a:gd name="connsiteY2009" fmla="*/ 400785 h 6857999"/>
              <a:gd name="connsiteX2010" fmla="*/ 2939177 w 6096000"/>
              <a:gd name="connsiteY2010" fmla="*/ 395984 h 6857999"/>
              <a:gd name="connsiteX2011" fmla="*/ 2936769 w 6096000"/>
              <a:gd name="connsiteY2011" fmla="*/ 390702 h 6857999"/>
              <a:gd name="connsiteX2012" fmla="*/ 2933395 w 6096000"/>
              <a:gd name="connsiteY2012" fmla="*/ 379177 h 6857999"/>
              <a:gd name="connsiteX2013" fmla="*/ 2930986 w 6096000"/>
              <a:gd name="connsiteY2013" fmla="*/ 367651 h 6857999"/>
              <a:gd name="connsiteX2014" fmla="*/ 2928577 w 6096000"/>
              <a:gd name="connsiteY2014" fmla="*/ 356606 h 6857999"/>
              <a:gd name="connsiteX2015" fmla="*/ 2926168 w 6096000"/>
              <a:gd name="connsiteY2015" fmla="*/ 345081 h 6857999"/>
              <a:gd name="connsiteX2016" fmla="*/ 2924241 w 6096000"/>
              <a:gd name="connsiteY2016" fmla="*/ 335477 h 6857999"/>
              <a:gd name="connsiteX2017" fmla="*/ 2921350 w 6096000"/>
              <a:gd name="connsiteY2017" fmla="*/ 326353 h 6857999"/>
              <a:gd name="connsiteX2018" fmla="*/ 2918940 w 6096000"/>
              <a:gd name="connsiteY2018" fmla="*/ 322032 h 6857999"/>
              <a:gd name="connsiteX2019" fmla="*/ 2916532 w 6096000"/>
              <a:gd name="connsiteY2019" fmla="*/ 318189 h 6857999"/>
              <a:gd name="connsiteX2020" fmla="*/ 2914123 w 6096000"/>
              <a:gd name="connsiteY2020" fmla="*/ 315308 h 6857999"/>
              <a:gd name="connsiteX2021" fmla="*/ 2911714 w 6096000"/>
              <a:gd name="connsiteY2021" fmla="*/ 312428 h 6857999"/>
              <a:gd name="connsiteX2022" fmla="*/ 2907377 w 6096000"/>
              <a:gd name="connsiteY2022" fmla="*/ 310026 h 6857999"/>
              <a:gd name="connsiteX2023" fmla="*/ 2903523 w 6096000"/>
              <a:gd name="connsiteY2023" fmla="*/ 309067 h 6857999"/>
              <a:gd name="connsiteX2024" fmla="*/ 2898707 w 6096000"/>
              <a:gd name="connsiteY2024" fmla="*/ 308105 h 6857999"/>
              <a:gd name="connsiteX2025" fmla="*/ 2893887 w 6096000"/>
              <a:gd name="connsiteY2025" fmla="*/ 308105 h 6857999"/>
              <a:gd name="connsiteX2026" fmla="*/ 2888105 w 6096000"/>
              <a:gd name="connsiteY2026" fmla="*/ 308586 h 6857999"/>
              <a:gd name="connsiteX2027" fmla="*/ 2881360 w 6096000"/>
              <a:gd name="connsiteY2027" fmla="*/ 309546 h 6857999"/>
              <a:gd name="connsiteX2028" fmla="*/ 2874134 w 6096000"/>
              <a:gd name="connsiteY2028" fmla="*/ 311467 h 6857999"/>
              <a:gd name="connsiteX2029" fmla="*/ 2865944 w 6096000"/>
              <a:gd name="connsiteY2029" fmla="*/ 314347 h 6857999"/>
              <a:gd name="connsiteX2030" fmla="*/ 2856788 w 6096000"/>
              <a:gd name="connsiteY2030" fmla="*/ 318189 h 6857999"/>
              <a:gd name="connsiteX2031" fmla="*/ 2846671 w 6096000"/>
              <a:gd name="connsiteY2031" fmla="*/ 322511 h 6857999"/>
              <a:gd name="connsiteX2032" fmla="*/ 2849079 w 6096000"/>
              <a:gd name="connsiteY2032" fmla="*/ 314347 h 6857999"/>
              <a:gd name="connsiteX2033" fmla="*/ 2851489 w 6096000"/>
              <a:gd name="connsiteY2033" fmla="*/ 306185 h 6857999"/>
              <a:gd name="connsiteX2034" fmla="*/ 2854380 w 6096000"/>
              <a:gd name="connsiteY2034" fmla="*/ 299462 h 6857999"/>
              <a:gd name="connsiteX2035" fmla="*/ 2857751 w 6096000"/>
              <a:gd name="connsiteY2035" fmla="*/ 293700 h 6857999"/>
              <a:gd name="connsiteX2036" fmla="*/ 2860642 w 6096000"/>
              <a:gd name="connsiteY2036" fmla="*/ 288897 h 6857999"/>
              <a:gd name="connsiteX2037" fmla="*/ 2864015 w 6096000"/>
              <a:gd name="connsiteY2037" fmla="*/ 285055 h 6857999"/>
              <a:gd name="connsiteX2038" fmla="*/ 2867870 w 6096000"/>
              <a:gd name="connsiteY2038" fmla="*/ 282174 h 6857999"/>
              <a:gd name="connsiteX2039" fmla="*/ 2871243 w 6096000"/>
              <a:gd name="connsiteY2039" fmla="*/ 279294 h 6857999"/>
              <a:gd name="connsiteX2040" fmla="*/ 2876061 w 6096000"/>
              <a:gd name="connsiteY2040" fmla="*/ 278333 h 6857999"/>
              <a:gd name="connsiteX2041" fmla="*/ 2879915 w 6096000"/>
              <a:gd name="connsiteY2041" fmla="*/ 276892 h 6857999"/>
              <a:gd name="connsiteX2042" fmla="*/ 2884733 w 6096000"/>
              <a:gd name="connsiteY2042" fmla="*/ 276412 h 6857999"/>
              <a:gd name="connsiteX2043" fmla="*/ 2889070 w 6096000"/>
              <a:gd name="connsiteY2043" fmla="*/ 276412 h 6857999"/>
              <a:gd name="connsiteX2044" fmla="*/ 2893887 w 6096000"/>
              <a:gd name="connsiteY2044" fmla="*/ 276892 h 6857999"/>
              <a:gd name="connsiteX2045" fmla="*/ 2898707 w 6096000"/>
              <a:gd name="connsiteY2045" fmla="*/ 277852 h 6857999"/>
              <a:gd name="connsiteX2046" fmla="*/ 2909306 w 6096000"/>
              <a:gd name="connsiteY2046" fmla="*/ 279773 h 6857999"/>
              <a:gd name="connsiteX2047" fmla="*/ 2931951 w 6096000"/>
              <a:gd name="connsiteY2047" fmla="*/ 286016 h 6857999"/>
              <a:gd name="connsiteX2048" fmla="*/ 2944475 w 6096000"/>
              <a:gd name="connsiteY2048" fmla="*/ 288416 h 6857999"/>
              <a:gd name="connsiteX2049" fmla="*/ 2951222 w 6096000"/>
              <a:gd name="connsiteY2049" fmla="*/ 289858 h 6857999"/>
              <a:gd name="connsiteX2050" fmla="*/ 2957486 w 6096000"/>
              <a:gd name="connsiteY2050" fmla="*/ 290337 h 6857999"/>
              <a:gd name="connsiteX2051" fmla="*/ 2963749 w 6096000"/>
              <a:gd name="connsiteY2051" fmla="*/ 290337 h 6857999"/>
              <a:gd name="connsiteX2052" fmla="*/ 2970493 w 6096000"/>
              <a:gd name="connsiteY2052" fmla="*/ 290337 h 6857999"/>
              <a:gd name="connsiteX2053" fmla="*/ 2977239 w 6096000"/>
              <a:gd name="connsiteY2053" fmla="*/ 288897 h 6857999"/>
              <a:gd name="connsiteX2054" fmla="*/ 2983983 w 6096000"/>
              <a:gd name="connsiteY2054" fmla="*/ 287937 h 6857999"/>
              <a:gd name="connsiteX2055" fmla="*/ 2991211 w 6096000"/>
              <a:gd name="connsiteY2055" fmla="*/ 286016 h 6857999"/>
              <a:gd name="connsiteX2056" fmla="*/ 2997956 w 6096000"/>
              <a:gd name="connsiteY2056" fmla="*/ 283134 h 6857999"/>
              <a:gd name="connsiteX2057" fmla="*/ 3005182 w 6096000"/>
              <a:gd name="connsiteY2057" fmla="*/ 279773 h 6857999"/>
              <a:gd name="connsiteX2058" fmla="*/ 3012409 w 6096000"/>
              <a:gd name="connsiteY2058" fmla="*/ 275452 h 6857999"/>
              <a:gd name="connsiteX2059" fmla="*/ 3000364 w 6096000"/>
              <a:gd name="connsiteY2059" fmla="*/ 275452 h 6857999"/>
              <a:gd name="connsiteX2060" fmla="*/ 2989282 w 6096000"/>
              <a:gd name="connsiteY2060" fmla="*/ 273531 h 6857999"/>
              <a:gd name="connsiteX2061" fmla="*/ 2984947 w 6096000"/>
              <a:gd name="connsiteY2061" fmla="*/ 273049 h 6857999"/>
              <a:gd name="connsiteX2062" fmla="*/ 2980610 w 6096000"/>
              <a:gd name="connsiteY2062" fmla="*/ 271610 h 6857999"/>
              <a:gd name="connsiteX2063" fmla="*/ 2977239 w 6096000"/>
              <a:gd name="connsiteY2063" fmla="*/ 270169 h 6857999"/>
              <a:gd name="connsiteX2064" fmla="*/ 2974348 w 6096000"/>
              <a:gd name="connsiteY2064" fmla="*/ 268728 h 6857999"/>
              <a:gd name="connsiteX2065" fmla="*/ 2971457 w 6096000"/>
              <a:gd name="connsiteY2065" fmla="*/ 266327 h 6857999"/>
              <a:gd name="connsiteX2066" fmla="*/ 2969531 w 6096000"/>
              <a:gd name="connsiteY2066" fmla="*/ 263925 h 6857999"/>
              <a:gd name="connsiteX2067" fmla="*/ 2967603 w 6096000"/>
              <a:gd name="connsiteY2067" fmla="*/ 261525 h 6857999"/>
              <a:gd name="connsiteX2068" fmla="*/ 2966639 w 6096000"/>
              <a:gd name="connsiteY2068" fmla="*/ 259604 h 6857999"/>
              <a:gd name="connsiteX2069" fmla="*/ 2965195 w 6096000"/>
              <a:gd name="connsiteY2069" fmla="*/ 256724 h 6857999"/>
              <a:gd name="connsiteX2070" fmla="*/ 2965195 w 6096000"/>
              <a:gd name="connsiteY2070" fmla="*/ 253842 h 6857999"/>
              <a:gd name="connsiteX2071" fmla="*/ 2964713 w 6096000"/>
              <a:gd name="connsiteY2071" fmla="*/ 250961 h 6857999"/>
              <a:gd name="connsiteX2072" fmla="*/ 2965195 w 6096000"/>
              <a:gd name="connsiteY2072" fmla="*/ 248079 h 6857999"/>
              <a:gd name="connsiteX2073" fmla="*/ 2967120 w 6096000"/>
              <a:gd name="connsiteY2073" fmla="*/ 241836 h 6857999"/>
              <a:gd name="connsiteX2074" fmla="*/ 2970013 w 6096000"/>
              <a:gd name="connsiteY2074" fmla="*/ 235114 h 6857999"/>
              <a:gd name="connsiteX2075" fmla="*/ 2974348 w 6096000"/>
              <a:gd name="connsiteY2075" fmla="*/ 227911 h 6857999"/>
              <a:gd name="connsiteX2076" fmla="*/ 2979647 w 6096000"/>
              <a:gd name="connsiteY2076" fmla="*/ 220708 h 6857999"/>
              <a:gd name="connsiteX2077" fmla="*/ 2986391 w 6096000"/>
              <a:gd name="connsiteY2077" fmla="*/ 213984 h 6857999"/>
              <a:gd name="connsiteX2078" fmla="*/ 2994583 w 6096000"/>
              <a:gd name="connsiteY2078" fmla="*/ 206781 h 6857999"/>
              <a:gd name="connsiteX2079" fmla="*/ 3003737 w 6096000"/>
              <a:gd name="connsiteY2079" fmla="*/ 200538 h 6857999"/>
              <a:gd name="connsiteX2080" fmla="*/ 2200977 w 6096000"/>
              <a:gd name="connsiteY2080" fmla="*/ 177379 h 6857999"/>
              <a:gd name="connsiteX2081" fmla="*/ 2206293 w 6096000"/>
              <a:gd name="connsiteY2081" fmla="*/ 179795 h 6857999"/>
              <a:gd name="connsiteX2082" fmla="*/ 2211611 w 6096000"/>
              <a:gd name="connsiteY2082" fmla="*/ 181246 h 6857999"/>
              <a:gd name="connsiteX2083" fmla="*/ 2216926 w 6096000"/>
              <a:gd name="connsiteY2083" fmla="*/ 182212 h 6857999"/>
              <a:gd name="connsiteX2084" fmla="*/ 2222727 w 6096000"/>
              <a:gd name="connsiteY2084" fmla="*/ 182696 h 6857999"/>
              <a:gd name="connsiteX2085" fmla="*/ 2234325 w 6096000"/>
              <a:gd name="connsiteY2085" fmla="*/ 182696 h 6857999"/>
              <a:gd name="connsiteX2086" fmla="*/ 2245923 w 6096000"/>
              <a:gd name="connsiteY2086" fmla="*/ 182696 h 6857999"/>
              <a:gd name="connsiteX2087" fmla="*/ 2257523 w 6096000"/>
              <a:gd name="connsiteY2087" fmla="*/ 182696 h 6857999"/>
              <a:gd name="connsiteX2088" fmla="*/ 2262841 w 6096000"/>
              <a:gd name="connsiteY2088" fmla="*/ 183179 h 6857999"/>
              <a:gd name="connsiteX2089" fmla="*/ 2268639 w 6096000"/>
              <a:gd name="connsiteY2089" fmla="*/ 183662 h 6857999"/>
              <a:gd name="connsiteX2090" fmla="*/ 2273955 w 6096000"/>
              <a:gd name="connsiteY2090" fmla="*/ 185595 h 6857999"/>
              <a:gd name="connsiteX2091" fmla="*/ 2279272 w 6096000"/>
              <a:gd name="connsiteY2091" fmla="*/ 187528 h 6857999"/>
              <a:gd name="connsiteX2092" fmla="*/ 2284105 w 6096000"/>
              <a:gd name="connsiteY2092" fmla="*/ 190428 h 6857999"/>
              <a:gd name="connsiteX2093" fmla="*/ 2288939 w 6096000"/>
              <a:gd name="connsiteY2093" fmla="*/ 194778 h 6857999"/>
              <a:gd name="connsiteX2094" fmla="*/ 2292806 w 6096000"/>
              <a:gd name="connsiteY2094" fmla="*/ 201061 h 6857999"/>
              <a:gd name="connsiteX2095" fmla="*/ 2295705 w 6096000"/>
              <a:gd name="connsiteY2095" fmla="*/ 207344 h 6857999"/>
              <a:gd name="connsiteX2096" fmla="*/ 2298120 w 6096000"/>
              <a:gd name="connsiteY2096" fmla="*/ 213628 h 6857999"/>
              <a:gd name="connsiteX2097" fmla="*/ 2299569 w 6096000"/>
              <a:gd name="connsiteY2097" fmla="*/ 219428 h 6857999"/>
              <a:gd name="connsiteX2098" fmla="*/ 2301020 w 6096000"/>
              <a:gd name="connsiteY2098" fmla="*/ 225226 h 6857999"/>
              <a:gd name="connsiteX2099" fmla="*/ 2301020 w 6096000"/>
              <a:gd name="connsiteY2099" fmla="*/ 230059 h 6857999"/>
              <a:gd name="connsiteX2100" fmla="*/ 2301020 w 6096000"/>
              <a:gd name="connsiteY2100" fmla="*/ 235376 h 6857999"/>
              <a:gd name="connsiteX2101" fmla="*/ 2300537 w 6096000"/>
              <a:gd name="connsiteY2101" fmla="*/ 240209 h 6857999"/>
              <a:gd name="connsiteX2102" fmla="*/ 2299087 w 6096000"/>
              <a:gd name="connsiteY2102" fmla="*/ 244560 h 6857999"/>
              <a:gd name="connsiteX2103" fmla="*/ 2298120 w 6096000"/>
              <a:gd name="connsiteY2103" fmla="*/ 249391 h 6857999"/>
              <a:gd name="connsiteX2104" fmla="*/ 2294738 w 6096000"/>
              <a:gd name="connsiteY2104" fmla="*/ 257126 h 6857999"/>
              <a:gd name="connsiteX2105" fmla="*/ 2289905 w 6096000"/>
              <a:gd name="connsiteY2105" fmla="*/ 265341 h 6857999"/>
              <a:gd name="connsiteX2106" fmla="*/ 2286038 w 6096000"/>
              <a:gd name="connsiteY2106" fmla="*/ 272590 h 6857999"/>
              <a:gd name="connsiteX2107" fmla="*/ 2282173 w 6096000"/>
              <a:gd name="connsiteY2107" fmla="*/ 280323 h 6857999"/>
              <a:gd name="connsiteX2108" fmla="*/ 2279272 w 6096000"/>
              <a:gd name="connsiteY2108" fmla="*/ 287091 h 6857999"/>
              <a:gd name="connsiteX2109" fmla="*/ 2278790 w 6096000"/>
              <a:gd name="connsiteY2109" fmla="*/ 290473 h 6857999"/>
              <a:gd name="connsiteX2110" fmla="*/ 2277822 w 6096000"/>
              <a:gd name="connsiteY2110" fmla="*/ 294339 h 6857999"/>
              <a:gd name="connsiteX2111" fmla="*/ 2277339 w 6096000"/>
              <a:gd name="connsiteY2111" fmla="*/ 298206 h 6857999"/>
              <a:gd name="connsiteX2112" fmla="*/ 2277822 w 6096000"/>
              <a:gd name="connsiteY2112" fmla="*/ 301590 h 6857999"/>
              <a:gd name="connsiteX2113" fmla="*/ 2279272 w 6096000"/>
              <a:gd name="connsiteY2113" fmla="*/ 304972 h 6857999"/>
              <a:gd name="connsiteX2114" fmla="*/ 2280721 w 6096000"/>
              <a:gd name="connsiteY2114" fmla="*/ 308838 h 6857999"/>
              <a:gd name="connsiteX2115" fmla="*/ 2283139 w 6096000"/>
              <a:gd name="connsiteY2115" fmla="*/ 312705 h 6857999"/>
              <a:gd name="connsiteX2116" fmla="*/ 2286523 w 6096000"/>
              <a:gd name="connsiteY2116" fmla="*/ 317054 h 6857999"/>
              <a:gd name="connsiteX2117" fmla="*/ 2290388 w 6096000"/>
              <a:gd name="connsiteY2117" fmla="*/ 320922 h 6857999"/>
              <a:gd name="connsiteX2118" fmla="*/ 2295705 w 6096000"/>
              <a:gd name="connsiteY2118" fmla="*/ 324788 h 6857999"/>
              <a:gd name="connsiteX2119" fmla="*/ 2301504 w 6096000"/>
              <a:gd name="connsiteY2119" fmla="*/ 329621 h 6857999"/>
              <a:gd name="connsiteX2120" fmla="*/ 2308271 w 6096000"/>
              <a:gd name="connsiteY2120" fmla="*/ 333970 h 6857999"/>
              <a:gd name="connsiteX2121" fmla="*/ 2301504 w 6096000"/>
              <a:gd name="connsiteY2121" fmla="*/ 343152 h 6857999"/>
              <a:gd name="connsiteX2122" fmla="*/ 2295221 w 6096000"/>
              <a:gd name="connsiteY2122" fmla="*/ 350885 h 6857999"/>
              <a:gd name="connsiteX2123" fmla="*/ 2288455 w 6096000"/>
              <a:gd name="connsiteY2123" fmla="*/ 357169 h 6857999"/>
              <a:gd name="connsiteX2124" fmla="*/ 2281206 w 6096000"/>
              <a:gd name="connsiteY2124" fmla="*/ 362485 h 6857999"/>
              <a:gd name="connsiteX2125" fmla="*/ 2274922 w 6096000"/>
              <a:gd name="connsiteY2125" fmla="*/ 366351 h 6857999"/>
              <a:gd name="connsiteX2126" fmla="*/ 2268158 w 6096000"/>
              <a:gd name="connsiteY2126" fmla="*/ 369735 h 6857999"/>
              <a:gd name="connsiteX2127" fmla="*/ 2255107 w 6096000"/>
              <a:gd name="connsiteY2127" fmla="*/ 375535 h 6857999"/>
              <a:gd name="connsiteX2128" fmla="*/ 2242540 w 6096000"/>
              <a:gd name="connsiteY2128" fmla="*/ 381334 h 6857999"/>
              <a:gd name="connsiteX2129" fmla="*/ 2235291 w 6096000"/>
              <a:gd name="connsiteY2129" fmla="*/ 385201 h 6857999"/>
              <a:gd name="connsiteX2130" fmla="*/ 2229009 w 6096000"/>
              <a:gd name="connsiteY2130" fmla="*/ 389067 h 6857999"/>
              <a:gd name="connsiteX2131" fmla="*/ 2222243 w 6096000"/>
              <a:gd name="connsiteY2131" fmla="*/ 394383 h 6857999"/>
              <a:gd name="connsiteX2132" fmla="*/ 2215958 w 6096000"/>
              <a:gd name="connsiteY2132" fmla="*/ 400667 h 6857999"/>
              <a:gd name="connsiteX2133" fmla="*/ 2209192 w 6096000"/>
              <a:gd name="connsiteY2133" fmla="*/ 408882 h 6857999"/>
              <a:gd name="connsiteX2134" fmla="*/ 2202425 w 6096000"/>
              <a:gd name="connsiteY2134" fmla="*/ 418066 h 6857999"/>
              <a:gd name="connsiteX2135" fmla="*/ 2206293 w 6096000"/>
              <a:gd name="connsiteY2135" fmla="*/ 424348 h 6857999"/>
              <a:gd name="connsiteX2136" fmla="*/ 2210644 w 6096000"/>
              <a:gd name="connsiteY2136" fmla="*/ 429665 h 6857999"/>
              <a:gd name="connsiteX2137" fmla="*/ 2214993 w 6096000"/>
              <a:gd name="connsiteY2137" fmla="*/ 434014 h 6857999"/>
              <a:gd name="connsiteX2138" fmla="*/ 2219343 w 6096000"/>
              <a:gd name="connsiteY2138" fmla="*/ 437398 h 6857999"/>
              <a:gd name="connsiteX2139" fmla="*/ 2224176 w 6096000"/>
              <a:gd name="connsiteY2139" fmla="*/ 440782 h 6857999"/>
              <a:gd name="connsiteX2140" fmla="*/ 2228524 w 6096000"/>
              <a:gd name="connsiteY2140" fmla="*/ 443197 h 6857999"/>
              <a:gd name="connsiteX2141" fmla="*/ 2233841 w 6096000"/>
              <a:gd name="connsiteY2141" fmla="*/ 445131 h 6857999"/>
              <a:gd name="connsiteX2142" fmla="*/ 2238191 w 6096000"/>
              <a:gd name="connsiteY2142" fmla="*/ 445613 h 6857999"/>
              <a:gd name="connsiteX2143" fmla="*/ 2243508 w 6096000"/>
              <a:gd name="connsiteY2143" fmla="*/ 446097 h 6857999"/>
              <a:gd name="connsiteX2144" fmla="*/ 2248823 w 6096000"/>
              <a:gd name="connsiteY2144" fmla="*/ 446097 h 6857999"/>
              <a:gd name="connsiteX2145" fmla="*/ 2253657 w 6096000"/>
              <a:gd name="connsiteY2145" fmla="*/ 445613 h 6857999"/>
              <a:gd name="connsiteX2146" fmla="*/ 2259456 w 6096000"/>
              <a:gd name="connsiteY2146" fmla="*/ 444647 h 6857999"/>
              <a:gd name="connsiteX2147" fmla="*/ 2264774 w 6096000"/>
              <a:gd name="connsiteY2147" fmla="*/ 443197 h 6857999"/>
              <a:gd name="connsiteX2148" fmla="*/ 2270573 w 6096000"/>
              <a:gd name="connsiteY2148" fmla="*/ 441747 h 6857999"/>
              <a:gd name="connsiteX2149" fmla="*/ 2281206 w 6096000"/>
              <a:gd name="connsiteY2149" fmla="*/ 436431 h 6857999"/>
              <a:gd name="connsiteX2150" fmla="*/ 2292806 w 6096000"/>
              <a:gd name="connsiteY2150" fmla="*/ 430632 h 6857999"/>
              <a:gd name="connsiteX2151" fmla="*/ 2304404 w 6096000"/>
              <a:gd name="connsiteY2151" fmla="*/ 424348 h 6857999"/>
              <a:gd name="connsiteX2152" fmla="*/ 2328085 w 6096000"/>
              <a:gd name="connsiteY2152" fmla="*/ 409849 h 6857999"/>
              <a:gd name="connsiteX2153" fmla="*/ 2339202 w 6096000"/>
              <a:gd name="connsiteY2153" fmla="*/ 402600 h 6857999"/>
              <a:gd name="connsiteX2154" fmla="*/ 2351284 w 6096000"/>
              <a:gd name="connsiteY2154" fmla="*/ 396316 h 6857999"/>
              <a:gd name="connsiteX2155" fmla="*/ 2362883 w 6096000"/>
              <a:gd name="connsiteY2155" fmla="*/ 390034 h 6857999"/>
              <a:gd name="connsiteX2156" fmla="*/ 2374967 w 6096000"/>
              <a:gd name="connsiteY2156" fmla="*/ 384717 h 6857999"/>
              <a:gd name="connsiteX2157" fmla="*/ 2377867 w 6096000"/>
              <a:gd name="connsiteY2157" fmla="*/ 390034 h 6857999"/>
              <a:gd name="connsiteX2158" fmla="*/ 2380282 w 6096000"/>
              <a:gd name="connsiteY2158" fmla="*/ 394867 h 6857999"/>
              <a:gd name="connsiteX2159" fmla="*/ 2381733 w 6096000"/>
              <a:gd name="connsiteY2159" fmla="*/ 399700 h 6857999"/>
              <a:gd name="connsiteX2160" fmla="*/ 2383182 w 6096000"/>
              <a:gd name="connsiteY2160" fmla="*/ 404049 h 6857999"/>
              <a:gd name="connsiteX2161" fmla="*/ 2384149 w 6096000"/>
              <a:gd name="connsiteY2161" fmla="*/ 412750 h 6857999"/>
              <a:gd name="connsiteX2162" fmla="*/ 2385117 w 6096000"/>
              <a:gd name="connsiteY2162" fmla="*/ 421448 h 6857999"/>
              <a:gd name="connsiteX2163" fmla="*/ 2386082 w 6096000"/>
              <a:gd name="connsiteY2163" fmla="*/ 430147 h 6857999"/>
              <a:gd name="connsiteX2164" fmla="*/ 2386566 w 6096000"/>
              <a:gd name="connsiteY2164" fmla="*/ 434014 h 6857999"/>
              <a:gd name="connsiteX2165" fmla="*/ 2387533 w 6096000"/>
              <a:gd name="connsiteY2165" fmla="*/ 438847 h 6857999"/>
              <a:gd name="connsiteX2166" fmla="*/ 2388982 w 6096000"/>
              <a:gd name="connsiteY2166" fmla="*/ 443197 h 6857999"/>
              <a:gd name="connsiteX2167" fmla="*/ 2390915 w 6096000"/>
              <a:gd name="connsiteY2167" fmla="*/ 448030 h 6857999"/>
              <a:gd name="connsiteX2168" fmla="*/ 2393815 w 6096000"/>
              <a:gd name="connsiteY2168" fmla="*/ 452864 h 6857999"/>
              <a:gd name="connsiteX2169" fmla="*/ 2397199 w 6096000"/>
              <a:gd name="connsiteY2169" fmla="*/ 458663 h 6857999"/>
              <a:gd name="connsiteX2170" fmla="*/ 2387049 w 6096000"/>
              <a:gd name="connsiteY2170" fmla="*/ 457213 h 6857999"/>
              <a:gd name="connsiteX2171" fmla="*/ 2377382 w 6096000"/>
              <a:gd name="connsiteY2171" fmla="*/ 455763 h 6857999"/>
              <a:gd name="connsiteX2172" fmla="*/ 2368200 w 6096000"/>
              <a:gd name="connsiteY2172" fmla="*/ 455279 h 6857999"/>
              <a:gd name="connsiteX2173" fmla="*/ 2359017 w 6096000"/>
              <a:gd name="connsiteY2173" fmla="*/ 455763 h 6857999"/>
              <a:gd name="connsiteX2174" fmla="*/ 2349835 w 6096000"/>
              <a:gd name="connsiteY2174" fmla="*/ 457213 h 6857999"/>
              <a:gd name="connsiteX2175" fmla="*/ 2340651 w 6096000"/>
              <a:gd name="connsiteY2175" fmla="*/ 458663 h 6857999"/>
              <a:gd name="connsiteX2176" fmla="*/ 2331951 w 6096000"/>
              <a:gd name="connsiteY2176" fmla="*/ 460596 h 6857999"/>
              <a:gd name="connsiteX2177" fmla="*/ 2323254 w 6096000"/>
              <a:gd name="connsiteY2177" fmla="*/ 463496 h 6857999"/>
              <a:gd name="connsiteX2178" fmla="*/ 2314554 w 6096000"/>
              <a:gd name="connsiteY2178" fmla="*/ 466879 h 6857999"/>
              <a:gd name="connsiteX2179" fmla="*/ 2306820 w 6096000"/>
              <a:gd name="connsiteY2179" fmla="*/ 470263 h 6857999"/>
              <a:gd name="connsiteX2180" fmla="*/ 2298120 w 6096000"/>
              <a:gd name="connsiteY2180" fmla="*/ 474129 h 6857999"/>
              <a:gd name="connsiteX2181" fmla="*/ 2289905 w 6096000"/>
              <a:gd name="connsiteY2181" fmla="*/ 478962 h 6857999"/>
              <a:gd name="connsiteX2182" fmla="*/ 2273955 w 6096000"/>
              <a:gd name="connsiteY2182" fmla="*/ 489111 h 6857999"/>
              <a:gd name="connsiteX2183" fmla="*/ 2258007 w 6096000"/>
              <a:gd name="connsiteY2183" fmla="*/ 500710 h 6857999"/>
              <a:gd name="connsiteX2184" fmla="*/ 2242057 w 6096000"/>
              <a:gd name="connsiteY2184" fmla="*/ 512793 h 6857999"/>
              <a:gd name="connsiteX2185" fmla="*/ 2225625 w 6096000"/>
              <a:gd name="connsiteY2185" fmla="*/ 525359 h 6857999"/>
              <a:gd name="connsiteX2186" fmla="*/ 2193242 w 6096000"/>
              <a:gd name="connsiteY2186" fmla="*/ 551940 h 6857999"/>
              <a:gd name="connsiteX2187" fmla="*/ 2175843 w 6096000"/>
              <a:gd name="connsiteY2187" fmla="*/ 564990 h 6857999"/>
              <a:gd name="connsiteX2188" fmla="*/ 2157962 w 6096000"/>
              <a:gd name="connsiteY2188" fmla="*/ 577556 h 6857999"/>
              <a:gd name="connsiteX2189" fmla="*/ 2139596 w 6096000"/>
              <a:gd name="connsiteY2189" fmla="*/ 589638 h 6857999"/>
              <a:gd name="connsiteX2190" fmla="*/ 2129931 w 6096000"/>
              <a:gd name="connsiteY2190" fmla="*/ 594956 h 6857999"/>
              <a:gd name="connsiteX2191" fmla="*/ 2120264 w 6096000"/>
              <a:gd name="connsiteY2191" fmla="*/ 600755 h 6857999"/>
              <a:gd name="connsiteX2192" fmla="*/ 2115431 w 6096000"/>
              <a:gd name="connsiteY2192" fmla="*/ 594956 h 6857999"/>
              <a:gd name="connsiteX2193" fmla="*/ 2112048 w 6096000"/>
              <a:gd name="connsiteY2193" fmla="*/ 589638 h 6857999"/>
              <a:gd name="connsiteX2194" fmla="*/ 2109631 w 6096000"/>
              <a:gd name="connsiteY2194" fmla="*/ 585289 h 6857999"/>
              <a:gd name="connsiteX2195" fmla="*/ 2108665 w 6096000"/>
              <a:gd name="connsiteY2195" fmla="*/ 580456 h 6857999"/>
              <a:gd name="connsiteX2196" fmla="*/ 2108665 w 6096000"/>
              <a:gd name="connsiteY2196" fmla="*/ 576590 h 6857999"/>
              <a:gd name="connsiteX2197" fmla="*/ 2109149 w 6096000"/>
              <a:gd name="connsiteY2197" fmla="*/ 573206 h 6857999"/>
              <a:gd name="connsiteX2198" fmla="*/ 2110599 w 6096000"/>
              <a:gd name="connsiteY2198" fmla="*/ 568857 h 6857999"/>
              <a:gd name="connsiteX2199" fmla="*/ 2112532 w 6096000"/>
              <a:gd name="connsiteY2199" fmla="*/ 565473 h 6857999"/>
              <a:gd name="connsiteX2200" fmla="*/ 2114949 w 6096000"/>
              <a:gd name="connsiteY2200" fmla="*/ 562573 h 6857999"/>
              <a:gd name="connsiteX2201" fmla="*/ 2118331 w 6096000"/>
              <a:gd name="connsiteY2201" fmla="*/ 559191 h 6857999"/>
              <a:gd name="connsiteX2202" fmla="*/ 2126064 w 6096000"/>
              <a:gd name="connsiteY2202" fmla="*/ 553391 h 6857999"/>
              <a:gd name="connsiteX2203" fmla="*/ 2142013 w 6096000"/>
              <a:gd name="connsiteY2203" fmla="*/ 542758 h 6857999"/>
              <a:gd name="connsiteX2204" fmla="*/ 2146362 w 6096000"/>
              <a:gd name="connsiteY2204" fmla="*/ 536959 h 6857999"/>
              <a:gd name="connsiteX2205" fmla="*/ 2149747 w 6096000"/>
              <a:gd name="connsiteY2205" fmla="*/ 530675 h 6857999"/>
              <a:gd name="connsiteX2206" fmla="*/ 2152161 w 6096000"/>
              <a:gd name="connsiteY2206" fmla="*/ 524393 h 6857999"/>
              <a:gd name="connsiteX2207" fmla="*/ 2154580 w 6096000"/>
              <a:gd name="connsiteY2207" fmla="*/ 517142 h 6857999"/>
              <a:gd name="connsiteX2208" fmla="*/ 2155545 w 6096000"/>
              <a:gd name="connsiteY2208" fmla="*/ 510376 h 6857999"/>
              <a:gd name="connsiteX2209" fmla="*/ 2156995 w 6096000"/>
              <a:gd name="connsiteY2209" fmla="*/ 503610 h 6857999"/>
              <a:gd name="connsiteX2210" fmla="*/ 2156995 w 6096000"/>
              <a:gd name="connsiteY2210" fmla="*/ 495877 h 6857999"/>
              <a:gd name="connsiteX2211" fmla="*/ 2156995 w 6096000"/>
              <a:gd name="connsiteY2211" fmla="*/ 488628 h 6857999"/>
              <a:gd name="connsiteX2212" fmla="*/ 2155545 w 6096000"/>
              <a:gd name="connsiteY2212" fmla="*/ 473645 h 6857999"/>
              <a:gd name="connsiteX2213" fmla="*/ 2154096 w 6096000"/>
              <a:gd name="connsiteY2213" fmla="*/ 458663 h 6857999"/>
              <a:gd name="connsiteX2214" fmla="*/ 2149263 w 6096000"/>
              <a:gd name="connsiteY2214" fmla="*/ 427732 h 6857999"/>
              <a:gd name="connsiteX2215" fmla="*/ 2135730 w 6096000"/>
              <a:gd name="connsiteY2215" fmla="*/ 425314 h 6857999"/>
              <a:gd name="connsiteX2216" fmla="*/ 2124133 w 6096000"/>
              <a:gd name="connsiteY2216" fmla="*/ 424832 h 6857999"/>
              <a:gd name="connsiteX2217" fmla="*/ 2119782 w 6096000"/>
              <a:gd name="connsiteY2217" fmla="*/ 424832 h 6857999"/>
              <a:gd name="connsiteX2218" fmla="*/ 2115431 w 6096000"/>
              <a:gd name="connsiteY2218" fmla="*/ 425314 h 6857999"/>
              <a:gd name="connsiteX2219" fmla="*/ 2112048 w 6096000"/>
              <a:gd name="connsiteY2219" fmla="*/ 426765 h 6857999"/>
              <a:gd name="connsiteX2220" fmla="*/ 2108665 w 6096000"/>
              <a:gd name="connsiteY2220" fmla="*/ 427732 h 6857999"/>
              <a:gd name="connsiteX2221" fmla="*/ 2106247 w 6096000"/>
              <a:gd name="connsiteY2221" fmla="*/ 429665 h 6857999"/>
              <a:gd name="connsiteX2222" fmla="*/ 2103832 w 6096000"/>
              <a:gd name="connsiteY2222" fmla="*/ 431114 h 6857999"/>
              <a:gd name="connsiteX2223" fmla="*/ 2102383 w 6096000"/>
              <a:gd name="connsiteY2223" fmla="*/ 433047 h 6857999"/>
              <a:gd name="connsiteX2224" fmla="*/ 2100448 w 6096000"/>
              <a:gd name="connsiteY2224" fmla="*/ 435465 h 6857999"/>
              <a:gd name="connsiteX2225" fmla="*/ 2099481 w 6096000"/>
              <a:gd name="connsiteY2225" fmla="*/ 437398 h 6857999"/>
              <a:gd name="connsiteX2226" fmla="*/ 2098999 w 6096000"/>
              <a:gd name="connsiteY2226" fmla="*/ 440298 h 6857999"/>
              <a:gd name="connsiteX2227" fmla="*/ 2097550 w 6096000"/>
              <a:gd name="connsiteY2227" fmla="*/ 446097 h 6857999"/>
              <a:gd name="connsiteX2228" fmla="*/ 2097550 w 6096000"/>
              <a:gd name="connsiteY2228" fmla="*/ 452379 h 6857999"/>
              <a:gd name="connsiteX2229" fmla="*/ 2098516 w 6096000"/>
              <a:gd name="connsiteY2229" fmla="*/ 459146 h 6857999"/>
              <a:gd name="connsiteX2230" fmla="*/ 2099965 w 6096000"/>
              <a:gd name="connsiteY2230" fmla="*/ 474129 h 6857999"/>
              <a:gd name="connsiteX2231" fmla="*/ 2100448 w 6096000"/>
              <a:gd name="connsiteY2231" fmla="*/ 481862 h 6857999"/>
              <a:gd name="connsiteX2232" fmla="*/ 2100448 w 6096000"/>
              <a:gd name="connsiteY2232" fmla="*/ 489111 h 6857999"/>
              <a:gd name="connsiteX2233" fmla="*/ 2099481 w 6096000"/>
              <a:gd name="connsiteY2233" fmla="*/ 495877 h 6857999"/>
              <a:gd name="connsiteX2234" fmla="*/ 2097550 w 6096000"/>
              <a:gd name="connsiteY2234" fmla="*/ 503127 h 6857999"/>
              <a:gd name="connsiteX2235" fmla="*/ 2075801 w 6096000"/>
              <a:gd name="connsiteY2235" fmla="*/ 515693 h 6857999"/>
              <a:gd name="connsiteX2236" fmla="*/ 2054052 w 6096000"/>
              <a:gd name="connsiteY2236" fmla="*/ 526326 h 6857999"/>
              <a:gd name="connsiteX2237" fmla="*/ 2032303 w 6096000"/>
              <a:gd name="connsiteY2237" fmla="*/ 537441 h 6857999"/>
              <a:gd name="connsiteX2238" fmla="*/ 2010555 w 6096000"/>
              <a:gd name="connsiteY2238" fmla="*/ 547107 h 6857999"/>
              <a:gd name="connsiteX2239" fmla="*/ 1967539 w 6096000"/>
              <a:gd name="connsiteY2239" fmla="*/ 566924 h 6857999"/>
              <a:gd name="connsiteX2240" fmla="*/ 1946758 w 6096000"/>
              <a:gd name="connsiteY2240" fmla="*/ 576590 h 6857999"/>
              <a:gd name="connsiteX2241" fmla="*/ 1925975 w 6096000"/>
              <a:gd name="connsiteY2241" fmla="*/ 586256 h 6857999"/>
              <a:gd name="connsiteX2242" fmla="*/ 1906643 w 6096000"/>
              <a:gd name="connsiteY2242" fmla="*/ 596405 h 6857999"/>
              <a:gd name="connsiteX2243" fmla="*/ 1888278 w 6096000"/>
              <a:gd name="connsiteY2243" fmla="*/ 608004 h 6857999"/>
              <a:gd name="connsiteX2244" fmla="*/ 1879095 w 6096000"/>
              <a:gd name="connsiteY2244" fmla="*/ 613804 h 6857999"/>
              <a:gd name="connsiteX2245" fmla="*/ 1870396 w 6096000"/>
              <a:gd name="connsiteY2245" fmla="*/ 620087 h 6857999"/>
              <a:gd name="connsiteX2246" fmla="*/ 1862179 w 6096000"/>
              <a:gd name="connsiteY2246" fmla="*/ 626369 h 6857999"/>
              <a:gd name="connsiteX2247" fmla="*/ 1854446 w 6096000"/>
              <a:gd name="connsiteY2247" fmla="*/ 633136 h 6857999"/>
              <a:gd name="connsiteX2248" fmla="*/ 1846714 w 6096000"/>
              <a:gd name="connsiteY2248" fmla="*/ 640869 h 6857999"/>
              <a:gd name="connsiteX2249" fmla="*/ 1839465 w 6096000"/>
              <a:gd name="connsiteY2249" fmla="*/ 648119 h 6857999"/>
              <a:gd name="connsiteX2250" fmla="*/ 1832696 w 6096000"/>
              <a:gd name="connsiteY2250" fmla="*/ 656334 h 6857999"/>
              <a:gd name="connsiteX2251" fmla="*/ 1826414 w 6096000"/>
              <a:gd name="connsiteY2251" fmla="*/ 664551 h 6857999"/>
              <a:gd name="connsiteX2252" fmla="*/ 1820615 w 6096000"/>
              <a:gd name="connsiteY2252" fmla="*/ 673733 h 6857999"/>
              <a:gd name="connsiteX2253" fmla="*/ 1814815 w 6096000"/>
              <a:gd name="connsiteY2253" fmla="*/ 682917 h 6857999"/>
              <a:gd name="connsiteX2254" fmla="*/ 1809499 w 6096000"/>
              <a:gd name="connsiteY2254" fmla="*/ 692583 h 6857999"/>
              <a:gd name="connsiteX2255" fmla="*/ 1805149 w 6096000"/>
              <a:gd name="connsiteY2255" fmla="*/ 702732 h 6857999"/>
              <a:gd name="connsiteX2256" fmla="*/ 1800316 w 6096000"/>
              <a:gd name="connsiteY2256" fmla="*/ 700316 h 6857999"/>
              <a:gd name="connsiteX2257" fmla="*/ 1795966 w 6096000"/>
              <a:gd name="connsiteY2257" fmla="*/ 698865 h 6857999"/>
              <a:gd name="connsiteX2258" fmla="*/ 1791132 w 6096000"/>
              <a:gd name="connsiteY2258" fmla="*/ 696932 h 6857999"/>
              <a:gd name="connsiteX2259" fmla="*/ 1786783 w 6096000"/>
              <a:gd name="connsiteY2259" fmla="*/ 696450 h 6857999"/>
              <a:gd name="connsiteX2260" fmla="*/ 1781951 w 6096000"/>
              <a:gd name="connsiteY2260" fmla="*/ 695966 h 6857999"/>
              <a:gd name="connsiteX2261" fmla="*/ 1777600 w 6096000"/>
              <a:gd name="connsiteY2261" fmla="*/ 695966 h 6857999"/>
              <a:gd name="connsiteX2262" fmla="*/ 1772284 w 6096000"/>
              <a:gd name="connsiteY2262" fmla="*/ 695966 h 6857999"/>
              <a:gd name="connsiteX2263" fmla="*/ 1767452 w 6096000"/>
              <a:gd name="connsiteY2263" fmla="*/ 696450 h 6857999"/>
              <a:gd name="connsiteX2264" fmla="*/ 1757785 w 6096000"/>
              <a:gd name="connsiteY2264" fmla="*/ 699349 h 6857999"/>
              <a:gd name="connsiteX2265" fmla="*/ 1748119 w 6096000"/>
              <a:gd name="connsiteY2265" fmla="*/ 702732 h 6857999"/>
              <a:gd name="connsiteX2266" fmla="*/ 1737970 w 6096000"/>
              <a:gd name="connsiteY2266" fmla="*/ 708049 h 6857999"/>
              <a:gd name="connsiteX2267" fmla="*/ 1727819 w 6096000"/>
              <a:gd name="connsiteY2267" fmla="*/ 713849 h 6857999"/>
              <a:gd name="connsiteX2268" fmla="*/ 1736520 w 6096000"/>
              <a:gd name="connsiteY2268" fmla="*/ 703698 h 6857999"/>
              <a:gd name="connsiteX2269" fmla="*/ 1744735 w 6096000"/>
              <a:gd name="connsiteY2269" fmla="*/ 693550 h 6857999"/>
              <a:gd name="connsiteX2270" fmla="*/ 1751501 w 6096000"/>
              <a:gd name="connsiteY2270" fmla="*/ 681950 h 6857999"/>
              <a:gd name="connsiteX2271" fmla="*/ 1758269 w 6096000"/>
              <a:gd name="connsiteY2271" fmla="*/ 670834 h 6857999"/>
              <a:gd name="connsiteX2272" fmla="*/ 1764068 w 6096000"/>
              <a:gd name="connsiteY2272" fmla="*/ 658752 h 6857999"/>
              <a:gd name="connsiteX2273" fmla="*/ 1769867 w 6096000"/>
              <a:gd name="connsiteY2273" fmla="*/ 646668 h 6857999"/>
              <a:gd name="connsiteX2274" fmla="*/ 1780017 w 6096000"/>
              <a:gd name="connsiteY2274" fmla="*/ 620570 h 6857999"/>
              <a:gd name="connsiteX2275" fmla="*/ 1790650 w 6096000"/>
              <a:gd name="connsiteY2275" fmla="*/ 595438 h 6857999"/>
              <a:gd name="connsiteX2276" fmla="*/ 1800799 w 6096000"/>
              <a:gd name="connsiteY2276" fmla="*/ 570306 h 6857999"/>
              <a:gd name="connsiteX2277" fmla="*/ 1806116 w 6096000"/>
              <a:gd name="connsiteY2277" fmla="*/ 558224 h 6857999"/>
              <a:gd name="connsiteX2278" fmla="*/ 1811916 w 6096000"/>
              <a:gd name="connsiteY2278" fmla="*/ 546625 h 6857999"/>
              <a:gd name="connsiteX2279" fmla="*/ 1818199 w 6096000"/>
              <a:gd name="connsiteY2279" fmla="*/ 535508 h 6857999"/>
              <a:gd name="connsiteX2280" fmla="*/ 1824965 w 6096000"/>
              <a:gd name="connsiteY2280" fmla="*/ 525359 h 6857999"/>
              <a:gd name="connsiteX2281" fmla="*/ 1830281 w 6096000"/>
              <a:gd name="connsiteY2281" fmla="*/ 519076 h 6857999"/>
              <a:gd name="connsiteX2282" fmla="*/ 1834630 w 6096000"/>
              <a:gd name="connsiteY2282" fmla="*/ 514243 h 6857999"/>
              <a:gd name="connsiteX2283" fmla="*/ 1838979 w 6096000"/>
              <a:gd name="connsiteY2283" fmla="*/ 511827 h 6857999"/>
              <a:gd name="connsiteX2284" fmla="*/ 1842848 w 6096000"/>
              <a:gd name="connsiteY2284" fmla="*/ 509894 h 6857999"/>
              <a:gd name="connsiteX2285" fmla="*/ 1846714 w 6096000"/>
              <a:gd name="connsiteY2285" fmla="*/ 509410 h 6857999"/>
              <a:gd name="connsiteX2286" fmla="*/ 1850095 w 6096000"/>
              <a:gd name="connsiteY2286" fmla="*/ 509410 h 6857999"/>
              <a:gd name="connsiteX2287" fmla="*/ 1856379 w 6096000"/>
              <a:gd name="connsiteY2287" fmla="*/ 510376 h 6857999"/>
              <a:gd name="connsiteX2288" fmla="*/ 1860245 w 6096000"/>
              <a:gd name="connsiteY2288" fmla="*/ 510860 h 6857999"/>
              <a:gd name="connsiteX2289" fmla="*/ 1863145 w 6096000"/>
              <a:gd name="connsiteY2289" fmla="*/ 510860 h 6857999"/>
              <a:gd name="connsiteX2290" fmla="*/ 1865563 w 6096000"/>
              <a:gd name="connsiteY2290" fmla="*/ 510376 h 6857999"/>
              <a:gd name="connsiteX2291" fmla="*/ 1869428 w 6096000"/>
              <a:gd name="connsiteY2291" fmla="*/ 508927 h 6857999"/>
              <a:gd name="connsiteX2292" fmla="*/ 1872328 w 6096000"/>
              <a:gd name="connsiteY2292" fmla="*/ 506027 h 6857999"/>
              <a:gd name="connsiteX2293" fmla="*/ 1875712 w 6096000"/>
              <a:gd name="connsiteY2293" fmla="*/ 501194 h 6857999"/>
              <a:gd name="connsiteX2294" fmla="*/ 1879095 w 6096000"/>
              <a:gd name="connsiteY2294" fmla="*/ 494910 h 6857999"/>
              <a:gd name="connsiteX2295" fmla="*/ 1882478 w 6096000"/>
              <a:gd name="connsiteY2295" fmla="*/ 486211 h 6857999"/>
              <a:gd name="connsiteX2296" fmla="*/ 1885862 w 6096000"/>
              <a:gd name="connsiteY2296" fmla="*/ 476545 h 6857999"/>
              <a:gd name="connsiteX2297" fmla="*/ 1890695 w 6096000"/>
              <a:gd name="connsiteY2297" fmla="*/ 466879 h 6857999"/>
              <a:gd name="connsiteX2298" fmla="*/ 1895043 w 6096000"/>
              <a:gd name="connsiteY2298" fmla="*/ 457697 h 6857999"/>
              <a:gd name="connsiteX2299" fmla="*/ 1900361 w 6096000"/>
              <a:gd name="connsiteY2299" fmla="*/ 448030 h 6857999"/>
              <a:gd name="connsiteX2300" fmla="*/ 1906161 w 6096000"/>
              <a:gd name="connsiteY2300" fmla="*/ 437880 h 6857999"/>
              <a:gd name="connsiteX2301" fmla="*/ 1912443 w 6096000"/>
              <a:gd name="connsiteY2301" fmla="*/ 428698 h 6857999"/>
              <a:gd name="connsiteX2302" fmla="*/ 1918726 w 6096000"/>
              <a:gd name="connsiteY2302" fmla="*/ 419032 h 6857999"/>
              <a:gd name="connsiteX2303" fmla="*/ 1925975 w 6096000"/>
              <a:gd name="connsiteY2303" fmla="*/ 409849 h 6857999"/>
              <a:gd name="connsiteX2304" fmla="*/ 1940959 w 6096000"/>
              <a:gd name="connsiteY2304" fmla="*/ 391000 h 6857999"/>
              <a:gd name="connsiteX2305" fmla="*/ 1958356 w 6096000"/>
              <a:gd name="connsiteY2305" fmla="*/ 372152 h 6857999"/>
              <a:gd name="connsiteX2306" fmla="*/ 1976723 w 6096000"/>
              <a:gd name="connsiteY2306" fmla="*/ 353785 h 6857999"/>
              <a:gd name="connsiteX2307" fmla="*/ 1996538 w 6096000"/>
              <a:gd name="connsiteY2307" fmla="*/ 334937 h 6857999"/>
              <a:gd name="connsiteX2308" fmla="*/ 2018286 w 6096000"/>
              <a:gd name="connsiteY2308" fmla="*/ 315605 h 6857999"/>
              <a:gd name="connsiteX2309" fmla="*/ 2041002 w 6096000"/>
              <a:gd name="connsiteY2309" fmla="*/ 296273 h 6857999"/>
              <a:gd name="connsiteX2310" fmla="*/ 2065167 w 6096000"/>
              <a:gd name="connsiteY2310" fmla="*/ 277423 h 6857999"/>
              <a:gd name="connsiteX2311" fmla="*/ 2090300 w 6096000"/>
              <a:gd name="connsiteY2311" fmla="*/ 257608 h 6857999"/>
              <a:gd name="connsiteX2312" fmla="*/ 2116880 w 6096000"/>
              <a:gd name="connsiteY2312" fmla="*/ 238276 h 6857999"/>
              <a:gd name="connsiteX2313" fmla="*/ 2143463 w 6096000"/>
              <a:gd name="connsiteY2313" fmla="*/ 217977 h 6857999"/>
              <a:gd name="connsiteX2314" fmla="*/ 3604493 w 6096000"/>
              <a:gd name="connsiteY2314" fmla="*/ 974 h 6857999"/>
              <a:gd name="connsiteX2315" fmla="*/ 3606426 w 6096000"/>
              <a:gd name="connsiteY2315" fmla="*/ 17377 h 6857999"/>
              <a:gd name="connsiteX2316" fmla="*/ 3607393 w 6096000"/>
              <a:gd name="connsiteY2316" fmla="*/ 25096 h 6857999"/>
              <a:gd name="connsiteX2317" fmla="*/ 3608843 w 6096000"/>
              <a:gd name="connsiteY2317" fmla="*/ 31850 h 6857999"/>
              <a:gd name="connsiteX2318" fmla="*/ 3610293 w 6096000"/>
              <a:gd name="connsiteY2318" fmla="*/ 38124 h 6857999"/>
              <a:gd name="connsiteX2319" fmla="*/ 3612710 w 6096000"/>
              <a:gd name="connsiteY2319" fmla="*/ 43912 h 6857999"/>
              <a:gd name="connsiteX2320" fmla="*/ 3615125 w 6096000"/>
              <a:gd name="connsiteY2320" fmla="*/ 49219 h 6857999"/>
              <a:gd name="connsiteX2321" fmla="*/ 3617543 w 6096000"/>
              <a:gd name="connsiteY2321" fmla="*/ 53562 h 6857999"/>
              <a:gd name="connsiteX2322" fmla="*/ 3619476 w 6096000"/>
              <a:gd name="connsiteY2322" fmla="*/ 57903 h 6857999"/>
              <a:gd name="connsiteX2323" fmla="*/ 3622376 w 6096000"/>
              <a:gd name="connsiteY2323" fmla="*/ 61764 h 6857999"/>
              <a:gd name="connsiteX2324" fmla="*/ 3625276 w 6096000"/>
              <a:gd name="connsiteY2324" fmla="*/ 65141 h 6857999"/>
              <a:gd name="connsiteX2325" fmla="*/ 3628658 w 6096000"/>
              <a:gd name="connsiteY2325" fmla="*/ 68035 h 6857999"/>
              <a:gd name="connsiteX2326" fmla="*/ 3631558 w 6096000"/>
              <a:gd name="connsiteY2326" fmla="*/ 70930 h 6857999"/>
              <a:gd name="connsiteX2327" fmla="*/ 3634942 w 6096000"/>
              <a:gd name="connsiteY2327" fmla="*/ 73343 h 6857999"/>
              <a:gd name="connsiteX2328" fmla="*/ 3642675 w 6096000"/>
              <a:gd name="connsiteY2328" fmla="*/ 77202 h 6857999"/>
              <a:gd name="connsiteX2329" fmla="*/ 3649923 w 6096000"/>
              <a:gd name="connsiteY2329" fmla="*/ 80097 h 6857999"/>
              <a:gd name="connsiteX2330" fmla="*/ 3658141 w 6096000"/>
              <a:gd name="connsiteY2330" fmla="*/ 82508 h 6857999"/>
              <a:gd name="connsiteX2331" fmla="*/ 3666356 w 6096000"/>
              <a:gd name="connsiteY2331" fmla="*/ 83474 h 6857999"/>
              <a:gd name="connsiteX2332" fmla="*/ 3674089 w 6096000"/>
              <a:gd name="connsiteY2332" fmla="*/ 85404 h 6857999"/>
              <a:gd name="connsiteX2333" fmla="*/ 3691005 w 6096000"/>
              <a:gd name="connsiteY2333" fmla="*/ 87334 h 6857999"/>
              <a:gd name="connsiteX2334" fmla="*/ 3699221 w 6096000"/>
              <a:gd name="connsiteY2334" fmla="*/ 89264 h 6857999"/>
              <a:gd name="connsiteX2335" fmla="*/ 3706954 w 6096000"/>
              <a:gd name="connsiteY2335" fmla="*/ 91675 h 6857999"/>
              <a:gd name="connsiteX2336" fmla="*/ 3705987 w 6096000"/>
              <a:gd name="connsiteY2336" fmla="*/ 100359 h 6857999"/>
              <a:gd name="connsiteX2337" fmla="*/ 3703571 w 6096000"/>
              <a:gd name="connsiteY2337" fmla="*/ 107598 h 6857999"/>
              <a:gd name="connsiteX2338" fmla="*/ 3701154 w 6096000"/>
              <a:gd name="connsiteY2338" fmla="*/ 114352 h 6857999"/>
              <a:gd name="connsiteX2339" fmla="*/ 3697771 w 6096000"/>
              <a:gd name="connsiteY2339" fmla="*/ 120141 h 6857999"/>
              <a:gd name="connsiteX2340" fmla="*/ 3694388 w 6096000"/>
              <a:gd name="connsiteY2340" fmla="*/ 125449 h 6857999"/>
              <a:gd name="connsiteX2341" fmla="*/ 3690039 w 6096000"/>
              <a:gd name="connsiteY2341" fmla="*/ 129790 h 6857999"/>
              <a:gd name="connsiteX2342" fmla="*/ 3685688 w 6096000"/>
              <a:gd name="connsiteY2342" fmla="*/ 133168 h 6857999"/>
              <a:gd name="connsiteX2343" fmla="*/ 3680855 w 6096000"/>
              <a:gd name="connsiteY2343" fmla="*/ 137027 h 6857999"/>
              <a:gd name="connsiteX2344" fmla="*/ 3676022 w 6096000"/>
              <a:gd name="connsiteY2344" fmla="*/ 138957 h 6857999"/>
              <a:gd name="connsiteX2345" fmla="*/ 3670223 w 6096000"/>
              <a:gd name="connsiteY2345" fmla="*/ 140887 h 6857999"/>
              <a:gd name="connsiteX2346" fmla="*/ 3664423 w 6096000"/>
              <a:gd name="connsiteY2346" fmla="*/ 142335 h 6857999"/>
              <a:gd name="connsiteX2347" fmla="*/ 3658141 w 6096000"/>
              <a:gd name="connsiteY2347" fmla="*/ 143298 h 6857999"/>
              <a:gd name="connsiteX2348" fmla="*/ 3651857 w 6096000"/>
              <a:gd name="connsiteY2348" fmla="*/ 143298 h 6857999"/>
              <a:gd name="connsiteX2349" fmla="*/ 3645575 w 6096000"/>
              <a:gd name="connsiteY2349" fmla="*/ 143298 h 6857999"/>
              <a:gd name="connsiteX2350" fmla="*/ 3638808 w 6096000"/>
              <a:gd name="connsiteY2350" fmla="*/ 142335 h 6857999"/>
              <a:gd name="connsiteX2351" fmla="*/ 3632042 w 6096000"/>
              <a:gd name="connsiteY2351" fmla="*/ 141370 h 6857999"/>
              <a:gd name="connsiteX2352" fmla="*/ 3618509 w 6096000"/>
              <a:gd name="connsiteY2352" fmla="*/ 138474 h 6857999"/>
              <a:gd name="connsiteX2353" fmla="*/ 3604493 w 6096000"/>
              <a:gd name="connsiteY2353" fmla="*/ 134614 h 6857999"/>
              <a:gd name="connsiteX2354" fmla="*/ 3590960 w 6096000"/>
              <a:gd name="connsiteY2354" fmla="*/ 128825 h 6857999"/>
              <a:gd name="connsiteX2355" fmla="*/ 3578395 w 6096000"/>
              <a:gd name="connsiteY2355" fmla="*/ 123036 h 6857999"/>
              <a:gd name="connsiteX2356" fmla="*/ 3565829 w 6096000"/>
              <a:gd name="connsiteY2356" fmla="*/ 116763 h 6857999"/>
              <a:gd name="connsiteX2357" fmla="*/ 3554713 w 6096000"/>
              <a:gd name="connsiteY2357" fmla="*/ 110491 h 6857999"/>
              <a:gd name="connsiteX2358" fmla="*/ 3545047 w 6096000"/>
              <a:gd name="connsiteY2358" fmla="*/ 104702 h 6857999"/>
              <a:gd name="connsiteX2359" fmla="*/ 3536347 w 6096000"/>
              <a:gd name="connsiteY2359" fmla="*/ 98431 h 6857999"/>
              <a:gd name="connsiteX2360" fmla="*/ 3538281 w 6096000"/>
              <a:gd name="connsiteY2360" fmla="*/ 111939 h 6857999"/>
              <a:gd name="connsiteX2361" fmla="*/ 3538281 w 6096000"/>
              <a:gd name="connsiteY2361" fmla="*/ 125930 h 6857999"/>
              <a:gd name="connsiteX2362" fmla="*/ 3536830 w 6096000"/>
              <a:gd name="connsiteY2362" fmla="*/ 139922 h 6857999"/>
              <a:gd name="connsiteX2363" fmla="*/ 3534897 w 6096000"/>
              <a:gd name="connsiteY2363" fmla="*/ 153430 h 6857999"/>
              <a:gd name="connsiteX2364" fmla="*/ 3531997 w 6096000"/>
              <a:gd name="connsiteY2364" fmla="*/ 166457 h 6857999"/>
              <a:gd name="connsiteX2365" fmla="*/ 3527648 w 6096000"/>
              <a:gd name="connsiteY2365" fmla="*/ 179001 h 6857999"/>
              <a:gd name="connsiteX2366" fmla="*/ 3522815 w 6096000"/>
              <a:gd name="connsiteY2366" fmla="*/ 191063 h 6857999"/>
              <a:gd name="connsiteX2367" fmla="*/ 3517498 w 6096000"/>
              <a:gd name="connsiteY2367" fmla="*/ 202160 h 6857999"/>
              <a:gd name="connsiteX2368" fmla="*/ 3511216 w 6096000"/>
              <a:gd name="connsiteY2368" fmla="*/ 212292 h 6857999"/>
              <a:gd name="connsiteX2369" fmla="*/ 3504449 w 6096000"/>
              <a:gd name="connsiteY2369" fmla="*/ 221457 h 6857999"/>
              <a:gd name="connsiteX2370" fmla="*/ 3500099 w 6096000"/>
              <a:gd name="connsiteY2370" fmla="*/ 225800 h 6857999"/>
              <a:gd name="connsiteX2371" fmla="*/ 3496717 w 6096000"/>
              <a:gd name="connsiteY2371" fmla="*/ 229178 h 6857999"/>
              <a:gd name="connsiteX2372" fmla="*/ 3492850 w 6096000"/>
              <a:gd name="connsiteY2372" fmla="*/ 232554 h 6857999"/>
              <a:gd name="connsiteX2373" fmla="*/ 3488983 w 6096000"/>
              <a:gd name="connsiteY2373" fmla="*/ 234967 h 6857999"/>
              <a:gd name="connsiteX2374" fmla="*/ 3484633 w 6096000"/>
              <a:gd name="connsiteY2374" fmla="*/ 237860 h 6857999"/>
              <a:gd name="connsiteX2375" fmla="*/ 3480284 w 6096000"/>
              <a:gd name="connsiteY2375" fmla="*/ 239308 h 6857999"/>
              <a:gd name="connsiteX2376" fmla="*/ 3475933 w 6096000"/>
              <a:gd name="connsiteY2376" fmla="*/ 240756 h 6857999"/>
              <a:gd name="connsiteX2377" fmla="*/ 3471585 w 6096000"/>
              <a:gd name="connsiteY2377" fmla="*/ 241721 h 6857999"/>
              <a:gd name="connsiteX2378" fmla="*/ 3466751 w 6096000"/>
              <a:gd name="connsiteY2378" fmla="*/ 242203 h 6857999"/>
              <a:gd name="connsiteX2379" fmla="*/ 3462885 w 6096000"/>
              <a:gd name="connsiteY2379" fmla="*/ 241721 h 6857999"/>
              <a:gd name="connsiteX2380" fmla="*/ 3458535 w 6096000"/>
              <a:gd name="connsiteY2380" fmla="*/ 241238 h 6857999"/>
              <a:gd name="connsiteX2381" fmla="*/ 3453701 w 6096000"/>
              <a:gd name="connsiteY2381" fmla="*/ 239790 h 6857999"/>
              <a:gd name="connsiteX2382" fmla="*/ 3451768 w 6096000"/>
              <a:gd name="connsiteY2382" fmla="*/ 235449 h 6857999"/>
              <a:gd name="connsiteX2383" fmla="*/ 3450319 w 6096000"/>
              <a:gd name="connsiteY2383" fmla="*/ 231589 h 6857999"/>
              <a:gd name="connsiteX2384" fmla="*/ 3449835 w 6096000"/>
              <a:gd name="connsiteY2384" fmla="*/ 227730 h 6857999"/>
              <a:gd name="connsiteX2385" fmla="*/ 3449353 w 6096000"/>
              <a:gd name="connsiteY2385" fmla="*/ 224352 h 6857999"/>
              <a:gd name="connsiteX2386" fmla="*/ 3449353 w 6096000"/>
              <a:gd name="connsiteY2386" fmla="*/ 221457 h 6857999"/>
              <a:gd name="connsiteX2387" fmla="*/ 3449835 w 6096000"/>
              <a:gd name="connsiteY2387" fmla="*/ 218563 h 6857999"/>
              <a:gd name="connsiteX2388" fmla="*/ 3450802 w 6096000"/>
              <a:gd name="connsiteY2388" fmla="*/ 216633 h 6857999"/>
              <a:gd name="connsiteX2389" fmla="*/ 3451768 w 6096000"/>
              <a:gd name="connsiteY2389" fmla="*/ 214220 h 6857999"/>
              <a:gd name="connsiteX2390" fmla="*/ 3454668 w 6096000"/>
              <a:gd name="connsiteY2390" fmla="*/ 210361 h 6857999"/>
              <a:gd name="connsiteX2391" fmla="*/ 3459019 w 6096000"/>
              <a:gd name="connsiteY2391" fmla="*/ 206501 h 6857999"/>
              <a:gd name="connsiteX2392" fmla="*/ 3463368 w 6096000"/>
              <a:gd name="connsiteY2392" fmla="*/ 204088 h 6857999"/>
              <a:gd name="connsiteX2393" fmla="*/ 3468685 w 6096000"/>
              <a:gd name="connsiteY2393" fmla="*/ 201194 h 6857999"/>
              <a:gd name="connsiteX2394" fmla="*/ 3478833 w 6096000"/>
              <a:gd name="connsiteY2394" fmla="*/ 195886 h 6857999"/>
              <a:gd name="connsiteX2395" fmla="*/ 3483667 w 6096000"/>
              <a:gd name="connsiteY2395" fmla="*/ 192993 h 6857999"/>
              <a:gd name="connsiteX2396" fmla="*/ 3488017 w 6096000"/>
              <a:gd name="connsiteY2396" fmla="*/ 189615 h 6857999"/>
              <a:gd name="connsiteX2397" fmla="*/ 3491399 w 6096000"/>
              <a:gd name="connsiteY2397" fmla="*/ 186237 h 6857999"/>
              <a:gd name="connsiteX2398" fmla="*/ 3492850 w 6096000"/>
              <a:gd name="connsiteY2398" fmla="*/ 183826 h 6857999"/>
              <a:gd name="connsiteX2399" fmla="*/ 3493817 w 6096000"/>
              <a:gd name="connsiteY2399" fmla="*/ 181413 h 6857999"/>
              <a:gd name="connsiteX2400" fmla="*/ 3494299 w 6096000"/>
              <a:gd name="connsiteY2400" fmla="*/ 178518 h 6857999"/>
              <a:gd name="connsiteX2401" fmla="*/ 3495266 w 6096000"/>
              <a:gd name="connsiteY2401" fmla="*/ 175624 h 6857999"/>
              <a:gd name="connsiteX2402" fmla="*/ 3495266 w 6096000"/>
              <a:gd name="connsiteY2402" fmla="*/ 172729 h 6857999"/>
              <a:gd name="connsiteX2403" fmla="*/ 3494299 w 6096000"/>
              <a:gd name="connsiteY2403" fmla="*/ 169351 h 6857999"/>
              <a:gd name="connsiteX2404" fmla="*/ 3488983 w 6096000"/>
              <a:gd name="connsiteY2404" fmla="*/ 160667 h 6857999"/>
              <a:gd name="connsiteX2405" fmla="*/ 3486084 w 6096000"/>
              <a:gd name="connsiteY2405" fmla="*/ 158256 h 6857999"/>
              <a:gd name="connsiteX2406" fmla="*/ 3483667 w 6096000"/>
              <a:gd name="connsiteY2406" fmla="*/ 155843 h 6857999"/>
              <a:gd name="connsiteX2407" fmla="*/ 3481251 w 6096000"/>
              <a:gd name="connsiteY2407" fmla="*/ 153430 h 6857999"/>
              <a:gd name="connsiteX2408" fmla="*/ 3478351 w 6096000"/>
              <a:gd name="connsiteY2408" fmla="*/ 152465 h 6857999"/>
              <a:gd name="connsiteX2409" fmla="*/ 3475933 w 6096000"/>
              <a:gd name="connsiteY2409" fmla="*/ 151500 h 6857999"/>
              <a:gd name="connsiteX2410" fmla="*/ 3474001 w 6096000"/>
              <a:gd name="connsiteY2410" fmla="*/ 151019 h 6857999"/>
              <a:gd name="connsiteX2411" fmla="*/ 3472067 w 6096000"/>
              <a:gd name="connsiteY2411" fmla="*/ 151500 h 6857999"/>
              <a:gd name="connsiteX2412" fmla="*/ 3469651 w 6096000"/>
              <a:gd name="connsiteY2412" fmla="*/ 152465 h 6857999"/>
              <a:gd name="connsiteX2413" fmla="*/ 3467718 w 6096000"/>
              <a:gd name="connsiteY2413" fmla="*/ 152948 h 6857999"/>
              <a:gd name="connsiteX2414" fmla="*/ 3465785 w 6096000"/>
              <a:gd name="connsiteY2414" fmla="*/ 154395 h 6857999"/>
              <a:gd name="connsiteX2415" fmla="*/ 3462401 w 6096000"/>
              <a:gd name="connsiteY2415" fmla="*/ 158256 h 6857999"/>
              <a:gd name="connsiteX2416" fmla="*/ 3459019 w 6096000"/>
              <a:gd name="connsiteY2416" fmla="*/ 162597 h 6857999"/>
              <a:gd name="connsiteX2417" fmla="*/ 3456119 w 6096000"/>
              <a:gd name="connsiteY2417" fmla="*/ 167905 h 6857999"/>
              <a:gd name="connsiteX2418" fmla="*/ 3453219 w 6096000"/>
              <a:gd name="connsiteY2418" fmla="*/ 174177 h 6857999"/>
              <a:gd name="connsiteX2419" fmla="*/ 3448386 w 6096000"/>
              <a:gd name="connsiteY2419" fmla="*/ 186237 h 6857999"/>
              <a:gd name="connsiteX2420" fmla="*/ 3444519 w 6096000"/>
              <a:gd name="connsiteY2420" fmla="*/ 196369 h 6857999"/>
              <a:gd name="connsiteX2421" fmla="*/ 3442102 w 6096000"/>
              <a:gd name="connsiteY2421" fmla="*/ 204088 h 6857999"/>
              <a:gd name="connsiteX2422" fmla="*/ 3440653 w 6096000"/>
              <a:gd name="connsiteY2422" fmla="*/ 202642 h 6857999"/>
              <a:gd name="connsiteX2423" fmla="*/ 3438236 w 6096000"/>
              <a:gd name="connsiteY2423" fmla="*/ 202160 h 6857999"/>
              <a:gd name="connsiteX2424" fmla="*/ 3435820 w 6096000"/>
              <a:gd name="connsiteY2424" fmla="*/ 201677 h 6857999"/>
              <a:gd name="connsiteX2425" fmla="*/ 3433403 w 6096000"/>
              <a:gd name="connsiteY2425" fmla="*/ 201677 h 6857999"/>
              <a:gd name="connsiteX2426" fmla="*/ 3429054 w 6096000"/>
              <a:gd name="connsiteY2426" fmla="*/ 202642 h 6857999"/>
              <a:gd name="connsiteX2427" fmla="*/ 3423737 w 6096000"/>
              <a:gd name="connsiteY2427" fmla="*/ 204571 h 6857999"/>
              <a:gd name="connsiteX2428" fmla="*/ 3418903 w 6096000"/>
              <a:gd name="connsiteY2428" fmla="*/ 207466 h 6857999"/>
              <a:gd name="connsiteX2429" fmla="*/ 3413104 w 6096000"/>
              <a:gd name="connsiteY2429" fmla="*/ 211327 h 6857999"/>
              <a:gd name="connsiteX2430" fmla="*/ 3401505 w 6096000"/>
              <a:gd name="connsiteY2430" fmla="*/ 218563 h 6857999"/>
              <a:gd name="connsiteX2431" fmla="*/ 3389423 w 6096000"/>
              <a:gd name="connsiteY2431" fmla="*/ 226765 h 6857999"/>
              <a:gd name="connsiteX2432" fmla="*/ 3383139 w 6096000"/>
              <a:gd name="connsiteY2432" fmla="*/ 230141 h 6857999"/>
              <a:gd name="connsiteX2433" fmla="*/ 3377339 w 6096000"/>
              <a:gd name="connsiteY2433" fmla="*/ 232554 h 6857999"/>
              <a:gd name="connsiteX2434" fmla="*/ 3371539 w 6096000"/>
              <a:gd name="connsiteY2434" fmla="*/ 234484 h 6857999"/>
              <a:gd name="connsiteX2435" fmla="*/ 3366707 w 6096000"/>
              <a:gd name="connsiteY2435" fmla="*/ 234967 h 6857999"/>
              <a:gd name="connsiteX2436" fmla="*/ 3363807 w 6096000"/>
              <a:gd name="connsiteY2436" fmla="*/ 234967 h 6857999"/>
              <a:gd name="connsiteX2437" fmla="*/ 3360907 w 6096000"/>
              <a:gd name="connsiteY2437" fmla="*/ 234484 h 6857999"/>
              <a:gd name="connsiteX2438" fmla="*/ 3358491 w 6096000"/>
              <a:gd name="connsiteY2438" fmla="*/ 233036 h 6857999"/>
              <a:gd name="connsiteX2439" fmla="*/ 3356074 w 6096000"/>
              <a:gd name="connsiteY2439" fmla="*/ 232071 h 6857999"/>
              <a:gd name="connsiteX2440" fmla="*/ 3355107 w 6096000"/>
              <a:gd name="connsiteY2440" fmla="*/ 229660 h 6857999"/>
              <a:gd name="connsiteX2441" fmla="*/ 3353174 w 6096000"/>
              <a:gd name="connsiteY2441" fmla="*/ 225800 h 6857999"/>
              <a:gd name="connsiteX2442" fmla="*/ 3349791 w 6096000"/>
              <a:gd name="connsiteY2442" fmla="*/ 213255 h 6857999"/>
              <a:gd name="connsiteX2443" fmla="*/ 3346408 w 6096000"/>
              <a:gd name="connsiteY2443" fmla="*/ 201194 h 6857999"/>
              <a:gd name="connsiteX2444" fmla="*/ 3344475 w 6096000"/>
              <a:gd name="connsiteY2444" fmla="*/ 197334 h 6857999"/>
              <a:gd name="connsiteX2445" fmla="*/ 3343992 w 6096000"/>
              <a:gd name="connsiteY2445" fmla="*/ 195886 h 6857999"/>
              <a:gd name="connsiteX2446" fmla="*/ 3340608 w 6096000"/>
              <a:gd name="connsiteY2446" fmla="*/ 196852 h 6857999"/>
              <a:gd name="connsiteX2447" fmla="*/ 3337226 w 6096000"/>
              <a:gd name="connsiteY2447" fmla="*/ 199264 h 6857999"/>
              <a:gd name="connsiteX2448" fmla="*/ 3334809 w 6096000"/>
              <a:gd name="connsiteY2448" fmla="*/ 201677 h 6857999"/>
              <a:gd name="connsiteX2449" fmla="*/ 3331909 w 6096000"/>
              <a:gd name="connsiteY2449" fmla="*/ 204571 h 6857999"/>
              <a:gd name="connsiteX2450" fmla="*/ 3327075 w 6096000"/>
              <a:gd name="connsiteY2450" fmla="*/ 211327 h 6857999"/>
              <a:gd name="connsiteX2451" fmla="*/ 3322243 w 6096000"/>
              <a:gd name="connsiteY2451" fmla="*/ 220011 h 6857999"/>
              <a:gd name="connsiteX2452" fmla="*/ 3317893 w 6096000"/>
              <a:gd name="connsiteY2452" fmla="*/ 228695 h 6857999"/>
              <a:gd name="connsiteX2453" fmla="*/ 3312576 w 6096000"/>
              <a:gd name="connsiteY2453" fmla="*/ 236897 h 6857999"/>
              <a:gd name="connsiteX2454" fmla="*/ 3309194 w 6096000"/>
              <a:gd name="connsiteY2454" fmla="*/ 241238 h 6857999"/>
              <a:gd name="connsiteX2455" fmla="*/ 3306294 w 6096000"/>
              <a:gd name="connsiteY2455" fmla="*/ 244616 h 6857999"/>
              <a:gd name="connsiteX2456" fmla="*/ 3302910 w 6096000"/>
              <a:gd name="connsiteY2456" fmla="*/ 247992 h 6857999"/>
              <a:gd name="connsiteX2457" fmla="*/ 3298561 w 6096000"/>
              <a:gd name="connsiteY2457" fmla="*/ 250888 h 6857999"/>
              <a:gd name="connsiteX2458" fmla="*/ 3294695 w 6096000"/>
              <a:gd name="connsiteY2458" fmla="*/ 253300 h 6857999"/>
              <a:gd name="connsiteX2459" fmla="*/ 3291795 w 6096000"/>
              <a:gd name="connsiteY2459" fmla="*/ 254265 h 6857999"/>
              <a:gd name="connsiteX2460" fmla="*/ 3288411 w 6096000"/>
              <a:gd name="connsiteY2460" fmla="*/ 254748 h 6857999"/>
              <a:gd name="connsiteX2461" fmla="*/ 3285511 w 6096000"/>
              <a:gd name="connsiteY2461" fmla="*/ 254748 h 6857999"/>
              <a:gd name="connsiteX2462" fmla="*/ 3283095 w 6096000"/>
              <a:gd name="connsiteY2462" fmla="*/ 254748 h 6857999"/>
              <a:gd name="connsiteX2463" fmla="*/ 3281162 w 6096000"/>
              <a:gd name="connsiteY2463" fmla="*/ 253783 h 6857999"/>
              <a:gd name="connsiteX2464" fmla="*/ 3276812 w 6096000"/>
              <a:gd name="connsiteY2464" fmla="*/ 251370 h 6857999"/>
              <a:gd name="connsiteX2465" fmla="*/ 3269563 w 6096000"/>
              <a:gd name="connsiteY2465" fmla="*/ 245098 h 6857999"/>
              <a:gd name="connsiteX2466" fmla="*/ 3266663 w 6096000"/>
              <a:gd name="connsiteY2466" fmla="*/ 243651 h 6857999"/>
              <a:gd name="connsiteX2467" fmla="*/ 3264730 w 6096000"/>
              <a:gd name="connsiteY2467" fmla="*/ 242686 h 6857999"/>
              <a:gd name="connsiteX2468" fmla="*/ 3263279 w 6096000"/>
              <a:gd name="connsiteY2468" fmla="*/ 242686 h 6857999"/>
              <a:gd name="connsiteX2469" fmla="*/ 3259897 w 6096000"/>
              <a:gd name="connsiteY2469" fmla="*/ 244133 h 6857999"/>
              <a:gd name="connsiteX2470" fmla="*/ 3256030 w 6096000"/>
              <a:gd name="connsiteY2470" fmla="*/ 246063 h 6857999"/>
              <a:gd name="connsiteX2471" fmla="*/ 3253613 w 6096000"/>
              <a:gd name="connsiteY2471" fmla="*/ 248957 h 6857999"/>
              <a:gd name="connsiteX2472" fmla="*/ 3250713 w 6096000"/>
              <a:gd name="connsiteY2472" fmla="*/ 252818 h 6857999"/>
              <a:gd name="connsiteX2473" fmla="*/ 3244913 w 6096000"/>
              <a:gd name="connsiteY2473" fmla="*/ 260054 h 6857999"/>
              <a:gd name="connsiteX2474" fmla="*/ 3242014 w 6096000"/>
              <a:gd name="connsiteY2474" fmla="*/ 263915 h 6857999"/>
              <a:gd name="connsiteX2475" fmla="*/ 3238631 w 6096000"/>
              <a:gd name="connsiteY2475" fmla="*/ 267291 h 6857999"/>
              <a:gd name="connsiteX2476" fmla="*/ 3234765 w 6096000"/>
              <a:gd name="connsiteY2476" fmla="*/ 271151 h 6857999"/>
              <a:gd name="connsiteX2477" fmla="*/ 3230415 w 6096000"/>
              <a:gd name="connsiteY2477" fmla="*/ 273562 h 6857999"/>
              <a:gd name="connsiteX2478" fmla="*/ 3225581 w 6096000"/>
              <a:gd name="connsiteY2478" fmla="*/ 275493 h 6857999"/>
              <a:gd name="connsiteX2479" fmla="*/ 3220748 w 6096000"/>
              <a:gd name="connsiteY2479" fmla="*/ 276458 h 6857999"/>
              <a:gd name="connsiteX2480" fmla="*/ 3214949 w 6096000"/>
              <a:gd name="connsiteY2480" fmla="*/ 275975 h 6857999"/>
              <a:gd name="connsiteX2481" fmla="*/ 3208182 w 6096000"/>
              <a:gd name="connsiteY2481" fmla="*/ 275010 h 6857999"/>
              <a:gd name="connsiteX2482" fmla="*/ 3199967 w 6096000"/>
              <a:gd name="connsiteY2482" fmla="*/ 272115 h 6857999"/>
              <a:gd name="connsiteX2483" fmla="*/ 3191267 w 6096000"/>
              <a:gd name="connsiteY2483" fmla="*/ 267291 h 6857999"/>
              <a:gd name="connsiteX2484" fmla="*/ 3187401 w 6096000"/>
              <a:gd name="connsiteY2484" fmla="*/ 265843 h 6857999"/>
              <a:gd name="connsiteX2485" fmla="*/ 3183535 w 6096000"/>
              <a:gd name="connsiteY2485" fmla="*/ 264396 h 6857999"/>
              <a:gd name="connsiteX2486" fmla="*/ 3173384 w 6096000"/>
              <a:gd name="connsiteY2486" fmla="*/ 263432 h 6857999"/>
              <a:gd name="connsiteX2487" fmla="*/ 3163718 w 6096000"/>
              <a:gd name="connsiteY2487" fmla="*/ 262467 h 6857999"/>
              <a:gd name="connsiteX2488" fmla="*/ 3159852 w 6096000"/>
              <a:gd name="connsiteY2488" fmla="*/ 261019 h 6857999"/>
              <a:gd name="connsiteX2489" fmla="*/ 3155985 w 6096000"/>
              <a:gd name="connsiteY2489" fmla="*/ 259572 h 6857999"/>
              <a:gd name="connsiteX2490" fmla="*/ 3153569 w 6096000"/>
              <a:gd name="connsiteY2490" fmla="*/ 257642 h 6857999"/>
              <a:gd name="connsiteX2491" fmla="*/ 3151636 w 6096000"/>
              <a:gd name="connsiteY2491" fmla="*/ 255230 h 6857999"/>
              <a:gd name="connsiteX2492" fmla="*/ 3149703 w 6096000"/>
              <a:gd name="connsiteY2492" fmla="*/ 253300 h 6857999"/>
              <a:gd name="connsiteX2493" fmla="*/ 3147770 w 6096000"/>
              <a:gd name="connsiteY2493" fmla="*/ 250405 h 6857999"/>
              <a:gd name="connsiteX2494" fmla="*/ 3145353 w 6096000"/>
              <a:gd name="connsiteY2494" fmla="*/ 244133 h 6857999"/>
              <a:gd name="connsiteX2495" fmla="*/ 3142937 w 6096000"/>
              <a:gd name="connsiteY2495" fmla="*/ 236897 h 6857999"/>
              <a:gd name="connsiteX2496" fmla="*/ 3139071 w 6096000"/>
              <a:gd name="connsiteY2496" fmla="*/ 220974 h 6857999"/>
              <a:gd name="connsiteX2497" fmla="*/ 3137620 w 6096000"/>
              <a:gd name="connsiteY2497" fmla="*/ 213738 h 6857999"/>
              <a:gd name="connsiteX2498" fmla="*/ 3135204 w 6096000"/>
              <a:gd name="connsiteY2498" fmla="*/ 205536 h 6857999"/>
              <a:gd name="connsiteX2499" fmla="*/ 3132304 w 6096000"/>
              <a:gd name="connsiteY2499" fmla="*/ 198782 h 6857999"/>
              <a:gd name="connsiteX2500" fmla="*/ 3128920 w 6096000"/>
              <a:gd name="connsiteY2500" fmla="*/ 192510 h 6857999"/>
              <a:gd name="connsiteX2501" fmla="*/ 3126505 w 6096000"/>
              <a:gd name="connsiteY2501" fmla="*/ 189615 h 6857999"/>
              <a:gd name="connsiteX2502" fmla="*/ 3124087 w 6096000"/>
              <a:gd name="connsiteY2502" fmla="*/ 187202 h 6857999"/>
              <a:gd name="connsiteX2503" fmla="*/ 3121187 w 6096000"/>
              <a:gd name="connsiteY2503" fmla="*/ 184791 h 6857999"/>
              <a:gd name="connsiteX2504" fmla="*/ 3118287 w 6096000"/>
              <a:gd name="connsiteY2504" fmla="*/ 183343 h 6857999"/>
              <a:gd name="connsiteX2505" fmla="*/ 3114905 w 6096000"/>
              <a:gd name="connsiteY2505" fmla="*/ 181896 h 6857999"/>
              <a:gd name="connsiteX2506" fmla="*/ 3111039 w 6096000"/>
              <a:gd name="connsiteY2506" fmla="*/ 181413 h 6857999"/>
              <a:gd name="connsiteX2507" fmla="*/ 3107172 w 6096000"/>
              <a:gd name="connsiteY2507" fmla="*/ 180931 h 6857999"/>
              <a:gd name="connsiteX2508" fmla="*/ 3102339 w 6096000"/>
              <a:gd name="connsiteY2508" fmla="*/ 180931 h 6857999"/>
              <a:gd name="connsiteX2509" fmla="*/ 3097022 w 6096000"/>
              <a:gd name="connsiteY2509" fmla="*/ 181896 h 6857999"/>
              <a:gd name="connsiteX2510" fmla="*/ 3091707 w 6096000"/>
              <a:gd name="connsiteY2510" fmla="*/ 183343 h 6857999"/>
              <a:gd name="connsiteX2511" fmla="*/ 3085907 w 6096000"/>
              <a:gd name="connsiteY2511" fmla="*/ 185756 h 6857999"/>
              <a:gd name="connsiteX2512" fmla="*/ 3078657 w 6096000"/>
              <a:gd name="connsiteY2512" fmla="*/ 187685 h 6857999"/>
              <a:gd name="connsiteX2513" fmla="*/ 3085907 w 6096000"/>
              <a:gd name="connsiteY2513" fmla="*/ 181896 h 6857999"/>
              <a:gd name="connsiteX2514" fmla="*/ 3093155 w 6096000"/>
              <a:gd name="connsiteY2514" fmla="*/ 176589 h 6857999"/>
              <a:gd name="connsiteX2515" fmla="*/ 3100889 w 6096000"/>
              <a:gd name="connsiteY2515" fmla="*/ 170799 h 6857999"/>
              <a:gd name="connsiteX2516" fmla="*/ 3108139 w 6096000"/>
              <a:gd name="connsiteY2516" fmla="*/ 165492 h 6857999"/>
              <a:gd name="connsiteX2517" fmla="*/ 3124087 w 6096000"/>
              <a:gd name="connsiteY2517" fmla="*/ 155843 h 6857999"/>
              <a:gd name="connsiteX2518" fmla="*/ 3141486 w 6096000"/>
              <a:gd name="connsiteY2518" fmla="*/ 147159 h 6857999"/>
              <a:gd name="connsiteX2519" fmla="*/ 3159369 w 6096000"/>
              <a:gd name="connsiteY2519" fmla="*/ 138957 h 6857999"/>
              <a:gd name="connsiteX2520" fmla="*/ 3177735 w 6096000"/>
              <a:gd name="connsiteY2520" fmla="*/ 132203 h 6857999"/>
              <a:gd name="connsiteX2521" fmla="*/ 3196583 w 6096000"/>
              <a:gd name="connsiteY2521" fmla="*/ 126412 h 6857999"/>
              <a:gd name="connsiteX2522" fmla="*/ 3215433 w 6096000"/>
              <a:gd name="connsiteY2522" fmla="*/ 121106 h 6857999"/>
              <a:gd name="connsiteX2523" fmla="*/ 3235731 w 6096000"/>
              <a:gd name="connsiteY2523" fmla="*/ 116763 h 6857999"/>
              <a:gd name="connsiteX2524" fmla="*/ 3255546 w 6096000"/>
              <a:gd name="connsiteY2524" fmla="*/ 113387 h 6857999"/>
              <a:gd name="connsiteX2525" fmla="*/ 3276329 w 6096000"/>
              <a:gd name="connsiteY2525" fmla="*/ 110491 h 6857999"/>
              <a:gd name="connsiteX2526" fmla="*/ 3297111 w 6096000"/>
              <a:gd name="connsiteY2526" fmla="*/ 108079 h 6857999"/>
              <a:gd name="connsiteX2527" fmla="*/ 3317893 w 6096000"/>
              <a:gd name="connsiteY2527" fmla="*/ 106633 h 6857999"/>
              <a:gd name="connsiteX2528" fmla="*/ 3337708 w 6096000"/>
              <a:gd name="connsiteY2528" fmla="*/ 105185 h 6857999"/>
              <a:gd name="connsiteX2529" fmla="*/ 3358491 w 6096000"/>
              <a:gd name="connsiteY2529" fmla="*/ 104702 h 6857999"/>
              <a:gd name="connsiteX2530" fmla="*/ 3378306 w 6096000"/>
              <a:gd name="connsiteY2530" fmla="*/ 104702 h 6857999"/>
              <a:gd name="connsiteX2531" fmla="*/ 3383139 w 6096000"/>
              <a:gd name="connsiteY2531" fmla="*/ 104220 h 6857999"/>
              <a:gd name="connsiteX2532" fmla="*/ 3387005 w 6096000"/>
              <a:gd name="connsiteY2532" fmla="*/ 102772 h 6857999"/>
              <a:gd name="connsiteX2533" fmla="*/ 3390389 w 6096000"/>
              <a:gd name="connsiteY2533" fmla="*/ 101807 h 6857999"/>
              <a:gd name="connsiteX2534" fmla="*/ 3393289 w 6096000"/>
              <a:gd name="connsiteY2534" fmla="*/ 100359 h 6857999"/>
              <a:gd name="connsiteX2535" fmla="*/ 3396189 w 6096000"/>
              <a:gd name="connsiteY2535" fmla="*/ 98431 h 6857999"/>
              <a:gd name="connsiteX2536" fmla="*/ 3398605 w 6096000"/>
              <a:gd name="connsiteY2536" fmla="*/ 96501 h 6857999"/>
              <a:gd name="connsiteX2537" fmla="*/ 3402471 w 6096000"/>
              <a:gd name="connsiteY2537" fmla="*/ 92158 h 6857999"/>
              <a:gd name="connsiteX2538" fmla="*/ 3405855 w 6096000"/>
              <a:gd name="connsiteY2538" fmla="*/ 86851 h 6857999"/>
              <a:gd name="connsiteX2539" fmla="*/ 3408271 w 6096000"/>
              <a:gd name="connsiteY2539" fmla="*/ 82027 h 6857999"/>
              <a:gd name="connsiteX2540" fmla="*/ 3413104 w 6096000"/>
              <a:gd name="connsiteY2540" fmla="*/ 70448 h 6857999"/>
              <a:gd name="connsiteX2541" fmla="*/ 3415037 w 6096000"/>
              <a:gd name="connsiteY2541" fmla="*/ 64659 h 6857999"/>
              <a:gd name="connsiteX2542" fmla="*/ 3417455 w 6096000"/>
              <a:gd name="connsiteY2542" fmla="*/ 59351 h 6857999"/>
              <a:gd name="connsiteX2543" fmla="*/ 3420837 w 6096000"/>
              <a:gd name="connsiteY2543" fmla="*/ 54044 h 6857999"/>
              <a:gd name="connsiteX2544" fmla="*/ 3425187 w 6096000"/>
              <a:gd name="connsiteY2544" fmla="*/ 50184 h 6857999"/>
              <a:gd name="connsiteX2545" fmla="*/ 3427121 w 6096000"/>
              <a:gd name="connsiteY2545" fmla="*/ 48736 h 6857999"/>
              <a:gd name="connsiteX2546" fmla="*/ 3430020 w 6096000"/>
              <a:gd name="connsiteY2546" fmla="*/ 46808 h 6857999"/>
              <a:gd name="connsiteX2547" fmla="*/ 3433403 w 6096000"/>
              <a:gd name="connsiteY2547" fmla="*/ 45843 h 6857999"/>
              <a:gd name="connsiteX2548" fmla="*/ 3437269 w 6096000"/>
              <a:gd name="connsiteY2548" fmla="*/ 44395 h 6857999"/>
              <a:gd name="connsiteX2549" fmla="*/ 3441135 w 6096000"/>
              <a:gd name="connsiteY2549" fmla="*/ 43430 h 6857999"/>
              <a:gd name="connsiteX2550" fmla="*/ 3445486 w 6096000"/>
              <a:gd name="connsiteY2550" fmla="*/ 42947 h 6857999"/>
              <a:gd name="connsiteX2551" fmla="*/ 3450802 w 6096000"/>
              <a:gd name="connsiteY2551" fmla="*/ 42947 h 6857999"/>
              <a:gd name="connsiteX2552" fmla="*/ 3456119 w 6096000"/>
              <a:gd name="connsiteY2552" fmla="*/ 42947 h 6857999"/>
              <a:gd name="connsiteX2553" fmla="*/ 3456119 w 6096000"/>
              <a:gd name="connsiteY2553" fmla="*/ 47773 h 6857999"/>
              <a:gd name="connsiteX2554" fmla="*/ 3455635 w 6096000"/>
              <a:gd name="connsiteY2554" fmla="*/ 53079 h 6857999"/>
              <a:gd name="connsiteX2555" fmla="*/ 3452735 w 6096000"/>
              <a:gd name="connsiteY2555" fmla="*/ 61764 h 6857999"/>
              <a:gd name="connsiteX2556" fmla="*/ 3451286 w 6096000"/>
              <a:gd name="connsiteY2556" fmla="*/ 66105 h 6857999"/>
              <a:gd name="connsiteX2557" fmla="*/ 3450802 w 6096000"/>
              <a:gd name="connsiteY2557" fmla="*/ 71413 h 6857999"/>
              <a:gd name="connsiteX2558" fmla="*/ 3450802 w 6096000"/>
              <a:gd name="connsiteY2558" fmla="*/ 76719 h 6857999"/>
              <a:gd name="connsiteX2559" fmla="*/ 3452735 w 6096000"/>
              <a:gd name="connsiteY2559" fmla="*/ 82991 h 6857999"/>
              <a:gd name="connsiteX2560" fmla="*/ 3467718 w 6096000"/>
              <a:gd name="connsiteY2560" fmla="*/ 82027 h 6857999"/>
              <a:gd name="connsiteX2561" fmla="*/ 3481251 w 6096000"/>
              <a:gd name="connsiteY2561" fmla="*/ 80097 h 6857999"/>
              <a:gd name="connsiteX2562" fmla="*/ 3493817 w 6096000"/>
              <a:gd name="connsiteY2562" fmla="*/ 76719 h 6857999"/>
              <a:gd name="connsiteX2563" fmla="*/ 3505416 w 6096000"/>
              <a:gd name="connsiteY2563" fmla="*/ 73343 h 6857999"/>
              <a:gd name="connsiteX2564" fmla="*/ 3515565 w 6096000"/>
              <a:gd name="connsiteY2564" fmla="*/ 68518 h 6857999"/>
              <a:gd name="connsiteX2565" fmla="*/ 3524748 w 6096000"/>
              <a:gd name="connsiteY2565" fmla="*/ 63211 h 6857999"/>
              <a:gd name="connsiteX2566" fmla="*/ 3533448 w 6096000"/>
              <a:gd name="connsiteY2566" fmla="*/ 57903 h 6857999"/>
              <a:gd name="connsiteX2567" fmla="*/ 3541663 w 6096000"/>
              <a:gd name="connsiteY2567" fmla="*/ 52114 h 6857999"/>
              <a:gd name="connsiteX2568" fmla="*/ 3549396 w 6096000"/>
              <a:gd name="connsiteY2568" fmla="*/ 44878 h 6857999"/>
              <a:gd name="connsiteX2569" fmla="*/ 3557129 w 6096000"/>
              <a:gd name="connsiteY2569" fmla="*/ 38606 h 6857999"/>
              <a:gd name="connsiteX2570" fmla="*/ 3572112 w 6096000"/>
              <a:gd name="connsiteY2570" fmla="*/ 25579 h 6857999"/>
              <a:gd name="connsiteX2571" fmla="*/ 3579361 w 6096000"/>
              <a:gd name="connsiteY2571" fmla="*/ 19307 h 6857999"/>
              <a:gd name="connsiteX2572" fmla="*/ 3587578 w 6096000"/>
              <a:gd name="connsiteY2572" fmla="*/ 13036 h 6857999"/>
              <a:gd name="connsiteX2573" fmla="*/ 3595311 w 6096000"/>
              <a:gd name="connsiteY2573" fmla="*/ 6763 h 6857999"/>
              <a:gd name="connsiteX2574" fmla="*/ 3770758 w 6096000"/>
              <a:gd name="connsiteY2574" fmla="*/ 0 h 6857999"/>
              <a:gd name="connsiteX2575" fmla="*/ 3929623 w 6096000"/>
              <a:gd name="connsiteY2575" fmla="*/ 0 h 6857999"/>
              <a:gd name="connsiteX2576" fmla="*/ 3932174 w 6096000"/>
              <a:gd name="connsiteY2576" fmla="*/ 972 h 6857999"/>
              <a:gd name="connsiteX2577" fmla="*/ 3933535 w 6096000"/>
              <a:gd name="connsiteY2577" fmla="*/ 0 h 6857999"/>
              <a:gd name="connsiteX2578" fmla="*/ 6096000 w 6096000"/>
              <a:gd name="connsiteY2578" fmla="*/ 0 h 6857999"/>
              <a:gd name="connsiteX2579" fmla="*/ 6096000 w 6096000"/>
              <a:gd name="connsiteY2579" fmla="*/ 6857999 h 6857999"/>
              <a:gd name="connsiteX2580" fmla="*/ 572159 w 6096000"/>
              <a:gd name="connsiteY2580" fmla="*/ 6857999 h 6857999"/>
              <a:gd name="connsiteX2581" fmla="*/ 571752 w 6096000"/>
              <a:gd name="connsiteY2581" fmla="*/ 6857626 h 6857999"/>
              <a:gd name="connsiteX2582" fmla="*/ 565470 w 6096000"/>
              <a:gd name="connsiteY2582" fmla="*/ 6853277 h 6857999"/>
              <a:gd name="connsiteX2583" fmla="*/ 558701 w 6096000"/>
              <a:gd name="connsiteY2583" fmla="*/ 6848927 h 6857999"/>
              <a:gd name="connsiteX2584" fmla="*/ 550486 w 6096000"/>
              <a:gd name="connsiteY2584" fmla="*/ 6845544 h 6857999"/>
              <a:gd name="connsiteX2585" fmla="*/ 541787 w 6096000"/>
              <a:gd name="connsiteY2585" fmla="*/ 6843127 h 6857999"/>
              <a:gd name="connsiteX2586" fmla="*/ 532603 w 6096000"/>
              <a:gd name="connsiteY2586" fmla="*/ 6841194 h 6857999"/>
              <a:gd name="connsiteX2587" fmla="*/ 528253 w 6096000"/>
              <a:gd name="connsiteY2587" fmla="*/ 6837811 h 6857999"/>
              <a:gd name="connsiteX2588" fmla="*/ 525355 w 6096000"/>
              <a:gd name="connsiteY2588" fmla="*/ 6833461 h 6857999"/>
              <a:gd name="connsiteX2589" fmla="*/ 523419 w 6096000"/>
              <a:gd name="connsiteY2589" fmla="*/ 6829112 h 6857999"/>
              <a:gd name="connsiteX2590" fmla="*/ 522937 w 6096000"/>
              <a:gd name="connsiteY2590" fmla="*/ 6824761 h 6857999"/>
              <a:gd name="connsiteX2591" fmla="*/ 523419 w 6096000"/>
              <a:gd name="connsiteY2591" fmla="*/ 6820412 h 6857999"/>
              <a:gd name="connsiteX2592" fmla="*/ 525355 w 6096000"/>
              <a:gd name="connsiteY2592" fmla="*/ 6816546 h 6857999"/>
              <a:gd name="connsiteX2593" fmla="*/ 527770 w 6096000"/>
              <a:gd name="connsiteY2593" fmla="*/ 6811713 h 6857999"/>
              <a:gd name="connsiteX2594" fmla="*/ 529704 w 6096000"/>
              <a:gd name="connsiteY2594" fmla="*/ 6807846 h 6857999"/>
              <a:gd name="connsiteX2595" fmla="*/ 535503 w 6096000"/>
              <a:gd name="connsiteY2595" fmla="*/ 6799629 h 6857999"/>
              <a:gd name="connsiteX2596" fmla="*/ 541302 w 6096000"/>
              <a:gd name="connsiteY2596" fmla="*/ 6792381 h 6857999"/>
              <a:gd name="connsiteX2597" fmla="*/ 546136 w 6096000"/>
              <a:gd name="connsiteY2597" fmla="*/ 6786581 h 6857999"/>
              <a:gd name="connsiteX2598" fmla="*/ 546620 w 6096000"/>
              <a:gd name="connsiteY2598" fmla="*/ 6783681 h 6857999"/>
              <a:gd name="connsiteX2599" fmla="*/ 546620 w 6096000"/>
              <a:gd name="connsiteY2599" fmla="*/ 6781748 h 6857999"/>
              <a:gd name="connsiteX2600" fmla="*/ 546136 w 6096000"/>
              <a:gd name="connsiteY2600" fmla="*/ 6779815 h 6857999"/>
              <a:gd name="connsiteX2601" fmla="*/ 544685 w 6096000"/>
              <a:gd name="connsiteY2601" fmla="*/ 6777881 h 6857999"/>
              <a:gd name="connsiteX2602" fmla="*/ 540820 w 6096000"/>
              <a:gd name="connsiteY2602" fmla="*/ 6774498 h 6857999"/>
              <a:gd name="connsiteX2603" fmla="*/ 535020 w 6096000"/>
              <a:gd name="connsiteY2603" fmla="*/ 6771115 h 6857999"/>
              <a:gd name="connsiteX2604" fmla="*/ 529219 w 6096000"/>
              <a:gd name="connsiteY2604" fmla="*/ 6767731 h 6857999"/>
              <a:gd name="connsiteX2605" fmla="*/ 522937 w 6096000"/>
              <a:gd name="connsiteY2605" fmla="*/ 6764349 h 6857999"/>
              <a:gd name="connsiteX2606" fmla="*/ 517137 w 6096000"/>
              <a:gd name="connsiteY2606" fmla="*/ 6759032 h 6857999"/>
              <a:gd name="connsiteX2607" fmla="*/ 514238 w 6096000"/>
              <a:gd name="connsiteY2607" fmla="*/ 6756132 h 6857999"/>
              <a:gd name="connsiteX2608" fmla="*/ 512787 w 6096000"/>
              <a:gd name="connsiteY2608" fmla="*/ 6753232 h 6857999"/>
              <a:gd name="connsiteX2609" fmla="*/ 510855 w 6096000"/>
              <a:gd name="connsiteY2609" fmla="*/ 6749850 h 6857999"/>
              <a:gd name="connsiteX2610" fmla="*/ 509889 w 6096000"/>
              <a:gd name="connsiteY2610" fmla="*/ 6746466 h 6857999"/>
              <a:gd name="connsiteX2611" fmla="*/ 504571 w 6096000"/>
              <a:gd name="connsiteY2611" fmla="*/ 6716985 h 6857999"/>
              <a:gd name="connsiteX2612" fmla="*/ 500222 w 6096000"/>
              <a:gd name="connsiteY2612" fmla="*/ 6683636 h 6857999"/>
              <a:gd name="connsiteX2613" fmla="*/ 494906 w 6096000"/>
              <a:gd name="connsiteY2613" fmla="*/ 6647389 h 6857999"/>
              <a:gd name="connsiteX2614" fmla="*/ 489590 w 6096000"/>
              <a:gd name="connsiteY2614" fmla="*/ 6609207 h 6857999"/>
              <a:gd name="connsiteX2615" fmla="*/ 482822 w 6096000"/>
              <a:gd name="connsiteY2615" fmla="*/ 6569576 h 6857999"/>
              <a:gd name="connsiteX2616" fmla="*/ 479441 w 6096000"/>
              <a:gd name="connsiteY2616" fmla="*/ 6549761 h 6857999"/>
              <a:gd name="connsiteX2617" fmla="*/ 475573 w 6096000"/>
              <a:gd name="connsiteY2617" fmla="*/ 6530912 h 6857999"/>
              <a:gd name="connsiteX2618" fmla="*/ 470740 w 6096000"/>
              <a:gd name="connsiteY2618" fmla="*/ 6512063 h 6857999"/>
              <a:gd name="connsiteX2619" fmla="*/ 465424 w 6096000"/>
              <a:gd name="connsiteY2619" fmla="*/ 6493214 h 6857999"/>
              <a:gd name="connsiteX2620" fmla="*/ 460592 w 6096000"/>
              <a:gd name="connsiteY2620" fmla="*/ 6475332 h 6857999"/>
              <a:gd name="connsiteX2621" fmla="*/ 454307 w 6096000"/>
              <a:gd name="connsiteY2621" fmla="*/ 6457933 h 6857999"/>
              <a:gd name="connsiteX2622" fmla="*/ 450442 w 6096000"/>
              <a:gd name="connsiteY2622" fmla="*/ 6448750 h 6857999"/>
              <a:gd name="connsiteX2623" fmla="*/ 445126 w 6096000"/>
              <a:gd name="connsiteY2623" fmla="*/ 6438117 h 6857999"/>
              <a:gd name="connsiteX2624" fmla="*/ 438844 w 6096000"/>
              <a:gd name="connsiteY2624" fmla="*/ 6427002 h 6857999"/>
              <a:gd name="connsiteX2625" fmla="*/ 434975 w 6096000"/>
              <a:gd name="connsiteY2625" fmla="*/ 6421202 h 6857999"/>
              <a:gd name="connsiteX2626" fmla="*/ 431109 w 6096000"/>
              <a:gd name="connsiteY2626" fmla="*/ 6415402 h 6857999"/>
              <a:gd name="connsiteX2627" fmla="*/ 426759 w 6096000"/>
              <a:gd name="connsiteY2627" fmla="*/ 6411052 h 6857999"/>
              <a:gd name="connsiteX2628" fmla="*/ 422410 w 6096000"/>
              <a:gd name="connsiteY2628" fmla="*/ 6406219 h 6857999"/>
              <a:gd name="connsiteX2629" fmla="*/ 417576 w 6096000"/>
              <a:gd name="connsiteY2629" fmla="*/ 6402352 h 6857999"/>
              <a:gd name="connsiteX2630" fmla="*/ 412743 w 6096000"/>
              <a:gd name="connsiteY2630" fmla="*/ 6398970 h 6857999"/>
              <a:gd name="connsiteX2631" fmla="*/ 407426 w 6096000"/>
              <a:gd name="connsiteY2631" fmla="*/ 6397037 h 6857999"/>
              <a:gd name="connsiteX2632" fmla="*/ 402594 w 6096000"/>
              <a:gd name="connsiteY2632" fmla="*/ 6395586 h 6857999"/>
              <a:gd name="connsiteX2633" fmla="*/ 397277 w 6096000"/>
              <a:gd name="connsiteY2633" fmla="*/ 6395586 h 6857999"/>
              <a:gd name="connsiteX2634" fmla="*/ 391478 w 6096000"/>
              <a:gd name="connsiteY2634" fmla="*/ 6396553 h 6857999"/>
              <a:gd name="connsiteX2635" fmla="*/ 391478 w 6096000"/>
              <a:gd name="connsiteY2635" fmla="*/ 6393170 h 6857999"/>
              <a:gd name="connsiteX2636" fmla="*/ 391478 w 6096000"/>
              <a:gd name="connsiteY2636" fmla="*/ 6390270 h 6857999"/>
              <a:gd name="connsiteX2637" fmla="*/ 392445 w 6096000"/>
              <a:gd name="connsiteY2637" fmla="*/ 6387371 h 6857999"/>
              <a:gd name="connsiteX2638" fmla="*/ 394378 w 6096000"/>
              <a:gd name="connsiteY2638" fmla="*/ 6384953 h 6857999"/>
              <a:gd name="connsiteX2639" fmla="*/ 397277 w 6096000"/>
              <a:gd name="connsiteY2639" fmla="*/ 6382053 h 6857999"/>
              <a:gd name="connsiteX2640" fmla="*/ 399695 w 6096000"/>
              <a:gd name="connsiteY2640" fmla="*/ 6380604 h 6857999"/>
              <a:gd name="connsiteX2641" fmla="*/ 406460 w 6096000"/>
              <a:gd name="connsiteY2641" fmla="*/ 6376738 h 6857999"/>
              <a:gd name="connsiteX2642" fmla="*/ 414676 w 6096000"/>
              <a:gd name="connsiteY2642" fmla="*/ 6372387 h 6857999"/>
              <a:gd name="connsiteX2643" fmla="*/ 422892 w 6096000"/>
              <a:gd name="connsiteY2643" fmla="*/ 6369005 h 6857999"/>
              <a:gd name="connsiteX2644" fmla="*/ 431109 w 6096000"/>
              <a:gd name="connsiteY2644" fmla="*/ 6365621 h 6857999"/>
              <a:gd name="connsiteX2645" fmla="*/ 439326 w 6096000"/>
              <a:gd name="connsiteY2645" fmla="*/ 6362239 h 6857999"/>
              <a:gd name="connsiteX2646" fmla="*/ 430625 w 6096000"/>
              <a:gd name="connsiteY2646" fmla="*/ 6348222 h 6857999"/>
              <a:gd name="connsiteX2647" fmla="*/ 422410 w 6096000"/>
              <a:gd name="connsiteY2647" fmla="*/ 6334690 h 6857999"/>
              <a:gd name="connsiteX2648" fmla="*/ 414676 w 6096000"/>
              <a:gd name="connsiteY2648" fmla="*/ 6321641 h 6857999"/>
              <a:gd name="connsiteX2649" fmla="*/ 407426 w 6096000"/>
              <a:gd name="connsiteY2649" fmla="*/ 6307624 h 6857999"/>
              <a:gd name="connsiteX2650" fmla="*/ 401144 w 6096000"/>
              <a:gd name="connsiteY2650" fmla="*/ 6294576 h 6857999"/>
              <a:gd name="connsiteX2651" fmla="*/ 395344 w 6096000"/>
              <a:gd name="connsiteY2651" fmla="*/ 6281043 h 6857999"/>
              <a:gd name="connsiteX2652" fmla="*/ 390029 w 6096000"/>
              <a:gd name="connsiteY2652" fmla="*/ 6268477 h 6857999"/>
              <a:gd name="connsiteX2653" fmla="*/ 385195 w 6096000"/>
              <a:gd name="connsiteY2653" fmla="*/ 6255427 h 6857999"/>
              <a:gd name="connsiteX2654" fmla="*/ 381328 w 6096000"/>
              <a:gd name="connsiteY2654" fmla="*/ 6242861 h 6857999"/>
              <a:gd name="connsiteX2655" fmla="*/ 377947 w 6096000"/>
              <a:gd name="connsiteY2655" fmla="*/ 6229329 h 6857999"/>
              <a:gd name="connsiteX2656" fmla="*/ 375046 w 6096000"/>
              <a:gd name="connsiteY2656" fmla="*/ 6216763 h 6857999"/>
              <a:gd name="connsiteX2657" fmla="*/ 372628 w 6096000"/>
              <a:gd name="connsiteY2657" fmla="*/ 6203714 h 6857999"/>
              <a:gd name="connsiteX2658" fmla="*/ 370695 w 6096000"/>
              <a:gd name="connsiteY2658" fmla="*/ 6191149 h 6857999"/>
              <a:gd name="connsiteX2659" fmla="*/ 369730 w 6096000"/>
              <a:gd name="connsiteY2659" fmla="*/ 6178583 h 6857999"/>
              <a:gd name="connsiteX2660" fmla="*/ 369246 w 6096000"/>
              <a:gd name="connsiteY2660" fmla="*/ 6165050 h 6857999"/>
              <a:gd name="connsiteX2661" fmla="*/ 368764 w 6096000"/>
              <a:gd name="connsiteY2661" fmla="*/ 6152000 h 6857999"/>
              <a:gd name="connsiteX2662" fmla="*/ 367797 w 6096000"/>
              <a:gd name="connsiteY2662" fmla="*/ 6149584 h 6857999"/>
              <a:gd name="connsiteX2663" fmla="*/ 366346 w 6096000"/>
              <a:gd name="connsiteY2663" fmla="*/ 6148134 h 6857999"/>
              <a:gd name="connsiteX2664" fmla="*/ 364413 w 6096000"/>
              <a:gd name="connsiteY2664" fmla="*/ 6146200 h 6857999"/>
              <a:gd name="connsiteX2665" fmla="*/ 362479 w 6096000"/>
              <a:gd name="connsiteY2665" fmla="*/ 6145234 h 6857999"/>
              <a:gd name="connsiteX2666" fmla="*/ 360062 w 6096000"/>
              <a:gd name="connsiteY2666" fmla="*/ 6144751 h 6857999"/>
              <a:gd name="connsiteX2667" fmla="*/ 357648 w 6096000"/>
              <a:gd name="connsiteY2667" fmla="*/ 6144751 h 6857999"/>
              <a:gd name="connsiteX2668" fmla="*/ 351847 w 6096000"/>
              <a:gd name="connsiteY2668" fmla="*/ 6144751 h 6857999"/>
              <a:gd name="connsiteX2669" fmla="*/ 346048 w 6096000"/>
              <a:gd name="connsiteY2669" fmla="*/ 6145718 h 6857999"/>
              <a:gd name="connsiteX2670" fmla="*/ 339764 w 6096000"/>
              <a:gd name="connsiteY2670" fmla="*/ 6146684 h 6857999"/>
              <a:gd name="connsiteX2671" fmla="*/ 333482 w 6096000"/>
              <a:gd name="connsiteY2671" fmla="*/ 6148134 h 6857999"/>
              <a:gd name="connsiteX2672" fmla="*/ 327681 w 6096000"/>
              <a:gd name="connsiteY2672" fmla="*/ 6148618 h 6857999"/>
              <a:gd name="connsiteX2673" fmla="*/ 329133 w 6096000"/>
              <a:gd name="connsiteY2673" fmla="*/ 6142334 h 6857999"/>
              <a:gd name="connsiteX2674" fmla="*/ 330098 w 6096000"/>
              <a:gd name="connsiteY2674" fmla="*/ 6136534 h 6857999"/>
              <a:gd name="connsiteX2675" fmla="*/ 330581 w 6096000"/>
              <a:gd name="connsiteY2675" fmla="*/ 6125419 h 6857999"/>
              <a:gd name="connsiteX2676" fmla="*/ 330098 w 6096000"/>
              <a:gd name="connsiteY2676" fmla="*/ 6115753 h 6857999"/>
              <a:gd name="connsiteX2677" fmla="*/ 328166 w 6096000"/>
              <a:gd name="connsiteY2677" fmla="*/ 6106569 h 6857999"/>
              <a:gd name="connsiteX2678" fmla="*/ 326231 w 6096000"/>
              <a:gd name="connsiteY2678" fmla="*/ 6097870 h 6857999"/>
              <a:gd name="connsiteX2679" fmla="*/ 323815 w 6096000"/>
              <a:gd name="connsiteY2679" fmla="*/ 6090621 h 6857999"/>
              <a:gd name="connsiteX2680" fmla="*/ 318016 w 6096000"/>
              <a:gd name="connsiteY2680" fmla="*/ 6076122 h 6857999"/>
              <a:gd name="connsiteX2681" fmla="*/ 315115 w 6096000"/>
              <a:gd name="connsiteY2681" fmla="*/ 6069355 h 6857999"/>
              <a:gd name="connsiteX2682" fmla="*/ 313666 w 6096000"/>
              <a:gd name="connsiteY2682" fmla="*/ 6062589 h 6857999"/>
              <a:gd name="connsiteX2683" fmla="*/ 312217 w 6096000"/>
              <a:gd name="connsiteY2683" fmla="*/ 6055823 h 6857999"/>
              <a:gd name="connsiteX2684" fmla="*/ 312217 w 6096000"/>
              <a:gd name="connsiteY2684" fmla="*/ 6048573 h 6857999"/>
              <a:gd name="connsiteX2685" fmla="*/ 312217 w 6096000"/>
              <a:gd name="connsiteY2685" fmla="*/ 6045190 h 6857999"/>
              <a:gd name="connsiteX2686" fmla="*/ 313666 w 6096000"/>
              <a:gd name="connsiteY2686" fmla="*/ 6041324 h 6857999"/>
              <a:gd name="connsiteX2687" fmla="*/ 314631 w 6096000"/>
              <a:gd name="connsiteY2687" fmla="*/ 6037457 h 6857999"/>
              <a:gd name="connsiteX2688" fmla="*/ 315599 w 6096000"/>
              <a:gd name="connsiteY2688" fmla="*/ 6033107 h 6857999"/>
              <a:gd name="connsiteX2689" fmla="*/ 318016 w 6096000"/>
              <a:gd name="connsiteY2689" fmla="*/ 6029240 h 6857999"/>
              <a:gd name="connsiteX2690" fmla="*/ 320431 w 6096000"/>
              <a:gd name="connsiteY2690" fmla="*/ 6025374 h 6857999"/>
              <a:gd name="connsiteX2691" fmla="*/ 327199 w 6096000"/>
              <a:gd name="connsiteY2691" fmla="*/ 6016192 h 6857999"/>
              <a:gd name="connsiteX2692" fmla="*/ 326715 w 6096000"/>
              <a:gd name="connsiteY2692" fmla="*/ 6009426 h 6857999"/>
              <a:gd name="connsiteX2693" fmla="*/ 325748 w 6096000"/>
              <a:gd name="connsiteY2693" fmla="*/ 6005075 h 6857999"/>
              <a:gd name="connsiteX2694" fmla="*/ 323815 w 6096000"/>
              <a:gd name="connsiteY2694" fmla="*/ 6001209 h 6857999"/>
              <a:gd name="connsiteX2695" fmla="*/ 320916 w 6096000"/>
              <a:gd name="connsiteY2695" fmla="*/ 5998309 h 6857999"/>
              <a:gd name="connsiteX2696" fmla="*/ 318016 w 6096000"/>
              <a:gd name="connsiteY2696" fmla="*/ 5996376 h 6857999"/>
              <a:gd name="connsiteX2697" fmla="*/ 314149 w 6096000"/>
              <a:gd name="connsiteY2697" fmla="*/ 5994926 h 6857999"/>
              <a:gd name="connsiteX2698" fmla="*/ 310765 w 6096000"/>
              <a:gd name="connsiteY2698" fmla="*/ 5993960 h 6857999"/>
              <a:gd name="connsiteX2699" fmla="*/ 305932 w 6096000"/>
              <a:gd name="connsiteY2699" fmla="*/ 5992993 h 6857999"/>
              <a:gd name="connsiteX2700" fmla="*/ 297234 w 6096000"/>
              <a:gd name="connsiteY2700" fmla="*/ 5992509 h 6857999"/>
              <a:gd name="connsiteX2701" fmla="*/ 293368 w 6096000"/>
              <a:gd name="connsiteY2701" fmla="*/ 5992027 h 6857999"/>
              <a:gd name="connsiteX2702" fmla="*/ 289500 w 6096000"/>
              <a:gd name="connsiteY2702" fmla="*/ 5990576 h 6857999"/>
              <a:gd name="connsiteX2703" fmla="*/ 286118 w 6096000"/>
              <a:gd name="connsiteY2703" fmla="*/ 5989609 h 6857999"/>
              <a:gd name="connsiteX2704" fmla="*/ 283218 w 6096000"/>
              <a:gd name="connsiteY2704" fmla="*/ 5987194 h 6857999"/>
              <a:gd name="connsiteX2705" fmla="*/ 280317 w 6096000"/>
              <a:gd name="connsiteY2705" fmla="*/ 5984294 h 6857999"/>
              <a:gd name="connsiteX2706" fmla="*/ 278384 w 6096000"/>
              <a:gd name="connsiteY2706" fmla="*/ 5980427 h 6857999"/>
              <a:gd name="connsiteX2707" fmla="*/ 280317 w 6096000"/>
              <a:gd name="connsiteY2707" fmla="*/ 5972210 h 6857999"/>
              <a:gd name="connsiteX2708" fmla="*/ 281769 w 6096000"/>
              <a:gd name="connsiteY2708" fmla="*/ 5963511 h 6857999"/>
              <a:gd name="connsiteX2709" fmla="*/ 283700 w 6096000"/>
              <a:gd name="connsiteY2709" fmla="*/ 5953845 h 6857999"/>
              <a:gd name="connsiteX2710" fmla="*/ 284184 w 6096000"/>
              <a:gd name="connsiteY2710" fmla="*/ 5944179 h 6857999"/>
              <a:gd name="connsiteX2711" fmla="*/ 284667 w 6096000"/>
              <a:gd name="connsiteY2711" fmla="*/ 5934030 h 6857999"/>
              <a:gd name="connsiteX2712" fmla="*/ 285151 w 6096000"/>
              <a:gd name="connsiteY2712" fmla="*/ 5922913 h 6857999"/>
              <a:gd name="connsiteX2713" fmla="*/ 284667 w 6096000"/>
              <a:gd name="connsiteY2713" fmla="*/ 5900199 h 6857999"/>
              <a:gd name="connsiteX2714" fmla="*/ 283218 w 6096000"/>
              <a:gd name="connsiteY2714" fmla="*/ 5876033 h 6857999"/>
              <a:gd name="connsiteX2715" fmla="*/ 279351 w 6096000"/>
              <a:gd name="connsiteY2715" fmla="*/ 5851384 h 6857999"/>
              <a:gd name="connsiteX2716" fmla="*/ 275484 w 6096000"/>
              <a:gd name="connsiteY2716" fmla="*/ 5825769 h 6857999"/>
              <a:gd name="connsiteX2717" fmla="*/ 270168 w 6096000"/>
              <a:gd name="connsiteY2717" fmla="*/ 5801120 h 6857999"/>
              <a:gd name="connsiteX2718" fmla="*/ 266301 w 6096000"/>
              <a:gd name="connsiteY2718" fmla="*/ 5785172 h 6857999"/>
              <a:gd name="connsiteX2719" fmla="*/ 260502 w 6096000"/>
              <a:gd name="connsiteY2719" fmla="*/ 5766322 h 6857999"/>
              <a:gd name="connsiteX2720" fmla="*/ 253735 w 6096000"/>
              <a:gd name="connsiteY2720" fmla="*/ 5746507 h 6857999"/>
              <a:gd name="connsiteX2721" fmla="*/ 246487 w 6096000"/>
              <a:gd name="connsiteY2721" fmla="*/ 5727175 h 6857999"/>
              <a:gd name="connsiteX2722" fmla="*/ 231987 w 6096000"/>
              <a:gd name="connsiteY2722" fmla="*/ 5690926 h 6857999"/>
              <a:gd name="connsiteX2723" fmla="*/ 220872 w 6096000"/>
              <a:gd name="connsiteY2723" fmla="*/ 5665795 h 6857999"/>
              <a:gd name="connsiteX2724" fmla="*/ 218937 w 6096000"/>
              <a:gd name="connsiteY2724" fmla="*/ 5659995 h 6857999"/>
              <a:gd name="connsiteX2725" fmla="*/ 215071 w 6096000"/>
              <a:gd name="connsiteY2725" fmla="*/ 5654195 h 6857999"/>
              <a:gd name="connsiteX2726" fmla="*/ 208305 w 6096000"/>
              <a:gd name="connsiteY2726" fmla="*/ 5643563 h 6857999"/>
              <a:gd name="connsiteX2727" fmla="*/ 199605 w 6096000"/>
              <a:gd name="connsiteY2727" fmla="*/ 5632447 h 6857999"/>
              <a:gd name="connsiteX2728" fmla="*/ 191873 w 6096000"/>
              <a:gd name="connsiteY2728" fmla="*/ 5622297 h 6857999"/>
              <a:gd name="connsiteX2729" fmla="*/ 183173 w 6096000"/>
              <a:gd name="connsiteY2729" fmla="*/ 5611664 h 6857999"/>
              <a:gd name="connsiteX2730" fmla="*/ 175441 w 6096000"/>
              <a:gd name="connsiteY2730" fmla="*/ 5601516 h 6857999"/>
              <a:gd name="connsiteX2731" fmla="*/ 172058 w 6096000"/>
              <a:gd name="connsiteY2731" fmla="*/ 5595716 h 6857999"/>
              <a:gd name="connsiteX2732" fmla="*/ 168673 w 6096000"/>
              <a:gd name="connsiteY2732" fmla="*/ 5590399 h 6857999"/>
              <a:gd name="connsiteX2733" fmla="*/ 166258 w 6096000"/>
              <a:gd name="connsiteY2733" fmla="*/ 5585566 h 6857999"/>
              <a:gd name="connsiteX2734" fmla="*/ 164325 w 6096000"/>
              <a:gd name="connsiteY2734" fmla="*/ 5579766 h 6857999"/>
              <a:gd name="connsiteX2735" fmla="*/ 158040 w 6096000"/>
              <a:gd name="connsiteY2735" fmla="*/ 5558501 h 6857999"/>
              <a:gd name="connsiteX2736" fmla="*/ 152241 w 6096000"/>
              <a:gd name="connsiteY2736" fmla="*/ 5537235 h 6857999"/>
              <a:gd name="connsiteX2737" fmla="*/ 146443 w 6096000"/>
              <a:gd name="connsiteY2737" fmla="*/ 5515970 h 6857999"/>
              <a:gd name="connsiteX2738" fmla="*/ 141610 w 6096000"/>
              <a:gd name="connsiteY2738" fmla="*/ 5494222 h 6857999"/>
              <a:gd name="connsiteX2739" fmla="*/ 137260 w 6096000"/>
              <a:gd name="connsiteY2739" fmla="*/ 5472956 h 6857999"/>
              <a:gd name="connsiteX2740" fmla="*/ 133393 w 6096000"/>
              <a:gd name="connsiteY2740" fmla="*/ 5451207 h 6857999"/>
              <a:gd name="connsiteX2741" fmla="*/ 129528 w 6096000"/>
              <a:gd name="connsiteY2741" fmla="*/ 5429941 h 6857999"/>
              <a:gd name="connsiteX2742" fmla="*/ 126144 w 6096000"/>
              <a:gd name="connsiteY2742" fmla="*/ 5408676 h 6857999"/>
              <a:gd name="connsiteX2743" fmla="*/ 120345 w 6096000"/>
              <a:gd name="connsiteY2743" fmla="*/ 5366145 h 6857999"/>
              <a:gd name="connsiteX2744" fmla="*/ 116476 w 6096000"/>
              <a:gd name="connsiteY2744" fmla="*/ 5325065 h 6857999"/>
              <a:gd name="connsiteX2745" fmla="*/ 113094 w 6096000"/>
              <a:gd name="connsiteY2745" fmla="*/ 5284950 h 6857999"/>
              <a:gd name="connsiteX2746" fmla="*/ 110678 w 6096000"/>
              <a:gd name="connsiteY2746" fmla="*/ 5245803 h 6857999"/>
              <a:gd name="connsiteX2747" fmla="*/ 109712 w 6096000"/>
              <a:gd name="connsiteY2747" fmla="*/ 5237586 h 6857999"/>
              <a:gd name="connsiteX2748" fmla="*/ 108744 w 6096000"/>
              <a:gd name="connsiteY2748" fmla="*/ 5228886 h 6857999"/>
              <a:gd name="connsiteX2749" fmla="*/ 104878 w 6096000"/>
              <a:gd name="connsiteY2749" fmla="*/ 5211005 h 6857999"/>
              <a:gd name="connsiteX2750" fmla="*/ 100045 w 6096000"/>
              <a:gd name="connsiteY2750" fmla="*/ 5193606 h 6857999"/>
              <a:gd name="connsiteX2751" fmla="*/ 94246 w 6096000"/>
              <a:gd name="connsiteY2751" fmla="*/ 5176689 h 6857999"/>
              <a:gd name="connsiteX2752" fmla="*/ 81678 w 6096000"/>
              <a:gd name="connsiteY2752" fmla="*/ 5142858 h 6857999"/>
              <a:gd name="connsiteX2753" fmla="*/ 75879 w 6096000"/>
              <a:gd name="connsiteY2753" fmla="*/ 5125943 h 6857999"/>
              <a:gd name="connsiteX2754" fmla="*/ 70080 w 6096000"/>
              <a:gd name="connsiteY2754" fmla="*/ 5109511 h 6857999"/>
              <a:gd name="connsiteX2755" fmla="*/ 65247 w 6096000"/>
              <a:gd name="connsiteY2755" fmla="*/ 5093078 h 6857999"/>
              <a:gd name="connsiteX2756" fmla="*/ 61380 w 6096000"/>
              <a:gd name="connsiteY2756" fmla="*/ 5077128 h 6857999"/>
              <a:gd name="connsiteX2757" fmla="*/ 60415 w 6096000"/>
              <a:gd name="connsiteY2757" fmla="*/ 5069880 h 6857999"/>
              <a:gd name="connsiteX2758" fmla="*/ 59931 w 6096000"/>
              <a:gd name="connsiteY2758" fmla="*/ 5061663 h 6857999"/>
              <a:gd name="connsiteX2759" fmla="*/ 58964 w 6096000"/>
              <a:gd name="connsiteY2759" fmla="*/ 5054414 h 6857999"/>
              <a:gd name="connsiteX2760" fmla="*/ 58964 w 6096000"/>
              <a:gd name="connsiteY2760" fmla="*/ 5046681 h 6857999"/>
              <a:gd name="connsiteX2761" fmla="*/ 60415 w 6096000"/>
              <a:gd name="connsiteY2761" fmla="*/ 5039431 h 6857999"/>
              <a:gd name="connsiteX2762" fmla="*/ 61380 w 6096000"/>
              <a:gd name="connsiteY2762" fmla="*/ 5031698 h 6857999"/>
              <a:gd name="connsiteX2763" fmla="*/ 63313 w 6096000"/>
              <a:gd name="connsiteY2763" fmla="*/ 5024449 h 6857999"/>
              <a:gd name="connsiteX2764" fmla="*/ 66212 w 6096000"/>
              <a:gd name="connsiteY2764" fmla="*/ 5017683 h 6857999"/>
              <a:gd name="connsiteX2765" fmla="*/ 69596 w 6096000"/>
              <a:gd name="connsiteY2765" fmla="*/ 5009950 h 6857999"/>
              <a:gd name="connsiteX2766" fmla="*/ 73463 w 6096000"/>
              <a:gd name="connsiteY2766" fmla="*/ 5003183 h 6857999"/>
              <a:gd name="connsiteX2767" fmla="*/ 78296 w 6096000"/>
              <a:gd name="connsiteY2767" fmla="*/ 4996417 h 6857999"/>
              <a:gd name="connsiteX2768" fmla="*/ 83611 w 6096000"/>
              <a:gd name="connsiteY2768" fmla="*/ 4989167 h 6857999"/>
              <a:gd name="connsiteX2769" fmla="*/ 82162 w 6096000"/>
              <a:gd name="connsiteY2769" fmla="*/ 4984818 h 6857999"/>
              <a:gd name="connsiteX2770" fmla="*/ 79747 w 6096000"/>
              <a:gd name="connsiteY2770" fmla="*/ 4979985 h 6857999"/>
              <a:gd name="connsiteX2771" fmla="*/ 77330 w 6096000"/>
              <a:gd name="connsiteY2771" fmla="*/ 4976118 h 6857999"/>
              <a:gd name="connsiteX2772" fmla="*/ 74430 w 6096000"/>
              <a:gd name="connsiteY2772" fmla="*/ 4972736 h 6857999"/>
              <a:gd name="connsiteX2773" fmla="*/ 67664 w 6096000"/>
              <a:gd name="connsiteY2773" fmla="*/ 4965970 h 6857999"/>
              <a:gd name="connsiteX2774" fmla="*/ 61380 w 6096000"/>
              <a:gd name="connsiteY2774" fmla="*/ 4959686 h 6857999"/>
              <a:gd name="connsiteX2775" fmla="*/ 54615 w 6096000"/>
              <a:gd name="connsiteY2775" fmla="*/ 4952437 h 6857999"/>
              <a:gd name="connsiteX2776" fmla="*/ 51714 w 6096000"/>
              <a:gd name="connsiteY2776" fmla="*/ 4949053 h 6857999"/>
              <a:gd name="connsiteX2777" fmla="*/ 48815 w 6096000"/>
              <a:gd name="connsiteY2777" fmla="*/ 4945671 h 6857999"/>
              <a:gd name="connsiteX2778" fmla="*/ 45914 w 6096000"/>
              <a:gd name="connsiteY2778" fmla="*/ 4941803 h 6857999"/>
              <a:gd name="connsiteX2779" fmla="*/ 43982 w 6096000"/>
              <a:gd name="connsiteY2779" fmla="*/ 4937936 h 6857999"/>
              <a:gd name="connsiteX2780" fmla="*/ 42532 w 6096000"/>
              <a:gd name="connsiteY2780" fmla="*/ 4933103 h 6857999"/>
              <a:gd name="connsiteX2781" fmla="*/ 41565 w 6096000"/>
              <a:gd name="connsiteY2781" fmla="*/ 4927788 h 6857999"/>
              <a:gd name="connsiteX2782" fmla="*/ 40598 w 6096000"/>
              <a:gd name="connsiteY2782" fmla="*/ 4923439 h 6857999"/>
              <a:gd name="connsiteX2783" fmla="*/ 40598 w 6096000"/>
              <a:gd name="connsiteY2783" fmla="*/ 4919571 h 6857999"/>
              <a:gd name="connsiteX2784" fmla="*/ 41565 w 6096000"/>
              <a:gd name="connsiteY2784" fmla="*/ 4915222 h 6857999"/>
              <a:gd name="connsiteX2785" fmla="*/ 42532 w 6096000"/>
              <a:gd name="connsiteY2785" fmla="*/ 4911839 h 6857999"/>
              <a:gd name="connsiteX2786" fmla="*/ 43500 w 6096000"/>
              <a:gd name="connsiteY2786" fmla="*/ 4908938 h 6857999"/>
              <a:gd name="connsiteX2787" fmla="*/ 45431 w 6096000"/>
              <a:gd name="connsiteY2787" fmla="*/ 4906038 h 6857999"/>
              <a:gd name="connsiteX2788" fmla="*/ 48815 w 6096000"/>
              <a:gd name="connsiteY2788" fmla="*/ 4900240 h 6857999"/>
              <a:gd name="connsiteX2789" fmla="*/ 52197 w 6096000"/>
              <a:gd name="connsiteY2789" fmla="*/ 4895891 h 6857999"/>
              <a:gd name="connsiteX2790" fmla="*/ 55098 w 6096000"/>
              <a:gd name="connsiteY2790" fmla="*/ 4890572 h 6857999"/>
              <a:gd name="connsiteX2791" fmla="*/ 56064 w 6096000"/>
              <a:gd name="connsiteY2791" fmla="*/ 4887674 h 6857999"/>
              <a:gd name="connsiteX2792" fmla="*/ 57031 w 6096000"/>
              <a:gd name="connsiteY2792" fmla="*/ 4884774 h 6857999"/>
              <a:gd name="connsiteX2793" fmla="*/ 57031 w 6096000"/>
              <a:gd name="connsiteY2793" fmla="*/ 4881390 h 6857999"/>
              <a:gd name="connsiteX2794" fmla="*/ 56064 w 6096000"/>
              <a:gd name="connsiteY2794" fmla="*/ 4878008 h 6857999"/>
              <a:gd name="connsiteX2795" fmla="*/ 54615 w 6096000"/>
              <a:gd name="connsiteY2795" fmla="*/ 4871242 h 6857999"/>
              <a:gd name="connsiteX2796" fmla="*/ 52197 w 6096000"/>
              <a:gd name="connsiteY2796" fmla="*/ 4863507 h 6857999"/>
              <a:gd name="connsiteX2797" fmla="*/ 46398 w 6096000"/>
              <a:gd name="connsiteY2797" fmla="*/ 4848042 h 6857999"/>
              <a:gd name="connsiteX2798" fmla="*/ 32866 w 6096000"/>
              <a:gd name="connsiteY2798" fmla="*/ 4815178 h 6857999"/>
              <a:gd name="connsiteX2799" fmla="*/ 25615 w 6096000"/>
              <a:gd name="connsiteY2799" fmla="*/ 4798744 h 6857999"/>
              <a:gd name="connsiteX2800" fmla="*/ 20300 w 6096000"/>
              <a:gd name="connsiteY2800" fmla="*/ 4781347 h 6857999"/>
              <a:gd name="connsiteX2801" fmla="*/ 17882 w 6096000"/>
              <a:gd name="connsiteY2801" fmla="*/ 4773614 h 6857999"/>
              <a:gd name="connsiteX2802" fmla="*/ 15467 w 6096000"/>
              <a:gd name="connsiteY2802" fmla="*/ 4765397 h 6857999"/>
              <a:gd name="connsiteX2803" fmla="*/ 14499 w 6096000"/>
              <a:gd name="connsiteY2803" fmla="*/ 4757182 h 6857999"/>
              <a:gd name="connsiteX2804" fmla="*/ 13050 w 6096000"/>
              <a:gd name="connsiteY2804" fmla="*/ 4749449 h 6857999"/>
              <a:gd name="connsiteX2805" fmla="*/ 12082 w 6096000"/>
              <a:gd name="connsiteY2805" fmla="*/ 4732050 h 6857999"/>
              <a:gd name="connsiteX2806" fmla="*/ 12082 w 6096000"/>
              <a:gd name="connsiteY2806" fmla="*/ 4715135 h 6857999"/>
              <a:gd name="connsiteX2807" fmla="*/ 13050 w 6096000"/>
              <a:gd name="connsiteY2807" fmla="*/ 4697734 h 6857999"/>
              <a:gd name="connsiteX2808" fmla="*/ 14499 w 6096000"/>
              <a:gd name="connsiteY2808" fmla="*/ 4680337 h 6857999"/>
              <a:gd name="connsiteX2809" fmla="*/ 15949 w 6096000"/>
              <a:gd name="connsiteY2809" fmla="*/ 4663420 h 6857999"/>
              <a:gd name="connsiteX2810" fmla="*/ 17882 w 6096000"/>
              <a:gd name="connsiteY2810" fmla="*/ 4646505 h 6857999"/>
              <a:gd name="connsiteX2811" fmla="*/ 22233 w 6096000"/>
              <a:gd name="connsiteY2811" fmla="*/ 4612190 h 6857999"/>
              <a:gd name="connsiteX2812" fmla="*/ 27066 w 6096000"/>
              <a:gd name="connsiteY2812" fmla="*/ 4577874 h 6857999"/>
              <a:gd name="connsiteX2813" fmla="*/ 29483 w 6096000"/>
              <a:gd name="connsiteY2813" fmla="*/ 4559993 h 6857999"/>
              <a:gd name="connsiteX2814" fmla="*/ 30448 w 6096000"/>
              <a:gd name="connsiteY2814" fmla="*/ 4542594 h 6857999"/>
              <a:gd name="connsiteX2815" fmla="*/ 31414 w 6096000"/>
              <a:gd name="connsiteY2815" fmla="*/ 4524712 h 6857999"/>
              <a:gd name="connsiteX2816" fmla="*/ 32381 w 6096000"/>
              <a:gd name="connsiteY2816" fmla="*/ 4507313 h 6857999"/>
              <a:gd name="connsiteX2817" fmla="*/ 31414 w 6096000"/>
              <a:gd name="connsiteY2817" fmla="*/ 4489432 h 6857999"/>
              <a:gd name="connsiteX2818" fmla="*/ 30448 w 6096000"/>
              <a:gd name="connsiteY2818" fmla="*/ 4471066 h 6857999"/>
              <a:gd name="connsiteX2819" fmla="*/ 28516 w 6096000"/>
              <a:gd name="connsiteY2819" fmla="*/ 4462365 h 6857999"/>
              <a:gd name="connsiteX2820" fmla="*/ 26582 w 6096000"/>
              <a:gd name="connsiteY2820" fmla="*/ 4455600 h 6857999"/>
              <a:gd name="connsiteX2821" fmla="*/ 23683 w 6096000"/>
              <a:gd name="connsiteY2821" fmla="*/ 4449799 h 6857999"/>
              <a:gd name="connsiteX2822" fmla="*/ 20782 w 6096000"/>
              <a:gd name="connsiteY2822" fmla="*/ 4444484 h 6857999"/>
              <a:gd name="connsiteX2823" fmla="*/ 17882 w 6096000"/>
              <a:gd name="connsiteY2823" fmla="*/ 4439168 h 6857999"/>
              <a:gd name="connsiteX2824" fmla="*/ 14982 w 6096000"/>
              <a:gd name="connsiteY2824" fmla="*/ 4434333 h 6857999"/>
              <a:gd name="connsiteX2825" fmla="*/ 13050 w 6096000"/>
              <a:gd name="connsiteY2825" fmla="*/ 4428534 h 6857999"/>
              <a:gd name="connsiteX2826" fmla="*/ 12082 w 6096000"/>
              <a:gd name="connsiteY2826" fmla="*/ 4421769 h 6857999"/>
              <a:gd name="connsiteX2827" fmla="*/ 12082 w 6096000"/>
              <a:gd name="connsiteY2827" fmla="*/ 4416450 h 6857999"/>
              <a:gd name="connsiteX2828" fmla="*/ 12566 w 6096000"/>
              <a:gd name="connsiteY2828" fmla="*/ 4411135 h 6857999"/>
              <a:gd name="connsiteX2829" fmla="*/ 14017 w 6096000"/>
              <a:gd name="connsiteY2829" fmla="*/ 4405819 h 6857999"/>
              <a:gd name="connsiteX2830" fmla="*/ 14982 w 6096000"/>
              <a:gd name="connsiteY2830" fmla="*/ 4400985 h 6857999"/>
              <a:gd name="connsiteX2831" fmla="*/ 18366 w 6096000"/>
              <a:gd name="connsiteY2831" fmla="*/ 4390353 h 6857999"/>
              <a:gd name="connsiteX2832" fmla="*/ 22233 w 6096000"/>
              <a:gd name="connsiteY2832" fmla="*/ 4380203 h 6857999"/>
              <a:gd name="connsiteX2833" fmla="*/ 26582 w 6096000"/>
              <a:gd name="connsiteY2833" fmla="*/ 4370537 h 6857999"/>
              <a:gd name="connsiteX2834" fmla="*/ 29965 w 6096000"/>
              <a:gd name="connsiteY2834" fmla="*/ 4359904 h 6857999"/>
              <a:gd name="connsiteX2835" fmla="*/ 32866 w 6096000"/>
              <a:gd name="connsiteY2835" fmla="*/ 4350238 h 6857999"/>
              <a:gd name="connsiteX2836" fmla="*/ 33350 w 6096000"/>
              <a:gd name="connsiteY2836" fmla="*/ 4345405 h 6857999"/>
              <a:gd name="connsiteX2837" fmla="*/ 33832 w 6096000"/>
              <a:gd name="connsiteY2837" fmla="*/ 4340090 h 6857999"/>
              <a:gd name="connsiteX2838" fmla="*/ 33832 w 6096000"/>
              <a:gd name="connsiteY2838" fmla="*/ 4336223 h 6857999"/>
              <a:gd name="connsiteX2839" fmla="*/ 32866 w 6096000"/>
              <a:gd name="connsiteY2839" fmla="*/ 4331873 h 6857999"/>
              <a:gd name="connsiteX2840" fmla="*/ 30932 w 6096000"/>
              <a:gd name="connsiteY2840" fmla="*/ 4328006 h 6857999"/>
              <a:gd name="connsiteX2841" fmla="*/ 29483 w 6096000"/>
              <a:gd name="connsiteY2841" fmla="*/ 4323173 h 6857999"/>
              <a:gd name="connsiteX2842" fmla="*/ 24166 w 6096000"/>
              <a:gd name="connsiteY2842" fmla="*/ 4314958 h 6857999"/>
              <a:gd name="connsiteX2843" fmla="*/ 17882 w 6096000"/>
              <a:gd name="connsiteY2843" fmla="*/ 4305774 h 6857999"/>
              <a:gd name="connsiteX2844" fmla="*/ 12082 w 6096000"/>
              <a:gd name="connsiteY2844" fmla="*/ 4297075 h 6857999"/>
              <a:gd name="connsiteX2845" fmla="*/ 6283 w 6096000"/>
              <a:gd name="connsiteY2845" fmla="*/ 4288375 h 6857999"/>
              <a:gd name="connsiteX2846" fmla="*/ 3867 w 6096000"/>
              <a:gd name="connsiteY2846" fmla="*/ 4284509 h 6857999"/>
              <a:gd name="connsiteX2847" fmla="*/ 2417 w 6096000"/>
              <a:gd name="connsiteY2847" fmla="*/ 4280160 h 6857999"/>
              <a:gd name="connsiteX2848" fmla="*/ 483 w 6096000"/>
              <a:gd name="connsiteY2848" fmla="*/ 4276293 h 6857999"/>
              <a:gd name="connsiteX2849" fmla="*/ 0 w 6096000"/>
              <a:gd name="connsiteY2849" fmla="*/ 4272427 h 6857999"/>
              <a:gd name="connsiteX2850" fmla="*/ 0 w 6096000"/>
              <a:gd name="connsiteY2850" fmla="*/ 4270494 h 6857999"/>
              <a:gd name="connsiteX2851" fmla="*/ 483 w 6096000"/>
              <a:gd name="connsiteY2851" fmla="*/ 4269043 h 6857999"/>
              <a:gd name="connsiteX2852" fmla="*/ 2902 w 6096000"/>
              <a:gd name="connsiteY2852" fmla="*/ 4263727 h 6857999"/>
              <a:gd name="connsiteX2853" fmla="*/ 10149 w 6096000"/>
              <a:gd name="connsiteY2853" fmla="*/ 4252128 h 6857999"/>
              <a:gd name="connsiteX2854" fmla="*/ 14499 w 6096000"/>
              <a:gd name="connsiteY2854" fmla="*/ 4245362 h 6857999"/>
              <a:gd name="connsiteX2855" fmla="*/ 17882 w 6096000"/>
              <a:gd name="connsiteY2855" fmla="*/ 4238595 h 6857999"/>
              <a:gd name="connsiteX2856" fmla="*/ 20782 w 6096000"/>
              <a:gd name="connsiteY2856" fmla="*/ 4231345 h 6857999"/>
              <a:gd name="connsiteX2857" fmla="*/ 21749 w 6096000"/>
              <a:gd name="connsiteY2857" fmla="*/ 4227479 h 6857999"/>
              <a:gd name="connsiteX2858" fmla="*/ 22233 w 6096000"/>
              <a:gd name="connsiteY2858" fmla="*/ 4224096 h 6857999"/>
              <a:gd name="connsiteX2859" fmla="*/ 22233 w 6096000"/>
              <a:gd name="connsiteY2859" fmla="*/ 4218779 h 6857999"/>
              <a:gd name="connsiteX2860" fmla="*/ 22233 w 6096000"/>
              <a:gd name="connsiteY2860" fmla="*/ 4214430 h 6857999"/>
              <a:gd name="connsiteX2861" fmla="*/ 21749 w 6096000"/>
              <a:gd name="connsiteY2861" fmla="*/ 4209597 h 6857999"/>
              <a:gd name="connsiteX2862" fmla="*/ 20782 w 6096000"/>
              <a:gd name="connsiteY2862" fmla="*/ 4205731 h 6857999"/>
              <a:gd name="connsiteX2863" fmla="*/ 18366 w 6096000"/>
              <a:gd name="connsiteY2863" fmla="*/ 4197998 h 6857999"/>
              <a:gd name="connsiteX2864" fmla="*/ 15467 w 6096000"/>
              <a:gd name="connsiteY2864" fmla="*/ 4191232 h 6857999"/>
              <a:gd name="connsiteX2865" fmla="*/ 12082 w 6096000"/>
              <a:gd name="connsiteY2865" fmla="*/ 4184465 h 6857999"/>
              <a:gd name="connsiteX2866" fmla="*/ 9184 w 6096000"/>
              <a:gd name="connsiteY2866" fmla="*/ 4176248 h 6857999"/>
              <a:gd name="connsiteX2867" fmla="*/ 8700 w 6096000"/>
              <a:gd name="connsiteY2867" fmla="*/ 4172382 h 6857999"/>
              <a:gd name="connsiteX2868" fmla="*/ 8218 w 6096000"/>
              <a:gd name="connsiteY2868" fmla="*/ 4167549 h 6857999"/>
              <a:gd name="connsiteX2869" fmla="*/ 7249 w 6096000"/>
              <a:gd name="connsiteY2869" fmla="*/ 4162716 h 6857999"/>
              <a:gd name="connsiteX2870" fmla="*/ 7249 w 6096000"/>
              <a:gd name="connsiteY2870" fmla="*/ 4156918 h 6857999"/>
              <a:gd name="connsiteX2871" fmla="*/ 10149 w 6096000"/>
              <a:gd name="connsiteY2871" fmla="*/ 4132751 h 6857999"/>
              <a:gd name="connsiteX2872" fmla="*/ 14017 w 6096000"/>
              <a:gd name="connsiteY2872" fmla="*/ 4108586 h 6857999"/>
              <a:gd name="connsiteX2873" fmla="*/ 20782 w 6096000"/>
              <a:gd name="connsiteY2873" fmla="*/ 4059771 h 6857999"/>
              <a:gd name="connsiteX2874" fmla="*/ 36247 w 6096000"/>
              <a:gd name="connsiteY2874" fmla="*/ 3962145 h 6857999"/>
              <a:gd name="connsiteX2875" fmla="*/ 43014 w 6096000"/>
              <a:gd name="connsiteY2875" fmla="*/ 3914781 h 6857999"/>
              <a:gd name="connsiteX2876" fmla="*/ 46398 w 6096000"/>
              <a:gd name="connsiteY2876" fmla="*/ 3891098 h 6857999"/>
              <a:gd name="connsiteX2877" fmla="*/ 48815 w 6096000"/>
              <a:gd name="connsiteY2877" fmla="*/ 3867415 h 6857999"/>
              <a:gd name="connsiteX2878" fmla="*/ 51231 w 6096000"/>
              <a:gd name="connsiteY2878" fmla="*/ 3844701 h 6857999"/>
              <a:gd name="connsiteX2879" fmla="*/ 52680 w 6096000"/>
              <a:gd name="connsiteY2879" fmla="*/ 3821502 h 6857999"/>
              <a:gd name="connsiteX2880" fmla="*/ 54130 w 6096000"/>
              <a:gd name="connsiteY2880" fmla="*/ 3799753 h 6857999"/>
              <a:gd name="connsiteX2881" fmla="*/ 54130 w 6096000"/>
              <a:gd name="connsiteY2881" fmla="*/ 3778004 h 6857999"/>
              <a:gd name="connsiteX2882" fmla="*/ 54130 w 6096000"/>
              <a:gd name="connsiteY2882" fmla="*/ 3772687 h 6857999"/>
              <a:gd name="connsiteX2883" fmla="*/ 55098 w 6096000"/>
              <a:gd name="connsiteY2883" fmla="*/ 3768823 h 6857999"/>
              <a:gd name="connsiteX2884" fmla="*/ 56064 w 6096000"/>
              <a:gd name="connsiteY2884" fmla="*/ 3764472 h 6857999"/>
              <a:gd name="connsiteX2885" fmla="*/ 57997 w 6096000"/>
              <a:gd name="connsiteY2885" fmla="*/ 3762056 h 6857999"/>
              <a:gd name="connsiteX2886" fmla="*/ 59931 w 6096000"/>
              <a:gd name="connsiteY2886" fmla="*/ 3759155 h 6857999"/>
              <a:gd name="connsiteX2887" fmla="*/ 61864 w 6096000"/>
              <a:gd name="connsiteY2887" fmla="*/ 3756739 h 6857999"/>
              <a:gd name="connsiteX2888" fmla="*/ 66696 w 6096000"/>
              <a:gd name="connsiteY2888" fmla="*/ 3751908 h 6857999"/>
              <a:gd name="connsiteX2889" fmla="*/ 71529 w 6096000"/>
              <a:gd name="connsiteY2889" fmla="*/ 3748041 h 6857999"/>
              <a:gd name="connsiteX2890" fmla="*/ 76363 w 6096000"/>
              <a:gd name="connsiteY2890" fmla="*/ 3743690 h 6857999"/>
              <a:gd name="connsiteX2891" fmla="*/ 78296 w 6096000"/>
              <a:gd name="connsiteY2891" fmla="*/ 3741273 h 6857999"/>
              <a:gd name="connsiteX2892" fmla="*/ 79263 w 6096000"/>
              <a:gd name="connsiteY2892" fmla="*/ 3738375 h 6857999"/>
              <a:gd name="connsiteX2893" fmla="*/ 80229 w 6096000"/>
              <a:gd name="connsiteY2893" fmla="*/ 3734991 h 6857999"/>
              <a:gd name="connsiteX2894" fmla="*/ 80713 w 6096000"/>
              <a:gd name="connsiteY2894" fmla="*/ 3731607 h 6857999"/>
              <a:gd name="connsiteX2895" fmla="*/ 80229 w 6096000"/>
              <a:gd name="connsiteY2895" fmla="*/ 3720008 h 6857999"/>
              <a:gd name="connsiteX2896" fmla="*/ 78780 w 6096000"/>
              <a:gd name="connsiteY2896" fmla="*/ 3707442 h 6857999"/>
              <a:gd name="connsiteX2897" fmla="*/ 76845 w 6096000"/>
              <a:gd name="connsiteY2897" fmla="*/ 3694876 h 6857999"/>
              <a:gd name="connsiteX2898" fmla="*/ 73947 w 6096000"/>
              <a:gd name="connsiteY2898" fmla="*/ 3681344 h 6857999"/>
              <a:gd name="connsiteX2899" fmla="*/ 69114 w 6096000"/>
              <a:gd name="connsiteY2899" fmla="*/ 3653313 h 6857999"/>
              <a:gd name="connsiteX2900" fmla="*/ 66212 w 6096000"/>
              <a:gd name="connsiteY2900" fmla="*/ 3638331 h 6857999"/>
              <a:gd name="connsiteX2901" fmla="*/ 64763 w 6096000"/>
              <a:gd name="connsiteY2901" fmla="*/ 3623347 h 6857999"/>
              <a:gd name="connsiteX2902" fmla="*/ 63798 w 6096000"/>
              <a:gd name="connsiteY2902" fmla="*/ 3608365 h 6857999"/>
              <a:gd name="connsiteX2903" fmla="*/ 64281 w 6096000"/>
              <a:gd name="connsiteY2903" fmla="*/ 3592899 h 6857999"/>
              <a:gd name="connsiteX2904" fmla="*/ 64763 w 6096000"/>
              <a:gd name="connsiteY2904" fmla="*/ 3585166 h 6857999"/>
              <a:gd name="connsiteX2905" fmla="*/ 66212 w 6096000"/>
              <a:gd name="connsiteY2905" fmla="*/ 3577433 h 6857999"/>
              <a:gd name="connsiteX2906" fmla="*/ 67664 w 6096000"/>
              <a:gd name="connsiteY2906" fmla="*/ 3569700 h 6857999"/>
              <a:gd name="connsiteX2907" fmla="*/ 69596 w 6096000"/>
              <a:gd name="connsiteY2907" fmla="*/ 3561484 h 6857999"/>
              <a:gd name="connsiteX2908" fmla="*/ 72497 w 6096000"/>
              <a:gd name="connsiteY2908" fmla="*/ 3553751 h 6857999"/>
              <a:gd name="connsiteX2909" fmla="*/ 75396 w 6096000"/>
              <a:gd name="connsiteY2909" fmla="*/ 3546019 h 6857999"/>
              <a:gd name="connsiteX2910" fmla="*/ 78780 w 6096000"/>
              <a:gd name="connsiteY2910" fmla="*/ 3537802 h 6857999"/>
              <a:gd name="connsiteX2911" fmla="*/ 83129 w 6096000"/>
              <a:gd name="connsiteY2911" fmla="*/ 3530069 h 6857999"/>
              <a:gd name="connsiteX2912" fmla="*/ 87962 w 6096000"/>
              <a:gd name="connsiteY2912" fmla="*/ 3522336 h 6857999"/>
              <a:gd name="connsiteX2913" fmla="*/ 93762 w 6096000"/>
              <a:gd name="connsiteY2913" fmla="*/ 3514121 h 6857999"/>
              <a:gd name="connsiteX2914" fmla="*/ 100045 w 6096000"/>
              <a:gd name="connsiteY2914" fmla="*/ 3506871 h 6857999"/>
              <a:gd name="connsiteX2915" fmla="*/ 106811 w 6096000"/>
              <a:gd name="connsiteY2915" fmla="*/ 3498654 h 6857999"/>
              <a:gd name="connsiteX2916" fmla="*/ 102944 w 6096000"/>
              <a:gd name="connsiteY2916" fmla="*/ 3491887 h 6857999"/>
              <a:gd name="connsiteX2917" fmla="*/ 100045 w 6096000"/>
              <a:gd name="connsiteY2917" fmla="*/ 3484637 h 6857999"/>
              <a:gd name="connsiteX2918" fmla="*/ 97628 w 6096000"/>
              <a:gd name="connsiteY2918" fmla="*/ 3476906 h 6857999"/>
              <a:gd name="connsiteX2919" fmla="*/ 95695 w 6096000"/>
              <a:gd name="connsiteY2919" fmla="*/ 3470140 h 6857999"/>
              <a:gd name="connsiteX2920" fmla="*/ 94729 w 6096000"/>
              <a:gd name="connsiteY2920" fmla="*/ 3462889 h 6857999"/>
              <a:gd name="connsiteX2921" fmla="*/ 93762 w 6096000"/>
              <a:gd name="connsiteY2921" fmla="*/ 3455157 h 6857999"/>
              <a:gd name="connsiteX2922" fmla="*/ 93762 w 6096000"/>
              <a:gd name="connsiteY2922" fmla="*/ 3446941 h 6857999"/>
              <a:gd name="connsiteX2923" fmla="*/ 94246 w 6096000"/>
              <a:gd name="connsiteY2923" fmla="*/ 3439691 h 6857999"/>
              <a:gd name="connsiteX2924" fmla="*/ 94729 w 6096000"/>
              <a:gd name="connsiteY2924" fmla="*/ 3432440 h 6857999"/>
              <a:gd name="connsiteX2925" fmla="*/ 95695 w 6096000"/>
              <a:gd name="connsiteY2925" fmla="*/ 3424226 h 6857999"/>
              <a:gd name="connsiteX2926" fmla="*/ 99079 w 6096000"/>
              <a:gd name="connsiteY2926" fmla="*/ 3408277 h 6857999"/>
              <a:gd name="connsiteX2927" fmla="*/ 103911 w 6096000"/>
              <a:gd name="connsiteY2927" fmla="*/ 3391844 h 6857999"/>
              <a:gd name="connsiteX2928" fmla="*/ 109712 w 6096000"/>
              <a:gd name="connsiteY2928" fmla="*/ 3374928 h 6857999"/>
              <a:gd name="connsiteX2929" fmla="*/ 122276 w 6096000"/>
              <a:gd name="connsiteY2929" fmla="*/ 3339647 h 6857999"/>
              <a:gd name="connsiteX2930" fmla="*/ 129528 w 6096000"/>
              <a:gd name="connsiteY2930" fmla="*/ 3320798 h 6857999"/>
              <a:gd name="connsiteX2931" fmla="*/ 136292 w 6096000"/>
              <a:gd name="connsiteY2931" fmla="*/ 3301948 h 6857999"/>
              <a:gd name="connsiteX2932" fmla="*/ 143059 w 6096000"/>
              <a:gd name="connsiteY2932" fmla="*/ 3281650 h 6857999"/>
              <a:gd name="connsiteX2933" fmla="*/ 148859 w 6096000"/>
              <a:gd name="connsiteY2933" fmla="*/ 3261352 h 6857999"/>
              <a:gd name="connsiteX2934" fmla="*/ 153691 w 6096000"/>
              <a:gd name="connsiteY2934" fmla="*/ 3240085 h 6857999"/>
              <a:gd name="connsiteX2935" fmla="*/ 155625 w 6096000"/>
              <a:gd name="connsiteY2935" fmla="*/ 3228487 h 6857999"/>
              <a:gd name="connsiteX2936" fmla="*/ 157074 w 6096000"/>
              <a:gd name="connsiteY2936" fmla="*/ 3217370 h 6857999"/>
              <a:gd name="connsiteX2937" fmla="*/ 162874 w 6096000"/>
              <a:gd name="connsiteY2937" fmla="*/ 3219786 h 6857999"/>
              <a:gd name="connsiteX2938" fmla="*/ 167224 w 6096000"/>
              <a:gd name="connsiteY2938" fmla="*/ 3223170 h 6857999"/>
              <a:gd name="connsiteX2939" fmla="*/ 170126 w 6096000"/>
              <a:gd name="connsiteY2939" fmla="*/ 3226553 h 6857999"/>
              <a:gd name="connsiteX2940" fmla="*/ 172058 w 6096000"/>
              <a:gd name="connsiteY2940" fmla="*/ 3231388 h 6857999"/>
              <a:gd name="connsiteX2941" fmla="*/ 173507 w 6096000"/>
              <a:gd name="connsiteY2941" fmla="*/ 3235734 h 6857999"/>
              <a:gd name="connsiteX2942" fmla="*/ 173990 w 6096000"/>
              <a:gd name="connsiteY2942" fmla="*/ 3240567 h 6857999"/>
              <a:gd name="connsiteX2943" fmla="*/ 174473 w 6096000"/>
              <a:gd name="connsiteY2943" fmla="*/ 3250717 h 6857999"/>
              <a:gd name="connsiteX2944" fmla="*/ 174957 w 6096000"/>
              <a:gd name="connsiteY2944" fmla="*/ 3256035 h 6857999"/>
              <a:gd name="connsiteX2945" fmla="*/ 175441 w 6096000"/>
              <a:gd name="connsiteY2945" fmla="*/ 3261352 h 6857999"/>
              <a:gd name="connsiteX2946" fmla="*/ 176891 w 6096000"/>
              <a:gd name="connsiteY2946" fmla="*/ 3265702 h 6857999"/>
              <a:gd name="connsiteX2947" fmla="*/ 179306 w 6096000"/>
              <a:gd name="connsiteY2947" fmla="*/ 3269567 h 6857999"/>
              <a:gd name="connsiteX2948" fmla="*/ 182208 w 6096000"/>
              <a:gd name="connsiteY2948" fmla="*/ 3273916 h 6857999"/>
              <a:gd name="connsiteX2949" fmla="*/ 186074 w 6096000"/>
              <a:gd name="connsiteY2949" fmla="*/ 3276818 h 6857999"/>
              <a:gd name="connsiteX2950" fmla="*/ 191873 w 6096000"/>
              <a:gd name="connsiteY2950" fmla="*/ 3278751 h 6857999"/>
              <a:gd name="connsiteX2951" fmla="*/ 199123 w 6096000"/>
              <a:gd name="connsiteY2951" fmla="*/ 3280685 h 6857999"/>
              <a:gd name="connsiteX2952" fmla="*/ 201540 w 6096000"/>
              <a:gd name="connsiteY2952" fmla="*/ 3273916 h 6857999"/>
              <a:gd name="connsiteX2953" fmla="*/ 202506 w 6096000"/>
              <a:gd name="connsiteY2953" fmla="*/ 3266667 h 6857999"/>
              <a:gd name="connsiteX2954" fmla="*/ 202506 w 6096000"/>
              <a:gd name="connsiteY2954" fmla="*/ 3260385 h 6857999"/>
              <a:gd name="connsiteX2955" fmla="*/ 202506 w 6096000"/>
              <a:gd name="connsiteY2955" fmla="*/ 3255066 h 6857999"/>
              <a:gd name="connsiteX2956" fmla="*/ 201540 w 6096000"/>
              <a:gd name="connsiteY2956" fmla="*/ 3249270 h 6857999"/>
              <a:gd name="connsiteX2957" fmla="*/ 199123 w 6096000"/>
              <a:gd name="connsiteY2957" fmla="*/ 3243953 h 6857999"/>
              <a:gd name="connsiteX2958" fmla="*/ 196707 w 6096000"/>
              <a:gd name="connsiteY2958" fmla="*/ 3238634 h 6857999"/>
              <a:gd name="connsiteX2959" fmla="*/ 193806 w 6096000"/>
              <a:gd name="connsiteY2959" fmla="*/ 3234285 h 6857999"/>
              <a:gd name="connsiteX2960" fmla="*/ 191389 w 6096000"/>
              <a:gd name="connsiteY2960" fmla="*/ 3229454 h 6857999"/>
              <a:gd name="connsiteX2961" fmla="*/ 187040 w 6096000"/>
              <a:gd name="connsiteY2961" fmla="*/ 3225587 h 6857999"/>
              <a:gd name="connsiteX2962" fmla="*/ 179306 w 6096000"/>
              <a:gd name="connsiteY2962" fmla="*/ 3216887 h 6857999"/>
              <a:gd name="connsiteX2963" fmla="*/ 161909 w 6096000"/>
              <a:gd name="connsiteY2963" fmla="*/ 3200938 h 6857999"/>
              <a:gd name="connsiteX2964" fmla="*/ 165291 w 6096000"/>
              <a:gd name="connsiteY2964" fmla="*/ 3199006 h 6857999"/>
              <a:gd name="connsiteX2965" fmla="*/ 168673 w 6096000"/>
              <a:gd name="connsiteY2965" fmla="*/ 3196106 h 6857999"/>
              <a:gd name="connsiteX2966" fmla="*/ 174957 w 6096000"/>
              <a:gd name="connsiteY2966" fmla="*/ 3190305 h 6857999"/>
              <a:gd name="connsiteX2967" fmla="*/ 180757 w 6096000"/>
              <a:gd name="connsiteY2967" fmla="*/ 3183056 h 6857999"/>
              <a:gd name="connsiteX2968" fmla="*/ 186074 w 6096000"/>
              <a:gd name="connsiteY2968" fmla="*/ 3174839 h 6857999"/>
              <a:gd name="connsiteX2969" fmla="*/ 190424 w 6096000"/>
              <a:gd name="connsiteY2969" fmla="*/ 3165657 h 6857999"/>
              <a:gd name="connsiteX2970" fmla="*/ 194772 w 6096000"/>
              <a:gd name="connsiteY2970" fmla="*/ 3155991 h 6857999"/>
              <a:gd name="connsiteX2971" fmla="*/ 198638 w 6096000"/>
              <a:gd name="connsiteY2971" fmla="*/ 3145842 h 6857999"/>
              <a:gd name="connsiteX2972" fmla="*/ 202022 w 6096000"/>
              <a:gd name="connsiteY2972" fmla="*/ 3134725 h 6857999"/>
              <a:gd name="connsiteX2973" fmla="*/ 208788 w 6096000"/>
              <a:gd name="connsiteY2973" fmla="*/ 3112494 h 6857999"/>
              <a:gd name="connsiteX2974" fmla="*/ 215071 w 6096000"/>
              <a:gd name="connsiteY2974" fmla="*/ 3088812 h 6857999"/>
              <a:gd name="connsiteX2975" fmla="*/ 221838 w 6096000"/>
              <a:gd name="connsiteY2975" fmla="*/ 3066579 h 6857999"/>
              <a:gd name="connsiteX2976" fmla="*/ 225704 w 6096000"/>
              <a:gd name="connsiteY2976" fmla="*/ 3055464 h 6857999"/>
              <a:gd name="connsiteX2977" fmla="*/ 229570 w 6096000"/>
              <a:gd name="connsiteY2977" fmla="*/ 3045313 h 6857999"/>
              <a:gd name="connsiteX2978" fmla="*/ 231022 w 6096000"/>
              <a:gd name="connsiteY2978" fmla="*/ 3042415 h 6857999"/>
              <a:gd name="connsiteX2979" fmla="*/ 231987 w 6096000"/>
              <a:gd name="connsiteY2979" fmla="*/ 3039031 h 6857999"/>
              <a:gd name="connsiteX2980" fmla="*/ 232471 w 6096000"/>
              <a:gd name="connsiteY2980" fmla="*/ 3036614 h 6857999"/>
              <a:gd name="connsiteX2981" fmla="*/ 232471 w 6096000"/>
              <a:gd name="connsiteY2981" fmla="*/ 3033715 h 6857999"/>
              <a:gd name="connsiteX2982" fmla="*/ 232471 w 6096000"/>
              <a:gd name="connsiteY2982" fmla="*/ 3031298 h 6857999"/>
              <a:gd name="connsiteX2983" fmla="*/ 231987 w 6096000"/>
              <a:gd name="connsiteY2983" fmla="*/ 3029365 h 6857999"/>
              <a:gd name="connsiteX2984" fmla="*/ 229570 w 6096000"/>
              <a:gd name="connsiteY2984" fmla="*/ 3024532 h 6857999"/>
              <a:gd name="connsiteX2985" fmla="*/ 226671 w 6096000"/>
              <a:gd name="connsiteY2985" fmla="*/ 3020665 h 6857999"/>
              <a:gd name="connsiteX2986" fmla="*/ 223287 w 6096000"/>
              <a:gd name="connsiteY2986" fmla="*/ 3017283 h 6857999"/>
              <a:gd name="connsiteX2987" fmla="*/ 218937 w 6096000"/>
              <a:gd name="connsiteY2987" fmla="*/ 3014383 h 6857999"/>
              <a:gd name="connsiteX2988" fmla="*/ 214104 w 6096000"/>
              <a:gd name="connsiteY2988" fmla="*/ 3010999 h 6857999"/>
              <a:gd name="connsiteX2989" fmla="*/ 204438 w 6096000"/>
              <a:gd name="connsiteY2989" fmla="*/ 3005200 h 6857999"/>
              <a:gd name="connsiteX2990" fmla="*/ 200573 w 6096000"/>
              <a:gd name="connsiteY2990" fmla="*/ 3001817 h 6857999"/>
              <a:gd name="connsiteX2991" fmla="*/ 196223 w 6096000"/>
              <a:gd name="connsiteY2991" fmla="*/ 2997951 h 6857999"/>
              <a:gd name="connsiteX2992" fmla="*/ 193322 w 6096000"/>
              <a:gd name="connsiteY2992" fmla="*/ 2994083 h 6857999"/>
              <a:gd name="connsiteX2993" fmla="*/ 191389 w 6096000"/>
              <a:gd name="connsiteY2993" fmla="*/ 2990216 h 6857999"/>
              <a:gd name="connsiteX2994" fmla="*/ 191389 w 6096000"/>
              <a:gd name="connsiteY2994" fmla="*/ 2987318 h 6857999"/>
              <a:gd name="connsiteX2995" fmla="*/ 190424 w 6096000"/>
              <a:gd name="connsiteY2995" fmla="*/ 2984901 h 6857999"/>
              <a:gd name="connsiteX2996" fmla="*/ 190424 w 6096000"/>
              <a:gd name="connsiteY2996" fmla="*/ 2982001 h 6857999"/>
              <a:gd name="connsiteX2997" fmla="*/ 191389 w 6096000"/>
              <a:gd name="connsiteY2997" fmla="*/ 2979101 h 6857999"/>
              <a:gd name="connsiteX2998" fmla="*/ 195256 w 6096000"/>
              <a:gd name="connsiteY2998" fmla="*/ 2963635 h 6857999"/>
              <a:gd name="connsiteX2999" fmla="*/ 199123 w 6096000"/>
              <a:gd name="connsiteY2999" fmla="*/ 2948170 h 6857999"/>
              <a:gd name="connsiteX3000" fmla="*/ 208305 w 6096000"/>
              <a:gd name="connsiteY3000" fmla="*/ 2917238 h 6857999"/>
              <a:gd name="connsiteX3001" fmla="*/ 218937 w 6096000"/>
              <a:gd name="connsiteY3001" fmla="*/ 2887273 h 6857999"/>
              <a:gd name="connsiteX3002" fmla="*/ 229570 w 6096000"/>
              <a:gd name="connsiteY3002" fmla="*/ 2858759 h 6857999"/>
              <a:gd name="connsiteX3003" fmla="*/ 241654 w 6096000"/>
              <a:gd name="connsiteY3003" fmla="*/ 2829761 h 6857999"/>
              <a:gd name="connsiteX3004" fmla="*/ 253735 w 6096000"/>
              <a:gd name="connsiteY3004" fmla="*/ 2801727 h 6857999"/>
              <a:gd name="connsiteX3005" fmla="*/ 266301 w 6096000"/>
              <a:gd name="connsiteY3005" fmla="*/ 2774179 h 6857999"/>
              <a:gd name="connsiteX3006" fmla="*/ 278867 w 6096000"/>
              <a:gd name="connsiteY3006" fmla="*/ 2746632 h 6857999"/>
              <a:gd name="connsiteX3007" fmla="*/ 304483 w 6096000"/>
              <a:gd name="connsiteY3007" fmla="*/ 2693468 h 6857999"/>
              <a:gd name="connsiteX3008" fmla="*/ 316565 w 6096000"/>
              <a:gd name="connsiteY3008" fmla="*/ 2666886 h 6857999"/>
              <a:gd name="connsiteX3009" fmla="*/ 327681 w 6096000"/>
              <a:gd name="connsiteY3009" fmla="*/ 2640305 h 6857999"/>
              <a:gd name="connsiteX3010" fmla="*/ 339281 w 6096000"/>
              <a:gd name="connsiteY3010" fmla="*/ 2614206 h 6857999"/>
              <a:gd name="connsiteX3011" fmla="*/ 349431 w 6096000"/>
              <a:gd name="connsiteY3011" fmla="*/ 2587624 h 6857999"/>
              <a:gd name="connsiteX3012" fmla="*/ 358613 w 6096000"/>
              <a:gd name="connsiteY3012" fmla="*/ 2560558 h 6857999"/>
              <a:gd name="connsiteX3013" fmla="*/ 366828 w 6096000"/>
              <a:gd name="connsiteY3013" fmla="*/ 2534460 h 6857999"/>
              <a:gd name="connsiteX3014" fmla="*/ 368764 w 6096000"/>
              <a:gd name="connsiteY3014" fmla="*/ 2526727 h 6857999"/>
              <a:gd name="connsiteX3015" fmla="*/ 369730 w 6096000"/>
              <a:gd name="connsiteY3015" fmla="*/ 2519961 h 6857999"/>
              <a:gd name="connsiteX3016" fmla="*/ 370695 w 6096000"/>
              <a:gd name="connsiteY3016" fmla="*/ 2513195 h 6857999"/>
              <a:gd name="connsiteX3017" fmla="*/ 370695 w 6096000"/>
              <a:gd name="connsiteY3017" fmla="*/ 2505462 h 6857999"/>
              <a:gd name="connsiteX3018" fmla="*/ 370695 w 6096000"/>
              <a:gd name="connsiteY3018" fmla="*/ 2491929 h 6857999"/>
              <a:gd name="connsiteX3019" fmla="*/ 370213 w 6096000"/>
              <a:gd name="connsiteY3019" fmla="*/ 2477914 h 6857999"/>
              <a:gd name="connsiteX3020" fmla="*/ 370213 w 6096000"/>
              <a:gd name="connsiteY3020" fmla="*/ 2464380 h 6857999"/>
              <a:gd name="connsiteX3021" fmla="*/ 370213 w 6096000"/>
              <a:gd name="connsiteY3021" fmla="*/ 2450848 h 6857999"/>
              <a:gd name="connsiteX3022" fmla="*/ 370695 w 6096000"/>
              <a:gd name="connsiteY3022" fmla="*/ 2444081 h 6857999"/>
              <a:gd name="connsiteX3023" fmla="*/ 372146 w 6096000"/>
              <a:gd name="connsiteY3023" fmla="*/ 2437799 h 6857999"/>
              <a:gd name="connsiteX3024" fmla="*/ 373597 w 6096000"/>
              <a:gd name="connsiteY3024" fmla="*/ 2431033 h 6857999"/>
              <a:gd name="connsiteX3025" fmla="*/ 375528 w 6096000"/>
              <a:gd name="connsiteY3025" fmla="*/ 2424750 h 6857999"/>
              <a:gd name="connsiteX3026" fmla="*/ 383262 w 6096000"/>
              <a:gd name="connsiteY3026" fmla="*/ 2405417 h 6857999"/>
              <a:gd name="connsiteX3027" fmla="*/ 391961 w 6096000"/>
              <a:gd name="connsiteY3027" fmla="*/ 2386568 h 6857999"/>
              <a:gd name="connsiteX3028" fmla="*/ 401144 w 6096000"/>
              <a:gd name="connsiteY3028" fmla="*/ 2368203 h 6857999"/>
              <a:gd name="connsiteX3029" fmla="*/ 410810 w 6096000"/>
              <a:gd name="connsiteY3029" fmla="*/ 2350320 h 6857999"/>
              <a:gd name="connsiteX3030" fmla="*/ 421443 w 6096000"/>
              <a:gd name="connsiteY3030" fmla="*/ 2332922 h 6857999"/>
              <a:gd name="connsiteX3031" fmla="*/ 432075 w 6096000"/>
              <a:gd name="connsiteY3031" fmla="*/ 2315039 h 6857999"/>
              <a:gd name="connsiteX3032" fmla="*/ 454792 w 6096000"/>
              <a:gd name="connsiteY3032" fmla="*/ 2279757 h 6857999"/>
              <a:gd name="connsiteX3033" fmla="*/ 477507 w 6096000"/>
              <a:gd name="connsiteY3033" fmla="*/ 2245926 h 6857999"/>
              <a:gd name="connsiteX3034" fmla="*/ 500705 w 6096000"/>
              <a:gd name="connsiteY3034" fmla="*/ 2211612 h 6857999"/>
              <a:gd name="connsiteX3035" fmla="*/ 523419 w 6096000"/>
              <a:gd name="connsiteY3035" fmla="*/ 2177296 h 6857999"/>
              <a:gd name="connsiteX3036" fmla="*/ 546136 w 6096000"/>
              <a:gd name="connsiteY3036" fmla="*/ 2142498 h 6857999"/>
              <a:gd name="connsiteX3037" fmla="*/ 549036 w 6096000"/>
              <a:gd name="connsiteY3037" fmla="*/ 2137665 h 6857999"/>
              <a:gd name="connsiteX3038" fmla="*/ 550969 w 6096000"/>
              <a:gd name="connsiteY3038" fmla="*/ 2131383 h 6857999"/>
              <a:gd name="connsiteX3039" fmla="*/ 555802 w 6096000"/>
              <a:gd name="connsiteY3039" fmla="*/ 2119300 h 6857999"/>
              <a:gd name="connsiteX3040" fmla="*/ 559669 w 6096000"/>
              <a:gd name="connsiteY3040" fmla="*/ 2105767 h 6857999"/>
              <a:gd name="connsiteX3041" fmla="*/ 563051 w 6096000"/>
              <a:gd name="connsiteY3041" fmla="*/ 2092235 h 6857999"/>
              <a:gd name="connsiteX3042" fmla="*/ 566435 w 6096000"/>
              <a:gd name="connsiteY3042" fmla="*/ 2079186 h 6857999"/>
              <a:gd name="connsiteX3043" fmla="*/ 570785 w 6096000"/>
              <a:gd name="connsiteY3043" fmla="*/ 2066136 h 6857999"/>
              <a:gd name="connsiteX3044" fmla="*/ 572717 w 6096000"/>
              <a:gd name="connsiteY3044" fmla="*/ 2059854 h 6857999"/>
              <a:gd name="connsiteX3045" fmla="*/ 575618 w 6096000"/>
              <a:gd name="connsiteY3045" fmla="*/ 2054054 h 6857999"/>
              <a:gd name="connsiteX3046" fmla="*/ 578517 w 6096000"/>
              <a:gd name="connsiteY3046" fmla="*/ 2048737 h 6857999"/>
              <a:gd name="connsiteX3047" fmla="*/ 581901 w 6096000"/>
              <a:gd name="connsiteY3047" fmla="*/ 2043421 h 6857999"/>
              <a:gd name="connsiteX3048" fmla="*/ 585768 w 6096000"/>
              <a:gd name="connsiteY3048" fmla="*/ 2038588 h 6857999"/>
              <a:gd name="connsiteX3049" fmla="*/ 589634 w 6096000"/>
              <a:gd name="connsiteY3049" fmla="*/ 2034722 h 6857999"/>
              <a:gd name="connsiteX3050" fmla="*/ 593983 w 6096000"/>
              <a:gd name="connsiteY3050" fmla="*/ 2031338 h 6857999"/>
              <a:gd name="connsiteX3051" fmla="*/ 598333 w 6096000"/>
              <a:gd name="connsiteY3051" fmla="*/ 2027956 h 6857999"/>
              <a:gd name="connsiteX3052" fmla="*/ 607999 w 6096000"/>
              <a:gd name="connsiteY3052" fmla="*/ 2021672 h 6857999"/>
              <a:gd name="connsiteX3053" fmla="*/ 618149 w 6096000"/>
              <a:gd name="connsiteY3053" fmla="*/ 2016356 h 6857999"/>
              <a:gd name="connsiteX3054" fmla="*/ 628781 w 6096000"/>
              <a:gd name="connsiteY3054" fmla="*/ 2011039 h 6857999"/>
              <a:gd name="connsiteX3055" fmla="*/ 638930 w 6096000"/>
              <a:gd name="connsiteY3055" fmla="*/ 2004757 h 6857999"/>
              <a:gd name="connsiteX3056" fmla="*/ 644246 w 6096000"/>
              <a:gd name="connsiteY3056" fmla="*/ 2001373 h 6857999"/>
              <a:gd name="connsiteX3057" fmla="*/ 649079 w 6096000"/>
              <a:gd name="connsiteY3057" fmla="*/ 1997991 h 6857999"/>
              <a:gd name="connsiteX3058" fmla="*/ 653912 w 6096000"/>
              <a:gd name="connsiteY3058" fmla="*/ 1994124 h 6857999"/>
              <a:gd name="connsiteX3059" fmla="*/ 659230 w 6096000"/>
              <a:gd name="connsiteY3059" fmla="*/ 1989291 h 6857999"/>
              <a:gd name="connsiteX3060" fmla="*/ 662613 w 6096000"/>
              <a:gd name="connsiteY3060" fmla="*/ 1984941 h 6857999"/>
              <a:gd name="connsiteX3061" fmla="*/ 665996 w 6096000"/>
              <a:gd name="connsiteY3061" fmla="*/ 1980109 h 6857999"/>
              <a:gd name="connsiteX3062" fmla="*/ 668413 w 6096000"/>
              <a:gd name="connsiteY3062" fmla="*/ 1975759 h 6857999"/>
              <a:gd name="connsiteX3063" fmla="*/ 670345 w 6096000"/>
              <a:gd name="connsiteY3063" fmla="*/ 1970442 h 6857999"/>
              <a:gd name="connsiteX3064" fmla="*/ 672279 w 6096000"/>
              <a:gd name="connsiteY3064" fmla="*/ 1965609 h 6857999"/>
              <a:gd name="connsiteX3065" fmla="*/ 673246 w 6096000"/>
              <a:gd name="connsiteY3065" fmla="*/ 1960775 h 6857999"/>
              <a:gd name="connsiteX3066" fmla="*/ 675661 w 6096000"/>
              <a:gd name="connsiteY3066" fmla="*/ 1949660 h 6857999"/>
              <a:gd name="connsiteX3067" fmla="*/ 678079 w 6096000"/>
              <a:gd name="connsiteY3067" fmla="*/ 1939028 h 6857999"/>
              <a:gd name="connsiteX3068" fmla="*/ 680494 w 6096000"/>
              <a:gd name="connsiteY3068" fmla="*/ 1928395 h 6857999"/>
              <a:gd name="connsiteX3069" fmla="*/ 681944 w 6096000"/>
              <a:gd name="connsiteY3069" fmla="*/ 1922595 h 6857999"/>
              <a:gd name="connsiteX3070" fmla="*/ 684361 w 6096000"/>
              <a:gd name="connsiteY3070" fmla="*/ 1917762 h 6857999"/>
              <a:gd name="connsiteX3071" fmla="*/ 687263 w 6096000"/>
              <a:gd name="connsiteY3071" fmla="*/ 1912445 h 6857999"/>
              <a:gd name="connsiteX3072" fmla="*/ 690161 w 6096000"/>
              <a:gd name="connsiteY3072" fmla="*/ 1907129 h 6857999"/>
              <a:gd name="connsiteX3073" fmla="*/ 703694 w 6096000"/>
              <a:gd name="connsiteY3073" fmla="*/ 1887315 h 6857999"/>
              <a:gd name="connsiteX3074" fmla="*/ 718193 w 6096000"/>
              <a:gd name="connsiteY3074" fmla="*/ 1867014 h 6857999"/>
              <a:gd name="connsiteX3075" fmla="*/ 733176 w 6096000"/>
              <a:gd name="connsiteY3075" fmla="*/ 1847200 h 6857999"/>
              <a:gd name="connsiteX3076" fmla="*/ 748641 w 6096000"/>
              <a:gd name="connsiteY3076" fmla="*/ 1826901 h 6857999"/>
              <a:gd name="connsiteX3077" fmla="*/ 764590 w 6096000"/>
              <a:gd name="connsiteY3077" fmla="*/ 1806602 h 6857999"/>
              <a:gd name="connsiteX3078" fmla="*/ 781989 w 6096000"/>
              <a:gd name="connsiteY3078" fmla="*/ 1786785 h 6857999"/>
              <a:gd name="connsiteX3079" fmla="*/ 798422 w 6096000"/>
              <a:gd name="connsiteY3079" fmla="*/ 1766487 h 6857999"/>
              <a:gd name="connsiteX3080" fmla="*/ 816303 w 6096000"/>
              <a:gd name="connsiteY3080" fmla="*/ 1747154 h 6857999"/>
              <a:gd name="connsiteX3081" fmla="*/ 852068 w 6096000"/>
              <a:gd name="connsiteY3081" fmla="*/ 1707523 h 6857999"/>
              <a:gd name="connsiteX3082" fmla="*/ 888798 w 6096000"/>
              <a:gd name="connsiteY3082" fmla="*/ 1668859 h 6857999"/>
              <a:gd name="connsiteX3083" fmla="*/ 925532 w 6096000"/>
              <a:gd name="connsiteY3083" fmla="*/ 1631161 h 6857999"/>
              <a:gd name="connsiteX3084" fmla="*/ 961779 w 6096000"/>
              <a:gd name="connsiteY3084" fmla="*/ 1593947 h 6857999"/>
              <a:gd name="connsiteX3085" fmla="*/ 965645 w 6096000"/>
              <a:gd name="connsiteY3085" fmla="*/ 1595881 h 6857999"/>
              <a:gd name="connsiteX3086" fmla="*/ 969511 w 6096000"/>
              <a:gd name="connsiteY3086" fmla="*/ 1598779 h 6857999"/>
              <a:gd name="connsiteX3087" fmla="*/ 972412 w 6096000"/>
              <a:gd name="connsiteY3087" fmla="*/ 1601196 h 6857999"/>
              <a:gd name="connsiteX3088" fmla="*/ 974827 w 6096000"/>
              <a:gd name="connsiteY3088" fmla="*/ 1604096 h 6857999"/>
              <a:gd name="connsiteX3089" fmla="*/ 975793 w 6096000"/>
              <a:gd name="connsiteY3089" fmla="*/ 1606513 h 6857999"/>
              <a:gd name="connsiteX3090" fmla="*/ 977245 w 6096000"/>
              <a:gd name="connsiteY3090" fmla="*/ 1609413 h 6857999"/>
              <a:gd name="connsiteX3091" fmla="*/ 977245 w 6096000"/>
              <a:gd name="connsiteY3091" fmla="*/ 1612311 h 6857999"/>
              <a:gd name="connsiteX3092" fmla="*/ 977245 w 6096000"/>
              <a:gd name="connsiteY3092" fmla="*/ 1614246 h 6857999"/>
              <a:gd name="connsiteX3093" fmla="*/ 976762 w 6096000"/>
              <a:gd name="connsiteY3093" fmla="*/ 1617146 h 6857999"/>
              <a:gd name="connsiteX3094" fmla="*/ 975311 w 6096000"/>
              <a:gd name="connsiteY3094" fmla="*/ 1620046 h 6857999"/>
              <a:gd name="connsiteX3095" fmla="*/ 971929 w 6096000"/>
              <a:gd name="connsiteY3095" fmla="*/ 1625846 h 6857999"/>
              <a:gd name="connsiteX3096" fmla="*/ 966612 w 6096000"/>
              <a:gd name="connsiteY3096" fmla="*/ 1632128 h 6857999"/>
              <a:gd name="connsiteX3097" fmla="*/ 960328 w 6096000"/>
              <a:gd name="connsiteY3097" fmla="*/ 1638411 h 6857999"/>
              <a:gd name="connsiteX3098" fmla="*/ 945346 w 6096000"/>
              <a:gd name="connsiteY3098" fmla="*/ 1651944 h 6857999"/>
              <a:gd name="connsiteX3099" fmla="*/ 929881 w 6096000"/>
              <a:gd name="connsiteY3099" fmla="*/ 1666926 h 6857999"/>
              <a:gd name="connsiteX3100" fmla="*/ 922630 w 6096000"/>
              <a:gd name="connsiteY3100" fmla="*/ 1674176 h 6857999"/>
              <a:gd name="connsiteX3101" fmla="*/ 914897 w 6096000"/>
              <a:gd name="connsiteY3101" fmla="*/ 1682876 h 6857999"/>
              <a:gd name="connsiteX3102" fmla="*/ 909582 w 6096000"/>
              <a:gd name="connsiteY3102" fmla="*/ 1691575 h 6857999"/>
              <a:gd name="connsiteX3103" fmla="*/ 906681 w 6096000"/>
              <a:gd name="connsiteY3103" fmla="*/ 1695924 h 6857999"/>
              <a:gd name="connsiteX3104" fmla="*/ 904265 w 6096000"/>
              <a:gd name="connsiteY3104" fmla="*/ 1700757 h 6857999"/>
              <a:gd name="connsiteX3105" fmla="*/ 901848 w 6096000"/>
              <a:gd name="connsiteY3105" fmla="*/ 1707041 h 6857999"/>
              <a:gd name="connsiteX3106" fmla="*/ 900399 w 6096000"/>
              <a:gd name="connsiteY3106" fmla="*/ 1714774 h 6857999"/>
              <a:gd name="connsiteX3107" fmla="*/ 898949 w 6096000"/>
              <a:gd name="connsiteY3107" fmla="*/ 1723956 h 6857999"/>
              <a:gd name="connsiteX3108" fmla="*/ 897982 w 6096000"/>
              <a:gd name="connsiteY3108" fmla="*/ 1734589 h 6857999"/>
              <a:gd name="connsiteX3109" fmla="*/ 896049 w 6096000"/>
              <a:gd name="connsiteY3109" fmla="*/ 1755854 h 6857999"/>
              <a:gd name="connsiteX3110" fmla="*/ 894598 w 6096000"/>
              <a:gd name="connsiteY3110" fmla="*/ 1766004 h 6857999"/>
              <a:gd name="connsiteX3111" fmla="*/ 892665 w 6096000"/>
              <a:gd name="connsiteY3111" fmla="*/ 1776153 h 6857999"/>
              <a:gd name="connsiteX3112" fmla="*/ 889766 w 6096000"/>
              <a:gd name="connsiteY3112" fmla="*/ 1785336 h 6857999"/>
              <a:gd name="connsiteX3113" fmla="*/ 888316 w 6096000"/>
              <a:gd name="connsiteY3113" fmla="*/ 1789685 h 6857999"/>
              <a:gd name="connsiteX3114" fmla="*/ 886383 w 6096000"/>
              <a:gd name="connsiteY3114" fmla="*/ 1793552 h 6857999"/>
              <a:gd name="connsiteX3115" fmla="*/ 883965 w 6096000"/>
              <a:gd name="connsiteY3115" fmla="*/ 1796936 h 6857999"/>
              <a:gd name="connsiteX3116" fmla="*/ 881067 w 6096000"/>
              <a:gd name="connsiteY3116" fmla="*/ 1799835 h 6857999"/>
              <a:gd name="connsiteX3117" fmla="*/ 878166 w 6096000"/>
              <a:gd name="connsiteY3117" fmla="*/ 1802251 h 6857999"/>
              <a:gd name="connsiteX3118" fmla="*/ 875268 w 6096000"/>
              <a:gd name="connsiteY3118" fmla="*/ 1804669 h 6857999"/>
              <a:gd name="connsiteX3119" fmla="*/ 871401 w 6096000"/>
              <a:gd name="connsiteY3119" fmla="*/ 1805635 h 6857999"/>
              <a:gd name="connsiteX3120" fmla="*/ 867534 w 6096000"/>
              <a:gd name="connsiteY3120" fmla="*/ 1806602 h 6857999"/>
              <a:gd name="connsiteX3121" fmla="*/ 862700 w 6096000"/>
              <a:gd name="connsiteY3121" fmla="*/ 1806602 h 6857999"/>
              <a:gd name="connsiteX3122" fmla="*/ 858351 w 6096000"/>
              <a:gd name="connsiteY3122" fmla="*/ 1806118 h 6857999"/>
              <a:gd name="connsiteX3123" fmla="*/ 852551 w 6096000"/>
              <a:gd name="connsiteY3123" fmla="*/ 1805151 h 6857999"/>
              <a:gd name="connsiteX3124" fmla="*/ 846752 w 6096000"/>
              <a:gd name="connsiteY3124" fmla="*/ 1803218 h 6857999"/>
              <a:gd name="connsiteX3125" fmla="*/ 840470 w 6096000"/>
              <a:gd name="connsiteY3125" fmla="*/ 1800318 h 6857999"/>
              <a:gd name="connsiteX3126" fmla="*/ 833220 w 6096000"/>
              <a:gd name="connsiteY3126" fmla="*/ 1796452 h 6857999"/>
              <a:gd name="connsiteX3127" fmla="*/ 829353 w 6096000"/>
              <a:gd name="connsiteY3127" fmla="*/ 1800318 h 6857999"/>
              <a:gd name="connsiteX3128" fmla="*/ 825971 w 6096000"/>
              <a:gd name="connsiteY3128" fmla="*/ 1804669 h 6857999"/>
              <a:gd name="connsiteX3129" fmla="*/ 824037 w 6096000"/>
              <a:gd name="connsiteY3129" fmla="*/ 1808535 h 6857999"/>
              <a:gd name="connsiteX3130" fmla="*/ 822103 w 6096000"/>
              <a:gd name="connsiteY3130" fmla="*/ 1811917 h 6857999"/>
              <a:gd name="connsiteX3131" fmla="*/ 820171 w 6096000"/>
              <a:gd name="connsiteY3131" fmla="*/ 1815784 h 6857999"/>
              <a:gd name="connsiteX3132" fmla="*/ 819686 w 6096000"/>
              <a:gd name="connsiteY3132" fmla="*/ 1819650 h 6857999"/>
              <a:gd name="connsiteX3133" fmla="*/ 819204 w 6096000"/>
              <a:gd name="connsiteY3133" fmla="*/ 1823517 h 6857999"/>
              <a:gd name="connsiteX3134" fmla="*/ 818720 w 6096000"/>
              <a:gd name="connsiteY3134" fmla="*/ 1826901 h 6857999"/>
              <a:gd name="connsiteX3135" fmla="*/ 819686 w 6096000"/>
              <a:gd name="connsiteY3135" fmla="*/ 1833667 h 6857999"/>
              <a:gd name="connsiteX3136" fmla="*/ 821620 w 6096000"/>
              <a:gd name="connsiteY3136" fmla="*/ 1840916 h 6857999"/>
              <a:gd name="connsiteX3137" fmla="*/ 824520 w 6096000"/>
              <a:gd name="connsiteY3137" fmla="*/ 1847682 h 6857999"/>
              <a:gd name="connsiteX3138" fmla="*/ 827420 w 6096000"/>
              <a:gd name="connsiteY3138" fmla="*/ 1854448 h 6857999"/>
              <a:gd name="connsiteX3139" fmla="*/ 830319 w 6096000"/>
              <a:gd name="connsiteY3139" fmla="*/ 1861215 h 6857999"/>
              <a:gd name="connsiteX3140" fmla="*/ 833220 w 6096000"/>
              <a:gd name="connsiteY3140" fmla="*/ 1868465 h 6857999"/>
              <a:gd name="connsiteX3141" fmla="*/ 834670 w 6096000"/>
              <a:gd name="connsiteY3141" fmla="*/ 1875231 h 6857999"/>
              <a:gd name="connsiteX3142" fmla="*/ 835636 w 6096000"/>
              <a:gd name="connsiteY3142" fmla="*/ 1881997 h 6857999"/>
              <a:gd name="connsiteX3143" fmla="*/ 835636 w 6096000"/>
              <a:gd name="connsiteY3143" fmla="*/ 1885864 h 6857999"/>
              <a:gd name="connsiteX3144" fmla="*/ 835152 w 6096000"/>
              <a:gd name="connsiteY3144" fmla="*/ 1889248 h 6857999"/>
              <a:gd name="connsiteX3145" fmla="*/ 834670 w 6096000"/>
              <a:gd name="connsiteY3145" fmla="*/ 1893113 h 6857999"/>
              <a:gd name="connsiteX3146" fmla="*/ 833702 w 6096000"/>
              <a:gd name="connsiteY3146" fmla="*/ 1896979 h 6857999"/>
              <a:gd name="connsiteX3147" fmla="*/ 831286 w 6096000"/>
              <a:gd name="connsiteY3147" fmla="*/ 1900846 h 6857999"/>
              <a:gd name="connsiteX3148" fmla="*/ 828869 w 6096000"/>
              <a:gd name="connsiteY3148" fmla="*/ 1904230 h 6857999"/>
              <a:gd name="connsiteX3149" fmla="*/ 825971 w 6096000"/>
              <a:gd name="connsiteY3149" fmla="*/ 1908579 h 6857999"/>
              <a:gd name="connsiteX3150" fmla="*/ 822587 w 6096000"/>
              <a:gd name="connsiteY3150" fmla="*/ 1912445 h 6857999"/>
              <a:gd name="connsiteX3151" fmla="*/ 812920 w 6096000"/>
              <a:gd name="connsiteY3151" fmla="*/ 1906645 h 6857999"/>
              <a:gd name="connsiteX3152" fmla="*/ 808088 w 6096000"/>
              <a:gd name="connsiteY3152" fmla="*/ 1904230 h 6857999"/>
              <a:gd name="connsiteX3153" fmla="*/ 803739 w 6096000"/>
              <a:gd name="connsiteY3153" fmla="*/ 1902296 h 6857999"/>
              <a:gd name="connsiteX3154" fmla="*/ 798906 w 6096000"/>
              <a:gd name="connsiteY3154" fmla="*/ 1900846 h 6857999"/>
              <a:gd name="connsiteX3155" fmla="*/ 795039 w 6096000"/>
              <a:gd name="connsiteY3155" fmla="*/ 1899879 h 6857999"/>
              <a:gd name="connsiteX3156" fmla="*/ 790689 w 6096000"/>
              <a:gd name="connsiteY3156" fmla="*/ 1899396 h 6857999"/>
              <a:gd name="connsiteX3157" fmla="*/ 786338 w 6096000"/>
              <a:gd name="connsiteY3157" fmla="*/ 1899396 h 6857999"/>
              <a:gd name="connsiteX3158" fmla="*/ 782472 w 6096000"/>
              <a:gd name="connsiteY3158" fmla="*/ 1899396 h 6857999"/>
              <a:gd name="connsiteX3159" fmla="*/ 778606 w 6096000"/>
              <a:gd name="connsiteY3159" fmla="*/ 1899879 h 6857999"/>
              <a:gd name="connsiteX3160" fmla="*/ 774256 w 6096000"/>
              <a:gd name="connsiteY3160" fmla="*/ 1900363 h 6857999"/>
              <a:gd name="connsiteX3161" fmla="*/ 770872 w 6096000"/>
              <a:gd name="connsiteY3161" fmla="*/ 1901330 h 6857999"/>
              <a:gd name="connsiteX3162" fmla="*/ 763624 w 6096000"/>
              <a:gd name="connsiteY3162" fmla="*/ 1905196 h 6857999"/>
              <a:gd name="connsiteX3163" fmla="*/ 756857 w 6096000"/>
              <a:gd name="connsiteY3163" fmla="*/ 1909545 h 6857999"/>
              <a:gd name="connsiteX3164" fmla="*/ 760239 w 6096000"/>
              <a:gd name="connsiteY3164" fmla="*/ 1911478 h 6857999"/>
              <a:gd name="connsiteX3165" fmla="*/ 763624 w 6096000"/>
              <a:gd name="connsiteY3165" fmla="*/ 1912929 h 6857999"/>
              <a:gd name="connsiteX3166" fmla="*/ 766523 w 6096000"/>
              <a:gd name="connsiteY3166" fmla="*/ 1915345 h 6857999"/>
              <a:gd name="connsiteX3167" fmla="*/ 769423 w 6096000"/>
              <a:gd name="connsiteY3167" fmla="*/ 1918245 h 6857999"/>
              <a:gd name="connsiteX3168" fmla="*/ 772323 w 6096000"/>
              <a:gd name="connsiteY3168" fmla="*/ 1921144 h 6857999"/>
              <a:gd name="connsiteX3169" fmla="*/ 774256 w 6096000"/>
              <a:gd name="connsiteY3169" fmla="*/ 1924528 h 6857999"/>
              <a:gd name="connsiteX3170" fmla="*/ 778122 w 6096000"/>
              <a:gd name="connsiteY3170" fmla="*/ 1930812 h 6857999"/>
              <a:gd name="connsiteX3171" fmla="*/ 780539 w 6096000"/>
              <a:gd name="connsiteY3171" fmla="*/ 1938061 h 6857999"/>
              <a:gd name="connsiteX3172" fmla="*/ 781989 w 6096000"/>
              <a:gd name="connsiteY3172" fmla="*/ 1946276 h 6857999"/>
              <a:gd name="connsiteX3173" fmla="*/ 781989 w 6096000"/>
              <a:gd name="connsiteY3173" fmla="*/ 1954493 h 6857999"/>
              <a:gd name="connsiteX3174" fmla="*/ 780539 w 6096000"/>
              <a:gd name="connsiteY3174" fmla="*/ 1962226 h 6857999"/>
              <a:gd name="connsiteX3175" fmla="*/ 779573 w 6096000"/>
              <a:gd name="connsiteY3175" fmla="*/ 1966575 h 6857999"/>
              <a:gd name="connsiteX3176" fmla="*/ 778122 w 6096000"/>
              <a:gd name="connsiteY3176" fmla="*/ 1970442 h 6857999"/>
              <a:gd name="connsiteX3177" fmla="*/ 776189 w 6096000"/>
              <a:gd name="connsiteY3177" fmla="*/ 1974308 h 6857999"/>
              <a:gd name="connsiteX3178" fmla="*/ 773774 w 6096000"/>
              <a:gd name="connsiteY3178" fmla="*/ 1978659 h 6857999"/>
              <a:gd name="connsiteX3179" fmla="*/ 771356 w 6096000"/>
              <a:gd name="connsiteY3179" fmla="*/ 1982042 h 6857999"/>
              <a:gd name="connsiteX3180" fmla="*/ 767973 w 6096000"/>
              <a:gd name="connsiteY3180" fmla="*/ 1985425 h 6857999"/>
              <a:gd name="connsiteX3181" fmla="*/ 765074 w 6096000"/>
              <a:gd name="connsiteY3181" fmla="*/ 1988807 h 6857999"/>
              <a:gd name="connsiteX3182" fmla="*/ 761206 w 6096000"/>
              <a:gd name="connsiteY3182" fmla="*/ 1991707 h 6857999"/>
              <a:gd name="connsiteX3183" fmla="*/ 757340 w 6096000"/>
              <a:gd name="connsiteY3183" fmla="*/ 1994607 h 6857999"/>
              <a:gd name="connsiteX3184" fmla="*/ 752507 w 6096000"/>
              <a:gd name="connsiteY3184" fmla="*/ 1997024 h 6857999"/>
              <a:gd name="connsiteX3185" fmla="*/ 747674 w 6096000"/>
              <a:gd name="connsiteY3185" fmla="*/ 1998957 h 6857999"/>
              <a:gd name="connsiteX3186" fmla="*/ 742358 w 6096000"/>
              <a:gd name="connsiteY3186" fmla="*/ 2000891 h 6857999"/>
              <a:gd name="connsiteX3187" fmla="*/ 736558 w 6096000"/>
              <a:gd name="connsiteY3187" fmla="*/ 2002824 h 6857999"/>
              <a:gd name="connsiteX3188" fmla="*/ 730275 w 6096000"/>
              <a:gd name="connsiteY3188" fmla="*/ 2003791 h 6857999"/>
              <a:gd name="connsiteX3189" fmla="*/ 723510 w 6096000"/>
              <a:gd name="connsiteY3189" fmla="*/ 2004757 h 6857999"/>
              <a:gd name="connsiteX3190" fmla="*/ 716260 w 6096000"/>
              <a:gd name="connsiteY3190" fmla="*/ 2004757 h 6857999"/>
              <a:gd name="connsiteX3191" fmla="*/ 721093 w 6096000"/>
              <a:gd name="connsiteY3191" fmla="*/ 2009590 h 6857999"/>
              <a:gd name="connsiteX3192" fmla="*/ 724959 w 6096000"/>
              <a:gd name="connsiteY3192" fmla="*/ 2013456 h 6857999"/>
              <a:gd name="connsiteX3193" fmla="*/ 729792 w 6096000"/>
              <a:gd name="connsiteY3193" fmla="*/ 2016356 h 6857999"/>
              <a:gd name="connsiteX3194" fmla="*/ 733659 w 6096000"/>
              <a:gd name="connsiteY3194" fmla="*/ 2018772 h 6857999"/>
              <a:gd name="connsiteX3195" fmla="*/ 737041 w 6096000"/>
              <a:gd name="connsiteY3195" fmla="*/ 2020223 h 6857999"/>
              <a:gd name="connsiteX3196" fmla="*/ 740425 w 6096000"/>
              <a:gd name="connsiteY3196" fmla="*/ 2021672 h 6857999"/>
              <a:gd name="connsiteX3197" fmla="*/ 743808 w 6096000"/>
              <a:gd name="connsiteY3197" fmla="*/ 2022156 h 6857999"/>
              <a:gd name="connsiteX3198" fmla="*/ 747674 w 6096000"/>
              <a:gd name="connsiteY3198" fmla="*/ 2022156 h 6857999"/>
              <a:gd name="connsiteX3199" fmla="*/ 751058 w 6096000"/>
              <a:gd name="connsiteY3199" fmla="*/ 2022156 h 6857999"/>
              <a:gd name="connsiteX3200" fmla="*/ 753957 w 6096000"/>
              <a:gd name="connsiteY3200" fmla="*/ 2021190 h 6857999"/>
              <a:gd name="connsiteX3201" fmla="*/ 760239 w 6096000"/>
              <a:gd name="connsiteY3201" fmla="*/ 2018772 h 6857999"/>
              <a:gd name="connsiteX3202" fmla="*/ 766039 w 6096000"/>
              <a:gd name="connsiteY3202" fmla="*/ 2015872 h 6857999"/>
              <a:gd name="connsiteX3203" fmla="*/ 770872 w 6096000"/>
              <a:gd name="connsiteY3203" fmla="*/ 2012006 h 6857999"/>
              <a:gd name="connsiteX3204" fmla="*/ 776672 w 6096000"/>
              <a:gd name="connsiteY3204" fmla="*/ 2008139 h 6857999"/>
              <a:gd name="connsiteX3205" fmla="*/ 782472 w 6096000"/>
              <a:gd name="connsiteY3205" fmla="*/ 2004757 h 6857999"/>
              <a:gd name="connsiteX3206" fmla="*/ 788271 w 6096000"/>
              <a:gd name="connsiteY3206" fmla="*/ 2001857 h 6857999"/>
              <a:gd name="connsiteX3207" fmla="*/ 791171 w 6096000"/>
              <a:gd name="connsiteY3207" fmla="*/ 2000891 h 6857999"/>
              <a:gd name="connsiteX3208" fmla="*/ 794072 w 6096000"/>
              <a:gd name="connsiteY3208" fmla="*/ 2000406 h 6857999"/>
              <a:gd name="connsiteX3209" fmla="*/ 797454 w 6096000"/>
              <a:gd name="connsiteY3209" fmla="*/ 2000406 h 6857999"/>
              <a:gd name="connsiteX3210" fmla="*/ 800837 w 6096000"/>
              <a:gd name="connsiteY3210" fmla="*/ 2000406 h 6857999"/>
              <a:gd name="connsiteX3211" fmla="*/ 804221 w 6096000"/>
              <a:gd name="connsiteY3211" fmla="*/ 2001373 h 6857999"/>
              <a:gd name="connsiteX3212" fmla="*/ 807603 w 6096000"/>
              <a:gd name="connsiteY3212" fmla="*/ 2002824 h 6857999"/>
              <a:gd name="connsiteX3213" fmla="*/ 811954 w 6096000"/>
              <a:gd name="connsiteY3213" fmla="*/ 2004273 h 6857999"/>
              <a:gd name="connsiteX3214" fmla="*/ 815338 w 6096000"/>
              <a:gd name="connsiteY3214" fmla="*/ 2006690 h 6857999"/>
              <a:gd name="connsiteX3215" fmla="*/ 819686 w 6096000"/>
              <a:gd name="connsiteY3215" fmla="*/ 2010073 h 6857999"/>
              <a:gd name="connsiteX3216" fmla="*/ 824037 w 6096000"/>
              <a:gd name="connsiteY3216" fmla="*/ 2013456 h 6857999"/>
              <a:gd name="connsiteX3217" fmla="*/ 789239 w 6096000"/>
              <a:gd name="connsiteY3217" fmla="*/ 2079186 h 6857999"/>
              <a:gd name="connsiteX3218" fmla="*/ 761206 w 6096000"/>
              <a:gd name="connsiteY3218" fmla="*/ 2131383 h 6857999"/>
              <a:gd name="connsiteX3219" fmla="*/ 748159 w 6096000"/>
              <a:gd name="connsiteY3219" fmla="*/ 2155549 h 6857999"/>
              <a:gd name="connsiteX3220" fmla="*/ 736074 w 6096000"/>
              <a:gd name="connsiteY3220" fmla="*/ 2180196 h 6857999"/>
              <a:gd name="connsiteX3221" fmla="*/ 723510 w 6096000"/>
              <a:gd name="connsiteY3221" fmla="*/ 2206295 h 6857999"/>
              <a:gd name="connsiteX3222" fmla="*/ 710943 w 6096000"/>
              <a:gd name="connsiteY3222" fmla="*/ 2236260 h 6857999"/>
              <a:gd name="connsiteX3223" fmla="*/ 715776 w 6096000"/>
              <a:gd name="connsiteY3223" fmla="*/ 2240126 h 6857999"/>
              <a:gd name="connsiteX3224" fmla="*/ 720608 w 6096000"/>
              <a:gd name="connsiteY3224" fmla="*/ 2243510 h 6857999"/>
              <a:gd name="connsiteX3225" fmla="*/ 724959 w 6096000"/>
              <a:gd name="connsiteY3225" fmla="*/ 2245926 h 6857999"/>
              <a:gd name="connsiteX3226" fmla="*/ 729792 w 6096000"/>
              <a:gd name="connsiteY3226" fmla="*/ 2247859 h 6857999"/>
              <a:gd name="connsiteX3227" fmla="*/ 733659 w 6096000"/>
              <a:gd name="connsiteY3227" fmla="*/ 2249310 h 6857999"/>
              <a:gd name="connsiteX3228" fmla="*/ 737525 w 6096000"/>
              <a:gd name="connsiteY3228" fmla="*/ 2250276 h 6857999"/>
              <a:gd name="connsiteX3229" fmla="*/ 741874 w 6096000"/>
              <a:gd name="connsiteY3229" fmla="*/ 2250276 h 6857999"/>
              <a:gd name="connsiteX3230" fmla="*/ 745257 w 6096000"/>
              <a:gd name="connsiteY3230" fmla="*/ 2250276 h 6857999"/>
              <a:gd name="connsiteX3231" fmla="*/ 748641 w 6096000"/>
              <a:gd name="connsiteY3231" fmla="*/ 2249310 h 6857999"/>
              <a:gd name="connsiteX3232" fmla="*/ 752024 w 6096000"/>
              <a:gd name="connsiteY3232" fmla="*/ 2248343 h 6857999"/>
              <a:gd name="connsiteX3233" fmla="*/ 758308 w 6096000"/>
              <a:gd name="connsiteY3233" fmla="*/ 2245443 h 6857999"/>
              <a:gd name="connsiteX3234" fmla="*/ 764590 w 6096000"/>
              <a:gd name="connsiteY3234" fmla="*/ 2242059 h 6857999"/>
              <a:gd name="connsiteX3235" fmla="*/ 770872 w 6096000"/>
              <a:gd name="connsiteY3235" fmla="*/ 2238677 h 6857999"/>
              <a:gd name="connsiteX3236" fmla="*/ 777156 w 6096000"/>
              <a:gd name="connsiteY3236" fmla="*/ 2234326 h 6857999"/>
              <a:gd name="connsiteX3237" fmla="*/ 783439 w 6096000"/>
              <a:gd name="connsiteY3237" fmla="*/ 2231911 h 6857999"/>
              <a:gd name="connsiteX3238" fmla="*/ 786338 w 6096000"/>
              <a:gd name="connsiteY3238" fmla="*/ 2230460 h 6857999"/>
              <a:gd name="connsiteX3239" fmla="*/ 789722 w 6096000"/>
              <a:gd name="connsiteY3239" fmla="*/ 2229494 h 6857999"/>
              <a:gd name="connsiteX3240" fmla="*/ 793590 w 6096000"/>
              <a:gd name="connsiteY3240" fmla="*/ 2229494 h 6857999"/>
              <a:gd name="connsiteX3241" fmla="*/ 797454 w 6096000"/>
              <a:gd name="connsiteY3241" fmla="*/ 2229011 h 6857999"/>
              <a:gd name="connsiteX3242" fmla="*/ 800837 w 6096000"/>
              <a:gd name="connsiteY3242" fmla="*/ 2229494 h 6857999"/>
              <a:gd name="connsiteX3243" fmla="*/ 804705 w 6096000"/>
              <a:gd name="connsiteY3243" fmla="*/ 2230460 h 6857999"/>
              <a:gd name="connsiteX3244" fmla="*/ 809538 w 6096000"/>
              <a:gd name="connsiteY3244" fmla="*/ 2231911 h 6857999"/>
              <a:gd name="connsiteX3245" fmla="*/ 813403 w 6096000"/>
              <a:gd name="connsiteY3245" fmla="*/ 2233844 h 6857999"/>
              <a:gd name="connsiteX3246" fmla="*/ 818236 w 6096000"/>
              <a:gd name="connsiteY3246" fmla="*/ 2236744 h 6857999"/>
              <a:gd name="connsiteX3247" fmla="*/ 823069 w 6096000"/>
              <a:gd name="connsiteY3247" fmla="*/ 2240126 h 6857999"/>
              <a:gd name="connsiteX3248" fmla="*/ 828386 w 6096000"/>
              <a:gd name="connsiteY3248" fmla="*/ 2244959 h 6857999"/>
              <a:gd name="connsiteX3249" fmla="*/ 834187 w 6096000"/>
              <a:gd name="connsiteY3249" fmla="*/ 2250276 h 6857999"/>
              <a:gd name="connsiteX3250" fmla="*/ 825487 w 6096000"/>
              <a:gd name="connsiteY3250" fmla="*/ 2257525 h 6857999"/>
              <a:gd name="connsiteX3251" fmla="*/ 818236 w 6096000"/>
              <a:gd name="connsiteY3251" fmla="*/ 2264775 h 6857999"/>
              <a:gd name="connsiteX3252" fmla="*/ 810987 w 6096000"/>
              <a:gd name="connsiteY3252" fmla="*/ 2272991 h 6857999"/>
              <a:gd name="connsiteX3253" fmla="*/ 804705 w 6096000"/>
              <a:gd name="connsiteY3253" fmla="*/ 2281208 h 6857999"/>
              <a:gd name="connsiteX3254" fmla="*/ 799872 w 6096000"/>
              <a:gd name="connsiteY3254" fmla="*/ 2288941 h 6857999"/>
              <a:gd name="connsiteX3255" fmla="*/ 795039 w 6096000"/>
              <a:gd name="connsiteY3255" fmla="*/ 2297156 h 6857999"/>
              <a:gd name="connsiteX3256" fmla="*/ 791171 w 6096000"/>
              <a:gd name="connsiteY3256" fmla="*/ 2305857 h 6857999"/>
              <a:gd name="connsiteX3257" fmla="*/ 787789 w 6096000"/>
              <a:gd name="connsiteY3257" fmla="*/ 2314555 h 6857999"/>
              <a:gd name="connsiteX3258" fmla="*/ 784406 w 6096000"/>
              <a:gd name="connsiteY3258" fmla="*/ 2322288 h 6857999"/>
              <a:gd name="connsiteX3259" fmla="*/ 781505 w 6096000"/>
              <a:gd name="connsiteY3259" fmla="*/ 2330988 h 6857999"/>
              <a:gd name="connsiteX3260" fmla="*/ 776672 w 6096000"/>
              <a:gd name="connsiteY3260" fmla="*/ 2348388 h 6857999"/>
              <a:gd name="connsiteX3261" fmla="*/ 768941 w 6096000"/>
              <a:gd name="connsiteY3261" fmla="*/ 2382220 h 6857999"/>
              <a:gd name="connsiteX3262" fmla="*/ 764590 w 6096000"/>
              <a:gd name="connsiteY3262" fmla="*/ 2398168 h 6857999"/>
              <a:gd name="connsiteX3263" fmla="*/ 760239 w 6096000"/>
              <a:gd name="connsiteY3263" fmla="*/ 2413634 h 6857999"/>
              <a:gd name="connsiteX3264" fmla="*/ 757340 w 6096000"/>
              <a:gd name="connsiteY3264" fmla="*/ 2421366 h 6857999"/>
              <a:gd name="connsiteX3265" fmla="*/ 753957 w 6096000"/>
              <a:gd name="connsiteY3265" fmla="*/ 2428615 h 6857999"/>
              <a:gd name="connsiteX3266" fmla="*/ 750574 w 6096000"/>
              <a:gd name="connsiteY3266" fmla="*/ 2435383 h 6857999"/>
              <a:gd name="connsiteX3267" fmla="*/ 745741 w 6096000"/>
              <a:gd name="connsiteY3267" fmla="*/ 2442632 h 6857999"/>
              <a:gd name="connsiteX3268" fmla="*/ 741391 w 6096000"/>
              <a:gd name="connsiteY3268" fmla="*/ 2448916 h 6857999"/>
              <a:gd name="connsiteX3269" fmla="*/ 735592 w 6096000"/>
              <a:gd name="connsiteY3269" fmla="*/ 2454231 h 6857999"/>
              <a:gd name="connsiteX3270" fmla="*/ 729792 w 6096000"/>
              <a:gd name="connsiteY3270" fmla="*/ 2460031 h 6857999"/>
              <a:gd name="connsiteX3271" fmla="*/ 722059 w 6096000"/>
              <a:gd name="connsiteY3271" fmla="*/ 2465346 h 6857999"/>
              <a:gd name="connsiteX3272" fmla="*/ 714808 w 6096000"/>
              <a:gd name="connsiteY3272" fmla="*/ 2470664 h 6857999"/>
              <a:gd name="connsiteX3273" fmla="*/ 706109 w 6096000"/>
              <a:gd name="connsiteY3273" fmla="*/ 2474530 h 6857999"/>
              <a:gd name="connsiteX3274" fmla="*/ 696443 w 6096000"/>
              <a:gd name="connsiteY3274" fmla="*/ 2478396 h 6857999"/>
              <a:gd name="connsiteX3275" fmla="*/ 685810 w 6096000"/>
              <a:gd name="connsiteY3275" fmla="*/ 2481779 h 6857999"/>
              <a:gd name="connsiteX3276" fmla="*/ 684844 w 6096000"/>
              <a:gd name="connsiteY3276" fmla="*/ 2488545 h 6857999"/>
              <a:gd name="connsiteX3277" fmla="*/ 684844 w 6096000"/>
              <a:gd name="connsiteY3277" fmla="*/ 2493862 h 6857999"/>
              <a:gd name="connsiteX3278" fmla="*/ 684844 w 6096000"/>
              <a:gd name="connsiteY3278" fmla="*/ 2499178 h 6857999"/>
              <a:gd name="connsiteX3279" fmla="*/ 685328 w 6096000"/>
              <a:gd name="connsiteY3279" fmla="*/ 2504011 h 6857999"/>
              <a:gd name="connsiteX3280" fmla="*/ 686777 w 6096000"/>
              <a:gd name="connsiteY3280" fmla="*/ 2507879 h 6857999"/>
              <a:gd name="connsiteX3281" fmla="*/ 688228 w 6096000"/>
              <a:gd name="connsiteY3281" fmla="*/ 2511261 h 6857999"/>
              <a:gd name="connsiteX3282" fmla="*/ 690643 w 6096000"/>
              <a:gd name="connsiteY3282" fmla="*/ 2514161 h 6857999"/>
              <a:gd name="connsiteX3283" fmla="*/ 693060 w 6096000"/>
              <a:gd name="connsiteY3283" fmla="*/ 2516578 h 6857999"/>
              <a:gd name="connsiteX3284" fmla="*/ 696443 w 6096000"/>
              <a:gd name="connsiteY3284" fmla="*/ 2518994 h 6857999"/>
              <a:gd name="connsiteX3285" fmla="*/ 699827 w 6096000"/>
              <a:gd name="connsiteY3285" fmla="*/ 2519961 h 6857999"/>
              <a:gd name="connsiteX3286" fmla="*/ 703694 w 6096000"/>
              <a:gd name="connsiteY3286" fmla="*/ 2520928 h 6857999"/>
              <a:gd name="connsiteX3287" fmla="*/ 708044 w 6096000"/>
              <a:gd name="connsiteY3287" fmla="*/ 2522376 h 6857999"/>
              <a:gd name="connsiteX3288" fmla="*/ 712393 w 6096000"/>
              <a:gd name="connsiteY3288" fmla="*/ 2522861 h 6857999"/>
              <a:gd name="connsiteX3289" fmla="*/ 717710 w 6096000"/>
              <a:gd name="connsiteY3289" fmla="*/ 2522861 h 6857999"/>
              <a:gd name="connsiteX3290" fmla="*/ 729310 w 6096000"/>
              <a:gd name="connsiteY3290" fmla="*/ 2521412 h 6857999"/>
              <a:gd name="connsiteX3291" fmla="*/ 729792 w 6096000"/>
              <a:gd name="connsiteY3291" fmla="*/ 2525761 h 6857999"/>
              <a:gd name="connsiteX3292" fmla="*/ 729792 w 6096000"/>
              <a:gd name="connsiteY3292" fmla="*/ 2529143 h 6857999"/>
              <a:gd name="connsiteX3293" fmla="*/ 729310 w 6096000"/>
              <a:gd name="connsiteY3293" fmla="*/ 2532527 h 6857999"/>
              <a:gd name="connsiteX3294" fmla="*/ 728343 w 6096000"/>
              <a:gd name="connsiteY3294" fmla="*/ 2535909 h 6857999"/>
              <a:gd name="connsiteX3295" fmla="*/ 727374 w 6096000"/>
              <a:gd name="connsiteY3295" fmla="*/ 2538327 h 6857999"/>
              <a:gd name="connsiteX3296" fmla="*/ 725441 w 6096000"/>
              <a:gd name="connsiteY3296" fmla="*/ 2541226 h 6857999"/>
              <a:gd name="connsiteX3297" fmla="*/ 721575 w 6096000"/>
              <a:gd name="connsiteY3297" fmla="*/ 2545577 h 6857999"/>
              <a:gd name="connsiteX3298" fmla="*/ 717226 w 6096000"/>
              <a:gd name="connsiteY3298" fmla="*/ 2548959 h 6857999"/>
              <a:gd name="connsiteX3299" fmla="*/ 711909 w 6096000"/>
              <a:gd name="connsiteY3299" fmla="*/ 2552825 h 6857999"/>
              <a:gd name="connsiteX3300" fmla="*/ 706593 w 6096000"/>
              <a:gd name="connsiteY3300" fmla="*/ 2554759 h 6857999"/>
              <a:gd name="connsiteX3301" fmla="*/ 701760 w 6096000"/>
              <a:gd name="connsiteY3301" fmla="*/ 2557176 h 6857999"/>
              <a:gd name="connsiteX3302" fmla="*/ 693060 w 6096000"/>
              <a:gd name="connsiteY3302" fmla="*/ 2561043 h 6857999"/>
              <a:gd name="connsiteX3303" fmla="*/ 689677 w 6096000"/>
              <a:gd name="connsiteY3303" fmla="*/ 2563458 h 6857999"/>
              <a:gd name="connsiteX3304" fmla="*/ 687745 w 6096000"/>
              <a:gd name="connsiteY3304" fmla="*/ 2565876 h 6857999"/>
              <a:gd name="connsiteX3305" fmla="*/ 687745 w 6096000"/>
              <a:gd name="connsiteY3305" fmla="*/ 2566841 h 6857999"/>
              <a:gd name="connsiteX3306" fmla="*/ 687745 w 6096000"/>
              <a:gd name="connsiteY3306" fmla="*/ 2568291 h 6857999"/>
              <a:gd name="connsiteX3307" fmla="*/ 688228 w 6096000"/>
              <a:gd name="connsiteY3307" fmla="*/ 2569742 h 6857999"/>
              <a:gd name="connsiteX3308" fmla="*/ 689677 w 6096000"/>
              <a:gd name="connsiteY3308" fmla="*/ 2571191 h 6857999"/>
              <a:gd name="connsiteX3309" fmla="*/ 693545 w 6096000"/>
              <a:gd name="connsiteY3309" fmla="*/ 2574575 h 6857999"/>
              <a:gd name="connsiteX3310" fmla="*/ 700310 w 6096000"/>
              <a:gd name="connsiteY3310" fmla="*/ 2578442 h 6857999"/>
              <a:gd name="connsiteX3311" fmla="*/ 696443 w 6096000"/>
              <a:gd name="connsiteY3311" fmla="*/ 2583757 h 6857999"/>
              <a:gd name="connsiteX3312" fmla="*/ 694510 w 6096000"/>
              <a:gd name="connsiteY3312" fmla="*/ 2585208 h 6857999"/>
              <a:gd name="connsiteX3313" fmla="*/ 692578 w 6096000"/>
              <a:gd name="connsiteY3313" fmla="*/ 2586657 h 6857999"/>
              <a:gd name="connsiteX3314" fmla="*/ 690643 w 6096000"/>
              <a:gd name="connsiteY3314" fmla="*/ 2587139 h 6857999"/>
              <a:gd name="connsiteX3315" fmla="*/ 688712 w 6096000"/>
              <a:gd name="connsiteY3315" fmla="*/ 2587139 h 6857999"/>
              <a:gd name="connsiteX3316" fmla="*/ 687263 w 6096000"/>
              <a:gd name="connsiteY3316" fmla="*/ 2586657 h 6857999"/>
              <a:gd name="connsiteX3317" fmla="*/ 684844 w 6096000"/>
              <a:gd name="connsiteY3317" fmla="*/ 2586175 h 6857999"/>
              <a:gd name="connsiteX3318" fmla="*/ 681462 w 6096000"/>
              <a:gd name="connsiteY3318" fmla="*/ 2583757 h 6857999"/>
              <a:gd name="connsiteX3319" fmla="*/ 678079 w 6096000"/>
              <a:gd name="connsiteY3319" fmla="*/ 2580373 h 6857999"/>
              <a:gd name="connsiteX3320" fmla="*/ 674211 w 6096000"/>
              <a:gd name="connsiteY3320" fmla="*/ 2575540 h 6857999"/>
              <a:gd name="connsiteX3321" fmla="*/ 670345 w 6096000"/>
              <a:gd name="connsiteY3321" fmla="*/ 2570225 h 6857999"/>
              <a:gd name="connsiteX3322" fmla="*/ 663095 w 6096000"/>
              <a:gd name="connsiteY3322" fmla="*/ 2559109 h 6857999"/>
              <a:gd name="connsiteX3323" fmla="*/ 655845 w 6096000"/>
              <a:gd name="connsiteY3323" fmla="*/ 2547510 h 6857999"/>
              <a:gd name="connsiteX3324" fmla="*/ 651497 w 6096000"/>
              <a:gd name="connsiteY3324" fmla="*/ 2542193 h 6857999"/>
              <a:gd name="connsiteX3325" fmla="*/ 647630 w 6096000"/>
              <a:gd name="connsiteY3325" fmla="*/ 2537842 h 6857999"/>
              <a:gd name="connsiteX3326" fmla="*/ 643763 w 6096000"/>
              <a:gd name="connsiteY3326" fmla="*/ 2534460 h 6857999"/>
              <a:gd name="connsiteX3327" fmla="*/ 638930 w 6096000"/>
              <a:gd name="connsiteY3327" fmla="*/ 2532044 h 6857999"/>
              <a:gd name="connsiteX3328" fmla="*/ 636031 w 6096000"/>
              <a:gd name="connsiteY3328" fmla="*/ 2575540 h 6857999"/>
              <a:gd name="connsiteX3329" fmla="*/ 634580 w 6096000"/>
              <a:gd name="connsiteY3329" fmla="*/ 2595839 h 6857999"/>
              <a:gd name="connsiteX3330" fmla="*/ 632164 w 6096000"/>
              <a:gd name="connsiteY3330" fmla="*/ 2615173 h 6857999"/>
              <a:gd name="connsiteX3331" fmla="*/ 629747 w 6096000"/>
              <a:gd name="connsiteY3331" fmla="*/ 2634021 h 6857999"/>
              <a:gd name="connsiteX3332" fmla="*/ 626848 w 6096000"/>
              <a:gd name="connsiteY3332" fmla="*/ 2652387 h 6857999"/>
              <a:gd name="connsiteX3333" fmla="*/ 622982 w 6096000"/>
              <a:gd name="connsiteY3333" fmla="*/ 2670270 h 6857999"/>
              <a:gd name="connsiteX3334" fmla="*/ 618632 w 6096000"/>
              <a:gd name="connsiteY3334" fmla="*/ 2687667 h 6857999"/>
              <a:gd name="connsiteX3335" fmla="*/ 614281 w 6096000"/>
              <a:gd name="connsiteY3335" fmla="*/ 2704584 h 6857999"/>
              <a:gd name="connsiteX3336" fmla="*/ 607999 w 6096000"/>
              <a:gd name="connsiteY3336" fmla="*/ 2721983 h 6857999"/>
              <a:gd name="connsiteX3337" fmla="*/ 601717 w 6096000"/>
              <a:gd name="connsiteY3337" fmla="*/ 2738898 h 6857999"/>
              <a:gd name="connsiteX3338" fmla="*/ 593499 w 6096000"/>
              <a:gd name="connsiteY3338" fmla="*/ 2755814 h 6857999"/>
              <a:gd name="connsiteX3339" fmla="*/ 584316 w 6096000"/>
              <a:gd name="connsiteY3339" fmla="*/ 2773213 h 6857999"/>
              <a:gd name="connsiteX3340" fmla="*/ 574650 w 6096000"/>
              <a:gd name="connsiteY3340" fmla="*/ 2791095 h 6857999"/>
              <a:gd name="connsiteX3341" fmla="*/ 562568 w 6096000"/>
              <a:gd name="connsiteY3341" fmla="*/ 2809462 h 6857999"/>
              <a:gd name="connsiteX3342" fmla="*/ 550002 w 6096000"/>
              <a:gd name="connsiteY3342" fmla="*/ 2827827 h 6857999"/>
              <a:gd name="connsiteX3343" fmla="*/ 552902 w 6096000"/>
              <a:gd name="connsiteY3343" fmla="*/ 2828792 h 6857999"/>
              <a:gd name="connsiteX3344" fmla="*/ 555802 w 6096000"/>
              <a:gd name="connsiteY3344" fmla="*/ 2829277 h 6857999"/>
              <a:gd name="connsiteX3345" fmla="*/ 558217 w 6096000"/>
              <a:gd name="connsiteY3345" fmla="*/ 2828792 h 6857999"/>
              <a:gd name="connsiteX3346" fmla="*/ 560151 w 6096000"/>
              <a:gd name="connsiteY3346" fmla="*/ 2828310 h 6857999"/>
              <a:gd name="connsiteX3347" fmla="*/ 562568 w 6096000"/>
              <a:gd name="connsiteY3347" fmla="*/ 2827827 h 6857999"/>
              <a:gd name="connsiteX3348" fmla="*/ 564502 w 6096000"/>
              <a:gd name="connsiteY3348" fmla="*/ 2825894 h 6857999"/>
              <a:gd name="connsiteX3349" fmla="*/ 567884 w 6096000"/>
              <a:gd name="connsiteY3349" fmla="*/ 2822510 h 6857999"/>
              <a:gd name="connsiteX3350" fmla="*/ 570785 w 6096000"/>
              <a:gd name="connsiteY3350" fmla="*/ 2818644 h 6857999"/>
              <a:gd name="connsiteX3351" fmla="*/ 573684 w 6096000"/>
              <a:gd name="connsiteY3351" fmla="*/ 2813811 h 6857999"/>
              <a:gd name="connsiteX3352" fmla="*/ 575618 w 6096000"/>
              <a:gd name="connsiteY3352" fmla="*/ 2809462 h 6857999"/>
              <a:gd name="connsiteX3353" fmla="*/ 578517 w 6096000"/>
              <a:gd name="connsiteY3353" fmla="*/ 2805111 h 6857999"/>
              <a:gd name="connsiteX3354" fmla="*/ 575134 w 6096000"/>
              <a:gd name="connsiteY3354" fmla="*/ 2816228 h 6857999"/>
              <a:gd name="connsiteX3355" fmla="*/ 571752 w 6096000"/>
              <a:gd name="connsiteY3355" fmla="*/ 2829277 h 6857999"/>
              <a:gd name="connsiteX3356" fmla="*/ 564502 w 6096000"/>
              <a:gd name="connsiteY3356" fmla="*/ 2861175 h 6857999"/>
              <a:gd name="connsiteX3357" fmla="*/ 555802 w 6096000"/>
              <a:gd name="connsiteY3357" fmla="*/ 2896939 h 6857999"/>
              <a:gd name="connsiteX3358" fmla="*/ 550969 w 6096000"/>
              <a:gd name="connsiteY3358" fmla="*/ 2916272 h 6857999"/>
              <a:gd name="connsiteX3359" fmla="*/ 546136 w 6096000"/>
              <a:gd name="connsiteY3359" fmla="*/ 2935604 h 6857999"/>
              <a:gd name="connsiteX3360" fmla="*/ 540337 w 6096000"/>
              <a:gd name="connsiteY3360" fmla="*/ 2955903 h 6857999"/>
              <a:gd name="connsiteX3361" fmla="*/ 534536 w 6096000"/>
              <a:gd name="connsiteY3361" fmla="*/ 2975235 h 6857999"/>
              <a:gd name="connsiteX3362" fmla="*/ 526804 w 6096000"/>
              <a:gd name="connsiteY3362" fmla="*/ 2994083 h 6857999"/>
              <a:gd name="connsiteX3363" fmla="*/ 519553 w 6096000"/>
              <a:gd name="connsiteY3363" fmla="*/ 3012449 h 6857999"/>
              <a:gd name="connsiteX3364" fmla="*/ 510855 w 6096000"/>
              <a:gd name="connsiteY3364" fmla="*/ 3030332 h 6857999"/>
              <a:gd name="connsiteX3365" fmla="*/ 506504 w 6096000"/>
              <a:gd name="connsiteY3365" fmla="*/ 3039031 h 6857999"/>
              <a:gd name="connsiteX3366" fmla="*/ 501189 w 6096000"/>
              <a:gd name="connsiteY3366" fmla="*/ 3046763 h 6857999"/>
              <a:gd name="connsiteX3367" fmla="*/ 495872 w 6096000"/>
              <a:gd name="connsiteY3367" fmla="*/ 3054497 h 6857999"/>
              <a:gd name="connsiteX3368" fmla="*/ 491039 w 6096000"/>
              <a:gd name="connsiteY3368" fmla="*/ 3061262 h 6857999"/>
              <a:gd name="connsiteX3369" fmla="*/ 485240 w 6096000"/>
              <a:gd name="connsiteY3369" fmla="*/ 3068029 h 6857999"/>
              <a:gd name="connsiteX3370" fmla="*/ 478956 w 6096000"/>
              <a:gd name="connsiteY3370" fmla="*/ 3074312 h 6857999"/>
              <a:gd name="connsiteX3371" fmla="*/ 476540 w 6096000"/>
              <a:gd name="connsiteY3371" fmla="*/ 3079145 h 6857999"/>
              <a:gd name="connsiteX3372" fmla="*/ 474607 w 6096000"/>
              <a:gd name="connsiteY3372" fmla="*/ 3083979 h 6857999"/>
              <a:gd name="connsiteX3373" fmla="*/ 473640 w 6096000"/>
              <a:gd name="connsiteY3373" fmla="*/ 3087846 h 6857999"/>
              <a:gd name="connsiteX3374" fmla="*/ 473156 w 6096000"/>
              <a:gd name="connsiteY3374" fmla="*/ 3091712 h 6857999"/>
              <a:gd name="connsiteX3375" fmla="*/ 473156 w 6096000"/>
              <a:gd name="connsiteY3375" fmla="*/ 3095577 h 6857999"/>
              <a:gd name="connsiteX3376" fmla="*/ 473640 w 6096000"/>
              <a:gd name="connsiteY3376" fmla="*/ 3099444 h 6857999"/>
              <a:gd name="connsiteX3377" fmla="*/ 474123 w 6096000"/>
              <a:gd name="connsiteY3377" fmla="*/ 3102827 h 6857999"/>
              <a:gd name="connsiteX3378" fmla="*/ 474607 w 6096000"/>
              <a:gd name="connsiteY3378" fmla="*/ 3106211 h 6857999"/>
              <a:gd name="connsiteX3379" fmla="*/ 477989 w 6096000"/>
              <a:gd name="connsiteY3379" fmla="*/ 3112009 h 6857999"/>
              <a:gd name="connsiteX3380" fmla="*/ 481855 w 6096000"/>
              <a:gd name="connsiteY3380" fmla="*/ 3118293 h 6857999"/>
              <a:gd name="connsiteX3381" fmla="*/ 486206 w 6096000"/>
              <a:gd name="connsiteY3381" fmla="*/ 3123126 h 6857999"/>
              <a:gd name="connsiteX3382" fmla="*/ 491522 w 6096000"/>
              <a:gd name="connsiteY3382" fmla="*/ 3128926 h 6857999"/>
              <a:gd name="connsiteX3383" fmla="*/ 495872 w 6096000"/>
              <a:gd name="connsiteY3383" fmla="*/ 3134242 h 6857999"/>
              <a:gd name="connsiteX3384" fmla="*/ 500705 w 6096000"/>
              <a:gd name="connsiteY3384" fmla="*/ 3140041 h 6857999"/>
              <a:gd name="connsiteX3385" fmla="*/ 504571 w 6096000"/>
              <a:gd name="connsiteY3385" fmla="*/ 3145842 h 6857999"/>
              <a:gd name="connsiteX3386" fmla="*/ 507472 w 6096000"/>
              <a:gd name="connsiteY3386" fmla="*/ 3151641 h 6857999"/>
              <a:gd name="connsiteX3387" fmla="*/ 507954 w 6096000"/>
              <a:gd name="connsiteY3387" fmla="*/ 3155024 h 6857999"/>
              <a:gd name="connsiteX3388" fmla="*/ 509405 w 6096000"/>
              <a:gd name="connsiteY3388" fmla="*/ 3158407 h 6857999"/>
              <a:gd name="connsiteX3389" fmla="*/ 509405 w 6096000"/>
              <a:gd name="connsiteY3389" fmla="*/ 3161791 h 6857999"/>
              <a:gd name="connsiteX3390" fmla="*/ 509405 w 6096000"/>
              <a:gd name="connsiteY3390" fmla="*/ 3165657 h 6857999"/>
              <a:gd name="connsiteX3391" fmla="*/ 508438 w 6096000"/>
              <a:gd name="connsiteY3391" fmla="*/ 3169524 h 6857999"/>
              <a:gd name="connsiteX3392" fmla="*/ 507472 w 6096000"/>
              <a:gd name="connsiteY3392" fmla="*/ 3173873 h 6857999"/>
              <a:gd name="connsiteX3393" fmla="*/ 505538 w 6096000"/>
              <a:gd name="connsiteY3393" fmla="*/ 3177741 h 6857999"/>
              <a:gd name="connsiteX3394" fmla="*/ 503605 w 6096000"/>
              <a:gd name="connsiteY3394" fmla="*/ 3182573 h 6857999"/>
              <a:gd name="connsiteX3395" fmla="*/ 497805 w 6096000"/>
              <a:gd name="connsiteY3395" fmla="*/ 3184988 h 6857999"/>
              <a:gd name="connsiteX3396" fmla="*/ 492488 w 6096000"/>
              <a:gd name="connsiteY3396" fmla="*/ 3187888 h 6857999"/>
              <a:gd name="connsiteX3397" fmla="*/ 486689 w 6096000"/>
              <a:gd name="connsiteY3397" fmla="*/ 3190305 h 6857999"/>
              <a:gd name="connsiteX3398" fmla="*/ 482339 w 6096000"/>
              <a:gd name="connsiteY3398" fmla="*/ 3194173 h 6857999"/>
              <a:gd name="connsiteX3399" fmla="*/ 477022 w 6096000"/>
              <a:gd name="connsiteY3399" fmla="*/ 3198039 h 6857999"/>
              <a:gd name="connsiteX3400" fmla="*/ 472674 w 6096000"/>
              <a:gd name="connsiteY3400" fmla="*/ 3201904 h 6857999"/>
              <a:gd name="connsiteX3401" fmla="*/ 468323 w 6096000"/>
              <a:gd name="connsiteY3401" fmla="*/ 3207220 h 6857999"/>
              <a:gd name="connsiteX3402" fmla="*/ 464458 w 6096000"/>
              <a:gd name="connsiteY3402" fmla="*/ 3211572 h 6857999"/>
              <a:gd name="connsiteX3403" fmla="*/ 460592 w 6096000"/>
              <a:gd name="connsiteY3403" fmla="*/ 3217370 h 6857999"/>
              <a:gd name="connsiteX3404" fmla="*/ 457208 w 6096000"/>
              <a:gd name="connsiteY3404" fmla="*/ 3223170 h 6857999"/>
              <a:gd name="connsiteX3405" fmla="*/ 449959 w 6096000"/>
              <a:gd name="connsiteY3405" fmla="*/ 3235252 h 6857999"/>
              <a:gd name="connsiteX3406" fmla="*/ 444159 w 6096000"/>
              <a:gd name="connsiteY3406" fmla="*/ 3248303 h 6857999"/>
              <a:gd name="connsiteX3407" fmla="*/ 439809 w 6096000"/>
              <a:gd name="connsiteY3407" fmla="*/ 3262318 h 6857999"/>
              <a:gd name="connsiteX3408" fmla="*/ 437392 w 6096000"/>
              <a:gd name="connsiteY3408" fmla="*/ 3266667 h 6857999"/>
              <a:gd name="connsiteX3409" fmla="*/ 435942 w 6096000"/>
              <a:gd name="connsiteY3409" fmla="*/ 3271016 h 6857999"/>
              <a:gd name="connsiteX3410" fmla="*/ 434975 w 6096000"/>
              <a:gd name="connsiteY3410" fmla="*/ 3274398 h 6857999"/>
              <a:gd name="connsiteX3411" fmla="*/ 434975 w 6096000"/>
              <a:gd name="connsiteY3411" fmla="*/ 3277784 h 6857999"/>
              <a:gd name="connsiteX3412" fmla="*/ 435942 w 6096000"/>
              <a:gd name="connsiteY3412" fmla="*/ 3281168 h 6857999"/>
              <a:gd name="connsiteX3413" fmla="*/ 436424 w 6096000"/>
              <a:gd name="connsiteY3413" fmla="*/ 3284066 h 6857999"/>
              <a:gd name="connsiteX3414" fmla="*/ 437876 w 6096000"/>
              <a:gd name="connsiteY3414" fmla="*/ 3286482 h 6857999"/>
              <a:gd name="connsiteX3415" fmla="*/ 440293 w 6096000"/>
              <a:gd name="connsiteY3415" fmla="*/ 3288899 h 6857999"/>
              <a:gd name="connsiteX3416" fmla="*/ 442709 w 6096000"/>
              <a:gd name="connsiteY3416" fmla="*/ 3290831 h 6857999"/>
              <a:gd name="connsiteX3417" fmla="*/ 445608 w 6096000"/>
              <a:gd name="connsiteY3417" fmla="*/ 3293250 h 6857999"/>
              <a:gd name="connsiteX3418" fmla="*/ 451891 w 6096000"/>
              <a:gd name="connsiteY3418" fmla="*/ 3296634 h 6857999"/>
              <a:gd name="connsiteX3419" fmla="*/ 459625 w 6096000"/>
              <a:gd name="connsiteY3419" fmla="*/ 3300015 h 6857999"/>
              <a:gd name="connsiteX3420" fmla="*/ 467356 w 6096000"/>
              <a:gd name="connsiteY3420" fmla="*/ 3302914 h 6857999"/>
              <a:gd name="connsiteX3421" fmla="*/ 463974 w 6096000"/>
              <a:gd name="connsiteY3421" fmla="*/ 3309198 h 6857999"/>
              <a:gd name="connsiteX3422" fmla="*/ 459625 w 6096000"/>
              <a:gd name="connsiteY3422" fmla="*/ 3314999 h 6857999"/>
              <a:gd name="connsiteX3423" fmla="*/ 451408 w 6096000"/>
              <a:gd name="connsiteY3423" fmla="*/ 3327565 h 6857999"/>
              <a:gd name="connsiteX3424" fmla="*/ 442709 w 6096000"/>
              <a:gd name="connsiteY3424" fmla="*/ 3341096 h 6857999"/>
              <a:gd name="connsiteX3425" fmla="*/ 439326 w 6096000"/>
              <a:gd name="connsiteY3425" fmla="*/ 3347379 h 6857999"/>
              <a:gd name="connsiteX3426" fmla="*/ 436424 w 6096000"/>
              <a:gd name="connsiteY3426" fmla="*/ 3353662 h 6857999"/>
              <a:gd name="connsiteX3427" fmla="*/ 434009 w 6096000"/>
              <a:gd name="connsiteY3427" fmla="*/ 3359946 h 6857999"/>
              <a:gd name="connsiteX3428" fmla="*/ 433525 w 6096000"/>
              <a:gd name="connsiteY3428" fmla="*/ 3366228 h 6857999"/>
              <a:gd name="connsiteX3429" fmla="*/ 433525 w 6096000"/>
              <a:gd name="connsiteY3429" fmla="*/ 3369128 h 6857999"/>
              <a:gd name="connsiteX3430" fmla="*/ 433525 w 6096000"/>
              <a:gd name="connsiteY3430" fmla="*/ 3372510 h 6857999"/>
              <a:gd name="connsiteX3431" fmla="*/ 434009 w 6096000"/>
              <a:gd name="connsiteY3431" fmla="*/ 3375412 h 6857999"/>
              <a:gd name="connsiteX3432" fmla="*/ 434975 w 6096000"/>
              <a:gd name="connsiteY3432" fmla="*/ 3378312 h 6857999"/>
              <a:gd name="connsiteX3433" fmla="*/ 436908 w 6096000"/>
              <a:gd name="connsiteY3433" fmla="*/ 3381211 h 6857999"/>
              <a:gd name="connsiteX3434" fmla="*/ 438844 w 6096000"/>
              <a:gd name="connsiteY3434" fmla="*/ 3384111 h 6857999"/>
              <a:gd name="connsiteX3435" fmla="*/ 441258 w 6096000"/>
              <a:gd name="connsiteY3435" fmla="*/ 3386527 h 6857999"/>
              <a:gd name="connsiteX3436" fmla="*/ 444159 w 6096000"/>
              <a:gd name="connsiteY3436" fmla="*/ 3389427 h 6857999"/>
              <a:gd name="connsiteX3437" fmla="*/ 448024 w 6096000"/>
              <a:gd name="connsiteY3437" fmla="*/ 3391360 h 6857999"/>
              <a:gd name="connsiteX3438" fmla="*/ 451891 w 6096000"/>
              <a:gd name="connsiteY3438" fmla="*/ 3394260 h 6857999"/>
              <a:gd name="connsiteX3439" fmla="*/ 456241 w 6096000"/>
              <a:gd name="connsiteY3439" fmla="*/ 3396676 h 6857999"/>
              <a:gd name="connsiteX3440" fmla="*/ 461557 w 6096000"/>
              <a:gd name="connsiteY3440" fmla="*/ 3399093 h 6857999"/>
              <a:gd name="connsiteX3441" fmla="*/ 465424 w 6096000"/>
              <a:gd name="connsiteY3441" fmla="*/ 3398610 h 6857999"/>
              <a:gd name="connsiteX3442" fmla="*/ 468807 w 6096000"/>
              <a:gd name="connsiteY3442" fmla="*/ 3397644 h 6857999"/>
              <a:gd name="connsiteX3443" fmla="*/ 472674 w 6096000"/>
              <a:gd name="connsiteY3443" fmla="*/ 3396676 h 6857999"/>
              <a:gd name="connsiteX3444" fmla="*/ 475573 w 6096000"/>
              <a:gd name="connsiteY3444" fmla="*/ 3394744 h 6857999"/>
              <a:gd name="connsiteX3445" fmla="*/ 477989 w 6096000"/>
              <a:gd name="connsiteY3445" fmla="*/ 3393293 h 6857999"/>
              <a:gd name="connsiteX3446" fmla="*/ 480406 w 6096000"/>
              <a:gd name="connsiteY3446" fmla="*/ 3390877 h 6857999"/>
              <a:gd name="connsiteX3447" fmla="*/ 482822 w 6096000"/>
              <a:gd name="connsiteY3447" fmla="*/ 3387978 h 6857999"/>
              <a:gd name="connsiteX3448" fmla="*/ 485240 w 6096000"/>
              <a:gd name="connsiteY3448" fmla="*/ 3385078 h 6857999"/>
              <a:gd name="connsiteX3449" fmla="*/ 488621 w 6096000"/>
              <a:gd name="connsiteY3449" fmla="*/ 3378312 h 6857999"/>
              <a:gd name="connsiteX3450" fmla="*/ 491522 w 6096000"/>
              <a:gd name="connsiteY3450" fmla="*/ 3370579 h 6857999"/>
              <a:gd name="connsiteX3451" fmla="*/ 493939 w 6096000"/>
              <a:gd name="connsiteY3451" fmla="*/ 3362362 h 6857999"/>
              <a:gd name="connsiteX3452" fmla="*/ 495390 w 6096000"/>
              <a:gd name="connsiteY3452" fmla="*/ 3353178 h 6857999"/>
              <a:gd name="connsiteX3453" fmla="*/ 498772 w 6096000"/>
              <a:gd name="connsiteY3453" fmla="*/ 3333846 h 6857999"/>
              <a:gd name="connsiteX3454" fmla="*/ 501671 w 6096000"/>
              <a:gd name="connsiteY3454" fmla="*/ 3314999 h 6857999"/>
              <a:gd name="connsiteX3455" fmla="*/ 503605 w 6096000"/>
              <a:gd name="connsiteY3455" fmla="*/ 3305814 h 6857999"/>
              <a:gd name="connsiteX3456" fmla="*/ 505538 w 6096000"/>
              <a:gd name="connsiteY3456" fmla="*/ 3297116 h 6857999"/>
              <a:gd name="connsiteX3457" fmla="*/ 508438 w 6096000"/>
              <a:gd name="connsiteY3457" fmla="*/ 3289864 h 6857999"/>
              <a:gd name="connsiteX3458" fmla="*/ 512787 w 6096000"/>
              <a:gd name="connsiteY3458" fmla="*/ 3283100 h 6857999"/>
              <a:gd name="connsiteX3459" fmla="*/ 529219 w 6096000"/>
              <a:gd name="connsiteY3459" fmla="*/ 3288899 h 6857999"/>
              <a:gd name="connsiteX3460" fmla="*/ 537437 w 6096000"/>
              <a:gd name="connsiteY3460" fmla="*/ 3290831 h 6857999"/>
              <a:gd name="connsiteX3461" fmla="*/ 544685 w 6096000"/>
              <a:gd name="connsiteY3461" fmla="*/ 3292766 h 6857999"/>
              <a:gd name="connsiteX3462" fmla="*/ 551935 w 6096000"/>
              <a:gd name="connsiteY3462" fmla="*/ 3293732 h 6857999"/>
              <a:gd name="connsiteX3463" fmla="*/ 558701 w 6096000"/>
              <a:gd name="connsiteY3463" fmla="*/ 3293732 h 6857999"/>
              <a:gd name="connsiteX3464" fmla="*/ 564502 w 6096000"/>
              <a:gd name="connsiteY3464" fmla="*/ 3293732 h 6857999"/>
              <a:gd name="connsiteX3465" fmla="*/ 570301 w 6096000"/>
              <a:gd name="connsiteY3465" fmla="*/ 3293250 h 6857999"/>
              <a:gd name="connsiteX3466" fmla="*/ 575618 w 6096000"/>
              <a:gd name="connsiteY3466" fmla="*/ 3291799 h 6857999"/>
              <a:gd name="connsiteX3467" fmla="*/ 580450 w 6096000"/>
              <a:gd name="connsiteY3467" fmla="*/ 3289382 h 6857999"/>
              <a:gd name="connsiteX3468" fmla="*/ 584800 w 6096000"/>
              <a:gd name="connsiteY3468" fmla="*/ 3286482 h 6857999"/>
              <a:gd name="connsiteX3469" fmla="*/ 588666 w 6096000"/>
              <a:gd name="connsiteY3469" fmla="*/ 3283100 h 6857999"/>
              <a:gd name="connsiteX3470" fmla="*/ 592050 w 6096000"/>
              <a:gd name="connsiteY3470" fmla="*/ 3278268 h 6857999"/>
              <a:gd name="connsiteX3471" fmla="*/ 593983 w 6096000"/>
              <a:gd name="connsiteY3471" fmla="*/ 3272467 h 6857999"/>
              <a:gd name="connsiteX3472" fmla="*/ 596400 w 6096000"/>
              <a:gd name="connsiteY3472" fmla="*/ 3266667 h 6857999"/>
              <a:gd name="connsiteX3473" fmla="*/ 598333 w 6096000"/>
              <a:gd name="connsiteY3473" fmla="*/ 3259417 h 6857999"/>
              <a:gd name="connsiteX3474" fmla="*/ 597850 w 6096000"/>
              <a:gd name="connsiteY3474" fmla="*/ 3255066 h 6857999"/>
              <a:gd name="connsiteX3475" fmla="*/ 595917 w 6096000"/>
              <a:gd name="connsiteY3475" fmla="*/ 3250717 h 6857999"/>
              <a:gd name="connsiteX3476" fmla="*/ 592050 w 6096000"/>
              <a:gd name="connsiteY3476" fmla="*/ 3242986 h 6857999"/>
              <a:gd name="connsiteX3477" fmla="*/ 590116 w 6096000"/>
              <a:gd name="connsiteY3477" fmla="*/ 3238634 h 6857999"/>
              <a:gd name="connsiteX3478" fmla="*/ 588666 w 6096000"/>
              <a:gd name="connsiteY3478" fmla="*/ 3234769 h 6857999"/>
              <a:gd name="connsiteX3479" fmla="*/ 588666 w 6096000"/>
              <a:gd name="connsiteY3479" fmla="*/ 3229937 h 6857999"/>
              <a:gd name="connsiteX3480" fmla="*/ 588666 w 6096000"/>
              <a:gd name="connsiteY3480" fmla="*/ 3227520 h 6857999"/>
              <a:gd name="connsiteX3481" fmla="*/ 589634 w 6096000"/>
              <a:gd name="connsiteY3481" fmla="*/ 3225103 h 6857999"/>
              <a:gd name="connsiteX3482" fmla="*/ 585768 w 6096000"/>
              <a:gd name="connsiteY3482" fmla="*/ 3225587 h 6857999"/>
              <a:gd name="connsiteX3483" fmla="*/ 581418 w 6096000"/>
              <a:gd name="connsiteY3483" fmla="*/ 3227520 h 6857999"/>
              <a:gd name="connsiteX3484" fmla="*/ 575134 w 6096000"/>
              <a:gd name="connsiteY3484" fmla="*/ 3230904 h 6857999"/>
              <a:gd name="connsiteX3485" fmla="*/ 568850 w 6096000"/>
              <a:gd name="connsiteY3485" fmla="*/ 3234769 h 6857999"/>
              <a:gd name="connsiteX3486" fmla="*/ 562086 w 6096000"/>
              <a:gd name="connsiteY3486" fmla="*/ 3238634 h 6857999"/>
              <a:gd name="connsiteX3487" fmla="*/ 558701 w 6096000"/>
              <a:gd name="connsiteY3487" fmla="*/ 3240567 h 6857999"/>
              <a:gd name="connsiteX3488" fmla="*/ 555320 w 6096000"/>
              <a:gd name="connsiteY3488" fmla="*/ 3241534 h 6857999"/>
              <a:gd name="connsiteX3489" fmla="*/ 550969 w 6096000"/>
              <a:gd name="connsiteY3489" fmla="*/ 3242986 h 6857999"/>
              <a:gd name="connsiteX3490" fmla="*/ 546620 w 6096000"/>
              <a:gd name="connsiteY3490" fmla="*/ 3242986 h 6857999"/>
              <a:gd name="connsiteX3491" fmla="*/ 541787 w 6096000"/>
              <a:gd name="connsiteY3491" fmla="*/ 3242986 h 6857999"/>
              <a:gd name="connsiteX3492" fmla="*/ 537437 w 6096000"/>
              <a:gd name="connsiteY3492" fmla="*/ 3242018 h 6857999"/>
              <a:gd name="connsiteX3493" fmla="*/ 531637 w 6096000"/>
              <a:gd name="connsiteY3493" fmla="*/ 3240567 h 6857999"/>
              <a:gd name="connsiteX3494" fmla="*/ 525355 w 6096000"/>
              <a:gd name="connsiteY3494" fmla="*/ 3238151 h 6857999"/>
              <a:gd name="connsiteX3495" fmla="*/ 552902 w 6096000"/>
              <a:gd name="connsiteY3495" fmla="*/ 3173390 h 6857999"/>
              <a:gd name="connsiteX3496" fmla="*/ 578034 w 6096000"/>
              <a:gd name="connsiteY3496" fmla="*/ 3112494 h 6857999"/>
              <a:gd name="connsiteX3497" fmla="*/ 601233 w 6096000"/>
              <a:gd name="connsiteY3497" fmla="*/ 3054979 h 6857999"/>
              <a:gd name="connsiteX3498" fmla="*/ 621531 w 6096000"/>
              <a:gd name="connsiteY3498" fmla="*/ 3000849 h 6857999"/>
              <a:gd name="connsiteX3499" fmla="*/ 641347 w 6096000"/>
              <a:gd name="connsiteY3499" fmla="*/ 2948654 h 6857999"/>
              <a:gd name="connsiteX3500" fmla="*/ 660196 w 6096000"/>
              <a:gd name="connsiteY3500" fmla="*/ 2898388 h 6857999"/>
              <a:gd name="connsiteX3501" fmla="*/ 695960 w 6096000"/>
              <a:gd name="connsiteY3501" fmla="*/ 2801245 h 6857999"/>
              <a:gd name="connsiteX3502" fmla="*/ 714808 w 6096000"/>
              <a:gd name="connsiteY3502" fmla="*/ 2754365 h 6857999"/>
              <a:gd name="connsiteX3503" fmla="*/ 734143 w 6096000"/>
              <a:gd name="connsiteY3503" fmla="*/ 2706034 h 6857999"/>
              <a:gd name="connsiteX3504" fmla="*/ 754924 w 6096000"/>
              <a:gd name="connsiteY3504" fmla="*/ 2657704 h 6857999"/>
              <a:gd name="connsiteX3505" fmla="*/ 766039 w 6096000"/>
              <a:gd name="connsiteY3505" fmla="*/ 2633539 h 6857999"/>
              <a:gd name="connsiteX3506" fmla="*/ 777156 w 6096000"/>
              <a:gd name="connsiteY3506" fmla="*/ 2608889 h 6857999"/>
              <a:gd name="connsiteX3507" fmla="*/ 803739 w 6096000"/>
              <a:gd name="connsiteY3507" fmla="*/ 2559109 h 6857999"/>
              <a:gd name="connsiteX3508" fmla="*/ 817270 w 6096000"/>
              <a:gd name="connsiteY3508" fmla="*/ 2533009 h 6857999"/>
              <a:gd name="connsiteX3509" fmla="*/ 832252 w 6096000"/>
              <a:gd name="connsiteY3509" fmla="*/ 2506912 h 6857999"/>
              <a:gd name="connsiteX3510" fmla="*/ 847718 w 6096000"/>
              <a:gd name="connsiteY3510" fmla="*/ 2480330 h 6857999"/>
              <a:gd name="connsiteX3511" fmla="*/ 864635 w 6096000"/>
              <a:gd name="connsiteY3511" fmla="*/ 2453265 h 6857999"/>
              <a:gd name="connsiteX3512" fmla="*/ 882516 w 6096000"/>
              <a:gd name="connsiteY3512" fmla="*/ 2425716 h 6857999"/>
              <a:gd name="connsiteX3513" fmla="*/ 901366 w 6096000"/>
              <a:gd name="connsiteY3513" fmla="*/ 2397685 h 6857999"/>
              <a:gd name="connsiteX3514" fmla="*/ 911515 w 6096000"/>
              <a:gd name="connsiteY3514" fmla="*/ 2396234 h 6857999"/>
              <a:gd name="connsiteX3515" fmla="*/ 915865 w 6096000"/>
              <a:gd name="connsiteY3515" fmla="*/ 2397201 h 6857999"/>
              <a:gd name="connsiteX3516" fmla="*/ 919247 w 6096000"/>
              <a:gd name="connsiteY3516" fmla="*/ 2397685 h 6857999"/>
              <a:gd name="connsiteX3517" fmla="*/ 922630 w 6096000"/>
              <a:gd name="connsiteY3517" fmla="*/ 2398168 h 6857999"/>
              <a:gd name="connsiteX3518" fmla="*/ 925532 w 6096000"/>
              <a:gd name="connsiteY3518" fmla="*/ 2399135 h 6857999"/>
              <a:gd name="connsiteX3519" fmla="*/ 927947 w 6096000"/>
              <a:gd name="connsiteY3519" fmla="*/ 2401068 h 6857999"/>
              <a:gd name="connsiteX3520" fmla="*/ 929881 w 6096000"/>
              <a:gd name="connsiteY3520" fmla="*/ 2403001 h 6857999"/>
              <a:gd name="connsiteX3521" fmla="*/ 934713 w 6096000"/>
              <a:gd name="connsiteY3521" fmla="*/ 2406867 h 6857999"/>
              <a:gd name="connsiteX3522" fmla="*/ 939063 w 6096000"/>
              <a:gd name="connsiteY3522" fmla="*/ 2412183 h 6857999"/>
              <a:gd name="connsiteX3523" fmla="*/ 944380 w 6096000"/>
              <a:gd name="connsiteY3523" fmla="*/ 2418467 h 6857999"/>
              <a:gd name="connsiteX3524" fmla="*/ 951146 w 6096000"/>
              <a:gd name="connsiteY3524" fmla="*/ 2424750 h 6857999"/>
              <a:gd name="connsiteX3525" fmla="*/ 959846 w 6096000"/>
              <a:gd name="connsiteY3525" fmla="*/ 2408317 h 6857999"/>
              <a:gd name="connsiteX3526" fmla="*/ 968061 w 6096000"/>
              <a:gd name="connsiteY3526" fmla="*/ 2392851 h 6857999"/>
              <a:gd name="connsiteX3527" fmla="*/ 984011 w 6096000"/>
              <a:gd name="connsiteY3527" fmla="*/ 2361437 h 6857999"/>
              <a:gd name="connsiteX3528" fmla="*/ 998992 w 6096000"/>
              <a:gd name="connsiteY3528" fmla="*/ 2330988 h 6857999"/>
              <a:gd name="connsiteX3529" fmla="*/ 1013493 w 6096000"/>
              <a:gd name="connsiteY3529" fmla="*/ 2301507 h 6857999"/>
              <a:gd name="connsiteX3530" fmla="*/ 1021224 w 6096000"/>
              <a:gd name="connsiteY3530" fmla="*/ 2287490 h 6857999"/>
              <a:gd name="connsiteX3531" fmla="*/ 1028958 w 6096000"/>
              <a:gd name="connsiteY3531" fmla="*/ 2273475 h 6857999"/>
              <a:gd name="connsiteX3532" fmla="*/ 1037174 w 6096000"/>
              <a:gd name="connsiteY3532" fmla="*/ 2259943 h 6857999"/>
              <a:gd name="connsiteX3533" fmla="*/ 1045873 w 6096000"/>
              <a:gd name="connsiteY3533" fmla="*/ 2247376 h 6857999"/>
              <a:gd name="connsiteX3534" fmla="*/ 1055056 w 6096000"/>
              <a:gd name="connsiteY3534" fmla="*/ 2234326 h 6857999"/>
              <a:gd name="connsiteX3535" fmla="*/ 1064722 w 6096000"/>
              <a:gd name="connsiteY3535" fmla="*/ 2222727 h 6857999"/>
              <a:gd name="connsiteX3536" fmla="*/ 1075354 w 6096000"/>
              <a:gd name="connsiteY3536" fmla="*/ 2211128 h 6857999"/>
              <a:gd name="connsiteX3537" fmla="*/ 1085987 w 6096000"/>
              <a:gd name="connsiteY3537" fmla="*/ 2200013 h 6857999"/>
              <a:gd name="connsiteX3538" fmla="*/ 1086954 w 6096000"/>
              <a:gd name="connsiteY3538" fmla="*/ 2197113 h 6857999"/>
              <a:gd name="connsiteX3539" fmla="*/ 1086954 w 6096000"/>
              <a:gd name="connsiteY3539" fmla="*/ 2194213 h 6857999"/>
              <a:gd name="connsiteX3540" fmla="*/ 1085987 w 6096000"/>
              <a:gd name="connsiteY3540" fmla="*/ 2191313 h 6857999"/>
              <a:gd name="connsiteX3541" fmla="*/ 1085021 w 6096000"/>
              <a:gd name="connsiteY3541" fmla="*/ 2188413 h 6857999"/>
              <a:gd name="connsiteX3542" fmla="*/ 1081155 w 6096000"/>
              <a:gd name="connsiteY3542" fmla="*/ 2183096 h 6857999"/>
              <a:gd name="connsiteX3543" fmla="*/ 1076806 w 6096000"/>
              <a:gd name="connsiteY3543" fmla="*/ 2177296 h 6857999"/>
              <a:gd name="connsiteX3544" fmla="*/ 1072939 w 6096000"/>
              <a:gd name="connsiteY3544" fmla="*/ 2171981 h 6857999"/>
              <a:gd name="connsiteX3545" fmla="*/ 1071488 w 6096000"/>
              <a:gd name="connsiteY3545" fmla="*/ 2169081 h 6857999"/>
              <a:gd name="connsiteX3546" fmla="*/ 1070039 w 6096000"/>
              <a:gd name="connsiteY3546" fmla="*/ 2166181 h 6857999"/>
              <a:gd name="connsiteX3547" fmla="*/ 1069555 w 6096000"/>
              <a:gd name="connsiteY3547" fmla="*/ 2163281 h 6857999"/>
              <a:gd name="connsiteX3548" fmla="*/ 1069555 w 6096000"/>
              <a:gd name="connsiteY3548" fmla="*/ 2159897 h 6857999"/>
              <a:gd name="connsiteX3549" fmla="*/ 1070039 w 6096000"/>
              <a:gd name="connsiteY3549" fmla="*/ 2156998 h 6857999"/>
              <a:gd name="connsiteX3550" fmla="*/ 1071972 w 6096000"/>
              <a:gd name="connsiteY3550" fmla="*/ 2153615 h 6857999"/>
              <a:gd name="connsiteX3551" fmla="*/ 1084056 w 6096000"/>
              <a:gd name="connsiteY3551" fmla="*/ 2142498 h 6857999"/>
              <a:gd name="connsiteX3552" fmla="*/ 1090338 w 6096000"/>
              <a:gd name="connsiteY3552" fmla="*/ 2137665 h 6857999"/>
              <a:gd name="connsiteX3553" fmla="*/ 1096620 w 6096000"/>
              <a:gd name="connsiteY3553" fmla="*/ 2132350 h 6857999"/>
              <a:gd name="connsiteX3554" fmla="*/ 1102906 w 6096000"/>
              <a:gd name="connsiteY3554" fmla="*/ 2127999 h 6857999"/>
              <a:gd name="connsiteX3555" fmla="*/ 1109670 w 6096000"/>
              <a:gd name="connsiteY3555" fmla="*/ 2123650 h 6857999"/>
              <a:gd name="connsiteX3556" fmla="*/ 1116437 w 6096000"/>
              <a:gd name="connsiteY3556" fmla="*/ 2120266 h 6857999"/>
              <a:gd name="connsiteX3557" fmla="*/ 1123687 w 6096000"/>
              <a:gd name="connsiteY3557" fmla="*/ 2117851 h 6857999"/>
              <a:gd name="connsiteX3558" fmla="*/ 1130935 w 6096000"/>
              <a:gd name="connsiteY3558" fmla="*/ 2116400 h 6857999"/>
              <a:gd name="connsiteX3559" fmla="*/ 1138186 w 6096000"/>
              <a:gd name="connsiteY3559" fmla="*/ 2115917 h 6857999"/>
              <a:gd name="connsiteX3560" fmla="*/ 1146402 w 6096000"/>
              <a:gd name="connsiteY3560" fmla="*/ 2116884 h 6857999"/>
              <a:gd name="connsiteX3561" fmla="*/ 1155101 w 6096000"/>
              <a:gd name="connsiteY3561" fmla="*/ 2118333 h 6857999"/>
              <a:gd name="connsiteX3562" fmla="*/ 1163802 w 6096000"/>
              <a:gd name="connsiteY3562" fmla="*/ 2122200 h 6857999"/>
              <a:gd name="connsiteX3563" fmla="*/ 1172984 w 6096000"/>
              <a:gd name="connsiteY3563" fmla="*/ 2126550 h 6857999"/>
              <a:gd name="connsiteX3564" fmla="*/ 1182650 w 6096000"/>
              <a:gd name="connsiteY3564" fmla="*/ 2133316 h 6857999"/>
              <a:gd name="connsiteX3565" fmla="*/ 1192799 w 6096000"/>
              <a:gd name="connsiteY3565" fmla="*/ 2141532 h 6857999"/>
              <a:gd name="connsiteX3566" fmla="*/ 1195698 w 6096000"/>
              <a:gd name="connsiteY3566" fmla="*/ 2114467 h 6857999"/>
              <a:gd name="connsiteX3567" fmla="*/ 1195698 w 6096000"/>
              <a:gd name="connsiteY3567" fmla="*/ 2109151 h 6857999"/>
              <a:gd name="connsiteX3568" fmla="*/ 1195698 w 6096000"/>
              <a:gd name="connsiteY3568" fmla="*/ 2105285 h 6857999"/>
              <a:gd name="connsiteX3569" fmla="*/ 1195216 w 6096000"/>
              <a:gd name="connsiteY3569" fmla="*/ 2101418 h 6857999"/>
              <a:gd name="connsiteX3570" fmla="*/ 1193765 w 6096000"/>
              <a:gd name="connsiteY3570" fmla="*/ 2098034 h 6857999"/>
              <a:gd name="connsiteX3571" fmla="*/ 1191832 w 6096000"/>
              <a:gd name="connsiteY3571" fmla="*/ 2094652 h 6857999"/>
              <a:gd name="connsiteX3572" fmla="*/ 1188933 w 6096000"/>
              <a:gd name="connsiteY3572" fmla="*/ 2091752 h 6857999"/>
              <a:gd name="connsiteX3573" fmla="*/ 1185065 w 6096000"/>
              <a:gd name="connsiteY3573" fmla="*/ 2088852 h 6857999"/>
              <a:gd name="connsiteX3574" fmla="*/ 1179750 w 6096000"/>
              <a:gd name="connsiteY3574" fmla="*/ 2085953 h 6857999"/>
              <a:gd name="connsiteX3575" fmla="*/ 1173951 w 6096000"/>
              <a:gd name="connsiteY3575" fmla="*/ 2083535 h 6857999"/>
              <a:gd name="connsiteX3576" fmla="*/ 1166700 w 6096000"/>
              <a:gd name="connsiteY3576" fmla="*/ 2080153 h 6857999"/>
              <a:gd name="connsiteX3577" fmla="*/ 1147368 w 6096000"/>
              <a:gd name="connsiteY3577" fmla="*/ 2073869 h 6857999"/>
              <a:gd name="connsiteX3578" fmla="*/ 1151235 w 6096000"/>
              <a:gd name="connsiteY3578" fmla="*/ 2073386 h 6857999"/>
              <a:gd name="connsiteX3579" fmla="*/ 1155101 w 6096000"/>
              <a:gd name="connsiteY3579" fmla="*/ 2072420 h 6857999"/>
              <a:gd name="connsiteX3580" fmla="*/ 1162351 w 6096000"/>
              <a:gd name="connsiteY3580" fmla="*/ 2072420 h 6857999"/>
              <a:gd name="connsiteX3581" fmla="*/ 1170567 w 6096000"/>
              <a:gd name="connsiteY3581" fmla="*/ 2073386 h 6857999"/>
              <a:gd name="connsiteX3582" fmla="*/ 1178783 w 6096000"/>
              <a:gd name="connsiteY3582" fmla="*/ 2073869 h 6857999"/>
              <a:gd name="connsiteX3583" fmla="*/ 1182166 w 6096000"/>
              <a:gd name="connsiteY3583" fmla="*/ 2073869 h 6857999"/>
              <a:gd name="connsiteX3584" fmla="*/ 1186033 w 6096000"/>
              <a:gd name="connsiteY3584" fmla="*/ 2073386 h 6857999"/>
              <a:gd name="connsiteX3585" fmla="*/ 1189416 w 6096000"/>
              <a:gd name="connsiteY3585" fmla="*/ 2071936 h 6857999"/>
              <a:gd name="connsiteX3586" fmla="*/ 1192799 w 6096000"/>
              <a:gd name="connsiteY3586" fmla="*/ 2070969 h 6857999"/>
              <a:gd name="connsiteX3587" fmla="*/ 1196182 w 6096000"/>
              <a:gd name="connsiteY3587" fmla="*/ 2068554 h 6857999"/>
              <a:gd name="connsiteX3588" fmla="*/ 1200049 w 6096000"/>
              <a:gd name="connsiteY3588" fmla="*/ 2065653 h 6857999"/>
              <a:gd name="connsiteX3589" fmla="*/ 1202948 w 6096000"/>
              <a:gd name="connsiteY3589" fmla="*/ 2062270 h 6857999"/>
              <a:gd name="connsiteX3590" fmla="*/ 1204882 w 6096000"/>
              <a:gd name="connsiteY3590" fmla="*/ 2056954 h 6857999"/>
              <a:gd name="connsiteX3591" fmla="*/ 1213581 w 6096000"/>
              <a:gd name="connsiteY3591" fmla="*/ 2065653 h 6857999"/>
              <a:gd name="connsiteX3592" fmla="*/ 1221315 w 6096000"/>
              <a:gd name="connsiteY3592" fmla="*/ 2073869 h 6857999"/>
              <a:gd name="connsiteX3593" fmla="*/ 1226148 w 6096000"/>
              <a:gd name="connsiteY3593" fmla="*/ 2082568 h 6857999"/>
              <a:gd name="connsiteX3594" fmla="*/ 1230980 w 6096000"/>
              <a:gd name="connsiteY3594" fmla="*/ 2090785 h 6857999"/>
              <a:gd name="connsiteX3595" fmla="*/ 1233881 w 6096000"/>
              <a:gd name="connsiteY3595" fmla="*/ 2099485 h 6857999"/>
              <a:gd name="connsiteX3596" fmla="*/ 1235813 w 6096000"/>
              <a:gd name="connsiteY3596" fmla="*/ 2108667 h 6857999"/>
              <a:gd name="connsiteX3597" fmla="*/ 1237262 w 6096000"/>
              <a:gd name="connsiteY3597" fmla="*/ 2117367 h 6857999"/>
              <a:gd name="connsiteX3598" fmla="*/ 1238230 w 6096000"/>
              <a:gd name="connsiteY3598" fmla="*/ 2126066 h 6857999"/>
              <a:gd name="connsiteX3599" fmla="*/ 1238714 w 6096000"/>
              <a:gd name="connsiteY3599" fmla="*/ 2143949 h 6857999"/>
              <a:gd name="connsiteX3600" fmla="*/ 1240164 w 6096000"/>
              <a:gd name="connsiteY3600" fmla="*/ 2161831 h 6857999"/>
              <a:gd name="connsiteX3601" fmla="*/ 1240647 w 6096000"/>
              <a:gd name="connsiteY3601" fmla="*/ 2170048 h 6857999"/>
              <a:gd name="connsiteX3602" fmla="*/ 1242096 w 6096000"/>
              <a:gd name="connsiteY3602" fmla="*/ 2179230 h 6857999"/>
              <a:gd name="connsiteX3603" fmla="*/ 1244513 w 6096000"/>
              <a:gd name="connsiteY3603" fmla="*/ 2187929 h 6857999"/>
              <a:gd name="connsiteX3604" fmla="*/ 1247895 w 6096000"/>
              <a:gd name="connsiteY3604" fmla="*/ 2196146 h 6857999"/>
              <a:gd name="connsiteX3605" fmla="*/ 1228563 w 6096000"/>
              <a:gd name="connsiteY3605" fmla="*/ 2205812 h 6857999"/>
              <a:gd name="connsiteX3606" fmla="*/ 1220347 w 6096000"/>
              <a:gd name="connsiteY3606" fmla="*/ 2209679 h 6857999"/>
              <a:gd name="connsiteX3607" fmla="*/ 1214064 w 6096000"/>
              <a:gd name="connsiteY3607" fmla="*/ 2214028 h 6857999"/>
              <a:gd name="connsiteX3608" fmla="*/ 1208265 w 6096000"/>
              <a:gd name="connsiteY3608" fmla="*/ 2217894 h 6857999"/>
              <a:gd name="connsiteX3609" fmla="*/ 1203916 w 6096000"/>
              <a:gd name="connsiteY3609" fmla="*/ 2221761 h 6857999"/>
              <a:gd name="connsiteX3610" fmla="*/ 1199083 w 6096000"/>
              <a:gd name="connsiteY3610" fmla="*/ 2226593 h 6857999"/>
              <a:gd name="connsiteX3611" fmla="*/ 1195216 w 6096000"/>
              <a:gd name="connsiteY3611" fmla="*/ 2230944 h 6857999"/>
              <a:gd name="connsiteX3612" fmla="*/ 1191832 w 6096000"/>
              <a:gd name="connsiteY3612" fmla="*/ 2236260 h 6857999"/>
              <a:gd name="connsiteX3613" fmla="*/ 1187966 w 6096000"/>
              <a:gd name="connsiteY3613" fmla="*/ 2242544 h 6857999"/>
              <a:gd name="connsiteX3614" fmla="*/ 1180232 w 6096000"/>
              <a:gd name="connsiteY3614" fmla="*/ 2256560 h 6857999"/>
              <a:gd name="connsiteX3615" fmla="*/ 1170567 w 6096000"/>
              <a:gd name="connsiteY3615" fmla="*/ 2275408 h 6857999"/>
              <a:gd name="connsiteX3616" fmla="*/ 1157518 w 6096000"/>
              <a:gd name="connsiteY3616" fmla="*/ 2298123 h 6857999"/>
              <a:gd name="connsiteX3617" fmla="*/ 1146402 w 6096000"/>
              <a:gd name="connsiteY3617" fmla="*/ 2295223 h 6857999"/>
              <a:gd name="connsiteX3618" fmla="*/ 1142052 w 6096000"/>
              <a:gd name="connsiteY3618" fmla="*/ 2293774 h 6857999"/>
              <a:gd name="connsiteX3619" fmla="*/ 1138186 w 6096000"/>
              <a:gd name="connsiteY3619" fmla="*/ 2291841 h 6857999"/>
              <a:gd name="connsiteX3620" fmla="*/ 1135769 w 6096000"/>
              <a:gd name="connsiteY3620" fmla="*/ 2290390 h 6857999"/>
              <a:gd name="connsiteX3621" fmla="*/ 1133352 w 6096000"/>
              <a:gd name="connsiteY3621" fmla="*/ 2287974 h 6857999"/>
              <a:gd name="connsiteX3622" fmla="*/ 1131419 w 6096000"/>
              <a:gd name="connsiteY3622" fmla="*/ 2286041 h 6857999"/>
              <a:gd name="connsiteX3623" fmla="*/ 1130453 w 6096000"/>
              <a:gd name="connsiteY3623" fmla="*/ 2284108 h 6857999"/>
              <a:gd name="connsiteX3624" fmla="*/ 1129969 w 6096000"/>
              <a:gd name="connsiteY3624" fmla="*/ 2281691 h 6857999"/>
              <a:gd name="connsiteX3625" fmla="*/ 1129969 w 6096000"/>
              <a:gd name="connsiteY3625" fmla="*/ 2279757 h 6857999"/>
              <a:gd name="connsiteX3626" fmla="*/ 1129969 w 6096000"/>
              <a:gd name="connsiteY3626" fmla="*/ 2277824 h 6857999"/>
              <a:gd name="connsiteX3627" fmla="*/ 1130453 w 6096000"/>
              <a:gd name="connsiteY3627" fmla="*/ 2275408 h 6857999"/>
              <a:gd name="connsiteX3628" fmla="*/ 1132868 w 6096000"/>
              <a:gd name="connsiteY3628" fmla="*/ 2270575 h 6857999"/>
              <a:gd name="connsiteX3629" fmla="*/ 1135769 w 6096000"/>
              <a:gd name="connsiteY3629" fmla="*/ 2265742 h 6857999"/>
              <a:gd name="connsiteX3630" fmla="*/ 1141086 w 6096000"/>
              <a:gd name="connsiteY3630" fmla="*/ 2256560 h 6857999"/>
              <a:gd name="connsiteX3631" fmla="*/ 1143985 w 6096000"/>
              <a:gd name="connsiteY3631" fmla="*/ 2251726 h 6857999"/>
              <a:gd name="connsiteX3632" fmla="*/ 1145919 w 6096000"/>
              <a:gd name="connsiteY3632" fmla="*/ 2247376 h 6857999"/>
              <a:gd name="connsiteX3633" fmla="*/ 1145919 w 6096000"/>
              <a:gd name="connsiteY3633" fmla="*/ 2244959 h 6857999"/>
              <a:gd name="connsiteX3634" fmla="*/ 1145919 w 6096000"/>
              <a:gd name="connsiteY3634" fmla="*/ 2242544 h 6857999"/>
              <a:gd name="connsiteX3635" fmla="*/ 1145434 w 6096000"/>
              <a:gd name="connsiteY3635" fmla="*/ 2240126 h 6857999"/>
              <a:gd name="connsiteX3636" fmla="*/ 1144952 w 6096000"/>
              <a:gd name="connsiteY3636" fmla="*/ 2238677 h 6857999"/>
              <a:gd name="connsiteX3637" fmla="*/ 1143019 w 6096000"/>
              <a:gd name="connsiteY3637" fmla="*/ 2236260 h 6857999"/>
              <a:gd name="connsiteX3638" fmla="*/ 1140602 w 6096000"/>
              <a:gd name="connsiteY3638" fmla="*/ 2234326 h 6857999"/>
              <a:gd name="connsiteX3639" fmla="*/ 1137702 w 6096000"/>
              <a:gd name="connsiteY3639" fmla="*/ 2232393 h 6857999"/>
              <a:gd name="connsiteX3640" fmla="*/ 1134320 w 6096000"/>
              <a:gd name="connsiteY3640" fmla="*/ 2230460 h 6857999"/>
              <a:gd name="connsiteX3641" fmla="*/ 1129004 w 6096000"/>
              <a:gd name="connsiteY3641" fmla="*/ 2230944 h 6857999"/>
              <a:gd name="connsiteX3642" fmla="*/ 1124653 w 6096000"/>
              <a:gd name="connsiteY3642" fmla="*/ 2231911 h 6857999"/>
              <a:gd name="connsiteX3643" fmla="*/ 1119820 w 6096000"/>
              <a:gd name="connsiteY3643" fmla="*/ 2233360 h 6857999"/>
              <a:gd name="connsiteX3644" fmla="*/ 1115469 w 6096000"/>
              <a:gd name="connsiteY3644" fmla="*/ 2235293 h 6857999"/>
              <a:gd name="connsiteX3645" fmla="*/ 1111604 w 6096000"/>
              <a:gd name="connsiteY3645" fmla="*/ 2237226 h 6857999"/>
              <a:gd name="connsiteX3646" fmla="*/ 1108221 w 6096000"/>
              <a:gd name="connsiteY3646" fmla="*/ 2240126 h 6857999"/>
              <a:gd name="connsiteX3647" fmla="*/ 1104355 w 6096000"/>
              <a:gd name="connsiteY3647" fmla="*/ 2243026 h 6857999"/>
              <a:gd name="connsiteX3648" fmla="*/ 1100971 w 6096000"/>
              <a:gd name="connsiteY3648" fmla="*/ 2246410 h 6857999"/>
              <a:gd name="connsiteX3649" fmla="*/ 1099038 w 6096000"/>
              <a:gd name="connsiteY3649" fmla="*/ 2250276 h 6857999"/>
              <a:gd name="connsiteX3650" fmla="*/ 1096137 w 6096000"/>
              <a:gd name="connsiteY3650" fmla="*/ 2254143 h 6857999"/>
              <a:gd name="connsiteX3651" fmla="*/ 1094205 w 6096000"/>
              <a:gd name="connsiteY3651" fmla="*/ 2258009 h 6857999"/>
              <a:gd name="connsiteX3652" fmla="*/ 1092271 w 6096000"/>
              <a:gd name="connsiteY3652" fmla="*/ 2261876 h 6857999"/>
              <a:gd name="connsiteX3653" fmla="*/ 1090820 w 6096000"/>
              <a:gd name="connsiteY3653" fmla="*/ 2266709 h 6857999"/>
              <a:gd name="connsiteX3654" fmla="*/ 1089854 w 6096000"/>
              <a:gd name="connsiteY3654" fmla="*/ 2270575 h 6857999"/>
              <a:gd name="connsiteX3655" fmla="*/ 1088889 w 6096000"/>
              <a:gd name="connsiteY3655" fmla="*/ 2275408 h 6857999"/>
              <a:gd name="connsiteX3656" fmla="*/ 1088889 w 6096000"/>
              <a:gd name="connsiteY3656" fmla="*/ 2279757 h 6857999"/>
              <a:gd name="connsiteX3657" fmla="*/ 1088889 w 6096000"/>
              <a:gd name="connsiteY3657" fmla="*/ 2284590 h 6857999"/>
              <a:gd name="connsiteX3658" fmla="*/ 1089854 w 6096000"/>
              <a:gd name="connsiteY3658" fmla="*/ 2288941 h 6857999"/>
              <a:gd name="connsiteX3659" fmla="*/ 1090338 w 6096000"/>
              <a:gd name="connsiteY3659" fmla="*/ 2293290 h 6857999"/>
              <a:gd name="connsiteX3660" fmla="*/ 1091304 w 6096000"/>
              <a:gd name="connsiteY3660" fmla="*/ 2297156 h 6857999"/>
              <a:gd name="connsiteX3661" fmla="*/ 1093237 w 6096000"/>
              <a:gd name="connsiteY3661" fmla="*/ 2301023 h 6857999"/>
              <a:gd name="connsiteX3662" fmla="*/ 1095171 w 6096000"/>
              <a:gd name="connsiteY3662" fmla="*/ 2305373 h 6857999"/>
              <a:gd name="connsiteX3663" fmla="*/ 1098073 w 6096000"/>
              <a:gd name="connsiteY3663" fmla="*/ 2308755 h 6857999"/>
              <a:gd name="connsiteX3664" fmla="*/ 1100971 w 6096000"/>
              <a:gd name="connsiteY3664" fmla="*/ 2312139 h 6857999"/>
              <a:gd name="connsiteX3665" fmla="*/ 1104355 w 6096000"/>
              <a:gd name="connsiteY3665" fmla="*/ 2315039 h 6857999"/>
              <a:gd name="connsiteX3666" fmla="*/ 1108705 w 6096000"/>
              <a:gd name="connsiteY3666" fmla="*/ 2317939 h 6857999"/>
              <a:gd name="connsiteX3667" fmla="*/ 1112570 w 6096000"/>
              <a:gd name="connsiteY3667" fmla="*/ 2319872 h 6857999"/>
              <a:gd name="connsiteX3668" fmla="*/ 1117887 w 6096000"/>
              <a:gd name="connsiteY3668" fmla="*/ 2321805 h 6857999"/>
              <a:gd name="connsiteX3669" fmla="*/ 1122720 w 6096000"/>
              <a:gd name="connsiteY3669" fmla="*/ 2322772 h 6857999"/>
              <a:gd name="connsiteX3670" fmla="*/ 1128520 w 6096000"/>
              <a:gd name="connsiteY3670" fmla="*/ 2324221 h 6857999"/>
              <a:gd name="connsiteX3671" fmla="*/ 1134802 w 6096000"/>
              <a:gd name="connsiteY3671" fmla="*/ 2324221 h 6857999"/>
              <a:gd name="connsiteX3672" fmla="*/ 1142052 w 6096000"/>
              <a:gd name="connsiteY3672" fmla="*/ 2324221 h 6857999"/>
              <a:gd name="connsiteX3673" fmla="*/ 1137702 w 6096000"/>
              <a:gd name="connsiteY3673" fmla="*/ 2328089 h 6857999"/>
              <a:gd name="connsiteX3674" fmla="*/ 1134320 w 6096000"/>
              <a:gd name="connsiteY3674" fmla="*/ 2331472 h 6857999"/>
              <a:gd name="connsiteX3675" fmla="*/ 1130935 w 6096000"/>
              <a:gd name="connsiteY3675" fmla="*/ 2335821 h 6857999"/>
              <a:gd name="connsiteX3676" fmla="*/ 1128035 w 6096000"/>
              <a:gd name="connsiteY3676" fmla="*/ 2340171 h 6857999"/>
              <a:gd name="connsiteX3677" fmla="*/ 1123687 w 6096000"/>
              <a:gd name="connsiteY3677" fmla="*/ 2348388 h 6857999"/>
              <a:gd name="connsiteX3678" fmla="*/ 1119820 w 6096000"/>
              <a:gd name="connsiteY3678" fmla="*/ 2356119 h 6857999"/>
              <a:gd name="connsiteX3679" fmla="*/ 1117887 w 6096000"/>
              <a:gd name="connsiteY3679" fmla="*/ 2364819 h 6857999"/>
              <a:gd name="connsiteX3680" fmla="*/ 1115953 w 6096000"/>
              <a:gd name="connsiteY3680" fmla="*/ 2373036 h 6857999"/>
              <a:gd name="connsiteX3681" fmla="*/ 1113538 w 6096000"/>
              <a:gd name="connsiteY3681" fmla="*/ 2388502 h 6857999"/>
              <a:gd name="connsiteX3682" fmla="*/ 1112570 w 6096000"/>
              <a:gd name="connsiteY3682" fmla="*/ 2395268 h 6857999"/>
              <a:gd name="connsiteX3683" fmla="*/ 1111604 w 6096000"/>
              <a:gd name="connsiteY3683" fmla="*/ 2402034 h 6857999"/>
              <a:gd name="connsiteX3684" fmla="*/ 1109187 w 6096000"/>
              <a:gd name="connsiteY3684" fmla="*/ 2408317 h 6857999"/>
              <a:gd name="connsiteX3685" fmla="*/ 1106288 w 6096000"/>
              <a:gd name="connsiteY3685" fmla="*/ 2413634 h 6857999"/>
              <a:gd name="connsiteX3686" fmla="*/ 1104355 w 6096000"/>
              <a:gd name="connsiteY3686" fmla="*/ 2416534 h 6857999"/>
              <a:gd name="connsiteX3687" fmla="*/ 1102421 w 6096000"/>
              <a:gd name="connsiteY3687" fmla="*/ 2418949 h 6857999"/>
              <a:gd name="connsiteX3688" fmla="*/ 1100004 w 6096000"/>
              <a:gd name="connsiteY3688" fmla="*/ 2420400 h 6857999"/>
              <a:gd name="connsiteX3689" fmla="*/ 1097104 w 6096000"/>
              <a:gd name="connsiteY3689" fmla="*/ 2422333 h 6857999"/>
              <a:gd name="connsiteX3690" fmla="*/ 1093722 w 6096000"/>
              <a:gd name="connsiteY3690" fmla="*/ 2424266 h 6857999"/>
              <a:gd name="connsiteX3691" fmla="*/ 1089854 w 6096000"/>
              <a:gd name="connsiteY3691" fmla="*/ 2425233 h 6857999"/>
              <a:gd name="connsiteX3692" fmla="*/ 1085505 w 6096000"/>
              <a:gd name="connsiteY3692" fmla="*/ 2426200 h 6857999"/>
              <a:gd name="connsiteX3693" fmla="*/ 1081155 w 6096000"/>
              <a:gd name="connsiteY3693" fmla="*/ 2427649 h 6857999"/>
              <a:gd name="connsiteX3694" fmla="*/ 1073905 w 6096000"/>
              <a:gd name="connsiteY3694" fmla="*/ 2424750 h 6857999"/>
              <a:gd name="connsiteX3695" fmla="*/ 1069073 w 6096000"/>
              <a:gd name="connsiteY3695" fmla="*/ 2421849 h 6857999"/>
              <a:gd name="connsiteX3696" fmla="*/ 1064722 w 6096000"/>
              <a:gd name="connsiteY3696" fmla="*/ 2418949 h 6857999"/>
              <a:gd name="connsiteX3697" fmla="*/ 1061339 w 6096000"/>
              <a:gd name="connsiteY3697" fmla="*/ 2415567 h 6857999"/>
              <a:gd name="connsiteX3698" fmla="*/ 1059407 w 6096000"/>
              <a:gd name="connsiteY3698" fmla="*/ 2412183 h 6857999"/>
              <a:gd name="connsiteX3699" fmla="*/ 1057957 w 6096000"/>
              <a:gd name="connsiteY3699" fmla="*/ 2408317 h 6857999"/>
              <a:gd name="connsiteX3700" fmla="*/ 1057473 w 6096000"/>
              <a:gd name="connsiteY3700" fmla="*/ 2404934 h 6857999"/>
              <a:gd name="connsiteX3701" fmla="*/ 1057473 w 6096000"/>
              <a:gd name="connsiteY3701" fmla="*/ 2401550 h 6857999"/>
              <a:gd name="connsiteX3702" fmla="*/ 1057957 w 6096000"/>
              <a:gd name="connsiteY3702" fmla="*/ 2397685 h 6857999"/>
              <a:gd name="connsiteX3703" fmla="*/ 1059407 w 6096000"/>
              <a:gd name="connsiteY3703" fmla="*/ 2393817 h 6857999"/>
              <a:gd name="connsiteX3704" fmla="*/ 1062791 w 6096000"/>
              <a:gd name="connsiteY3704" fmla="*/ 2385602 h 6857999"/>
              <a:gd name="connsiteX3705" fmla="*/ 1071488 w 6096000"/>
              <a:gd name="connsiteY3705" fmla="*/ 2369652 h 6857999"/>
              <a:gd name="connsiteX3706" fmla="*/ 1066173 w 6096000"/>
              <a:gd name="connsiteY3706" fmla="*/ 2369652 h 6857999"/>
              <a:gd name="connsiteX3707" fmla="*/ 1061339 w 6096000"/>
              <a:gd name="connsiteY3707" fmla="*/ 2369652 h 6857999"/>
              <a:gd name="connsiteX3708" fmla="*/ 1056989 w 6096000"/>
              <a:gd name="connsiteY3708" fmla="*/ 2370136 h 6857999"/>
              <a:gd name="connsiteX3709" fmla="*/ 1053124 w 6096000"/>
              <a:gd name="connsiteY3709" fmla="*/ 2371103 h 6857999"/>
              <a:gd name="connsiteX3710" fmla="*/ 1049256 w 6096000"/>
              <a:gd name="connsiteY3710" fmla="*/ 2373036 h 6857999"/>
              <a:gd name="connsiteX3711" fmla="*/ 1045389 w 6096000"/>
              <a:gd name="connsiteY3711" fmla="*/ 2374485 h 6857999"/>
              <a:gd name="connsiteX3712" fmla="*/ 1042492 w 6096000"/>
              <a:gd name="connsiteY3712" fmla="*/ 2376903 h 6857999"/>
              <a:gd name="connsiteX3713" fmla="*/ 1039590 w 6096000"/>
              <a:gd name="connsiteY3713" fmla="*/ 2379802 h 6857999"/>
              <a:gd name="connsiteX3714" fmla="*/ 1036690 w 6096000"/>
              <a:gd name="connsiteY3714" fmla="*/ 2382702 h 6857999"/>
              <a:gd name="connsiteX3715" fmla="*/ 1034275 w 6096000"/>
              <a:gd name="connsiteY3715" fmla="*/ 2385602 h 6857999"/>
              <a:gd name="connsiteX3716" fmla="*/ 1032825 w 6096000"/>
              <a:gd name="connsiteY3716" fmla="*/ 2388984 h 6857999"/>
              <a:gd name="connsiteX3717" fmla="*/ 1030891 w 6096000"/>
              <a:gd name="connsiteY3717" fmla="*/ 2392851 h 6857999"/>
              <a:gd name="connsiteX3718" fmla="*/ 1028958 w 6096000"/>
              <a:gd name="connsiteY3718" fmla="*/ 2401068 h 6857999"/>
              <a:gd name="connsiteX3719" fmla="*/ 1027025 w 6096000"/>
              <a:gd name="connsiteY3719" fmla="*/ 2409283 h 6857999"/>
              <a:gd name="connsiteX3720" fmla="*/ 1027025 w 6096000"/>
              <a:gd name="connsiteY3720" fmla="*/ 2417500 h 6857999"/>
              <a:gd name="connsiteX3721" fmla="*/ 1027992 w 6096000"/>
              <a:gd name="connsiteY3721" fmla="*/ 2426200 h 6857999"/>
              <a:gd name="connsiteX3722" fmla="*/ 1029924 w 6096000"/>
              <a:gd name="connsiteY3722" fmla="*/ 2434899 h 6857999"/>
              <a:gd name="connsiteX3723" fmla="*/ 1033308 w 6096000"/>
              <a:gd name="connsiteY3723" fmla="*/ 2443115 h 6857999"/>
              <a:gd name="connsiteX3724" fmla="*/ 1035724 w 6096000"/>
              <a:gd name="connsiteY3724" fmla="*/ 2446983 h 6857999"/>
              <a:gd name="connsiteX3725" fmla="*/ 1038141 w 6096000"/>
              <a:gd name="connsiteY3725" fmla="*/ 2450365 h 6857999"/>
              <a:gd name="connsiteX3726" fmla="*/ 1041040 w 6096000"/>
              <a:gd name="connsiteY3726" fmla="*/ 2453749 h 6857999"/>
              <a:gd name="connsiteX3727" fmla="*/ 1043458 w 6096000"/>
              <a:gd name="connsiteY3727" fmla="*/ 2456647 h 6857999"/>
              <a:gd name="connsiteX3728" fmla="*/ 1046357 w 6096000"/>
              <a:gd name="connsiteY3728" fmla="*/ 2459547 h 6857999"/>
              <a:gd name="connsiteX3729" fmla="*/ 1050707 w 6096000"/>
              <a:gd name="connsiteY3729" fmla="*/ 2462448 h 6857999"/>
              <a:gd name="connsiteX3730" fmla="*/ 1054091 w 6096000"/>
              <a:gd name="connsiteY3730" fmla="*/ 2464380 h 6857999"/>
              <a:gd name="connsiteX3731" fmla="*/ 1057957 w 6096000"/>
              <a:gd name="connsiteY3731" fmla="*/ 2466313 h 6857999"/>
              <a:gd name="connsiteX3732" fmla="*/ 1050707 w 6096000"/>
              <a:gd name="connsiteY3732" fmla="*/ 2474530 h 6857999"/>
              <a:gd name="connsiteX3733" fmla="*/ 1042492 w 6096000"/>
              <a:gd name="connsiteY3733" fmla="*/ 2483712 h 6857999"/>
              <a:gd name="connsiteX3734" fmla="*/ 1035241 w 6096000"/>
              <a:gd name="connsiteY3734" fmla="*/ 2492412 h 6857999"/>
              <a:gd name="connsiteX3735" fmla="*/ 1027508 w 6096000"/>
              <a:gd name="connsiteY3735" fmla="*/ 2502078 h 6857999"/>
              <a:gd name="connsiteX3736" fmla="*/ 1020742 w 6096000"/>
              <a:gd name="connsiteY3736" fmla="*/ 2511746 h 6857999"/>
              <a:gd name="connsiteX3737" fmla="*/ 1013976 w 6096000"/>
              <a:gd name="connsiteY3737" fmla="*/ 2521412 h 6857999"/>
              <a:gd name="connsiteX3738" fmla="*/ 1000443 w 6096000"/>
              <a:gd name="connsiteY3738" fmla="*/ 2542193 h 6857999"/>
              <a:gd name="connsiteX3739" fmla="*/ 988359 w 6096000"/>
              <a:gd name="connsiteY3739" fmla="*/ 2563942 h 6857999"/>
              <a:gd name="connsiteX3740" fmla="*/ 977729 w 6096000"/>
              <a:gd name="connsiteY3740" fmla="*/ 2587139 h 6857999"/>
              <a:gd name="connsiteX3741" fmla="*/ 967578 w 6096000"/>
              <a:gd name="connsiteY3741" fmla="*/ 2610822 h 6857999"/>
              <a:gd name="connsiteX3742" fmla="*/ 957429 w 6096000"/>
              <a:gd name="connsiteY3742" fmla="*/ 2635472 h 6857999"/>
              <a:gd name="connsiteX3743" fmla="*/ 965161 w 6096000"/>
              <a:gd name="connsiteY3743" fmla="*/ 2621939 h 6857999"/>
              <a:gd name="connsiteX3744" fmla="*/ 969027 w 6096000"/>
              <a:gd name="connsiteY3744" fmla="*/ 2616138 h 6857999"/>
              <a:gd name="connsiteX3745" fmla="*/ 973861 w 6096000"/>
              <a:gd name="connsiteY3745" fmla="*/ 2609856 h 6857999"/>
              <a:gd name="connsiteX3746" fmla="*/ 989811 w 6096000"/>
              <a:gd name="connsiteY3746" fmla="*/ 2591490 h 6857999"/>
              <a:gd name="connsiteX3747" fmla="*/ 1006727 w 6096000"/>
              <a:gd name="connsiteY3747" fmla="*/ 2573125 h 6857999"/>
              <a:gd name="connsiteX3748" fmla="*/ 1041524 w 6096000"/>
              <a:gd name="connsiteY3748" fmla="*/ 2537842 h 6857999"/>
              <a:gd name="connsiteX3749" fmla="*/ 1058439 w 6096000"/>
              <a:gd name="connsiteY3749" fmla="*/ 2520445 h 6857999"/>
              <a:gd name="connsiteX3750" fmla="*/ 1075354 w 6096000"/>
              <a:gd name="connsiteY3750" fmla="*/ 2502562 h 6857999"/>
              <a:gd name="connsiteX3751" fmla="*/ 1091304 w 6096000"/>
              <a:gd name="connsiteY3751" fmla="*/ 2484680 h 6857999"/>
              <a:gd name="connsiteX3752" fmla="*/ 1106288 w 6096000"/>
              <a:gd name="connsiteY3752" fmla="*/ 2466313 h 6857999"/>
              <a:gd name="connsiteX3753" fmla="*/ 1112088 w 6096000"/>
              <a:gd name="connsiteY3753" fmla="*/ 2459547 h 6857999"/>
              <a:gd name="connsiteX3754" fmla="*/ 1118854 w 6096000"/>
              <a:gd name="connsiteY3754" fmla="*/ 2452781 h 6857999"/>
              <a:gd name="connsiteX3755" fmla="*/ 1132868 w 6096000"/>
              <a:gd name="connsiteY3755" fmla="*/ 2439732 h 6857999"/>
              <a:gd name="connsiteX3756" fmla="*/ 1146886 w 6096000"/>
              <a:gd name="connsiteY3756" fmla="*/ 2425716 h 6857999"/>
              <a:gd name="connsiteX3757" fmla="*/ 1160900 w 6096000"/>
              <a:gd name="connsiteY3757" fmla="*/ 2412183 h 6857999"/>
              <a:gd name="connsiteX3758" fmla="*/ 1161867 w 6096000"/>
              <a:gd name="connsiteY3758" fmla="*/ 2405417 h 6857999"/>
              <a:gd name="connsiteX3759" fmla="*/ 1163802 w 6096000"/>
              <a:gd name="connsiteY3759" fmla="*/ 2398650 h 6857999"/>
              <a:gd name="connsiteX3760" fmla="*/ 1166217 w 6096000"/>
              <a:gd name="connsiteY3760" fmla="*/ 2392368 h 6857999"/>
              <a:gd name="connsiteX3761" fmla="*/ 1169602 w 6096000"/>
              <a:gd name="connsiteY3761" fmla="*/ 2385602 h 6857999"/>
              <a:gd name="connsiteX3762" fmla="*/ 1172984 w 6096000"/>
              <a:gd name="connsiteY3762" fmla="*/ 2378835 h 6857999"/>
              <a:gd name="connsiteX3763" fmla="*/ 1176850 w 6096000"/>
              <a:gd name="connsiteY3763" fmla="*/ 2371585 h 6857999"/>
              <a:gd name="connsiteX3764" fmla="*/ 1186517 w 6096000"/>
              <a:gd name="connsiteY3764" fmla="*/ 2357570 h 6857999"/>
              <a:gd name="connsiteX3765" fmla="*/ 1186517 w 6096000"/>
              <a:gd name="connsiteY3765" fmla="*/ 2342105 h 6857999"/>
              <a:gd name="connsiteX3766" fmla="*/ 1186517 w 6096000"/>
              <a:gd name="connsiteY3766" fmla="*/ 2333888 h 6857999"/>
              <a:gd name="connsiteX3767" fmla="*/ 1186999 w 6096000"/>
              <a:gd name="connsiteY3767" fmla="*/ 2325672 h 6857999"/>
              <a:gd name="connsiteX3768" fmla="*/ 1188450 w 6096000"/>
              <a:gd name="connsiteY3768" fmla="*/ 2317939 h 6857999"/>
              <a:gd name="connsiteX3769" fmla="*/ 1189901 w 6096000"/>
              <a:gd name="connsiteY3769" fmla="*/ 2310206 h 6857999"/>
              <a:gd name="connsiteX3770" fmla="*/ 1192799 w 6096000"/>
              <a:gd name="connsiteY3770" fmla="*/ 2302956 h 6857999"/>
              <a:gd name="connsiteX3771" fmla="*/ 1196182 w 6096000"/>
              <a:gd name="connsiteY3771" fmla="*/ 2295223 h 6857999"/>
              <a:gd name="connsiteX3772" fmla="*/ 1203432 w 6096000"/>
              <a:gd name="connsiteY3772" fmla="*/ 2285074 h 6857999"/>
              <a:gd name="connsiteX3773" fmla="*/ 1210199 w 6096000"/>
              <a:gd name="connsiteY3773" fmla="*/ 2275408 h 6857999"/>
              <a:gd name="connsiteX3774" fmla="*/ 1217448 w 6096000"/>
              <a:gd name="connsiteY3774" fmla="*/ 2265742 h 6857999"/>
              <a:gd name="connsiteX3775" fmla="*/ 1225664 w 6096000"/>
              <a:gd name="connsiteY3775" fmla="*/ 2256560 h 6857999"/>
              <a:gd name="connsiteX3776" fmla="*/ 1241613 w 6096000"/>
              <a:gd name="connsiteY3776" fmla="*/ 2238193 h 6857999"/>
              <a:gd name="connsiteX3777" fmla="*/ 1259012 w 6096000"/>
              <a:gd name="connsiteY3777" fmla="*/ 2220312 h 6857999"/>
              <a:gd name="connsiteX3778" fmla="*/ 1276411 w 6096000"/>
              <a:gd name="connsiteY3778" fmla="*/ 2202428 h 6857999"/>
              <a:gd name="connsiteX3779" fmla="*/ 1292844 w 6096000"/>
              <a:gd name="connsiteY3779" fmla="*/ 2184547 h 6857999"/>
              <a:gd name="connsiteX3780" fmla="*/ 1308310 w 6096000"/>
              <a:gd name="connsiteY3780" fmla="*/ 2166181 h 6857999"/>
              <a:gd name="connsiteX3781" fmla="*/ 1316042 w 6096000"/>
              <a:gd name="connsiteY3781" fmla="*/ 2156998 h 6857999"/>
              <a:gd name="connsiteX3782" fmla="*/ 1323291 w 6096000"/>
              <a:gd name="connsiteY3782" fmla="*/ 2147816 h 6857999"/>
              <a:gd name="connsiteX3783" fmla="*/ 1330542 w 6096000"/>
              <a:gd name="connsiteY3783" fmla="*/ 2135732 h 6857999"/>
              <a:gd name="connsiteX3784" fmla="*/ 1336826 w 6096000"/>
              <a:gd name="connsiteY3784" fmla="*/ 2123166 h 6857999"/>
              <a:gd name="connsiteX3785" fmla="*/ 1343590 w 6096000"/>
              <a:gd name="connsiteY3785" fmla="*/ 2110118 h 6857999"/>
              <a:gd name="connsiteX3786" fmla="*/ 1348907 w 6096000"/>
              <a:gd name="connsiteY3786" fmla="*/ 2096585 h 6857999"/>
              <a:gd name="connsiteX3787" fmla="*/ 1354707 w 6096000"/>
              <a:gd name="connsiteY3787" fmla="*/ 2084019 h 6857999"/>
              <a:gd name="connsiteX3788" fmla="*/ 1360507 w 6096000"/>
              <a:gd name="connsiteY3788" fmla="*/ 2070969 h 6857999"/>
              <a:gd name="connsiteX3789" fmla="*/ 1366790 w 6096000"/>
              <a:gd name="connsiteY3789" fmla="*/ 2058887 h 6857999"/>
              <a:gd name="connsiteX3790" fmla="*/ 1374039 w 6096000"/>
              <a:gd name="connsiteY3790" fmla="*/ 2047288 h 6857999"/>
              <a:gd name="connsiteX3791" fmla="*/ 1377906 w 6096000"/>
              <a:gd name="connsiteY3791" fmla="*/ 2041488 h 6857999"/>
              <a:gd name="connsiteX3792" fmla="*/ 1382256 w 6096000"/>
              <a:gd name="connsiteY3792" fmla="*/ 2037138 h 6857999"/>
              <a:gd name="connsiteX3793" fmla="*/ 1386605 w 6096000"/>
              <a:gd name="connsiteY3793" fmla="*/ 2032305 h 6857999"/>
              <a:gd name="connsiteX3794" fmla="*/ 1390954 w 6096000"/>
              <a:gd name="connsiteY3794" fmla="*/ 2028438 h 6857999"/>
              <a:gd name="connsiteX3795" fmla="*/ 1400620 w 6096000"/>
              <a:gd name="connsiteY3795" fmla="*/ 2020223 h 6857999"/>
              <a:gd name="connsiteX3796" fmla="*/ 1410771 w 6096000"/>
              <a:gd name="connsiteY3796" fmla="*/ 2013456 h 6857999"/>
              <a:gd name="connsiteX3797" fmla="*/ 1420919 w 6096000"/>
              <a:gd name="connsiteY3797" fmla="*/ 2006690 h 6857999"/>
              <a:gd name="connsiteX3798" fmla="*/ 1430585 w 6096000"/>
              <a:gd name="connsiteY3798" fmla="*/ 1998957 h 6857999"/>
              <a:gd name="connsiteX3799" fmla="*/ 1435418 w 6096000"/>
              <a:gd name="connsiteY3799" fmla="*/ 1995091 h 6857999"/>
              <a:gd name="connsiteX3800" fmla="*/ 1439768 w 6096000"/>
              <a:gd name="connsiteY3800" fmla="*/ 1991224 h 6857999"/>
              <a:gd name="connsiteX3801" fmla="*/ 1444601 w 6096000"/>
              <a:gd name="connsiteY3801" fmla="*/ 1985907 h 6857999"/>
              <a:gd name="connsiteX3802" fmla="*/ 1448468 w 6096000"/>
              <a:gd name="connsiteY3802" fmla="*/ 1981558 h 6857999"/>
              <a:gd name="connsiteX3803" fmla="*/ 1450884 w 6096000"/>
              <a:gd name="connsiteY3803" fmla="*/ 1977692 h 6857999"/>
              <a:gd name="connsiteX3804" fmla="*/ 1452335 w 6096000"/>
              <a:gd name="connsiteY3804" fmla="*/ 1974308 h 6857999"/>
              <a:gd name="connsiteX3805" fmla="*/ 1455234 w 6096000"/>
              <a:gd name="connsiteY3805" fmla="*/ 1966575 h 6857999"/>
              <a:gd name="connsiteX3806" fmla="*/ 1457652 w 6096000"/>
              <a:gd name="connsiteY3806" fmla="*/ 1958360 h 6857999"/>
              <a:gd name="connsiteX3807" fmla="*/ 1459101 w 6096000"/>
              <a:gd name="connsiteY3807" fmla="*/ 1949176 h 6857999"/>
              <a:gd name="connsiteX3808" fmla="*/ 1461516 w 6096000"/>
              <a:gd name="connsiteY3808" fmla="*/ 1930812 h 6857999"/>
              <a:gd name="connsiteX3809" fmla="*/ 1462968 w 6096000"/>
              <a:gd name="connsiteY3809" fmla="*/ 1922111 h 6857999"/>
              <a:gd name="connsiteX3810" fmla="*/ 1463933 w 6096000"/>
              <a:gd name="connsiteY3810" fmla="*/ 1913411 h 6857999"/>
              <a:gd name="connsiteX3811" fmla="*/ 1455234 w 6096000"/>
              <a:gd name="connsiteY3811" fmla="*/ 1919695 h 6857999"/>
              <a:gd name="connsiteX3812" fmla="*/ 1446050 w 6096000"/>
              <a:gd name="connsiteY3812" fmla="*/ 1925495 h 6857999"/>
              <a:gd name="connsiteX3813" fmla="*/ 1436869 w 6096000"/>
              <a:gd name="connsiteY3813" fmla="*/ 1930812 h 6857999"/>
              <a:gd name="connsiteX3814" fmla="*/ 1427686 w 6096000"/>
              <a:gd name="connsiteY3814" fmla="*/ 1934194 h 6857999"/>
              <a:gd name="connsiteX3815" fmla="*/ 1423336 w 6096000"/>
              <a:gd name="connsiteY3815" fmla="*/ 1935644 h 6857999"/>
              <a:gd name="connsiteX3816" fmla="*/ 1418503 w 6096000"/>
              <a:gd name="connsiteY3816" fmla="*/ 1936128 h 6857999"/>
              <a:gd name="connsiteX3817" fmla="*/ 1414153 w 6096000"/>
              <a:gd name="connsiteY3817" fmla="*/ 1936610 h 6857999"/>
              <a:gd name="connsiteX3818" fmla="*/ 1409319 w 6096000"/>
              <a:gd name="connsiteY3818" fmla="*/ 1936610 h 6857999"/>
              <a:gd name="connsiteX3819" fmla="*/ 1405453 w 6096000"/>
              <a:gd name="connsiteY3819" fmla="*/ 1936128 h 6857999"/>
              <a:gd name="connsiteX3820" fmla="*/ 1401587 w 6096000"/>
              <a:gd name="connsiteY3820" fmla="*/ 1934679 h 6857999"/>
              <a:gd name="connsiteX3821" fmla="*/ 1397238 w 6096000"/>
              <a:gd name="connsiteY3821" fmla="*/ 1933710 h 6857999"/>
              <a:gd name="connsiteX3822" fmla="*/ 1393372 w 6096000"/>
              <a:gd name="connsiteY3822" fmla="*/ 1931777 h 6857999"/>
              <a:gd name="connsiteX3823" fmla="*/ 1391438 w 6096000"/>
              <a:gd name="connsiteY3823" fmla="*/ 1940477 h 6857999"/>
              <a:gd name="connsiteX3824" fmla="*/ 1389988 w 6096000"/>
              <a:gd name="connsiteY3824" fmla="*/ 1948694 h 6857999"/>
              <a:gd name="connsiteX3825" fmla="*/ 1387571 w 6096000"/>
              <a:gd name="connsiteY3825" fmla="*/ 1956426 h 6857999"/>
              <a:gd name="connsiteX3826" fmla="*/ 1384672 w 6096000"/>
              <a:gd name="connsiteY3826" fmla="*/ 1964159 h 6857999"/>
              <a:gd name="connsiteX3827" fmla="*/ 1381772 w 6096000"/>
              <a:gd name="connsiteY3827" fmla="*/ 1970926 h 6857999"/>
              <a:gd name="connsiteX3828" fmla="*/ 1378388 w 6096000"/>
              <a:gd name="connsiteY3828" fmla="*/ 1977208 h 6857999"/>
              <a:gd name="connsiteX3829" fmla="*/ 1374521 w 6096000"/>
              <a:gd name="connsiteY3829" fmla="*/ 1983492 h 6857999"/>
              <a:gd name="connsiteX3830" fmla="*/ 1370172 w 6096000"/>
              <a:gd name="connsiteY3830" fmla="*/ 1989774 h 6857999"/>
              <a:gd name="connsiteX3831" fmla="*/ 1365822 w 6096000"/>
              <a:gd name="connsiteY3831" fmla="*/ 1995573 h 6857999"/>
              <a:gd name="connsiteX3832" fmla="*/ 1360507 w 6096000"/>
              <a:gd name="connsiteY3832" fmla="*/ 2000891 h 6857999"/>
              <a:gd name="connsiteX3833" fmla="*/ 1355190 w 6096000"/>
              <a:gd name="connsiteY3833" fmla="*/ 2006206 h 6857999"/>
              <a:gd name="connsiteX3834" fmla="*/ 1348907 w 6096000"/>
              <a:gd name="connsiteY3834" fmla="*/ 2011039 h 6857999"/>
              <a:gd name="connsiteX3835" fmla="*/ 1342624 w 6096000"/>
              <a:gd name="connsiteY3835" fmla="*/ 2015872 h 6857999"/>
              <a:gd name="connsiteX3836" fmla="*/ 1335857 w 6096000"/>
              <a:gd name="connsiteY3836" fmla="*/ 2019739 h 6857999"/>
              <a:gd name="connsiteX3837" fmla="*/ 1329091 w 6096000"/>
              <a:gd name="connsiteY3837" fmla="*/ 2024572 h 6857999"/>
              <a:gd name="connsiteX3838" fmla="*/ 1320876 w 6096000"/>
              <a:gd name="connsiteY3838" fmla="*/ 2028438 h 6857999"/>
              <a:gd name="connsiteX3839" fmla="*/ 1317975 w 6096000"/>
              <a:gd name="connsiteY3839" fmla="*/ 2022639 h 6857999"/>
              <a:gd name="connsiteX3840" fmla="*/ 1316042 w 6096000"/>
              <a:gd name="connsiteY3840" fmla="*/ 2016356 h 6857999"/>
              <a:gd name="connsiteX3841" fmla="*/ 1314592 w 6096000"/>
              <a:gd name="connsiteY3841" fmla="*/ 2010557 h 6857999"/>
              <a:gd name="connsiteX3842" fmla="*/ 1314109 w 6096000"/>
              <a:gd name="connsiteY3842" fmla="*/ 2004757 h 6857999"/>
              <a:gd name="connsiteX3843" fmla="*/ 1313625 w 6096000"/>
              <a:gd name="connsiteY3843" fmla="*/ 1998957 h 6857999"/>
              <a:gd name="connsiteX3844" fmla="*/ 1313625 w 6096000"/>
              <a:gd name="connsiteY3844" fmla="*/ 1993640 h 6857999"/>
              <a:gd name="connsiteX3845" fmla="*/ 1314109 w 6096000"/>
              <a:gd name="connsiteY3845" fmla="*/ 1981558 h 6857999"/>
              <a:gd name="connsiteX3846" fmla="*/ 1314109 w 6096000"/>
              <a:gd name="connsiteY3846" fmla="*/ 1975759 h 6857999"/>
              <a:gd name="connsiteX3847" fmla="*/ 1314109 w 6096000"/>
              <a:gd name="connsiteY3847" fmla="*/ 1969475 h 6857999"/>
              <a:gd name="connsiteX3848" fmla="*/ 1313143 w 6096000"/>
              <a:gd name="connsiteY3848" fmla="*/ 1963675 h 6857999"/>
              <a:gd name="connsiteX3849" fmla="*/ 1311694 w 6096000"/>
              <a:gd name="connsiteY3849" fmla="*/ 1957876 h 6857999"/>
              <a:gd name="connsiteX3850" fmla="*/ 1309276 w 6096000"/>
              <a:gd name="connsiteY3850" fmla="*/ 1951593 h 6857999"/>
              <a:gd name="connsiteX3851" fmla="*/ 1306858 w 6096000"/>
              <a:gd name="connsiteY3851" fmla="*/ 1945794 h 6857999"/>
              <a:gd name="connsiteX3852" fmla="*/ 1302025 w 6096000"/>
              <a:gd name="connsiteY3852" fmla="*/ 1939994 h 6857999"/>
              <a:gd name="connsiteX3853" fmla="*/ 1296710 w 6096000"/>
              <a:gd name="connsiteY3853" fmla="*/ 1934194 h 6857999"/>
              <a:gd name="connsiteX3854" fmla="*/ 1298643 w 6096000"/>
              <a:gd name="connsiteY3854" fmla="*/ 1932745 h 6857999"/>
              <a:gd name="connsiteX3855" fmla="*/ 1300092 w 6096000"/>
              <a:gd name="connsiteY3855" fmla="*/ 1930812 h 6857999"/>
              <a:gd name="connsiteX3856" fmla="*/ 1302510 w 6096000"/>
              <a:gd name="connsiteY3856" fmla="*/ 1929844 h 6857999"/>
              <a:gd name="connsiteX3857" fmla="*/ 1304925 w 6096000"/>
              <a:gd name="connsiteY3857" fmla="*/ 1928879 h 6857999"/>
              <a:gd name="connsiteX3858" fmla="*/ 1308792 w 6096000"/>
              <a:gd name="connsiteY3858" fmla="*/ 1928395 h 6857999"/>
              <a:gd name="connsiteX3859" fmla="*/ 1313625 w 6096000"/>
              <a:gd name="connsiteY3859" fmla="*/ 1928879 h 6857999"/>
              <a:gd name="connsiteX3860" fmla="*/ 1318458 w 6096000"/>
              <a:gd name="connsiteY3860" fmla="*/ 1930328 h 6857999"/>
              <a:gd name="connsiteX3861" fmla="*/ 1323776 w 6096000"/>
              <a:gd name="connsiteY3861" fmla="*/ 1932745 h 6857999"/>
              <a:gd name="connsiteX3862" fmla="*/ 1334408 w 6096000"/>
              <a:gd name="connsiteY3862" fmla="*/ 1937094 h 6857999"/>
              <a:gd name="connsiteX3863" fmla="*/ 1339241 w 6096000"/>
              <a:gd name="connsiteY3863" fmla="*/ 1939028 h 6857999"/>
              <a:gd name="connsiteX3864" fmla="*/ 1344074 w 6096000"/>
              <a:gd name="connsiteY3864" fmla="*/ 1940961 h 6857999"/>
              <a:gd name="connsiteX3865" fmla="*/ 1348907 w 6096000"/>
              <a:gd name="connsiteY3865" fmla="*/ 1942410 h 6857999"/>
              <a:gd name="connsiteX3866" fmla="*/ 1353740 w 6096000"/>
              <a:gd name="connsiteY3866" fmla="*/ 1942894 h 6857999"/>
              <a:gd name="connsiteX3867" fmla="*/ 1358089 w 6096000"/>
              <a:gd name="connsiteY3867" fmla="*/ 1942410 h 6857999"/>
              <a:gd name="connsiteX3868" fmla="*/ 1360023 w 6096000"/>
              <a:gd name="connsiteY3868" fmla="*/ 1941927 h 6857999"/>
              <a:gd name="connsiteX3869" fmla="*/ 1362440 w 6096000"/>
              <a:gd name="connsiteY3869" fmla="*/ 1940477 h 6857999"/>
              <a:gd name="connsiteX3870" fmla="*/ 1363889 w 6096000"/>
              <a:gd name="connsiteY3870" fmla="*/ 1939028 h 6857999"/>
              <a:gd name="connsiteX3871" fmla="*/ 1365822 w 6096000"/>
              <a:gd name="connsiteY3871" fmla="*/ 1937094 h 6857999"/>
              <a:gd name="connsiteX3872" fmla="*/ 1367273 w 6096000"/>
              <a:gd name="connsiteY3872" fmla="*/ 1934679 h 6857999"/>
              <a:gd name="connsiteX3873" fmla="*/ 1369206 w 6096000"/>
              <a:gd name="connsiteY3873" fmla="*/ 1932745 h 6857999"/>
              <a:gd name="connsiteX3874" fmla="*/ 1370172 w 6096000"/>
              <a:gd name="connsiteY3874" fmla="*/ 1928395 h 6857999"/>
              <a:gd name="connsiteX3875" fmla="*/ 1370172 w 6096000"/>
              <a:gd name="connsiteY3875" fmla="*/ 1925012 h 6857999"/>
              <a:gd name="connsiteX3876" fmla="*/ 1369206 w 6096000"/>
              <a:gd name="connsiteY3876" fmla="*/ 1921144 h 6857999"/>
              <a:gd name="connsiteX3877" fmla="*/ 1367273 w 6096000"/>
              <a:gd name="connsiteY3877" fmla="*/ 1917762 h 6857999"/>
              <a:gd name="connsiteX3878" fmla="*/ 1364856 w 6096000"/>
              <a:gd name="connsiteY3878" fmla="*/ 1913411 h 6857999"/>
              <a:gd name="connsiteX3879" fmla="*/ 1360989 w 6096000"/>
              <a:gd name="connsiteY3879" fmla="*/ 1910029 h 6857999"/>
              <a:gd name="connsiteX3880" fmla="*/ 1354222 w 6096000"/>
              <a:gd name="connsiteY3880" fmla="*/ 1902779 h 6857999"/>
              <a:gd name="connsiteX3881" fmla="*/ 1347457 w 6096000"/>
              <a:gd name="connsiteY3881" fmla="*/ 1896012 h 6857999"/>
              <a:gd name="connsiteX3882" fmla="*/ 1344557 w 6096000"/>
              <a:gd name="connsiteY3882" fmla="*/ 1891663 h 6857999"/>
              <a:gd name="connsiteX3883" fmla="*/ 1342140 w 6096000"/>
              <a:gd name="connsiteY3883" fmla="*/ 1888280 h 6857999"/>
              <a:gd name="connsiteX3884" fmla="*/ 1341175 w 6096000"/>
              <a:gd name="connsiteY3884" fmla="*/ 1884897 h 6857999"/>
              <a:gd name="connsiteX3885" fmla="*/ 1340690 w 6096000"/>
              <a:gd name="connsiteY3885" fmla="*/ 1881031 h 6857999"/>
              <a:gd name="connsiteX3886" fmla="*/ 1341659 w 6096000"/>
              <a:gd name="connsiteY3886" fmla="*/ 1877647 h 6857999"/>
              <a:gd name="connsiteX3887" fmla="*/ 1344074 w 6096000"/>
              <a:gd name="connsiteY3887" fmla="*/ 1873298 h 6857999"/>
              <a:gd name="connsiteX3888" fmla="*/ 1339241 w 6096000"/>
              <a:gd name="connsiteY3888" fmla="*/ 1871847 h 6857999"/>
              <a:gd name="connsiteX3889" fmla="*/ 1335374 w 6096000"/>
              <a:gd name="connsiteY3889" fmla="*/ 1870881 h 6857999"/>
              <a:gd name="connsiteX3890" fmla="*/ 1331508 w 6096000"/>
              <a:gd name="connsiteY3890" fmla="*/ 1870881 h 6857999"/>
              <a:gd name="connsiteX3891" fmla="*/ 1327642 w 6096000"/>
              <a:gd name="connsiteY3891" fmla="*/ 1871847 h 6857999"/>
              <a:gd name="connsiteX3892" fmla="*/ 1324257 w 6096000"/>
              <a:gd name="connsiteY3892" fmla="*/ 1873298 h 6857999"/>
              <a:gd name="connsiteX3893" fmla="*/ 1320876 w 6096000"/>
              <a:gd name="connsiteY3893" fmla="*/ 1875714 h 6857999"/>
              <a:gd name="connsiteX3894" fmla="*/ 1317491 w 6096000"/>
              <a:gd name="connsiteY3894" fmla="*/ 1878131 h 6857999"/>
              <a:gd name="connsiteX3895" fmla="*/ 1314592 w 6096000"/>
              <a:gd name="connsiteY3895" fmla="*/ 1881515 h 6857999"/>
              <a:gd name="connsiteX3896" fmla="*/ 1308310 w 6096000"/>
              <a:gd name="connsiteY3896" fmla="*/ 1888280 h 6857999"/>
              <a:gd name="connsiteX3897" fmla="*/ 1302510 w 6096000"/>
              <a:gd name="connsiteY3897" fmla="*/ 1896012 h 6857999"/>
              <a:gd name="connsiteX3898" fmla="*/ 1296710 w 6096000"/>
              <a:gd name="connsiteY3898" fmla="*/ 1903745 h 6857999"/>
              <a:gd name="connsiteX3899" fmla="*/ 1290911 w 6096000"/>
              <a:gd name="connsiteY3899" fmla="*/ 1910512 h 6857999"/>
              <a:gd name="connsiteX3900" fmla="*/ 1286078 w 6096000"/>
              <a:gd name="connsiteY3900" fmla="*/ 1904230 h 6857999"/>
              <a:gd name="connsiteX3901" fmla="*/ 1281727 w 6096000"/>
              <a:gd name="connsiteY3901" fmla="*/ 1898430 h 6857999"/>
              <a:gd name="connsiteX3902" fmla="*/ 1277861 w 6096000"/>
              <a:gd name="connsiteY3902" fmla="*/ 1893113 h 6857999"/>
              <a:gd name="connsiteX3903" fmla="*/ 1274478 w 6096000"/>
              <a:gd name="connsiteY3903" fmla="*/ 1887315 h 6857999"/>
              <a:gd name="connsiteX3904" fmla="*/ 1271579 w 6096000"/>
              <a:gd name="connsiteY3904" fmla="*/ 1881031 h 6857999"/>
              <a:gd name="connsiteX3905" fmla="*/ 1269161 w 6096000"/>
              <a:gd name="connsiteY3905" fmla="*/ 1875231 h 6857999"/>
              <a:gd name="connsiteX3906" fmla="*/ 1267227 w 6096000"/>
              <a:gd name="connsiteY3906" fmla="*/ 1869431 h 6857999"/>
              <a:gd name="connsiteX3907" fmla="*/ 1265296 w 6096000"/>
              <a:gd name="connsiteY3907" fmla="*/ 1863632 h 6857999"/>
              <a:gd name="connsiteX3908" fmla="*/ 1264328 w 6096000"/>
              <a:gd name="connsiteY3908" fmla="*/ 1857832 h 6857999"/>
              <a:gd name="connsiteX3909" fmla="*/ 1263361 w 6096000"/>
              <a:gd name="connsiteY3909" fmla="*/ 1852032 h 6857999"/>
              <a:gd name="connsiteX3910" fmla="*/ 1262395 w 6096000"/>
              <a:gd name="connsiteY3910" fmla="*/ 1841400 h 6857999"/>
              <a:gd name="connsiteX3911" fmla="*/ 1263361 w 6096000"/>
              <a:gd name="connsiteY3911" fmla="*/ 1830283 h 6857999"/>
              <a:gd name="connsiteX3912" fmla="*/ 1265296 w 6096000"/>
              <a:gd name="connsiteY3912" fmla="*/ 1819650 h 6857999"/>
              <a:gd name="connsiteX3913" fmla="*/ 1268195 w 6096000"/>
              <a:gd name="connsiteY3913" fmla="*/ 1809018 h 6857999"/>
              <a:gd name="connsiteX3914" fmla="*/ 1271579 w 6096000"/>
              <a:gd name="connsiteY3914" fmla="*/ 1798869 h 6857999"/>
              <a:gd name="connsiteX3915" fmla="*/ 1276411 w 6096000"/>
              <a:gd name="connsiteY3915" fmla="*/ 1788236 h 6857999"/>
              <a:gd name="connsiteX3916" fmla="*/ 1281244 w 6096000"/>
              <a:gd name="connsiteY3916" fmla="*/ 1778570 h 6857999"/>
              <a:gd name="connsiteX3917" fmla="*/ 1286560 w 6096000"/>
              <a:gd name="connsiteY3917" fmla="*/ 1769386 h 6857999"/>
              <a:gd name="connsiteX3918" fmla="*/ 1292360 w 6096000"/>
              <a:gd name="connsiteY3918" fmla="*/ 1760204 h 6857999"/>
              <a:gd name="connsiteX3919" fmla="*/ 1304925 w 6096000"/>
              <a:gd name="connsiteY3919" fmla="*/ 1743288 h 6857999"/>
              <a:gd name="connsiteX3920" fmla="*/ 1307826 w 6096000"/>
              <a:gd name="connsiteY3920" fmla="*/ 1738939 h 6857999"/>
              <a:gd name="connsiteX3921" fmla="*/ 1311209 w 6096000"/>
              <a:gd name="connsiteY3921" fmla="*/ 1735555 h 6857999"/>
              <a:gd name="connsiteX3922" fmla="*/ 1319424 w 6096000"/>
              <a:gd name="connsiteY3922" fmla="*/ 1728789 h 6857999"/>
              <a:gd name="connsiteX3923" fmla="*/ 1327642 w 6096000"/>
              <a:gd name="connsiteY3923" fmla="*/ 1722505 h 6857999"/>
              <a:gd name="connsiteX3924" fmla="*/ 1336826 w 6096000"/>
              <a:gd name="connsiteY3924" fmla="*/ 1716707 h 6857999"/>
              <a:gd name="connsiteX3925" fmla="*/ 1347457 w 6096000"/>
              <a:gd name="connsiteY3925" fmla="*/ 1711390 h 6857999"/>
              <a:gd name="connsiteX3926" fmla="*/ 1357606 w 6096000"/>
              <a:gd name="connsiteY3926" fmla="*/ 1706557 h 6857999"/>
              <a:gd name="connsiteX3927" fmla="*/ 1380321 w 6096000"/>
              <a:gd name="connsiteY3927" fmla="*/ 1696408 h 6857999"/>
              <a:gd name="connsiteX3928" fmla="*/ 1403037 w 6096000"/>
              <a:gd name="connsiteY3928" fmla="*/ 1686740 h 6857999"/>
              <a:gd name="connsiteX3929" fmla="*/ 1414153 w 6096000"/>
              <a:gd name="connsiteY3929" fmla="*/ 1681425 h 6857999"/>
              <a:gd name="connsiteX3930" fmla="*/ 1424303 w 6096000"/>
              <a:gd name="connsiteY3930" fmla="*/ 1676592 h 6857999"/>
              <a:gd name="connsiteX3931" fmla="*/ 1434452 w 6096000"/>
              <a:gd name="connsiteY3931" fmla="*/ 1670308 h 6857999"/>
              <a:gd name="connsiteX3932" fmla="*/ 1443635 w 6096000"/>
              <a:gd name="connsiteY3932" fmla="*/ 1664026 h 6857999"/>
              <a:gd name="connsiteX3933" fmla="*/ 1452335 w 6096000"/>
              <a:gd name="connsiteY3933" fmla="*/ 1656777 h 6857999"/>
              <a:gd name="connsiteX3934" fmla="*/ 1460068 w 6096000"/>
              <a:gd name="connsiteY3934" fmla="*/ 1649527 h 6857999"/>
              <a:gd name="connsiteX3935" fmla="*/ 1468767 w 6096000"/>
              <a:gd name="connsiteY3935" fmla="*/ 1639378 h 6857999"/>
              <a:gd name="connsiteX3936" fmla="*/ 1475533 w 6096000"/>
              <a:gd name="connsiteY3936" fmla="*/ 1628745 h 6857999"/>
              <a:gd name="connsiteX3937" fmla="*/ 1480367 w 6096000"/>
              <a:gd name="connsiteY3937" fmla="*/ 1619079 h 6857999"/>
              <a:gd name="connsiteX3938" fmla="*/ 1485199 w 6096000"/>
              <a:gd name="connsiteY3938" fmla="*/ 1609896 h 6857999"/>
              <a:gd name="connsiteX3939" fmla="*/ 1488583 w 6096000"/>
              <a:gd name="connsiteY3939" fmla="*/ 1600714 h 6857999"/>
              <a:gd name="connsiteX3940" fmla="*/ 1491481 w 6096000"/>
              <a:gd name="connsiteY3940" fmla="*/ 1591530 h 6857999"/>
              <a:gd name="connsiteX3941" fmla="*/ 1493417 w 6096000"/>
              <a:gd name="connsiteY3941" fmla="*/ 1582348 h 6857999"/>
              <a:gd name="connsiteX3942" fmla="*/ 1494866 w 6096000"/>
              <a:gd name="connsiteY3942" fmla="*/ 1572682 h 6857999"/>
              <a:gd name="connsiteX3943" fmla="*/ 1497281 w 6096000"/>
              <a:gd name="connsiteY3943" fmla="*/ 1553832 h 6857999"/>
              <a:gd name="connsiteX3944" fmla="*/ 1500181 w 6096000"/>
              <a:gd name="connsiteY3944" fmla="*/ 1533051 h 6857999"/>
              <a:gd name="connsiteX3945" fmla="*/ 1501632 w 6096000"/>
              <a:gd name="connsiteY3945" fmla="*/ 1521451 h 6857999"/>
              <a:gd name="connsiteX3946" fmla="*/ 1504049 w 6096000"/>
              <a:gd name="connsiteY3946" fmla="*/ 1509852 h 6857999"/>
              <a:gd name="connsiteX3947" fmla="*/ 1507431 w 6096000"/>
              <a:gd name="connsiteY3947" fmla="*/ 1497286 h 6857999"/>
              <a:gd name="connsiteX3948" fmla="*/ 1511781 w 6096000"/>
              <a:gd name="connsiteY3948" fmla="*/ 1484236 h 6857999"/>
              <a:gd name="connsiteX3949" fmla="*/ 1520964 w 6096000"/>
              <a:gd name="connsiteY3949" fmla="*/ 1482303 h 6857999"/>
              <a:gd name="connsiteX3950" fmla="*/ 1530630 w 6096000"/>
              <a:gd name="connsiteY3950" fmla="*/ 1480854 h 6857999"/>
              <a:gd name="connsiteX3951" fmla="*/ 1540296 w 6096000"/>
              <a:gd name="connsiteY3951" fmla="*/ 1479403 h 6857999"/>
              <a:gd name="connsiteX3952" fmla="*/ 1549963 w 6096000"/>
              <a:gd name="connsiteY3952" fmla="*/ 1478921 h 6857999"/>
              <a:gd name="connsiteX3953" fmla="*/ 1570261 w 6096000"/>
              <a:gd name="connsiteY3953" fmla="*/ 1478436 h 6857999"/>
              <a:gd name="connsiteX3954" fmla="*/ 1589593 w 6096000"/>
              <a:gd name="connsiteY3954" fmla="*/ 1478436 h 6857999"/>
              <a:gd name="connsiteX3955" fmla="*/ 1609892 w 6096000"/>
              <a:gd name="connsiteY3955" fmla="*/ 1479887 h 6857999"/>
              <a:gd name="connsiteX3956" fmla="*/ 1629707 w 6096000"/>
              <a:gd name="connsiteY3956" fmla="*/ 1481820 h 6857999"/>
              <a:gd name="connsiteX3957" fmla="*/ 1669338 w 6096000"/>
              <a:gd name="connsiteY3957" fmla="*/ 1487136 h 6857999"/>
              <a:gd name="connsiteX3958" fmla="*/ 1673689 w 6096000"/>
              <a:gd name="connsiteY3958" fmla="*/ 1500186 h 6857999"/>
              <a:gd name="connsiteX3959" fmla="*/ 1675622 w 6096000"/>
              <a:gd name="connsiteY3959" fmla="*/ 1512752 h 6857999"/>
              <a:gd name="connsiteX3960" fmla="*/ 1677555 w 6096000"/>
              <a:gd name="connsiteY3960" fmla="*/ 1525318 h 6857999"/>
              <a:gd name="connsiteX3961" fmla="*/ 1677555 w 6096000"/>
              <a:gd name="connsiteY3961" fmla="*/ 1537884 h 6857999"/>
              <a:gd name="connsiteX3962" fmla="*/ 1677071 w 6096000"/>
              <a:gd name="connsiteY3962" fmla="*/ 1550932 h 6857999"/>
              <a:gd name="connsiteX3963" fmla="*/ 1675138 w 6096000"/>
              <a:gd name="connsiteY3963" fmla="*/ 1563016 h 6857999"/>
              <a:gd name="connsiteX3964" fmla="*/ 1672722 w 6096000"/>
              <a:gd name="connsiteY3964" fmla="*/ 1575582 h 6857999"/>
              <a:gd name="connsiteX3965" fmla="*/ 1669338 w 6096000"/>
              <a:gd name="connsiteY3965" fmla="*/ 1587664 h 6857999"/>
              <a:gd name="connsiteX3966" fmla="*/ 1665955 w 6096000"/>
              <a:gd name="connsiteY3966" fmla="*/ 1599747 h 6857999"/>
              <a:gd name="connsiteX3967" fmla="*/ 1662089 w 6096000"/>
              <a:gd name="connsiteY3967" fmla="*/ 1612311 h 6857999"/>
              <a:gd name="connsiteX3968" fmla="*/ 1652905 w 6096000"/>
              <a:gd name="connsiteY3968" fmla="*/ 1636477 h 6857999"/>
              <a:gd name="connsiteX3969" fmla="*/ 1643724 w 6096000"/>
              <a:gd name="connsiteY3969" fmla="*/ 1660160 h 6857999"/>
              <a:gd name="connsiteX3970" fmla="*/ 1634540 w 6096000"/>
              <a:gd name="connsiteY3970" fmla="*/ 1684325 h 6857999"/>
              <a:gd name="connsiteX3971" fmla="*/ 1630191 w 6096000"/>
              <a:gd name="connsiteY3971" fmla="*/ 1668376 h 6857999"/>
              <a:gd name="connsiteX3972" fmla="*/ 1626807 w 6096000"/>
              <a:gd name="connsiteY3972" fmla="*/ 1651944 h 6857999"/>
              <a:gd name="connsiteX3973" fmla="*/ 1625842 w 6096000"/>
              <a:gd name="connsiteY3973" fmla="*/ 1643727 h 6857999"/>
              <a:gd name="connsiteX3974" fmla="*/ 1625358 w 6096000"/>
              <a:gd name="connsiteY3974" fmla="*/ 1635028 h 6857999"/>
              <a:gd name="connsiteX3975" fmla="*/ 1624876 w 6096000"/>
              <a:gd name="connsiteY3975" fmla="*/ 1627295 h 6857999"/>
              <a:gd name="connsiteX3976" fmla="*/ 1624876 w 6096000"/>
              <a:gd name="connsiteY3976" fmla="*/ 1619079 h 6857999"/>
              <a:gd name="connsiteX3977" fmla="*/ 1625358 w 6096000"/>
              <a:gd name="connsiteY3977" fmla="*/ 1610862 h 6857999"/>
              <a:gd name="connsiteX3978" fmla="*/ 1626807 w 6096000"/>
              <a:gd name="connsiteY3978" fmla="*/ 1603129 h 6857999"/>
              <a:gd name="connsiteX3979" fmla="*/ 1628740 w 6096000"/>
              <a:gd name="connsiteY3979" fmla="*/ 1594914 h 6857999"/>
              <a:gd name="connsiteX3980" fmla="*/ 1631640 w 6096000"/>
              <a:gd name="connsiteY3980" fmla="*/ 1586697 h 6857999"/>
              <a:gd name="connsiteX3981" fmla="*/ 1635508 w 6096000"/>
              <a:gd name="connsiteY3981" fmla="*/ 1578964 h 6857999"/>
              <a:gd name="connsiteX3982" fmla="*/ 1640341 w 6096000"/>
              <a:gd name="connsiteY3982" fmla="*/ 1571231 h 6857999"/>
              <a:gd name="connsiteX3983" fmla="*/ 1645174 w 6096000"/>
              <a:gd name="connsiteY3983" fmla="*/ 1563498 h 6857999"/>
              <a:gd name="connsiteX3984" fmla="*/ 1652423 w 6096000"/>
              <a:gd name="connsiteY3984" fmla="*/ 1555765 h 6857999"/>
              <a:gd name="connsiteX3985" fmla="*/ 1646623 w 6096000"/>
              <a:gd name="connsiteY3985" fmla="*/ 1549483 h 6857999"/>
              <a:gd name="connsiteX3986" fmla="*/ 1640341 w 6096000"/>
              <a:gd name="connsiteY3986" fmla="*/ 1543684 h 6857999"/>
              <a:gd name="connsiteX3987" fmla="*/ 1634540 w 6096000"/>
              <a:gd name="connsiteY3987" fmla="*/ 1539333 h 6857999"/>
              <a:gd name="connsiteX3988" fmla="*/ 1628740 w 6096000"/>
              <a:gd name="connsiteY3988" fmla="*/ 1535951 h 6857999"/>
              <a:gd name="connsiteX3989" fmla="*/ 1623425 w 6096000"/>
              <a:gd name="connsiteY3989" fmla="*/ 1533533 h 6857999"/>
              <a:gd name="connsiteX3990" fmla="*/ 1617625 w 6096000"/>
              <a:gd name="connsiteY3990" fmla="*/ 1531600 h 6857999"/>
              <a:gd name="connsiteX3991" fmla="*/ 1612792 w 6096000"/>
              <a:gd name="connsiteY3991" fmla="*/ 1531118 h 6857999"/>
              <a:gd name="connsiteX3992" fmla="*/ 1607475 w 6096000"/>
              <a:gd name="connsiteY3992" fmla="*/ 1531600 h 6857999"/>
              <a:gd name="connsiteX3993" fmla="*/ 1602160 w 6096000"/>
              <a:gd name="connsiteY3993" fmla="*/ 1532567 h 6857999"/>
              <a:gd name="connsiteX3994" fmla="*/ 1597326 w 6096000"/>
              <a:gd name="connsiteY3994" fmla="*/ 1534500 h 6857999"/>
              <a:gd name="connsiteX3995" fmla="*/ 1592493 w 6096000"/>
              <a:gd name="connsiteY3995" fmla="*/ 1536917 h 6857999"/>
              <a:gd name="connsiteX3996" fmla="*/ 1587176 w 6096000"/>
              <a:gd name="connsiteY3996" fmla="*/ 1540300 h 6857999"/>
              <a:gd name="connsiteX3997" fmla="*/ 1582827 w 6096000"/>
              <a:gd name="connsiteY3997" fmla="*/ 1544650 h 6857999"/>
              <a:gd name="connsiteX3998" fmla="*/ 1577994 w 6096000"/>
              <a:gd name="connsiteY3998" fmla="*/ 1549483 h 6857999"/>
              <a:gd name="connsiteX3999" fmla="*/ 1573644 w 6096000"/>
              <a:gd name="connsiteY3999" fmla="*/ 1554799 h 6857999"/>
              <a:gd name="connsiteX4000" fmla="*/ 1568811 w 6096000"/>
              <a:gd name="connsiteY4000" fmla="*/ 1560598 h 6857999"/>
              <a:gd name="connsiteX4001" fmla="*/ 1574128 w 6096000"/>
              <a:gd name="connsiteY4001" fmla="*/ 1567849 h 6857999"/>
              <a:gd name="connsiteX4002" fmla="*/ 1579445 w 6096000"/>
              <a:gd name="connsiteY4002" fmla="*/ 1576064 h 6857999"/>
              <a:gd name="connsiteX4003" fmla="*/ 1583309 w 6096000"/>
              <a:gd name="connsiteY4003" fmla="*/ 1584764 h 6857999"/>
              <a:gd name="connsiteX4004" fmla="*/ 1587176 w 6096000"/>
              <a:gd name="connsiteY4004" fmla="*/ 1593947 h 6857999"/>
              <a:gd name="connsiteX4005" fmla="*/ 1590078 w 6096000"/>
              <a:gd name="connsiteY4005" fmla="*/ 1603613 h 6857999"/>
              <a:gd name="connsiteX4006" fmla="*/ 1592493 w 6096000"/>
              <a:gd name="connsiteY4006" fmla="*/ 1613280 h 6857999"/>
              <a:gd name="connsiteX4007" fmla="*/ 1594910 w 6096000"/>
              <a:gd name="connsiteY4007" fmla="*/ 1623428 h 6857999"/>
              <a:gd name="connsiteX4008" fmla="*/ 1595875 w 6096000"/>
              <a:gd name="connsiteY4008" fmla="*/ 1634061 h 6857999"/>
              <a:gd name="connsiteX4009" fmla="*/ 1597326 w 6096000"/>
              <a:gd name="connsiteY4009" fmla="*/ 1644694 h 6857999"/>
              <a:gd name="connsiteX4010" fmla="*/ 1597808 w 6096000"/>
              <a:gd name="connsiteY4010" fmla="*/ 1655326 h 6857999"/>
              <a:gd name="connsiteX4011" fmla="*/ 1597326 w 6096000"/>
              <a:gd name="connsiteY4011" fmla="*/ 1665959 h 6857999"/>
              <a:gd name="connsiteX4012" fmla="*/ 1596359 w 6096000"/>
              <a:gd name="connsiteY4012" fmla="*/ 1676592 h 6857999"/>
              <a:gd name="connsiteX4013" fmla="*/ 1595393 w 6096000"/>
              <a:gd name="connsiteY4013" fmla="*/ 1686740 h 6857999"/>
              <a:gd name="connsiteX4014" fmla="*/ 1592976 w 6096000"/>
              <a:gd name="connsiteY4014" fmla="*/ 1697373 h 6857999"/>
              <a:gd name="connsiteX4015" fmla="*/ 1591043 w 6096000"/>
              <a:gd name="connsiteY4015" fmla="*/ 1707041 h 6857999"/>
              <a:gd name="connsiteX4016" fmla="*/ 1588143 w 6096000"/>
              <a:gd name="connsiteY4016" fmla="*/ 1716707 h 6857999"/>
              <a:gd name="connsiteX4017" fmla="*/ 1584276 w 6096000"/>
              <a:gd name="connsiteY4017" fmla="*/ 1725407 h 6857999"/>
              <a:gd name="connsiteX4018" fmla="*/ 1580409 w 6096000"/>
              <a:gd name="connsiteY4018" fmla="*/ 1734106 h 6857999"/>
              <a:gd name="connsiteX4019" fmla="*/ 1576061 w 6096000"/>
              <a:gd name="connsiteY4019" fmla="*/ 1741839 h 6857999"/>
              <a:gd name="connsiteX4020" fmla="*/ 1570744 w 6096000"/>
              <a:gd name="connsiteY4020" fmla="*/ 1748604 h 6857999"/>
              <a:gd name="connsiteX4021" fmla="*/ 1564945 w 6096000"/>
              <a:gd name="connsiteY4021" fmla="*/ 1755854 h 6857999"/>
              <a:gd name="connsiteX4022" fmla="*/ 1558662 w 6096000"/>
              <a:gd name="connsiteY4022" fmla="*/ 1761654 h 6857999"/>
              <a:gd name="connsiteX4023" fmla="*/ 1551896 w 6096000"/>
              <a:gd name="connsiteY4023" fmla="*/ 1766004 h 6857999"/>
              <a:gd name="connsiteX4024" fmla="*/ 1544162 w 6096000"/>
              <a:gd name="connsiteY4024" fmla="*/ 1769871 h 6857999"/>
              <a:gd name="connsiteX4025" fmla="*/ 1536430 w 6096000"/>
              <a:gd name="connsiteY4025" fmla="*/ 1772286 h 6857999"/>
              <a:gd name="connsiteX4026" fmla="*/ 1528212 w 6096000"/>
              <a:gd name="connsiteY4026" fmla="*/ 1774220 h 6857999"/>
              <a:gd name="connsiteX4027" fmla="*/ 1519031 w 6096000"/>
              <a:gd name="connsiteY4027" fmla="*/ 1774704 h 6857999"/>
              <a:gd name="connsiteX4028" fmla="*/ 1509364 w 6096000"/>
              <a:gd name="connsiteY4028" fmla="*/ 1774220 h 6857999"/>
              <a:gd name="connsiteX4029" fmla="*/ 1499699 w 6096000"/>
              <a:gd name="connsiteY4029" fmla="*/ 1771804 h 6857999"/>
              <a:gd name="connsiteX4030" fmla="*/ 1489066 w 6096000"/>
              <a:gd name="connsiteY4030" fmla="*/ 1768420 h 6857999"/>
              <a:gd name="connsiteX4031" fmla="*/ 1477950 w 6096000"/>
              <a:gd name="connsiteY4031" fmla="*/ 1763104 h 6857999"/>
              <a:gd name="connsiteX4032" fmla="*/ 1466350 w 6096000"/>
              <a:gd name="connsiteY4032" fmla="*/ 1756821 h 6857999"/>
              <a:gd name="connsiteX4033" fmla="*/ 1470700 w 6096000"/>
              <a:gd name="connsiteY4033" fmla="*/ 1752472 h 6857999"/>
              <a:gd name="connsiteX4034" fmla="*/ 1476015 w 6096000"/>
              <a:gd name="connsiteY4034" fmla="*/ 1748121 h 6857999"/>
              <a:gd name="connsiteX4035" fmla="*/ 1481332 w 6096000"/>
              <a:gd name="connsiteY4035" fmla="*/ 1744737 h 6857999"/>
              <a:gd name="connsiteX4036" fmla="*/ 1485682 w 6096000"/>
              <a:gd name="connsiteY4036" fmla="*/ 1742321 h 6857999"/>
              <a:gd name="connsiteX4037" fmla="*/ 1495348 w 6096000"/>
              <a:gd name="connsiteY4037" fmla="*/ 1738455 h 6857999"/>
              <a:gd name="connsiteX4038" fmla="*/ 1503565 w 6096000"/>
              <a:gd name="connsiteY4038" fmla="*/ 1734589 h 6857999"/>
              <a:gd name="connsiteX4039" fmla="*/ 1506947 w 6096000"/>
              <a:gd name="connsiteY4039" fmla="*/ 1732655 h 6857999"/>
              <a:gd name="connsiteX4040" fmla="*/ 1510331 w 6096000"/>
              <a:gd name="connsiteY4040" fmla="*/ 1729755 h 6857999"/>
              <a:gd name="connsiteX4041" fmla="*/ 1513231 w 6096000"/>
              <a:gd name="connsiteY4041" fmla="*/ 1726856 h 6857999"/>
              <a:gd name="connsiteX4042" fmla="*/ 1515165 w 6096000"/>
              <a:gd name="connsiteY4042" fmla="*/ 1723473 h 6857999"/>
              <a:gd name="connsiteX4043" fmla="*/ 1516614 w 6096000"/>
              <a:gd name="connsiteY4043" fmla="*/ 1719123 h 6857999"/>
              <a:gd name="connsiteX4044" fmla="*/ 1517098 w 6096000"/>
              <a:gd name="connsiteY4044" fmla="*/ 1713807 h 6857999"/>
              <a:gd name="connsiteX4045" fmla="*/ 1517098 w 6096000"/>
              <a:gd name="connsiteY4045" fmla="*/ 1707523 h 6857999"/>
              <a:gd name="connsiteX4046" fmla="*/ 1516614 w 6096000"/>
              <a:gd name="connsiteY4046" fmla="*/ 1699790 h 6857999"/>
              <a:gd name="connsiteX4047" fmla="*/ 1506465 w 6096000"/>
              <a:gd name="connsiteY4047" fmla="*/ 1699306 h 6857999"/>
              <a:gd name="connsiteX4048" fmla="*/ 1497281 w 6096000"/>
              <a:gd name="connsiteY4048" fmla="*/ 1699790 h 6857999"/>
              <a:gd name="connsiteX4049" fmla="*/ 1489066 w 6096000"/>
              <a:gd name="connsiteY4049" fmla="*/ 1701241 h 6857999"/>
              <a:gd name="connsiteX4050" fmla="*/ 1481332 w 6096000"/>
              <a:gd name="connsiteY4050" fmla="*/ 1703657 h 6857999"/>
              <a:gd name="connsiteX4051" fmla="*/ 1473600 w 6096000"/>
              <a:gd name="connsiteY4051" fmla="*/ 1707041 h 6857999"/>
              <a:gd name="connsiteX4052" fmla="*/ 1466834 w 6096000"/>
              <a:gd name="connsiteY4052" fmla="*/ 1710906 h 6857999"/>
              <a:gd name="connsiteX4053" fmla="*/ 1460550 w 6096000"/>
              <a:gd name="connsiteY4053" fmla="*/ 1715740 h 6857999"/>
              <a:gd name="connsiteX4054" fmla="*/ 1454750 w 6096000"/>
              <a:gd name="connsiteY4054" fmla="*/ 1720573 h 6857999"/>
              <a:gd name="connsiteX4055" fmla="*/ 1449435 w 6096000"/>
              <a:gd name="connsiteY4055" fmla="*/ 1726373 h 6857999"/>
              <a:gd name="connsiteX4056" fmla="*/ 1444601 w 6096000"/>
              <a:gd name="connsiteY4056" fmla="*/ 1732655 h 6857999"/>
              <a:gd name="connsiteX4057" fmla="*/ 1439768 w 6096000"/>
              <a:gd name="connsiteY4057" fmla="*/ 1738939 h 6857999"/>
              <a:gd name="connsiteX4058" fmla="*/ 1435418 w 6096000"/>
              <a:gd name="connsiteY4058" fmla="*/ 1745705 h 6857999"/>
              <a:gd name="connsiteX4059" fmla="*/ 1427202 w 6096000"/>
              <a:gd name="connsiteY4059" fmla="*/ 1760687 h 6857999"/>
              <a:gd name="connsiteX4060" fmla="*/ 1419952 w 6096000"/>
              <a:gd name="connsiteY4060" fmla="*/ 1775670 h 6857999"/>
              <a:gd name="connsiteX4061" fmla="*/ 1412221 w 6096000"/>
              <a:gd name="connsiteY4061" fmla="*/ 1790652 h 6857999"/>
              <a:gd name="connsiteX4062" fmla="*/ 1404970 w 6096000"/>
              <a:gd name="connsiteY4062" fmla="*/ 1805635 h 6857999"/>
              <a:gd name="connsiteX4063" fmla="*/ 1397238 w 6096000"/>
              <a:gd name="connsiteY4063" fmla="*/ 1818684 h 6857999"/>
              <a:gd name="connsiteX4064" fmla="*/ 1392887 w 6096000"/>
              <a:gd name="connsiteY4064" fmla="*/ 1824967 h 6857999"/>
              <a:gd name="connsiteX4065" fmla="*/ 1388538 w 6096000"/>
              <a:gd name="connsiteY4065" fmla="*/ 1830283 h 6857999"/>
              <a:gd name="connsiteX4066" fmla="*/ 1383705 w 6096000"/>
              <a:gd name="connsiteY4066" fmla="*/ 1835600 h 6857999"/>
              <a:gd name="connsiteX4067" fmla="*/ 1378388 w 6096000"/>
              <a:gd name="connsiteY4067" fmla="*/ 1839949 h 6857999"/>
              <a:gd name="connsiteX4068" fmla="*/ 1373073 w 6096000"/>
              <a:gd name="connsiteY4068" fmla="*/ 1844300 h 6857999"/>
              <a:gd name="connsiteX4069" fmla="*/ 1367273 w 6096000"/>
              <a:gd name="connsiteY4069" fmla="*/ 1847200 h 6857999"/>
              <a:gd name="connsiteX4070" fmla="*/ 1360989 w 6096000"/>
              <a:gd name="connsiteY4070" fmla="*/ 1849133 h 6857999"/>
              <a:gd name="connsiteX4071" fmla="*/ 1354222 w 6096000"/>
              <a:gd name="connsiteY4071" fmla="*/ 1850582 h 6857999"/>
              <a:gd name="connsiteX4072" fmla="*/ 1346974 w 6096000"/>
              <a:gd name="connsiteY4072" fmla="*/ 1851066 h 6857999"/>
              <a:gd name="connsiteX4073" fmla="*/ 1338757 w 6096000"/>
              <a:gd name="connsiteY4073" fmla="*/ 1850099 h 6857999"/>
              <a:gd name="connsiteX4074" fmla="*/ 1397721 w 6096000"/>
              <a:gd name="connsiteY4074" fmla="*/ 1896979 h 6857999"/>
              <a:gd name="connsiteX4075" fmla="*/ 1405937 w 6096000"/>
              <a:gd name="connsiteY4075" fmla="*/ 1890697 h 6857999"/>
              <a:gd name="connsiteX4076" fmla="*/ 1412704 w 6096000"/>
              <a:gd name="connsiteY4076" fmla="*/ 1884413 h 6857999"/>
              <a:gd name="connsiteX4077" fmla="*/ 1418503 w 6096000"/>
              <a:gd name="connsiteY4077" fmla="*/ 1877647 h 6857999"/>
              <a:gd name="connsiteX4078" fmla="*/ 1423336 w 6096000"/>
              <a:gd name="connsiteY4078" fmla="*/ 1870881 h 6857999"/>
              <a:gd name="connsiteX4079" fmla="*/ 1426718 w 6096000"/>
              <a:gd name="connsiteY4079" fmla="*/ 1864599 h 6857999"/>
              <a:gd name="connsiteX4080" fmla="*/ 1429619 w 6096000"/>
              <a:gd name="connsiteY4080" fmla="*/ 1857832 h 6857999"/>
              <a:gd name="connsiteX4081" fmla="*/ 1432519 w 6096000"/>
              <a:gd name="connsiteY4081" fmla="*/ 1851548 h 6857999"/>
              <a:gd name="connsiteX4082" fmla="*/ 1433969 w 6096000"/>
              <a:gd name="connsiteY4082" fmla="*/ 1844782 h 6857999"/>
              <a:gd name="connsiteX4083" fmla="*/ 1438319 w 6096000"/>
              <a:gd name="connsiteY4083" fmla="*/ 1831734 h 6857999"/>
              <a:gd name="connsiteX4084" fmla="*/ 1440251 w 6096000"/>
              <a:gd name="connsiteY4084" fmla="*/ 1824967 h 6857999"/>
              <a:gd name="connsiteX4085" fmla="*/ 1443152 w 6096000"/>
              <a:gd name="connsiteY4085" fmla="*/ 1818201 h 6857999"/>
              <a:gd name="connsiteX4086" fmla="*/ 1446050 w 6096000"/>
              <a:gd name="connsiteY4086" fmla="*/ 1811917 h 6857999"/>
              <a:gd name="connsiteX4087" fmla="*/ 1449917 w 6096000"/>
              <a:gd name="connsiteY4087" fmla="*/ 1805151 h 6857999"/>
              <a:gd name="connsiteX4088" fmla="*/ 1454750 w 6096000"/>
              <a:gd name="connsiteY4088" fmla="*/ 1798869 h 6857999"/>
              <a:gd name="connsiteX4089" fmla="*/ 1461034 w 6096000"/>
              <a:gd name="connsiteY4089" fmla="*/ 1792585 h 6857999"/>
              <a:gd name="connsiteX4090" fmla="*/ 1467800 w 6096000"/>
              <a:gd name="connsiteY4090" fmla="*/ 1795969 h 6857999"/>
              <a:gd name="connsiteX4091" fmla="*/ 1474082 w 6096000"/>
              <a:gd name="connsiteY4091" fmla="*/ 1799351 h 6857999"/>
              <a:gd name="connsiteX4092" fmla="*/ 1479399 w 6096000"/>
              <a:gd name="connsiteY4092" fmla="*/ 1803218 h 6857999"/>
              <a:gd name="connsiteX4093" fmla="*/ 1484715 w 6096000"/>
              <a:gd name="connsiteY4093" fmla="*/ 1807568 h 6857999"/>
              <a:gd name="connsiteX4094" fmla="*/ 1488583 w 6096000"/>
              <a:gd name="connsiteY4094" fmla="*/ 1811917 h 6857999"/>
              <a:gd name="connsiteX4095" fmla="*/ 1491965 w 6096000"/>
              <a:gd name="connsiteY4095" fmla="*/ 1816751 h 6857999"/>
              <a:gd name="connsiteX4096" fmla="*/ 1494866 w 6096000"/>
              <a:gd name="connsiteY4096" fmla="*/ 1821101 h 6857999"/>
              <a:gd name="connsiteX4097" fmla="*/ 1497281 w 6096000"/>
              <a:gd name="connsiteY4097" fmla="*/ 1825934 h 6857999"/>
              <a:gd name="connsiteX4098" fmla="*/ 1498731 w 6096000"/>
              <a:gd name="connsiteY4098" fmla="*/ 1830767 h 6857999"/>
              <a:gd name="connsiteX4099" fmla="*/ 1500181 w 6096000"/>
              <a:gd name="connsiteY4099" fmla="*/ 1835600 h 6857999"/>
              <a:gd name="connsiteX4100" fmla="*/ 1501148 w 6096000"/>
              <a:gd name="connsiteY4100" fmla="*/ 1840916 h 6857999"/>
              <a:gd name="connsiteX4101" fmla="*/ 1501148 w 6096000"/>
              <a:gd name="connsiteY4101" fmla="*/ 1845749 h 6857999"/>
              <a:gd name="connsiteX4102" fmla="*/ 1500665 w 6096000"/>
              <a:gd name="connsiteY4102" fmla="*/ 1851066 h 6857999"/>
              <a:gd name="connsiteX4103" fmla="*/ 1500181 w 6096000"/>
              <a:gd name="connsiteY4103" fmla="*/ 1856381 h 6857999"/>
              <a:gd name="connsiteX4104" fmla="*/ 1498731 w 6096000"/>
              <a:gd name="connsiteY4104" fmla="*/ 1861215 h 6857999"/>
              <a:gd name="connsiteX4105" fmla="*/ 1497766 w 6096000"/>
              <a:gd name="connsiteY4105" fmla="*/ 1866532 h 6857999"/>
              <a:gd name="connsiteX4106" fmla="*/ 1510813 w 6096000"/>
              <a:gd name="connsiteY4106" fmla="*/ 1856381 h 6857999"/>
              <a:gd name="connsiteX4107" fmla="*/ 1524830 w 6096000"/>
              <a:gd name="connsiteY4107" fmla="*/ 1846233 h 6857999"/>
              <a:gd name="connsiteX4108" fmla="*/ 1537396 w 6096000"/>
              <a:gd name="connsiteY4108" fmla="*/ 1836567 h 6857999"/>
              <a:gd name="connsiteX4109" fmla="*/ 1548511 w 6096000"/>
              <a:gd name="connsiteY4109" fmla="*/ 1827383 h 6857999"/>
              <a:gd name="connsiteX4110" fmla="*/ 1557695 w 6096000"/>
              <a:gd name="connsiteY4110" fmla="*/ 1819650 h 6857999"/>
              <a:gd name="connsiteX4111" fmla="*/ 1567362 w 6096000"/>
              <a:gd name="connsiteY4111" fmla="*/ 1811917 h 6857999"/>
              <a:gd name="connsiteX4112" fmla="*/ 1577510 w 6096000"/>
              <a:gd name="connsiteY4112" fmla="*/ 1804669 h 6857999"/>
              <a:gd name="connsiteX4113" fmla="*/ 1588627 w 6096000"/>
              <a:gd name="connsiteY4113" fmla="*/ 1797418 h 6857999"/>
              <a:gd name="connsiteX4114" fmla="*/ 1610859 w 6096000"/>
              <a:gd name="connsiteY4114" fmla="*/ 1784370 h 6857999"/>
              <a:gd name="connsiteX4115" fmla="*/ 1634540 w 6096000"/>
              <a:gd name="connsiteY4115" fmla="*/ 1771320 h 6857999"/>
              <a:gd name="connsiteX4116" fmla="*/ 1657739 w 6096000"/>
              <a:gd name="connsiteY4116" fmla="*/ 1758754 h 6857999"/>
              <a:gd name="connsiteX4117" fmla="*/ 1680455 w 6096000"/>
              <a:gd name="connsiteY4117" fmla="*/ 1745221 h 6857999"/>
              <a:gd name="connsiteX4118" fmla="*/ 1691088 w 6096000"/>
              <a:gd name="connsiteY4118" fmla="*/ 1738455 h 6857999"/>
              <a:gd name="connsiteX4119" fmla="*/ 1702202 w 6096000"/>
              <a:gd name="connsiteY4119" fmla="*/ 1731205 h 6857999"/>
              <a:gd name="connsiteX4120" fmla="*/ 1711871 w 6096000"/>
              <a:gd name="connsiteY4120" fmla="*/ 1723473 h 6857999"/>
              <a:gd name="connsiteX4121" fmla="*/ 1721053 w 6096000"/>
              <a:gd name="connsiteY4121" fmla="*/ 1714774 h 6857999"/>
              <a:gd name="connsiteX4122" fmla="*/ 1729268 w 6096000"/>
              <a:gd name="connsiteY4122" fmla="*/ 1707523 h 6857999"/>
              <a:gd name="connsiteX4123" fmla="*/ 1736518 w 6096000"/>
              <a:gd name="connsiteY4123" fmla="*/ 1699306 h 6857999"/>
              <a:gd name="connsiteX4124" fmla="*/ 1743285 w 6096000"/>
              <a:gd name="connsiteY4124" fmla="*/ 1690609 h 6857999"/>
              <a:gd name="connsiteX4125" fmla="*/ 1750533 w 6096000"/>
              <a:gd name="connsiteY4125" fmla="*/ 1681425 h 6857999"/>
              <a:gd name="connsiteX4126" fmla="*/ 1763099 w 6096000"/>
              <a:gd name="connsiteY4126" fmla="*/ 1663059 h 6857999"/>
              <a:gd name="connsiteX4127" fmla="*/ 1775665 w 6096000"/>
              <a:gd name="connsiteY4127" fmla="*/ 1643727 h 6857999"/>
              <a:gd name="connsiteX4128" fmla="*/ 1788233 w 6096000"/>
              <a:gd name="connsiteY4128" fmla="*/ 1624395 h 6857999"/>
              <a:gd name="connsiteX4129" fmla="*/ 1802248 w 6096000"/>
              <a:gd name="connsiteY4129" fmla="*/ 1604096 h 6857999"/>
              <a:gd name="connsiteX4130" fmla="*/ 1809014 w 6096000"/>
              <a:gd name="connsiteY4130" fmla="*/ 1594430 h 6857999"/>
              <a:gd name="connsiteX4131" fmla="*/ 1816263 w 6096000"/>
              <a:gd name="connsiteY4131" fmla="*/ 1585248 h 6857999"/>
              <a:gd name="connsiteX4132" fmla="*/ 1824480 w 6096000"/>
              <a:gd name="connsiteY4132" fmla="*/ 1576064 h 6857999"/>
              <a:gd name="connsiteX4133" fmla="*/ 1833179 w 6096000"/>
              <a:gd name="connsiteY4133" fmla="*/ 1566882 h 6857999"/>
              <a:gd name="connsiteX4134" fmla="*/ 1849612 w 6096000"/>
              <a:gd name="connsiteY4134" fmla="*/ 1549483 h 6857999"/>
              <a:gd name="connsiteX4135" fmla="*/ 1866527 w 6096000"/>
              <a:gd name="connsiteY4135" fmla="*/ 1533051 h 6857999"/>
              <a:gd name="connsiteX4136" fmla="*/ 1900842 w 6096000"/>
              <a:gd name="connsiteY4136" fmla="*/ 1499702 h 6857999"/>
              <a:gd name="connsiteX4137" fmla="*/ 1937089 w 6096000"/>
              <a:gd name="connsiteY4137" fmla="*/ 1466837 h 6857999"/>
              <a:gd name="connsiteX4138" fmla="*/ 1973338 w 6096000"/>
              <a:gd name="connsiteY4138" fmla="*/ 1433490 h 6857999"/>
              <a:gd name="connsiteX4139" fmla="*/ 2010553 w 6096000"/>
              <a:gd name="connsiteY4139" fmla="*/ 1399175 h 6857999"/>
              <a:gd name="connsiteX4140" fmla="*/ 2048249 w 6096000"/>
              <a:gd name="connsiteY4140" fmla="*/ 1363410 h 6857999"/>
              <a:gd name="connsiteX4141" fmla="*/ 2067099 w 6096000"/>
              <a:gd name="connsiteY4141" fmla="*/ 1344562 h 6857999"/>
              <a:gd name="connsiteX4142" fmla="*/ 2086432 w 6096000"/>
              <a:gd name="connsiteY4142" fmla="*/ 1325712 h 6857999"/>
              <a:gd name="connsiteX4143" fmla="*/ 2105279 w 6096000"/>
              <a:gd name="connsiteY4143" fmla="*/ 1305413 h 6857999"/>
              <a:gd name="connsiteX4144" fmla="*/ 2124130 w 6096000"/>
              <a:gd name="connsiteY4144" fmla="*/ 1285114 h 6857999"/>
              <a:gd name="connsiteX4145" fmla="*/ 2142494 w 6096000"/>
              <a:gd name="connsiteY4145" fmla="*/ 1264815 h 6857999"/>
              <a:gd name="connsiteX4146" fmla="*/ 2161343 w 6096000"/>
              <a:gd name="connsiteY4146" fmla="*/ 1245967 h 6857999"/>
              <a:gd name="connsiteX4147" fmla="*/ 2200008 w 6096000"/>
              <a:gd name="connsiteY4147" fmla="*/ 1207785 h 6857999"/>
              <a:gd name="connsiteX4148" fmla="*/ 2218375 w 6096000"/>
              <a:gd name="connsiteY4148" fmla="*/ 1189420 h 6857999"/>
              <a:gd name="connsiteX4149" fmla="*/ 2236739 w 6096000"/>
              <a:gd name="connsiteY4149" fmla="*/ 1172021 h 6857999"/>
              <a:gd name="connsiteX4150" fmla="*/ 2253655 w 6096000"/>
              <a:gd name="connsiteY4150" fmla="*/ 1153173 h 6857999"/>
              <a:gd name="connsiteX4151" fmla="*/ 2269605 w 6096000"/>
              <a:gd name="connsiteY4151" fmla="*/ 1135774 h 6857999"/>
              <a:gd name="connsiteX4152" fmla="*/ 2276369 w 6096000"/>
              <a:gd name="connsiteY4152" fmla="*/ 1126590 h 6857999"/>
              <a:gd name="connsiteX4153" fmla="*/ 2282654 w 6096000"/>
              <a:gd name="connsiteY4153" fmla="*/ 1117408 h 6857999"/>
              <a:gd name="connsiteX4154" fmla="*/ 2294736 w 6096000"/>
              <a:gd name="connsiteY4154" fmla="*/ 1098076 h 6857999"/>
              <a:gd name="connsiteX4155" fmla="*/ 2279753 w 6096000"/>
              <a:gd name="connsiteY4155" fmla="*/ 1109675 h 6857999"/>
              <a:gd name="connsiteX4156" fmla="*/ 2271537 w 6096000"/>
              <a:gd name="connsiteY4156" fmla="*/ 1114991 h 6857999"/>
              <a:gd name="connsiteX4157" fmla="*/ 2263806 w 6096000"/>
              <a:gd name="connsiteY4157" fmla="*/ 1120308 h 6857999"/>
              <a:gd name="connsiteX4158" fmla="*/ 2261388 w 6096000"/>
              <a:gd name="connsiteY4158" fmla="*/ 1116442 h 6857999"/>
              <a:gd name="connsiteX4159" fmla="*/ 2259455 w 6096000"/>
              <a:gd name="connsiteY4159" fmla="*/ 1113057 h 6857999"/>
              <a:gd name="connsiteX4160" fmla="*/ 2258004 w 6096000"/>
              <a:gd name="connsiteY4160" fmla="*/ 1109675 h 6857999"/>
              <a:gd name="connsiteX4161" fmla="*/ 2257521 w 6096000"/>
              <a:gd name="connsiteY4161" fmla="*/ 1106291 h 6857999"/>
              <a:gd name="connsiteX4162" fmla="*/ 2256071 w 6096000"/>
              <a:gd name="connsiteY4162" fmla="*/ 1100009 h 6857999"/>
              <a:gd name="connsiteX4163" fmla="*/ 2256555 w 6096000"/>
              <a:gd name="connsiteY4163" fmla="*/ 1094209 h 6857999"/>
              <a:gd name="connsiteX4164" fmla="*/ 2258489 w 6096000"/>
              <a:gd name="connsiteY4164" fmla="*/ 1088410 h 6857999"/>
              <a:gd name="connsiteX4165" fmla="*/ 2260904 w 6096000"/>
              <a:gd name="connsiteY4165" fmla="*/ 1083577 h 6857999"/>
              <a:gd name="connsiteX4166" fmla="*/ 2262838 w 6096000"/>
              <a:gd name="connsiteY4166" fmla="*/ 1077777 h 6857999"/>
              <a:gd name="connsiteX4167" fmla="*/ 2266704 w 6096000"/>
              <a:gd name="connsiteY4167" fmla="*/ 1072944 h 6857999"/>
              <a:gd name="connsiteX4168" fmla="*/ 2272021 w 6096000"/>
              <a:gd name="connsiteY4168" fmla="*/ 1062311 h 6857999"/>
              <a:gd name="connsiteX4169" fmla="*/ 2274438 w 6096000"/>
              <a:gd name="connsiteY4169" fmla="*/ 1056994 h 6857999"/>
              <a:gd name="connsiteX4170" fmla="*/ 2276369 w 6096000"/>
              <a:gd name="connsiteY4170" fmla="*/ 1051194 h 6857999"/>
              <a:gd name="connsiteX4171" fmla="*/ 2276854 w 6096000"/>
              <a:gd name="connsiteY4171" fmla="*/ 1045395 h 6857999"/>
              <a:gd name="connsiteX4172" fmla="*/ 2275888 w 6096000"/>
              <a:gd name="connsiteY4172" fmla="*/ 1039112 h 6857999"/>
              <a:gd name="connsiteX4173" fmla="*/ 2274920 w 6096000"/>
              <a:gd name="connsiteY4173" fmla="*/ 1035729 h 6857999"/>
              <a:gd name="connsiteX4174" fmla="*/ 2273470 w 6096000"/>
              <a:gd name="connsiteY4174" fmla="*/ 1032346 h 6857999"/>
              <a:gd name="connsiteX4175" fmla="*/ 2271537 w 6096000"/>
              <a:gd name="connsiteY4175" fmla="*/ 1028962 h 6857999"/>
              <a:gd name="connsiteX4176" fmla="*/ 2270088 w 6096000"/>
              <a:gd name="connsiteY4176" fmla="*/ 1024613 h 6857999"/>
              <a:gd name="connsiteX4177" fmla="*/ 2265737 w 6096000"/>
              <a:gd name="connsiteY4177" fmla="*/ 1027513 h 6857999"/>
              <a:gd name="connsiteX4178" fmla="*/ 2262354 w 6096000"/>
              <a:gd name="connsiteY4178" fmla="*/ 1030413 h 6857999"/>
              <a:gd name="connsiteX4179" fmla="*/ 2255588 w 6096000"/>
              <a:gd name="connsiteY4179" fmla="*/ 1037662 h 6857999"/>
              <a:gd name="connsiteX4180" fmla="*/ 2249306 w 6096000"/>
              <a:gd name="connsiteY4180" fmla="*/ 1045395 h 6857999"/>
              <a:gd name="connsiteX4181" fmla="*/ 2243506 w 6096000"/>
              <a:gd name="connsiteY4181" fmla="*/ 1054094 h 6857999"/>
              <a:gd name="connsiteX4182" fmla="*/ 2231906 w 6096000"/>
              <a:gd name="connsiteY4182" fmla="*/ 1072944 h 6857999"/>
              <a:gd name="connsiteX4183" fmla="*/ 2220790 w 6096000"/>
              <a:gd name="connsiteY4183" fmla="*/ 1091792 h 6857999"/>
              <a:gd name="connsiteX4184" fmla="*/ 2214507 w 6096000"/>
              <a:gd name="connsiteY4184" fmla="*/ 1100492 h 6857999"/>
              <a:gd name="connsiteX4185" fmla="*/ 2207741 w 6096000"/>
              <a:gd name="connsiteY4185" fmla="*/ 1108709 h 6857999"/>
              <a:gd name="connsiteX4186" fmla="*/ 2200974 w 6096000"/>
              <a:gd name="connsiteY4186" fmla="*/ 1115475 h 6857999"/>
              <a:gd name="connsiteX4187" fmla="*/ 2197592 w 6096000"/>
              <a:gd name="connsiteY4187" fmla="*/ 1118375 h 6857999"/>
              <a:gd name="connsiteX4188" fmla="*/ 2194207 w 6096000"/>
              <a:gd name="connsiteY4188" fmla="*/ 1121274 h 6857999"/>
              <a:gd name="connsiteX4189" fmla="*/ 2190342 w 6096000"/>
              <a:gd name="connsiteY4189" fmla="*/ 1123690 h 6857999"/>
              <a:gd name="connsiteX4190" fmla="*/ 2185992 w 6096000"/>
              <a:gd name="connsiteY4190" fmla="*/ 1125141 h 6857999"/>
              <a:gd name="connsiteX4191" fmla="*/ 2181642 w 6096000"/>
              <a:gd name="connsiteY4191" fmla="*/ 1126590 h 6857999"/>
              <a:gd name="connsiteX4192" fmla="*/ 2177292 w 6096000"/>
              <a:gd name="connsiteY4192" fmla="*/ 1127557 h 6857999"/>
              <a:gd name="connsiteX4193" fmla="*/ 2172944 w 6096000"/>
              <a:gd name="connsiteY4193" fmla="*/ 1128041 h 6857999"/>
              <a:gd name="connsiteX4194" fmla="*/ 2167627 w 6096000"/>
              <a:gd name="connsiteY4194" fmla="*/ 1127557 h 6857999"/>
              <a:gd name="connsiteX4195" fmla="*/ 2162794 w 6096000"/>
              <a:gd name="connsiteY4195" fmla="*/ 1127074 h 6857999"/>
              <a:gd name="connsiteX4196" fmla="*/ 2157478 w 6096000"/>
              <a:gd name="connsiteY4196" fmla="*/ 1125141 h 6857999"/>
              <a:gd name="connsiteX4197" fmla="*/ 2152645 w 6096000"/>
              <a:gd name="connsiteY4197" fmla="*/ 1119341 h 6857999"/>
              <a:gd name="connsiteX4198" fmla="*/ 2149744 w 6096000"/>
              <a:gd name="connsiteY4198" fmla="*/ 1114508 h 6857999"/>
              <a:gd name="connsiteX4199" fmla="*/ 2147812 w 6096000"/>
              <a:gd name="connsiteY4199" fmla="*/ 1109191 h 6857999"/>
              <a:gd name="connsiteX4200" fmla="*/ 2145877 w 6096000"/>
              <a:gd name="connsiteY4200" fmla="*/ 1105325 h 6857999"/>
              <a:gd name="connsiteX4201" fmla="*/ 2144911 w 6096000"/>
              <a:gd name="connsiteY4201" fmla="*/ 1100976 h 6857999"/>
              <a:gd name="connsiteX4202" fmla="*/ 2144911 w 6096000"/>
              <a:gd name="connsiteY4202" fmla="*/ 1098076 h 6857999"/>
              <a:gd name="connsiteX4203" fmla="*/ 2145395 w 6096000"/>
              <a:gd name="connsiteY4203" fmla="*/ 1095659 h 6857999"/>
              <a:gd name="connsiteX4204" fmla="*/ 2145877 w 6096000"/>
              <a:gd name="connsiteY4204" fmla="*/ 1092759 h 6857999"/>
              <a:gd name="connsiteX4205" fmla="*/ 2147812 w 6096000"/>
              <a:gd name="connsiteY4205" fmla="*/ 1090825 h 6857999"/>
              <a:gd name="connsiteX4206" fmla="*/ 2149261 w 6096000"/>
              <a:gd name="connsiteY4206" fmla="*/ 1088410 h 6857999"/>
              <a:gd name="connsiteX4207" fmla="*/ 2151677 w 6096000"/>
              <a:gd name="connsiteY4207" fmla="*/ 1087443 h 6857999"/>
              <a:gd name="connsiteX4208" fmla="*/ 2154095 w 6096000"/>
              <a:gd name="connsiteY4208" fmla="*/ 1085510 h 6857999"/>
              <a:gd name="connsiteX4209" fmla="*/ 2159893 w 6096000"/>
              <a:gd name="connsiteY4209" fmla="*/ 1083577 h 6857999"/>
              <a:gd name="connsiteX4210" fmla="*/ 2166176 w 6096000"/>
              <a:gd name="connsiteY4210" fmla="*/ 1081643 h 6857999"/>
              <a:gd name="connsiteX4211" fmla="*/ 2172944 w 6096000"/>
              <a:gd name="connsiteY4211" fmla="*/ 1079226 h 6857999"/>
              <a:gd name="connsiteX4212" fmla="*/ 2179226 w 6096000"/>
              <a:gd name="connsiteY4212" fmla="*/ 1076810 h 6857999"/>
              <a:gd name="connsiteX4213" fmla="*/ 2185026 w 6096000"/>
              <a:gd name="connsiteY4213" fmla="*/ 1074393 h 6857999"/>
              <a:gd name="connsiteX4214" fmla="*/ 2187441 w 6096000"/>
              <a:gd name="connsiteY4214" fmla="*/ 1071977 h 6857999"/>
              <a:gd name="connsiteX4215" fmla="*/ 2188893 w 6096000"/>
              <a:gd name="connsiteY4215" fmla="*/ 1069560 h 6857999"/>
              <a:gd name="connsiteX4216" fmla="*/ 2190826 w 6096000"/>
              <a:gd name="connsiteY4216" fmla="*/ 1067144 h 6857999"/>
              <a:gd name="connsiteX4217" fmla="*/ 2191792 w 6096000"/>
              <a:gd name="connsiteY4217" fmla="*/ 1064244 h 6857999"/>
              <a:gd name="connsiteX4218" fmla="*/ 2192274 w 6096000"/>
              <a:gd name="connsiteY4218" fmla="*/ 1060861 h 6857999"/>
              <a:gd name="connsiteX4219" fmla="*/ 2192274 w 6096000"/>
              <a:gd name="connsiteY4219" fmla="*/ 1056994 h 6857999"/>
              <a:gd name="connsiteX4220" fmla="*/ 2191792 w 6096000"/>
              <a:gd name="connsiteY4220" fmla="*/ 1052161 h 6857999"/>
              <a:gd name="connsiteX4221" fmla="*/ 2190826 w 6096000"/>
              <a:gd name="connsiteY4221" fmla="*/ 1047812 h 6857999"/>
              <a:gd name="connsiteX4222" fmla="*/ 2188410 w 6096000"/>
              <a:gd name="connsiteY4222" fmla="*/ 1042012 h 6857999"/>
              <a:gd name="connsiteX4223" fmla="*/ 2185508 w 6096000"/>
              <a:gd name="connsiteY4223" fmla="*/ 1035729 h 6857999"/>
              <a:gd name="connsiteX4224" fmla="*/ 2191792 w 6096000"/>
              <a:gd name="connsiteY4224" fmla="*/ 1030413 h 6857999"/>
              <a:gd name="connsiteX4225" fmla="*/ 2198075 w 6096000"/>
              <a:gd name="connsiteY4225" fmla="*/ 1026062 h 6857999"/>
              <a:gd name="connsiteX4226" fmla="*/ 2204358 w 6096000"/>
              <a:gd name="connsiteY4226" fmla="*/ 1022680 h 6857999"/>
              <a:gd name="connsiteX4227" fmla="*/ 2210157 w 6096000"/>
              <a:gd name="connsiteY4227" fmla="*/ 1020747 h 6857999"/>
              <a:gd name="connsiteX4228" fmla="*/ 2216440 w 6096000"/>
              <a:gd name="connsiteY4228" fmla="*/ 1018814 h 6857999"/>
              <a:gd name="connsiteX4229" fmla="*/ 2222723 w 6096000"/>
              <a:gd name="connsiteY4229" fmla="*/ 1017847 h 6857999"/>
              <a:gd name="connsiteX4230" fmla="*/ 2234323 w 6096000"/>
              <a:gd name="connsiteY4230" fmla="*/ 1016881 h 6857999"/>
              <a:gd name="connsiteX4231" fmla="*/ 2240605 w 6096000"/>
              <a:gd name="connsiteY4231" fmla="*/ 1016396 h 6857999"/>
              <a:gd name="connsiteX4232" fmla="*/ 2246404 w 6096000"/>
              <a:gd name="connsiteY4232" fmla="*/ 1015430 h 6857999"/>
              <a:gd name="connsiteX4233" fmla="*/ 2252689 w 6096000"/>
              <a:gd name="connsiteY4233" fmla="*/ 1013981 h 6857999"/>
              <a:gd name="connsiteX4234" fmla="*/ 2258973 w 6096000"/>
              <a:gd name="connsiteY4234" fmla="*/ 1012047 h 6857999"/>
              <a:gd name="connsiteX4235" fmla="*/ 2264771 w 6096000"/>
              <a:gd name="connsiteY4235" fmla="*/ 1008663 h 6857999"/>
              <a:gd name="connsiteX4236" fmla="*/ 2271054 w 6096000"/>
              <a:gd name="connsiteY4236" fmla="*/ 1004797 h 6857999"/>
              <a:gd name="connsiteX4237" fmla="*/ 2277337 w 6096000"/>
              <a:gd name="connsiteY4237" fmla="*/ 999481 h 6857999"/>
              <a:gd name="connsiteX4238" fmla="*/ 2283620 w 6096000"/>
              <a:gd name="connsiteY4238" fmla="*/ 992715 h 6857999"/>
              <a:gd name="connsiteX4239" fmla="*/ 2286520 w 6096000"/>
              <a:gd name="connsiteY4239" fmla="*/ 988849 h 6857999"/>
              <a:gd name="connsiteX4240" fmla="*/ 2287969 w 6096000"/>
              <a:gd name="connsiteY4240" fmla="*/ 984498 h 6857999"/>
              <a:gd name="connsiteX4241" fmla="*/ 2289420 w 6096000"/>
              <a:gd name="connsiteY4241" fmla="*/ 975799 h 6857999"/>
              <a:gd name="connsiteX4242" fmla="*/ 2290386 w 6096000"/>
              <a:gd name="connsiteY4242" fmla="*/ 971450 h 6857999"/>
              <a:gd name="connsiteX4243" fmla="*/ 2292319 w 6096000"/>
              <a:gd name="connsiteY4243" fmla="*/ 967583 h 6857999"/>
              <a:gd name="connsiteX4244" fmla="*/ 2294736 w 6096000"/>
              <a:gd name="connsiteY4244" fmla="*/ 963233 h 6857999"/>
              <a:gd name="connsiteX4245" fmla="*/ 2296185 w 6096000"/>
              <a:gd name="connsiteY4245" fmla="*/ 961784 h 6857999"/>
              <a:gd name="connsiteX4246" fmla="*/ 2298601 w 6096000"/>
              <a:gd name="connsiteY4246" fmla="*/ 959850 h 6857999"/>
              <a:gd name="connsiteX4247" fmla="*/ 2290386 w 6096000"/>
              <a:gd name="connsiteY4247" fmla="*/ 946800 h 6857999"/>
              <a:gd name="connsiteX4248" fmla="*/ 2283136 w 6096000"/>
              <a:gd name="connsiteY4248" fmla="*/ 935201 h 6857999"/>
              <a:gd name="connsiteX4249" fmla="*/ 2279271 w 6096000"/>
              <a:gd name="connsiteY4249" fmla="*/ 929885 h 6857999"/>
              <a:gd name="connsiteX4250" fmla="*/ 2274920 w 6096000"/>
              <a:gd name="connsiteY4250" fmla="*/ 925535 h 6857999"/>
              <a:gd name="connsiteX4251" fmla="*/ 2270570 w 6096000"/>
              <a:gd name="connsiteY4251" fmla="*/ 921668 h 6857999"/>
              <a:gd name="connsiteX4252" fmla="*/ 2266704 w 6096000"/>
              <a:gd name="connsiteY4252" fmla="*/ 918769 h 6857999"/>
              <a:gd name="connsiteX4253" fmla="*/ 2262354 w 6096000"/>
              <a:gd name="connsiteY4253" fmla="*/ 915869 h 6857999"/>
              <a:gd name="connsiteX4254" fmla="*/ 2258004 w 6096000"/>
              <a:gd name="connsiteY4254" fmla="*/ 913453 h 6857999"/>
              <a:gd name="connsiteX4255" fmla="*/ 2253655 w 6096000"/>
              <a:gd name="connsiteY4255" fmla="*/ 911520 h 6857999"/>
              <a:gd name="connsiteX4256" fmla="*/ 2249306 w 6096000"/>
              <a:gd name="connsiteY4256" fmla="*/ 911036 h 6857999"/>
              <a:gd name="connsiteX4257" fmla="*/ 2244471 w 6096000"/>
              <a:gd name="connsiteY4257" fmla="*/ 910553 h 6857999"/>
              <a:gd name="connsiteX4258" fmla="*/ 2240605 w 6096000"/>
              <a:gd name="connsiteY4258" fmla="*/ 911036 h 6857999"/>
              <a:gd name="connsiteX4259" fmla="*/ 2235290 w 6096000"/>
              <a:gd name="connsiteY4259" fmla="*/ 912486 h 6857999"/>
              <a:gd name="connsiteX4260" fmla="*/ 2230939 w 6096000"/>
              <a:gd name="connsiteY4260" fmla="*/ 913935 h 6857999"/>
              <a:gd name="connsiteX4261" fmla="*/ 2233841 w 6096000"/>
              <a:gd name="connsiteY4261" fmla="*/ 909587 h 6857999"/>
              <a:gd name="connsiteX4262" fmla="*/ 2235290 w 6096000"/>
              <a:gd name="connsiteY4262" fmla="*/ 904754 h 6857999"/>
              <a:gd name="connsiteX4263" fmla="*/ 2237223 w 6096000"/>
              <a:gd name="connsiteY4263" fmla="*/ 900403 h 6857999"/>
              <a:gd name="connsiteX4264" fmla="*/ 2239156 w 6096000"/>
              <a:gd name="connsiteY4264" fmla="*/ 895570 h 6857999"/>
              <a:gd name="connsiteX4265" fmla="*/ 2240605 w 6096000"/>
              <a:gd name="connsiteY4265" fmla="*/ 885904 h 6857999"/>
              <a:gd name="connsiteX4266" fmla="*/ 2241090 w 6096000"/>
              <a:gd name="connsiteY4266" fmla="*/ 875755 h 6857999"/>
              <a:gd name="connsiteX4267" fmla="*/ 2241090 w 6096000"/>
              <a:gd name="connsiteY4267" fmla="*/ 865122 h 6857999"/>
              <a:gd name="connsiteX4268" fmla="*/ 2240122 w 6096000"/>
              <a:gd name="connsiteY4268" fmla="*/ 854490 h 6857999"/>
              <a:gd name="connsiteX4269" fmla="*/ 2237705 w 6096000"/>
              <a:gd name="connsiteY4269" fmla="*/ 843857 h 6857999"/>
              <a:gd name="connsiteX4270" fmla="*/ 2235290 w 6096000"/>
              <a:gd name="connsiteY4270" fmla="*/ 833707 h 6857999"/>
              <a:gd name="connsiteX4271" fmla="*/ 2232872 w 6096000"/>
              <a:gd name="connsiteY4271" fmla="*/ 823074 h 6857999"/>
              <a:gd name="connsiteX4272" fmla="*/ 2229008 w 6096000"/>
              <a:gd name="connsiteY4272" fmla="*/ 813408 h 6857999"/>
              <a:gd name="connsiteX4273" fmla="*/ 2222239 w 6096000"/>
              <a:gd name="connsiteY4273" fmla="*/ 795527 h 6857999"/>
              <a:gd name="connsiteX4274" fmla="*/ 2215473 w 6096000"/>
              <a:gd name="connsiteY4274" fmla="*/ 780061 h 6857999"/>
              <a:gd name="connsiteX4275" fmla="*/ 2209673 w 6096000"/>
              <a:gd name="connsiteY4275" fmla="*/ 768944 h 6857999"/>
              <a:gd name="connsiteX4276" fmla="*/ 2204358 w 6096000"/>
              <a:gd name="connsiteY4276" fmla="*/ 764595 h 6857999"/>
              <a:gd name="connsiteX4277" fmla="*/ 2198558 w 6096000"/>
              <a:gd name="connsiteY4277" fmla="*/ 761695 h 6857999"/>
              <a:gd name="connsiteX4278" fmla="*/ 2193726 w 6096000"/>
              <a:gd name="connsiteY4278" fmla="*/ 759762 h 6857999"/>
              <a:gd name="connsiteX4279" fmla="*/ 2188893 w 6096000"/>
              <a:gd name="connsiteY4279" fmla="*/ 757829 h 6857999"/>
              <a:gd name="connsiteX4280" fmla="*/ 2184542 w 6096000"/>
              <a:gd name="connsiteY4280" fmla="*/ 756862 h 6857999"/>
              <a:gd name="connsiteX4281" fmla="*/ 2179709 w 6096000"/>
              <a:gd name="connsiteY4281" fmla="*/ 755895 h 6857999"/>
              <a:gd name="connsiteX4282" fmla="*/ 2175359 w 6096000"/>
              <a:gd name="connsiteY4282" fmla="*/ 756862 h 6857999"/>
              <a:gd name="connsiteX4283" fmla="*/ 2171009 w 6096000"/>
              <a:gd name="connsiteY4283" fmla="*/ 757345 h 6857999"/>
              <a:gd name="connsiteX4284" fmla="*/ 2167143 w 6096000"/>
              <a:gd name="connsiteY4284" fmla="*/ 758311 h 6857999"/>
              <a:gd name="connsiteX4285" fmla="*/ 2163277 w 6096000"/>
              <a:gd name="connsiteY4285" fmla="*/ 760244 h 6857999"/>
              <a:gd name="connsiteX4286" fmla="*/ 2159893 w 6096000"/>
              <a:gd name="connsiteY4286" fmla="*/ 762178 h 6857999"/>
              <a:gd name="connsiteX4287" fmla="*/ 2155544 w 6096000"/>
              <a:gd name="connsiteY4287" fmla="*/ 764595 h 6857999"/>
              <a:gd name="connsiteX4288" fmla="*/ 2148777 w 6096000"/>
              <a:gd name="connsiteY4288" fmla="*/ 769911 h 6857999"/>
              <a:gd name="connsiteX4289" fmla="*/ 2142494 w 6096000"/>
              <a:gd name="connsiteY4289" fmla="*/ 776194 h 6857999"/>
              <a:gd name="connsiteX4290" fmla="*/ 2129445 w 6096000"/>
              <a:gd name="connsiteY4290" fmla="*/ 789727 h 6857999"/>
              <a:gd name="connsiteX4291" fmla="*/ 2122196 w 6096000"/>
              <a:gd name="connsiteY4291" fmla="*/ 796493 h 6857999"/>
              <a:gd name="connsiteX4292" fmla="*/ 2115430 w 6096000"/>
              <a:gd name="connsiteY4292" fmla="*/ 801326 h 6857999"/>
              <a:gd name="connsiteX4293" fmla="*/ 2112048 w 6096000"/>
              <a:gd name="connsiteY4293" fmla="*/ 803742 h 6857999"/>
              <a:gd name="connsiteX4294" fmla="*/ 2108180 w 6096000"/>
              <a:gd name="connsiteY4294" fmla="*/ 806159 h 6857999"/>
              <a:gd name="connsiteX4295" fmla="*/ 2104797 w 6096000"/>
              <a:gd name="connsiteY4295" fmla="*/ 807608 h 6857999"/>
              <a:gd name="connsiteX4296" fmla="*/ 2100446 w 6096000"/>
              <a:gd name="connsiteY4296" fmla="*/ 809059 h 6857999"/>
              <a:gd name="connsiteX4297" fmla="*/ 2096582 w 6096000"/>
              <a:gd name="connsiteY4297" fmla="*/ 809542 h 6857999"/>
              <a:gd name="connsiteX4298" fmla="*/ 2091749 w 6096000"/>
              <a:gd name="connsiteY4298" fmla="*/ 809542 h 6857999"/>
              <a:gd name="connsiteX4299" fmla="*/ 2087398 w 6096000"/>
              <a:gd name="connsiteY4299" fmla="*/ 809542 h 6857999"/>
              <a:gd name="connsiteX4300" fmla="*/ 2082565 w 6096000"/>
              <a:gd name="connsiteY4300" fmla="*/ 808575 h 6857999"/>
              <a:gd name="connsiteX4301" fmla="*/ 2076282 w 6096000"/>
              <a:gd name="connsiteY4301" fmla="*/ 800842 h 6857999"/>
              <a:gd name="connsiteX4302" fmla="*/ 2074348 w 6096000"/>
              <a:gd name="connsiteY4302" fmla="*/ 796976 h 6857999"/>
              <a:gd name="connsiteX4303" fmla="*/ 2072414 w 6096000"/>
              <a:gd name="connsiteY4303" fmla="*/ 794076 h 6857999"/>
              <a:gd name="connsiteX4304" fmla="*/ 2071449 w 6096000"/>
              <a:gd name="connsiteY4304" fmla="*/ 791176 h 6857999"/>
              <a:gd name="connsiteX4305" fmla="*/ 2070965 w 6096000"/>
              <a:gd name="connsiteY4305" fmla="*/ 788276 h 6857999"/>
              <a:gd name="connsiteX4306" fmla="*/ 2070965 w 6096000"/>
              <a:gd name="connsiteY4306" fmla="*/ 785376 h 6857999"/>
              <a:gd name="connsiteX4307" fmla="*/ 2070965 w 6096000"/>
              <a:gd name="connsiteY4307" fmla="*/ 782960 h 6857999"/>
              <a:gd name="connsiteX4308" fmla="*/ 2071933 w 6096000"/>
              <a:gd name="connsiteY4308" fmla="*/ 780543 h 6857999"/>
              <a:gd name="connsiteX4309" fmla="*/ 2072899 w 6096000"/>
              <a:gd name="connsiteY4309" fmla="*/ 779094 h 6857999"/>
              <a:gd name="connsiteX4310" fmla="*/ 2074348 w 6096000"/>
              <a:gd name="connsiteY4310" fmla="*/ 776677 h 6857999"/>
              <a:gd name="connsiteX4311" fmla="*/ 2075799 w 6096000"/>
              <a:gd name="connsiteY4311" fmla="*/ 775228 h 6857999"/>
              <a:gd name="connsiteX4312" fmla="*/ 2080632 w 6096000"/>
              <a:gd name="connsiteY4312" fmla="*/ 772328 h 6857999"/>
              <a:gd name="connsiteX4313" fmla="*/ 2085465 w 6096000"/>
              <a:gd name="connsiteY4313" fmla="*/ 769911 h 6857999"/>
              <a:gd name="connsiteX4314" fmla="*/ 2091265 w 6096000"/>
              <a:gd name="connsiteY4314" fmla="*/ 767495 h 6857999"/>
              <a:gd name="connsiteX4315" fmla="*/ 2097064 w 6096000"/>
              <a:gd name="connsiteY4315" fmla="*/ 766044 h 6857999"/>
              <a:gd name="connsiteX4316" fmla="*/ 2109146 w 6096000"/>
              <a:gd name="connsiteY4316" fmla="*/ 762178 h 6857999"/>
              <a:gd name="connsiteX4317" fmla="*/ 2119778 w 6096000"/>
              <a:gd name="connsiteY4317" fmla="*/ 760244 h 6857999"/>
              <a:gd name="connsiteX4318" fmla="*/ 2123162 w 6096000"/>
              <a:gd name="connsiteY4318" fmla="*/ 758311 h 6857999"/>
              <a:gd name="connsiteX4319" fmla="*/ 2125095 w 6096000"/>
              <a:gd name="connsiteY4319" fmla="*/ 756862 h 6857999"/>
              <a:gd name="connsiteX4320" fmla="*/ 2127513 w 6096000"/>
              <a:gd name="connsiteY4320" fmla="*/ 754445 h 6857999"/>
              <a:gd name="connsiteX4321" fmla="*/ 2127996 w 6096000"/>
              <a:gd name="connsiteY4321" fmla="*/ 752029 h 6857999"/>
              <a:gd name="connsiteX4322" fmla="*/ 2128962 w 6096000"/>
              <a:gd name="connsiteY4322" fmla="*/ 749129 h 6857999"/>
              <a:gd name="connsiteX4323" fmla="*/ 2128962 w 6096000"/>
              <a:gd name="connsiteY4323" fmla="*/ 746229 h 6857999"/>
              <a:gd name="connsiteX4324" fmla="*/ 2127996 w 6096000"/>
              <a:gd name="connsiteY4324" fmla="*/ 743330 h 6857999"/>
              <a:gd name="connsiteX4325" fmla="*/ 2127029 w 6096000"/>
              <a:gd name="connsiteY4325" fmla="*/ 739946 h 6857999"/>
              <a:gd name="connsiteX4326" fmla="*/ 2124130 w 6096000"/>
              <a:gd name="connsiteY4326" fmla="*/ 734146 h 6857999"/>
              <a:gd name="connsiteX4327" fmla="*/ 2118329 w 6096000"/>
              <a:gd name="connsiteY4327" fmla="*/ 723513 h 6857999"/>
              <a:gd name="connsiteX4328" fmla="*/ 2117363 w 6096000"/>
              <a:gd name="connsiteY4328" fmla="*/ 719164 h 6857999"/>
              <a:gd name="connsiteX4329" fmla="*/ 2117363 w 6096000"/>
              <a:gd name="connsiteY4329" fmla="*/ 717713 h 6857999"/>
              <a:gd name="connsiteX4330" fmla="*/ 2117845 w 6096000"/>
              <a:gd name="connsiteY4330" fmla="*/ 716264 h 6857999"/>
              <a:gd name="connsiteX4331" fmla="*/ 2124130 w 6096000"/>
              <a:gd name="connsiteY4331" fmla="*/ 709498 h 6857999"/>
              <a:gd name="connsiteX4332" fmla="*/ 2130896 w 6096000"/>
              <a:gd name="connsiteY4332" fmla="*/ 702732 h 6857999"/>
              <a:gd name="connsiteX4333" fmla="*/ 2138145 w 6096000"/>
              <a:gd name="connsiteY4333" fmla="*/ 696448 h 6857999"/>
              <a:gd name="connsiteX4334" fmla="*/ 2145395 w 6096000"/>
              <a:gd name="connsiteY4334" fmla="*/ 689682 h 6857999"/>
              <a:gd name="connsiteX4335" fmla="*/ 2161827 w 6096000"/>
              <a:gd name="connsiteY4335" fmla="*/ 677600 h 6857999"/>
              <a:gd name="connsiteX4336" fmla="*/ 2179709 w 6096000"/>
              <a:gd name="connsiteY4336" fmla="*/ 665034 h 6857999"/>
              <a:gd name="connsiteX4337" fmla="*/ 2198558 w 6096000"/>
              <a:gd name="connsiteY4337" fmla="*/ 651501 h 6857999"/>
              <a:gd name="connsiteX4338" fmla="*/ 2218375 w 6096000"/>
              <a:gd name="connsiteY4338" fmla="*/ 637969 h 6857999"/>
              <a:gd name="connsiteX4339" fmla="*/ 2237705 w 6096000"/>
              <a:gd name="connsiteY4339" fmla="*/ 622503 h 6857999"/>
              <a:gd name="connsiteX4340" fmla="*/ 2248340 w 6096000"/>
              <a:gd name="connsiteY4340" fmla="*/ 614286 h 6857999"/>
              <a:gd name="connsiteX4341" fmla="*/ 2258004 w 6096000"/>
              <a:gd name="connsiteY4341" fmla="*/ 605587 h 6857999"/>
              <a:gd name="connsiteX4342" fmla="*/ 2261870 w 6096000"/>
              <a:gd name="connsiteY4342" fmla="*/ 607520 h 6857999"/>
              <a:gd name="connsiteX4343" fmla="*/ 2265737 w 6096000"/>
              <a:gd name="connsiteY4343" fmla="*/ 609453 h 6857999"/>
              <a:gd name="connsiteX4344" fmla="*/ 2273954 w 6096000"/>
              <a:gd name="connsiteY4344" fmla="*/ 614770 h 6857999"/>
              <a:gd name="connsiteX4345" fmla="*/ 2282170 w 6096000"/>
              <a:gd name="connsiteY4345" fmla="*/ 621536 h 6857999"/>
              <a:gd name="connsiteX4346" fmla="*/ 2289420 w 6096000"/>
              <a:gd name="connsiteY4346" fmla="*/ 629752 h 6857999"/>
              <a:gd name="connsiteX4347" fmla="*/ 2297635 w 6096000"/>
              <a:gd name="connsiteY4347" fmla="*/ 638451 h 6857999"/>
              <a:gd name="connsiteX4348" fmla="*/ 2304403 w 6096000"/>
              <a:gd name="connsiteY4348" fmla="*/ 648118 h 6857999"/>
              <a:gd name="connsiteX4349" fmla="*/ 2311167 w 6096000"/>
              <a:gd name="connsiteY4349" fmla="*/ 658268 h 6857999"/>
              <a:gd name="connsiteX4350" fmla="*/ 2316967 w 6096000"/>
              <a:gd name="connsiteY4350" fmla="*/ 668900 h 6857999"/>
              <a:gd name="connsiteX4351" fmla="*/ 2322284 w 6096000"/>
              <a:gd name="connsiteY4351" fmla="*/ 679533 h 6857999"/>
              <a:gd name="connsiteX4352" fmla="*/ 2326151 w 6096000"/>
              <a:gd name="connsiteY4352" fmla="*/ 690648 h 6857999"/>
              <a:gd name="connsiteX4353" fmla="*/ 2329050 w 6096000"/>
              <a:gd name="connsiteY4353" fmla="*/ 700799 h 6857999"/>
              <a:gd name="connsiteX4354" fmla="*/ 2331466 w 6096000"/>
              <a:gd name="connsiteY4354" fmla="*/ 711431 h 6857999"/>
              <a:gd name="connsiteX4355" fmla="*/ 2331466 w 6096000"/>
              <a:gd name="connsiteY4355" fmla="*/ 715780 h 6857999"/>
              <a:gd name="connsiteX4356" fmla="*/ 2331950 w 6096000"/>
              <a:gd name="connsiteY4356" fmla="*/ 720613 h 6857999"/>
              <a:gd name="connsiteX4357" fmla="*/ 2331466 w 6096000"/>
              <a:gd name="connsiteY4357" fmla="*/ 724964 h 6857999"/>
              <a:gd name="connsiteX4358" fmla="*/ 2330983 w 6096000"/>
              <a:gd name="connsiteY4358" fmla="*/ 729313 h 6857999"/>
              <a:gd name="connsiteX4359" fmla="*/ 2329534 w 6096000"/>
              <a:gd name="connsiteY4359" fmla="*/ 733179 h 6857999"/>
              <a:gd name="connsiteX4360" fmla="*/ 2328084 w 6096000"/>
              <a:gd name="connsiteY4360" fmla="*/ 736563 h 6857999"/>
              <a:gd name="connsiteX4361" fmla="*/ 2326151 w 6096000"/>
              <a:gd name="connsiteY4361" fmla="*/ 739946 h 6857999"/>
              <a:gd name="connsiteX4362" fmla="*/ 2323733 w 6096000"/>
              <a:gd name="connsiteY4362" fmla="*/ 742845 h 6857999"/>
              <a:gd name="connsiteX4363" fmla="*/ 2325184 w 6096000"/>
              <a:gd name="connsiteY4363" fmla="*/ 746712 h 6857999"/>
              <a:gd name="connsiteX4364" fmla="*/ 2326633 w 6096000"/>
              <a:gd name="connsiteY4364" fmla="*/ 750578 h 6857999"/>
              <a:gd name="connsiteX4365" fmla="*/ 2329050 w 6096000"/>
              <a:gd name="connsiteY4365" fmla="*/ 752996 h 6857999"/>
              <a:gd name="connsiteX4366" fmla="*/ 2331466 w 6096000"/>
              <a:gd name="connsiteY4366" fmla="*/ 756862 h 6857999"/>
              <a:gd name="connsiteX4367" fmla="*/ 2333883 w 6096000"/>
              <a:gd name="connsiteY4367" fmla="*/ 758795 h 6857999"/>
              <a:gd name="connsiteX4368" fmla="*/ 2336783 w 6096000"/>
              <a:gd name="connsiteY4368" fmla="*/ 761211 h 6857999"/>
              <a:gd name="connsiteX4369" fmla="*/ 2343065 w 6096000"/>
              <a:gd name="connsiteY4369" fmla="*/ 766044 h 6857999"/>
              <a:gd name="connsiteX4370" fmla="*/ 2349833 w 6096000"/>
              <a:gd name="connsiteY4370" fmla="*/ 768944 h 6857999"/>
              <a:gd name="connsiteX4371" fmla="*/ 2356598 w 6096000"/>
              <a:gd name="connsiteY4371" fmla="*/ 770877 h 6857999"/>
              <a:gd name="connsiteX4372" fmla="*/ 2364331 w 6096000"/>
              <a:gd name="connsiteY4372" fmla="*/ 772328 h 6857999"/>
              <a:gd name="connsiteX4373" fmla="*/ 2371099 w 6096000"/>
              <a:gd name="connsiteY4373" fmla="*/ 772810 h 6857999"/>
              <a:gd name="connsiteX4374" fmla="*/ 2377863 w 6096000"/>
              <a:gd name="connsiteY4374" fmla="*/ 772328 h 6857999"/>
              <a:gd name="connsiteX4375" fmla="*/ 2384147 w 6096000"/>
              <a:gd name="connsiteY4375" fmla="*/ 770395 h 6857999"/>
              <a:gd name="connsiteX4376" fmla="*/ 2389947 w 6096000"/>
              <a:gd name="connsiteY4376" fmla="*/ 767977 h 6857999"/>
              <a:gd name="connsiteX4377" fmla="*/ 2392363 w 6096000"/>
              <a:gd name="connsiteY4377" fmla="*/ 766528 h 6857999"/>
              <a:gd name="connsiteX4378" fmla="*/ 2393813 w 6096000"/>
              <a:gd name="connsiteY4378" fmla="*/ 764595 h 6857999"/>
              <a:gd name="connsiteX4379" fmla="*/ 2395747 w 6096000"/>
              <a:gd name="connsiteY4379" fmla="*/ 763144 h 6857999"/>
              <a:gd name="connsiteX4380" fmla="*/ 2397195 w 6096000"/>
              <a:gd name="connsiteY4380" fmla="*/ 760729 h 6857999"/>
              <a:gd name="connsiteX4381" fmla="*/ 2398646 w 6096000"/>
              <a:gd name="connsiteY4381" fmla="*/ 758311 h 6857999"/>
              <a:gd name="connsiteX4382" fmla="*/ 2399129 w 6096000"/>
              <a:gd name="connsiteY4382" fmla="*/ 755411 h 6857999"/>
              <a:gd name="connsiteX4383" fmla="*/ 2399129 w 6096000"/>
              <a:gd name="connsiteY4383" fmla="*/ 752511 h 6857999"/>
              <a:gd name="connsiteX4384" fmla="*/ 2399129 w 6096000"/>
              <a:gd name="connsiteY4384" fmla="*/ 749612 h 6857999"/>
              <a:gd name="connsiteX4385" fmla="*/ 2398162 w 6096000"/>
              <a:gd name="connsiteY4385" fmla="*/ 746712 h 6857999"/>
              <a:gd name="connsiteX4386" fmla="*/ 2396713 w 6096000"/>
              <a:gd name="connsiteY4386" fmla="*/ 743330 h 6857999"/>
              <a:gd name="connsiteX4387" fmla="*/ 2402029 w 6096000"/>
              <a:gd name="connsiteY4387" fmla="*/ 743330 h 6857999"/>
              <a:gd name="connsiteX4388" fmla="*/ 2406379 w 6096000"/>
              <a:gd name="connsiteY4388" fmla="*/ 744779 h 6857999"/>
              <a:gd name="connsiteX4389" fmla="*/ 2410245 w 6096000"/>
              <a:gd name="connsiteY4389" fmla="*/ 745745 h 6857999"/>
              <a:gd name="connsiteX4390" fmla="*/ 2413628 w 6096000"/>
              <a:gd name="connsiteY4390" fmla="*/ 746712 h 6857999"/>
              <a:gd name="connsiteX4391" fmla="*/ 2416529 w 6096000"/>
              <a:gd name="connsiteY4391" fmla="*/ 748645 h 6857999"/>
              <a:gd name="connsiteX4392" fmla="*/ 2418461 w 6096000"/>
              <a:gd name="connsiteY4392" fmla="*/ 750578 h 6857999"/>
              <a:gd name="connsiteX4393" fmla="*/ 2420394 w 6096000"/>
              <a:gd name="connsiteY4393" fmla="*/ 752511 h 6857999"/>
              <a:gd name="connsiteX4394" fmla="*/ 2422327 w 6096000"/>
              <a:gd name="connsiteY4394" fmla="*/ 754929 h 6857999"/>
              <a:gd name="connsiteX4395" fmla="*/ 2422811 w 6096000"/>
              <a:gd name="connsiteY4395" fmla="*/ 757829 h 6857999"/>
              <a:gd name="connsiteX4396" fmla="*/ 2423778 w 6096000"/>
              <a:gd name="connsiteY4396" fmla="*/ 760729 h 6857999"/>
              <a:gd name="connsiteX4397" fmla="*/ 2424261 w 6096000"/>
              <a:gd name="connsiteY4397" fmla="*/ 767011 h 6857999"/>
              <a:gd name="connsiteX4398" fmla="*/ 2423778 w 6096000"/>
              <a:gd name="connsiteY4398" fmla="*/ 773777 h 6857999"/>
              <a:gd name="connsiteX4399" fmla="*/ 2422811 w 6096000"/>
              <a:gd name="connsiteY4399" fmla="*/ 781510 h 6857999"/>
              <a:gd name="connsiteX4400" fmla="*/ 2419428 w 6096000"/>
              <a:gd name="connsiteY4400" fmla="*/ 797460 h 6857999"/>
              <a:gd name="connsiteX4401" fmla="*/ 2417495 w 6096000"/>
              <a:gd name="connsiteY4401" fmla="*/ 804709 h 6857999"/>
              <a:gd name="connsiteX4402" fmla="*/ 2415561 w 6096000"/>
              <a:gd name="connsiteY4402" fmla="*/ 812925 h 6857999"/>
              <a:gd name="connsiteX4403" fmla="*/ 2415079 w 6096000"/>
              <a:gd name="connsiteY4403" fmla="*/ 820174 h 6857999"/>
              <a:gd name="connsiteX4404" fmla="*/ 2415561 w 6096000"/>
              <a:gd name="connsiteY4404" fmla="*/ 827907 h 6857999"/>
              <a:gd name="connsiteX4405" fmla="*/ 2415561 w 6096000"/>
              <a:gd name="connsiteY4405" fmla="*/ 830807 h 6857999"/>
              <a:gd name="connsiteX4406" fmla="*/ 2417012 w 6096000"/>
              <a:gd name="connsiteY4406" fmla="*/ 834191 h 6857999"/>
              <a:gd name="connsiteX4407" fmla="*/ 2417979 w 6096000"/>
              <a:gd name="connsiteY4407" fmla="*/ 837091 h 6857999"/>
              <a:gd name="connsiteX4408" fmla="*/ 2419912 w 6096000"/>
              <a:gd name="connsiteY4408" fmla="*/ 839991 h 6857999"/>
              <a:gd name="connsiteX4409" fmla="*/ 2424745 w 6096000"/>
              <a:gd name="connsiteY4409" fmla="*/ 837091 h 6857999"/>
              <a:gd name="connsiteX4410" fmla="*/ 2429578 w 6096000"/>
              <a:gd name="connsiteY4410" fmla="*/ 834191 h 6857999"/>
              <a:gd name="connsiteX4411" fmla="*/ 2433444 w 6096000"/>
              <a:gd name="connsiteY4411" fmla="*/ 831291 h 6857999"/>
              <a:gd name="connsiteX4412" fmla="*/ 2436828 w 6096000"/>
              <a:gd name="connsiteY4412" fmla="*/ 827907 h 6857999"/>
              <a:gd name="connsiteX4413" fmla="*/ 2439727 w 6096000"/>
              <a:gd name="connsiteY4413" fmla="*/ 824041 h 6857999"/>
              <a:gd name="connsiteX4414" fmla="*/ 2442144 w 6096000"/>
              <a:gd name="connsiteY4414" fmla="*/ 820174 h 6857999"/>
              <a:gd name="connsiteX4415" fmla="*/ 2444077 w 6096000"/>
              <a:gd name="connsiteY4415" fmla="*/ 815825 h 6857999"/>
              <a:gd name="connsiteX4416" fmla="*/ 2445043 w 6096000"/>
              <a:gd name="connsiteY4416" fmla="*/ 811959 h 6857999"/>
              <a:gd name="connsiteX4417" fmla="*/ 2445043 w 6096000"/>
              <a:gd name="connsiteY4417" fmla="*/ 807126 h 6857999"/>
              <a:gd name="connsiteX4418" fmla="*/ 2445043 w 6096000"/>
              <a:gd name="connsiteY4418" fmla="*/ 801809 h 6857999"/>
              <a:gd name="connsiteX4419" fmla="*/ 2444077 w 6096000"/>
              <a:gd name="connsiteY4419" fmla="*/ 796976 h 6857999"/>
              <a:gd name="connsiteX4420" fmla="*/ 2442144 w 6096000"/>
              <a:gd name="connsiteY4420" fmla="*/ 791660 h 6857999"/>
              <a:gd name="connsiteX4421" fmla="*/ 2439727 w 6096000"/>
              <a:gd name="connsiteY4421" fmla="*/ 785860 h 6857999"/>
              <a:gd name="connsiteX4422" fmla="*/ 2436828 w 6096000"/>
              <a:gd name="connsiteY4422" fmla="*/ 780061 h 6857999"/>
              <a:gd name="connsiteX4423" fmla="*/ 2433444 w 6096000"/>
              <a:gd name="connsiteY4423" fmla="*/ 774261 h 6857999"/>
              <a:gd name="connsiteX4424" fmla="*/ 2429578 w 6096000"/>
              <a:gd name="connsiteY4424" fmla="*/ 767977 h 6857999"/>
              <a:gd name="connsiteX4425" fmla="*/ 2432960 w 6096000"/>
              <a:gd name="connsiteY4425" fmla="*/ 765078 h 6857999"/>
              <a:gd name="connsiteX4426" fmla="*/ 2436344 w 6096000"/>
              <a:gd name="connsiteY4426" fmla="*/ 763144 h 6857999"/>
              <a:gd name="connsiteX4427" fmla="*/ 2439727 w 6096000"/>
              <a:gd name="connsiteY4427" fmla="*/ 761211 h 6857999"/>
              <a:gd name="connsiteX4428" fmla="*/ 2442626 w 6096000"/>
              <a:gd name="connsiteY4428" fmla="*/ 760244 h 6857999"/>
              <a:gd name="connsiteX4429" fmla="*/ 2446010 w 6096000"/>
              <a:gd name="connsiteY4429" fmla="*/ 758795 h 6857999"/>
              <a:gd name="connsiteX4430" fmla="*/ 2448910 w 6096000"/>
              <a:gd name="connsiteY4430" fmla="*/ 758311 h 6857999"/>
              <a:gd name="connsiteX4431" fmla="*/ 2455192 w 6096000"/>
              <a:gd name="connsiteY4431" fmla="*/ 758311 h 6857999"/>
              <a:gd name="connsiteX4432" fmla="*/ 2460992 w 6096000"/>
              <a:gd name="connsiteY4432" fmla="*/ 759762 h 6857999"/>
              <a:gd name="connsiteX4433" fmla="*/ 2466793 w 6096000"/>
              <a:gd name="connsiteY4433" fmla="*/ 761211 h 6857999"/>
              <a:gd name="connsiteX4434" fmla="*/ 2477909 w 6096000"/>
              <a:gd name="connsiteY4434" fmla="*/ 766528 h 6857999"/>
              <a:gd name="connsiteX4435" fmla="*/ 2483708 w 6096000"/>
              <a:gd name="connsiteY4435" fmla="*/ 768944 h 6857999"/>
              <a:gd name="connsiteX4436" fmla="*/ 2489024 w 6096000"/>
              <a:gd name="connsiteY4436" fmla="*/ 770395 h 6857999"/>
              <a:gd name="connsiteX4437" fmla="*/ 2494823 w 6096000"/>
              <a:gd name="connsiteY4437" fmla="*/ 771361 h 6857999"/>
              <a:gd name="connsiteX4438" fmla="*/ 2501107 w 6096000"/>
              <a:gd name="connsiteY4438" fmla="*/ 770877 h 6857999"/>
              <a:gd name="connsiteX4439" fmla="*/ 2504007 w 6096000"/>
              <a:gd name="connsiteY4439" fmla="*/ 770877 h 6857999"/>
              <a:gd name="connsiteX4440" fmla="*/ 2507391 w 6096000"/>
              <a:gd name="connsiteY4440" fmla="*/ 769911 h 6857999"/>
              <a:gd name="connsiteX4441" fmla="*/ 2510289 w 6096000"/>
              <a:gd name="connsiteY4441" fmla="*/ 768944 h 6857999"/>
              <a:gd name="connsiteX4442" fmla="*/ 2514155 w 6096000"/>
              <a:gd name="connsiteY4442" fmla="*/ 766528 h 6857999"/>
              <a:gd name="connsiteX4443" fmla="*/ 2517539 w 6096000"/>
              <a:gd name="connsiteY4443" fmla="*/ 764111 h 6857999"/>
              <a:gd name="connsiteX4444" fmla="*/ 2520922 w 6096000"/>
              <a:gd name="connsiteY4444" fmla="*/ 761695 h 6857999"/>
              <a:gd name="connsiteX4445" fmla="*/ 2524306 w 6096000"/>
              <a:gd name="connsiteY4445" fmla="*/ 758311 h 6857999"/>
              <a:gd name="connsiteX4446" fmla="*/ 2527689 w 6096000"/>
              <a:gd name="connsiteY4446" fmla="*/ 754445 h 6857999"/>
              <a:gd name="connsiteX4447" fmla="*/ 2528655 w 6096000"/>
              <a:gd name="connsiteY4447" fmla="*/ 761211 h 6857999"/>
              <a:gd name="connsiteX4448" fmla="*/ 2529621 w 6096000"/>
              <a:gd name="connsiteY4448" fmla="*/ 767495 h 6857999"/>
              <a:gd name="connsiteX4449" fmla="*/ 2528655 w 6096000"/>
              <a:gd name="connsiteY4449" fmla="*/ 773294 h 6857999"/>
              <a:gd name="connsiteX4450" fmla="*/ 2528172 w 6096000"/>
              <a:gd name="connsiteY4450" fmla="*/ 778610 h 6857999"/>
              <a:gd name="connsiteX4451" fmla="*/ 2526721 w 6096000"/>
              <a:gd name="connsiteY4451" fmla="*/ 782960 h 6857999"/>
              <a:gd name="connsiteX4452" fmla="*/ 2524788 w 6096000"/>
              <a:gd name="connsiteY4452" fmla="*/ 786343 h 6857999"/>
              <a:gd name="connsiteX4453" fmla="*/ 2522373 w 6096000"/>
              <a:gd name="connsiteY4453" fmla="*/ 790693 h 6857999"/>
              <a:gd name="connsiteX4454" fmla="*/ 2519473 w 6096000"/>
              <a:gd name="connsiteY4454" fmla="*/ 793593 h 6857999"/>
              <a:gd name="connsiteX4455" fmla="*/ 2516089 w 6096000"/>
              <a:gd name="connsiteY4455" fmla="*/ 796493 h 6857999"/>
              <a:gd name="connsiteX4456" fmla="*/ 2512707 w 6096000"/>
              <a:gd name="connsiteY4456" fmla="*/ 798426 h 6857999"/>
              <a:gd name="connsiteX4457" fmla="*/ 2505456 w 6096000"/>
              <a:gd name="connsiteY4457" fmla="*/ 802775 h 6857999"/>
              <a:gd name="connsiteX4458" fmla="*/ 2496758 w 6096000"/>
              <a:gd name="connsiteY4458" fmla="*/ 806159 h 6857999"/>
              <a:gd name="connsiteX4459" fmla="*/ 2488057 w 6096000"/>
              <a:gd name="connsiteY4459" fmla="*/ 809059 h 6857999"/>
              <a:gd name="connsiteX4460" fmla="*/ 2479357 w 6096000"/>
              <a:gd name="connsiteY4460" fmla="*/ 811959 h 6857999"/>
              <a:gd name="connsiteX4461" fmla="*/ 2471626 w 6096000"/>
              <a:gd name="connsiteY4461" fmla="*/ 815341 h 6857999"/>
              <a:gd name="connsiteX4462" fmla="*/ 2467276 w 6096000"/>
              <a:gd name="connsiteY4462" fmla="*/ 817759 h 6857999"/>
              <a:gd name="connsiteX4463" fmla="*/ 2463892 w 6096000"/>
              <a:gd name="connsiteY4463" fmla="*/ 819208 h 6857999"/>
              <a:gd name="connsiteX4464" fmla="*/ 2460509 w 6096000"/>
              <a:gd name="connsiteY4464" fmla="*/ 822108 h 6857999"/>
              <a:gd name="connsiteX4465" fmla="*/ 2457609 w 6096000"/>
              <a:gd name="connsiteY4465" fmla="*/ 825007 h 6857999"/>
              <a:gd name="connsiteX4466" fmla="*/ 2454710 w 6096000"/>
              <a:gd name="connsiteY4466" fmla="*/ 827907 h 6857999"/>
              <a:gd name="connsiteX4467" fmla="*/ 2453259 w 6096000"/>
              <a:gd name="connsiteY4467" fmla="*/ 831291 h 6857999"/>
              <a:gd name="connsiteX4468" fmla="*/ 2451327 w 6096000"/>
              <a:gd name="connsiteY4468" fmla="*/ 835158 h 6857999"/>
              <a:gd name="connsiteX4469" fmla="*/ 2450359 w 6096000"/>
              <a:gd name="connsiteY4469" fmla="*/ 839991 h 6857999"/>
              <a:gd name="connsiteX4470" fmla="*/ 2449877 w 6096000"/>
              <a:gd name="connsiteY4470" fmla="*/ 845306 h 6857999"/>
              <a:gd name="connsiteX4471" fmla="*/ 2449877 w 6096000"/>
              <a:gd name="connsiteY4471" fmla="*/ 850623 h 6857999"/>
              <a:gd name="connsiteX4472" fmla="*/ 2450843 w 6096000"/>
              <a:gd name="connsiteY4472" fmla="*/ 857872 h 6857999"/>
              <a:gd name="connsiteX4473" fmla="*/ 2452293 w 6096000"/>
              <a:gd name="connsiteY4473" fmla="*/ 864638 h 6857999"/>
              <a:gd name="connsiteX4474" fmla="*/ 2447943 w 6096000"/>
              <a:gd name="connsiteY4474" fmla="*/ 867056 h 6857999"/>
              <a:gd name="connsiteX4475" fmla="*/ 2443111 w 6096000"/>
              <a:gd name="connsiteY4475" fmla="*/ 868989 h 6857999"/>
              <a:gd name="connsiteX4476" fmla="*/ 2438760 w 6096000"/>
              <a:gd name="connsiteY4476" fmla="*/ 870922 h 6857999"/>
              <a:gd name="connsiteX4477" fmla="*/ 2433444 w 6096000"/>
              <a:gd name="connsiteY4477" fmla="*/ 871889 h 6857999"/>
              <a:gd name="connsiteX4478" fmla="*/ 2423294 w 6096000"/>
              <a:gd name="connsiteY4478" fmla="*/ 874305 h 6857999"/>
              <a:gd name="connsiteX4479" fmla="*/ 2411696 w 6096000"/>
              <a:gd name="connsiteY4479" fmla="*/ 875755 h 6857999"/>
              <a:gd name="connsiteX4480" fmla="*/ 2387529 w 6096000"/>
              <a:gd name="connsiteY4480" fmla="*/ 877204 h 6857999"/>
              <a:gd name="connsiteX4481" fmla="*/ 2375447 w 6096000"/>
              <a:gd name="connsiteY4481" fmla="*/ 877688 h 6857999"/>
              <a:gd name="connsiteX4482" fmla="*/ 2363364 w 6096000"/>
              <a:gd name="connsiteY4482" fmla="*/ 879138 h 6857999"/>
              <a:gd name="connsiteX4483" fmla="*/ 2352249 w 6096000"/>
              <a:gd name="connsiteY4483" fmla="*/ 880588 h 6857999"/>
              <a:gd name="connsiteX4484" fmla="*/ 2341132 w 6096000"/>
              <a:gd name="connsiteY4484" fmla="*/ 883488 h 6857999"/>
              <a:gd name="connsiteX4485" fmla="*/ 2335817 w 6096000"/>
              <a:gd name="connsiteY4485" fmla="*/ 885421 h 6857999"/>
              <a:gd name="connsiteX4486" fmla="*/ 2330983 w 6096000"/>
              <a:gd name="connsiteY4486" fmla="*/ 887355 h 6857999"/>
              <a:gd name="connsiteX4487" fmla="*/ 2326151 w 6096000"/>
              <a:gd name="connsiteY4487" fmla="*/ 890254 h 6857999"/>
              <a:gd name="connsiteX4488" fmla="*/ 2321800 w 6096000"/>
              <a:gd name="connsiteY4488" fmla="*/ 893154 h 6857999"/>
              <a:gd name="connsiteX4489" fmla="*/ 2317451 w 6096000"/>
              <a:gd name="connsiteY4489" fmla="*/ 896537 h 6857999"/>
              <a:gd name="connsiteX4490" fmla="*/ 2314067 w 6096000"/>
              <a:gd name="connsiteY4490" fmla="*/ 900403 h 6857999"/>
              <a:gd name="connsiteX4491" fmla="*/ 2310685 w 6096000"/>
              <a:gd name="connsiteY4491" fmla="*/ 904754 h 6857999"/>
              <a:gd name="connsiteX4492" fmla="*/ 2307785 w 6096000"/>
              <a:gd name="connsiteY4492" fmla="*/ 910069 h 6857999"/>
              <a:gd name="connsiteX4493" fmla="*/ 2305367 w 6096000"/>
              <a:gd name="connsiteY4493" fmla="*/ 914902 h 6857999"/>
              <a:gd name="connsiteX4494" fmla="*/ 2303434 w 6096000"/>
              <a:gd name="connsiteY4494" fmla="*/ 921668 h 6857999"/>
              <a:gd name="connsiteX4495" fmla="*/ 2301501 w 6096000"/>
              <a:gd name="connsiteY4495" fmla="*/ 928435 h 6857999"/>
              <a:gd name="connsiteX4496" fmla="*/ 2301019 w 6096000"/>
              <a:gd name="connsiteY4496" fmla="*/ 935685 h 6857999"/>
              <a:gd name="connsiteX4497" fmla="*/ 2303434 w 6096000"/>
              <a:gd name="connsiteY4497" fmla="*/ 941967 h 6857999"/>
              <a:gd name="connsiteX4498" fmla="*/ 2306334 w 6096000"/>
              <a:gd name="connsiteY4498" fmla="*/ 947284 h 6857999"/>
              <a:gd name="connsiteX4499" fmla="*/ 2309235 w 6096000"/>
              <a:gd name="connsiteY4499" fmla="*/ 951151 h 6857999"/>
              <a:gd name="connsiteX4500" fmla="*/ 2311651 w 6096000"/>
              <a:gd name="connsiteY4500" fmla="*/ 954533 h 6857999"/>
              <a:gd name="connsiteX4501" fmla="*/ 2314551 w 6096000"/>
              <a:gd name="connsiteY4501" fmla="*/ 956951 h 6857999"/>
              <a:gd name="connsiteX4502" fmla="*/ 2318417 w 6096000"/>
              <a:gd name="connsiteY4502" fmla="*/ 958884 h 6857999"/>
              <a:gd name="connsiteX4503" fmla="*/ 2321800 w 6096000"/>
              <a:gd name="connsiteY4503" fmla="*/ 959366 h 6857999"/>
              <a:gd name="connsiteX4504" fmla="*/ 2325666 w 6096000"/>
              <a:gd name="connsiteY4504" fmla="*/ 959850 h 6857999"/>
              <a:gd name="connsiteX4505" fmla="*/ 2329050 w 6096000"/>
              <a:gd name="connsiteY4505" fmla="*/ 959850 h 6857999"/>
              <a:gd name="connsiteX4506" fmla="*/ 2332433 w 6096000"/>
              <a:gd name="connsiteY4506" fmla="*/ 959366 h 6857999"/>
              <a:gd name="connsiteX4507" fmla="*/ 2336783 w 6096000"/>
              <a:gd name="connsiteY4507" fmla="*/ 958400 h 6857999"/>
              <a:gd name="connsiteX4508" fmla="*/ 2340649 w 6096000"/>
              <a:gd name="connsiteY4508" fmla="*/ 956466 h 6857999"/>
              <a:gd name="connsiteX4509" fmla="*/ 2347899 w 6096000"/>
              <a:gd name="connsiteY4509" fmla="*/ 952600 h 6857999"/>
              <a:gd name="connsiteX4510" fmla="*/ 2355633 w 6096000"/>
              <a:gd name="connsiteY4510" fmla="*/ 947767 h 6857999"/>
              <a:gd name="connsiteX4511" fmla="*/ 2369648 w 6096000"/>
              <a:gd name="connsiteY4511" fmla="*/ 938585 h 6857999"/>
              <a:gd name="connsiteX4512" fmla="*/ 2375447 w 6096000"/>
              <a:gd name="connsiteY4512" fmla="*/ 935201 h 6857999"/>
              <a:gd name="connsiteX4513" fmla="*/ 2381247 w 6096000"/>
              <a:gd name="connsiteY4513" fmla="*/ 933268 h 6857999"/>
              <a:gd name="connsiteX4514" fmla="*/ 2383663 w 6096000"/>
              <a:gd name="connsiteY4514" fmla="*/ 932785 h 6857999"/>
              <a:gd name="connsiteX4515" fmla="*/ 2386080 w 6096000"/>
              <a:gd name="connsiteY4515" fmla="*/ 932785 h 6857999"/>
              <a:gd name="connsiteX4516" fmla="*/ 2388013 w 6096000"/>
              <a:gd name="connsiteY4516" fmla="*/ 934234 h 6857999"/>
              <a:gd name="connsiteX4517" fmla="*/ 2389463 w 6096000"/>
              <a:gd name="connsiteY4517" fmla="*/ 935201 h 6857999"/>
              <a:gd name="connsiteX4518" fmla="*/ 2390913 w 6096000"/>
              <a:gd name="connsiteY4518" fmla="*/ 937618 h 6857999"/>
              <a:gd name="connsiteX4519" fmla="*/ 2392363 w 6096000"/>
              <a:gd name="connsiteY4519" fmla="*/ 941001 h 6857999"/>
              <a:gd name="connsiteX4520" fmla="*/ 2392847 w 6096000"/>
              <a:gd name="connsiteY4520" fmla="*/ 944384 h 6857999"/>
              <a:gd name="connsiteX4521" fmla="*/ 2393329 w 6096000"/>
              <a:gd name="connsiteY4521" fmla="*/ 949700 h 6857999"/>
              <a:gd name="connsiteX4522" fmla="*/ 2400095 w 6096000"/>
              <a:gd name="connsiteY4522" fmla="*/ 944384 h 6857999"/>
              <a:gd name="connsiteX4523" fmla="*/ 2407828 w 6096000"/>
              <a:gd name="connsiteY4523" fmla="*/ 940034 h 6857999"/>
              <a:gd name="connsiteX4524" fmla="*/ 2413628 w 6096000"/>
              <a:gd name="connsiteY4524" fmla="*/ 932301 h 6857999"/>
              <a:gd name="connsiteX4525" fmla="*/ 2419428 w 6096000"/>
              <a:gd name="connsiteY4525" fmla="*/ 926019 h 6857999"/>
              <a:gd name="connsiteX4526" fmla="*/ 2425711 w 6096000"/>
              <a:gd name="connsiteY4526" fmla="*/ 920219 h 6857999"/>
              <a:gd name="connsiteX4527" fmla="*/ 2431995 w 6096000"/>
              <a:gd name="connsiteY4527" fmla="*/ 914902 h 6857999"/>
              <a:gd name="connsiteX4528" fmla="*/ 2444559 w 6096000"/>
              <a:gd name="connsiteY4528" fmla="*/ 905720 h 6857999"/>
              <a:gd name="connsiteX4529" fmla="*/ 2457127 w 6096000"/>
              <a:gd name="connsiteY4529" fmla="*/ 897503 h 6857999"/>
              <a:gd name="connsiteX4530" fmla="*/ 2462925 w 6096000"/>
              <a:gd name="connsiteY4530" fmla="*/ 892670 h 6857999"/>
              <a:gd name="connsiteX4531" fmla="*/ 2468242 w 6096000"/>
              <a:gd name="connsiteY4531" fmla="*/ 887355 h 6857999"/>
              <a:gd name="connsiteX4532" fmla="*/ 2473075 w 6096000"/>
              <a:gd name="connsiteY4532" fmla="*/ 882521 h 6857999"/>
              <a:gd name="connsiteX4533" fmla="*/ 2477909 w 6096000"/>
              <a:gd name="connsiteY4533" fmla="*/ 876238 h 6857999"/>
              <a:gd name="connsiteX4534" fmla="*/ 2482259 w 6096000"/>
              <a:gd name="connsiteY4534" fmla="*/ 868989 h 6857999"/>
              <a:gd name="connsiteX4535" fmla="*/ 2485641 w 6096000"/>
              <a:gd name="connsiteY4535" fmla="*/ 861256 h 6857999"/>
              <a:gd name="connsiteX4536" fmla="*/ 2488541 w 6096000"/>
              <a:gd name="connsiteY4536" fmla="*/ 852072 h 6857999"/>
              <a:gd name="connsiteX4537" fmla="*/ 2490957 w 6096000"/>
              <a:gd name="connsiteY4537" fmla="*/ 841440 h 6857999"/>
              <a:gd name="connsiteX4538" fmla="*/ 2502074 w 6096000"/>
              <a:gd name="connsiteY4538" fmla="*/ 838057 h 6857999"/>
              <a:gd name="connsiteX4539" fmla="*/ 2512707 w 6096000"/>
              <a:gd name="connsiteY4539" fmla="*/ 834673 h 6857999"/>
              <a:gd name="connsiteX4540" fmla="*/ 2523822 w 6096000"/>
              <a:gd name="connsiteY4540" fmla="*/ 831774 h 6857999"/>
              <a:gd name="connsiteX4541" fmla="*/ 2528655 w 6096000"/>
              <a:gd name="connsiteY4541" fmla="*/ 831291 h 6857999"/>
              <a:gd name="connsiteX4542" fmla="*/ 2533972 w 6096000"/>
              <a:gd name="connsiteY4542" fmla="*/ 830807 h 6857999"/>
              <a:gd name="connsiteX4543" fmla="*/ 2539287 w 6096000"/>
              <a:gd name="connsiteY4543" fmla="*/ 831291 h 6857999"/>
              <a:gd name="connsiteX4544" fmla="*/ 2544605 w 6096000"/>
              <a:gd name="connsiteY4544" fmla="*/ 832258 h 6857999"/>
              <a:gd name="connsiteX4545" fmla="*/ 2548953 w 6096000"/>
              <a:gd name="connsiteY4545" fmla="*/ 834191 h 6857999"/>
              <a:gd name="connsiteX4546" fmla="*/ 2553787 w 6096000"/>
              <a:gd name="connsiteY4546" fmla="*/ 837091 h 6857999"/>
              <a:gd name="connsiteX4547" fmla="*/ 2558137 w 6096000"/>
              <a:gd name="connsiteY4547" fmla="*/ 840957 h 6857999"/>
              <a:gd name="connsiteX4548" fmla="*/ 2562970 w 6096000"/>
              <a:gd name="connsiteY4548" fmla="*/ 846273 h 6857999"/>
              <a:gd name="connsiteX4549" fmla="*/ 2567319 w 6096000"/>
              <a:gd name="connsiteY4549" fmla="*/ 852557 h 6857999"/>
              <a:gd name="connsiteX4550" fmla="*/ 2571185 w 6096000"/>
              <a:gd name="connsiteY4550" fmla="*/ 860772 h 6857999"/>
              <a:gd name="connsiteX4551" fmla="*/ 2575536 w 6096000"/>
              <a:gd name="connsiteY4551" fmla="*/ 850139 h 6857999"/>
              <a:gd name="connsiteX4552" fmla="*/ 2580369 w 6096000"/>
              <a:gd name="connsiteY4552" fmla="*/ 840473 h 6857999"/>
              <a:gd name="connsiteX4553" fmla="*/ 2587618 w 6096000"/>
              <a:gd name="connsiteY4553" fmla="*/ 831291 h 6857999"/>
              <a:gd name="connsiteX4554" fmla="*/ 2594868 w 6096000"/>
              <a:gd name="connsiteY4554" fmla="*/ 822592 h 6857999"/>
              <a:gd name="connsiteX4555" fmla="*/ 2603568 w 6096000"/>
              <a:gd name="connsiteY4555" fmla="*/ 814859 h 6857999"/>
              <a:gd name="connsiteX4556" fmla="*/ 2612750 w 6096000"/>
              <a:gd name="connsiteY4556" fmla="*/ 807126 h 6857999"/>
              <a:gd name="connsiteX4557" fmla="*/ 2622900 w 6096000"/>
              <a:gd name="connsiteY4557" fmla="*/ 799875 h 6857999"/>
              <a:gd name="connsiteX4558" fmla="*/ 2634017 w 6096000"/>
              <a:gd name="connsiteY4558" fmla="*/ 792627 h 6857999"/>
              <a:gd name="connsiteX4559" fmla="*/ 2646099 w 6096000"/>
              <a:gd name="connsiteY4559" fmla="*/ 786343 h 6857999"/>
              <a:gd name="connsiteX4560" fmla="*/ 2658181 w 6096000"/>
              <a:gd name="connsiteY4560" fmla="*/ 780061 h 6857999"/>
              <a:gd name="connsiteX4561" fmla="*/ 2670747 w 6096000"/>
              <a:gd name="connsiteY4561" fmla="*/ 774261 h 6857999"/>
              <a:gd name="connsiteX4562" fmla="*/ 2684281 w 6096000"/>
              <a:gd name="connsiteY4562" fmla="*/ 769428 h 6857999"/>
              <a:gd name="connsiteX4563" fmla="*/ 2698296 w 6096000"/>
              <a:gd name="connsiteY4563" fmla="*/ 764111 h 6857999"/>
              <a:gd name="connsiteX4564" fmla="*/ 2711828 w 6096000"/>
              <a:gd name="connsiteY4564" fmla="*/ 758795 h 6857999"/>
              <a:gd name="connsiteX4565" fmla="*/ 2741309 w 6096000"/>
              <a:gd name="connsiteY4565" fmla="*/ 749612 h 6857999"/>
              <a:gd name="connsiteX4566" fmla="*/ 2784807 w 6096000"/>
              <a:gd name="connsiteY4566" fmla="*/ 714814 h 6857999"/>
              <a:gd name="connsiteX4567" fmla="*/ 2829755 w 6096000"/>
              <a:gd name="connsiteY4567" fmla="*/ 680500 h 6857999"/>
              <a:gd name="connsiteX4568" fmla="*/ 2851987 w 6096000"/>
              <a:gd name="connsiteY4568" fmla="*/ 663101 h 6857999"/>
              <a:gd name="connsiteX4569" fmla="*/ 2875668 w 6096000"/>
              <a:gd name="connsiteY4569" fmla="*/ 645702 h 6857999"/>
              <a:gd name="connsiteX4570" fmla="*/ 2899351 w 6096000"/>
              <a:gd name="connsiteY4570" fmla="*/ 629752 h 6857999"/>
              <a:gd name="connsiteX4571" fmla="*/ 2923033 w 6096000"/>
              <a:gd name="connsiteY4571" fmla="*/ 613804 h 6857999"/>
              <a:gd name="connsiteX4572" fmla="*/ 2976196 w 6096000"/>
              <a:gd name="connsiteY4572" fmla="*/ 580455 h 6857999"/>
              <a:gd name="connsiteX4573" fmla="*/ 3029359 w 6096000"/>
              <a:gd name="connsiteY4573" fmla="*/ 547590 h 6857999"/>
              <a:gd name="connsiteX4574" fmla="*/ 3039992 w 6096000"/>
              <a:gd name="connsiteY4574" fmla="*/ 537924 h 6857999"/>
              <a:gd name="connsiteX4575" fmla="*/ 3050625 w 6096000"/>
              <a:gd name="connsiteY4575" fmla="*/ 529224 h 6857999"/>
              <a:gd name="connsiteX4576" fmla="*/ 3056425 w 6096000"/>
              <a:gd name="connsiteY4576" fmla="*/ 524875 h 6857999"/>
              <a:gd name="connsiteX4577" fmla="*/ 3063191 w 6096000"/>
              <a:gd name="connsiteY4577" fmla="*/ 520525 h 6857999"/>
              <a:gd name="connsiteX4578" fmla="*/ 3070441 w 6096000"/>
              <a:gd name="connsiteY4578" fmla="*/ 517142 h 6857999"/>
              <a:gd name="connsiteX4579" fmla="*/ 3077207 w 6096000"/>
              <a:gd name="connsiteY4579" fmla="*/ 513759 h 6857999"/>
              <a:gd name="connsiteX4580" fmla="*/ 3077690 w 6096000"/>
              <a:gd name="connsiteY4580" fmla="*/ 515692 h 6857999"/>
              <a:gd name="connsiteX4581" fmla="*/ 3078174 w 6096000"/>
              <a:gd name="connsiteY4581" fmla="*/ 517625 h 6857999"/>
              <a:gd name="connsiteX4582" fmla="*/ 3124571 w 6096000"/>
              <a:gd name="connsiteY4582" fmla="*/ 489593 h 6857999"/>
              <a:gd name="connsiteX4583" fmla="*/ 3120705 w 6096000"/>
              <a:gd name="connsiteY4583" fmla="*/ 488144 h 6857999"/>
              <a:gd name="connsiteX4584" fmla="*/ 3116838 w 6096000"/>
              <a:gd name="connsiteY4584" fmla="*/ 485244 h 6857999"/>
              <a:gd name="connsiteX4585" fmla="*/ 3112488 w 6096000"/>
              <a:gd name="connsiteY4585" fmla="*/ 481860 h 6857999"/>
              <a:gd name="connsiteX4586" fmla="*/ 3109105 w 6096000"/>
              <a:gd name="connsiteY4586" fmla="*/ 477511 h 6857999"/>
              <a:gd name="connsiteX4587" fmla="*/ 3105721 w 6096000"/>
              <a:gd name="connsiteY4587" fmla="*/ 473161 h 6857999"/>
              <a:gd name="connsiteX4588" fmla="*/ 3102339 w 6096000"/>
              <a:gd name="connsiteY4588" fmla="*/ 467845 h 6857999"/>
              <a:gd name="connsiteX4589" fmla="*/ 3095573 w 6096000"/>
              <a:gd name="connsiteY4589" fmla="*/ 456728 h 6857999"/>
              <a:gd name="connsiteX4590" fmla="*/ 3083007 w 6096000"/>
              <a:gd name="connsiteY4590" fmla="*/ 434496 h 6857999"/>
              <a:gd name="connsiteX4591" fmla="*/ 3076723 w 6096000"/>
              <a:gd name="connsiteY4591" fmla="*/ 424348 h 6857999"/>
              <a:gd name="connsiteX4592" fmla="*/ 3073341 w 6096000"/>
              <a:gd name="connsiteY4592" fmla="*/ 419515 h 6857999"/>
              <a:gd name="connsiteX4593" fmla="*/ 3068990 w 6096000"/>
              <a:gd name="connsiteY4593" fmla="*/ 415648 h 6857999"/>
              <a:gd name="connsiteX4594" fmla="*/ 3078657 w 6096000"/>
              <a:gd name="connsiteY4594" fmla="*/ 410815 h 6857999"/>
              <a:gd name="connsiteX4595" fmla="*/ 3087840 w 6096000"/>
              <a:gd name="connsiteY4595" fmla="*/ 407915 h 6857999"/>
              <a:gd name="connsiteX4596" fmla="*/ 3096055 w 6096000"/>
              <a:gd name="connsiteY4596" fmla="*/ 406465 h 6857999"/>
              <a:gd name="connsiteX4597" fmla="*/ 3102822 w 6096000"/>
              <a:gd name="connsiteY4597" fmla="*/ 406465 h 6857999"/>
              <a:gd name="connsiteX4598" fmla="*/ 3110072 w 6096000"/>
              <a:gd name="connsiteY4598" fmla="*/ 407915 h 6857999"/>
              <a:gd name="connsiteX4599" fmla="*/ 3115388 w 6096000"/>
              <a:gd name="connsiteY4599" fmla="*/ 410331 h 6857999"/>
              <a:gd name="connsiteX4600" fmla="*/ 3120705 w 6096000"/>
              <a:gd name="connsiteY4600" fmla="*/ 413715 h 6857999"/>
              <a:gd name="connsiteX4601" fmla="*/ 3125538 w 6096000"/>
              <a:gd name="connsiteY4601" fmla="*/ 418548 h 6857999"/>
              <a:gd name="connsiteX4602" fmla="*/ 3129404 w 6096000"/>
              <a:gd name="connsiteY4602" fmla="*/ 424348 h 6857999"/>
              <a:gd name="connsiteX4603" fmla="*/ 3132787 w 6096000"/>
              <a:gd name="connsiteY4603" fmla="*/ 430147 h 6857999"/>
              <a:gd name="connsiteX4604" fmla="*/ 3135687 w 6096000"/>
              <a:gd name="connsiteY4604" fmla="*/ 436914 h 6857999"/>
              <a:gd name="connsiteX4605" fmla="*/ 3138104 w 6096000"/>
              <a:gd name="connsiteY4605" fmla="*/ 444163 h 6857999"/>
              <a:gd name="connsiteX4606" fmla="*/ 3140037 w 6096000"/>
              <a:gd name="connsiteY4606" fmla="*/ 452379 h 6857999"/>
              <a:gd name="connsiteX4607" fmla="*/ 3141970 w 6096000"/>
              <a:gd name="connsiteY4607" fmla="*/ 460595 h 6857999"/>
              <a:gd name="connsiteX4608" fmla="*/ 3144870 w 6096000"/>
              <a:gd name="connsiteY4608" fmla="*/ 477027 h 6857999"/>
              <a:gd name="connsiteX4609" fmla="*/ 3173384 w 6096000"/>
              <a:gd name="connsiteY4609" fmla="*/ 459628 h 6857999"/>
              <a:gd name="connsiteX4610" fmla="*/ 3177735 w 6096000"/>
              <a:gd name="connsiteY4610" fmla="*/ 457695 h 6857999"/>
              <a:gd name="connsiteX4611" fmla="*/ 3182084 w 6096000"/>
              <a:gd name="connsiteY4611" fmla="*/ 455762 h 6857999"/>
              <a:gd name="connsiteX4612" fmla="*/ 3186917 w 6096000"/>
              <a:gd name="connsiteY4612" fmla="*/ 454313 h 6857999"/>
              <a:gd name="connsiteX4613" fmla="*/ 3191750 w 6096000"/>
              <a:gd name="connsiteY4613" fmla="*/ 452862 h 6857999"/>
              <a:gd name="connsiteX4614" fmla="*/ 3202867 w 6096000"/>
              <a:gd name="connsiteY4614" fmla="*/ 451413 h 6857999"/>
              <a:gd name="connsiteX4615" fmla="*/ 3213982 w 6096000"/>
              <a:gd name="connsiteY4615" fmla="*/ 449962 h 6857999"/>
              <a:gd name="connsiteX4616" fmla="*/ 3224615 w 6096000"/>
              <a:gd name="connsiteY4616" fmla="*/ 449480 h 6857999"/>
              <a:gd name="connsiteX4617" fmla="*/ 3234765 w 6096000"/>
              <a:gd name="connsiteY4617" fmla="*/ 447546 h 6857999"/>
              <a:gd name="connsiteX4618" fmla="*/ 3245397 w 6096000"/>
              <a:gd name="connsiteY4618" fmla="*/ 445613 h 6857999"/>
              <a:gd name="connsiteX4619" fmla="*/ 3249747 w 6096000"/>
              <a:gd name="connsiteY4619" fmla="*/ 444163 h 6857999"/>
              <a:gd name="connsiteX4620" fmla="*/ 3254097 w 6096000"/>
              <a:gd name="connsiteY4620" fmla="*/ 442713 h 6857999"/>
              <a:gd name="connsiteX4621" fmla="*/ 3250713 w 6096000"/>
              <a:gd name="connsiteY4621" fmla="*/ 439329 h 6857999"/>
              <a:gd name="connsiteX4622" fmla="*/ 3246847 w 6096000"/>
              <a:gd name="connsiteY4622" fmla="*/ 436430 h 6857999"/>
              <a:gd name="connsiteX4623" fmla="*/ 3243465 w 6096000"/>
              <a:gd name="connsiteY4623" fmla="*/ 434014 h 6857999"/>
              <a:gd name="connsiteX4624" fmla="*/ 3239598 w 6096000"/>
              <a:gd name="connsiteY4624" fmla="*/ 431597 h 6857999"/>
              <a:gd name="connsiteX4625" fmla="*/ 3236214 w 6096000"/>
              <a:gd name="connsiteY4625" fmla="*/ 430147 h 6857999"/>
              <a:gd name="connsiteX4626" fmla="*/ 3232347 w 6096000"/>
              <a:gd name="connsiteY4626" fmla="*/ 428214 h 6857999"/>
              <a:gd name="connsiteX4627" fmla="*/ 3224132 w 6096000"/>
              <a:gd name="connsiteY4627" fmla="*/ 426281 h 6857999"/>
              <a:gd name="connsiteX4628" fmla="*/ 3215433 w 6096000"/>
              <a:gd name="connsiteY4628" fmla="*/ 425797 h 6857999"/>
              <a:gd name="connsiteX4629" fmla="*/ 3206249 w 6096000"/>
              <a:gd name="connsiteY4629" fmla="*/ 425797 h 6857999"/>
              <a:gd name="connsiteX4630" fmla="*/ 3197067 w 6096000"/>
              <a:gd name="connsiteY4630" fmla="*/ 427730 h 6857999"/>
              <a:gd name="connsiteX4631" fmla="*/ 3187883 w 6096000"/>
              <a:gd name="connsiteY4631" fmla="*/ 430147 h 6857999"/>
              <a:gd name="connsiteX4632" fmla="*/ 3189817 w 6096000"/>
              <a:gd name="connsiteY4632" fmla="*/ 425797 h 6857999"/>
              <a:gd name="connsiteX4633" fmla="*/ 3191267 w 6096000"/>
              <a:gd name="connsiteY4633" fmla="*/ 422415 h 6857999"/>
              <a:gd name="connsiteX4634" fmla="*/ 3195617 w 6096000"/>
              <a:gd name="connsiteY4634" fmla="*/ 415648 h 6857999"/>
              <a:gd name="connsiteX4635" fmla="*/ 3200933 w 6096000"/>
              <a:gd name="connsiteY4635" fmla="*/ 409365 h 6857999"/>
              <a:gd name="connsiteX4636" fmla="*/ 3207216 w 6096000"/>
              <a:gd name="connsiteY4636" fmla="*/ 403565 h 6857999"/>
              <a:gd name="connsiteX4637" fmla="*/ 3213982 w 6096000"/>
              <a:gd name="connsiteY4637" fmla="*/ 398249 h 6857999"/>
              <a:gd name="connsiteX4638" fmla="*/ 3221232 w 6096000"/>
              <a:gd name="connsiteY4638" fmla="*/ 393899 h 6857999"/>
              <a:gd name="connsiteX4639" fmla="*/ 3236214 w 6096000"/>
              <a:gd name="connsiteY4639" fmla="*/ 384233 h 6857999"/>
              <a:gd name="connsiteX4640" fmla="*/ 3251197 w 6096000"/>
              <a:gd name="connsiteY4640" fmla="*/ 375051 h 6857999"/>
              <a:gd name="connsiteX4641" fmla="*/ 3257963 w 6096000"/>
              <a:gd name="connsiteY4641" fmla="*/ 369734 h 6857999"/>
              <a:gd name="connsiteX4642" fmla="*/ 3264246 w 6096000"/>
              <a:gd name="connsiteY4642" fmla="*/ 364418 h 6857999"/>
              <a:gd name="connsiteX4643" fmla="*/ 3270045 w 6096000"/>
              <a:gd name="connsiteY4643" fmla="*/ 358134 h 6857999"/>
              <a:gd name="connsiteX4644" fmla="*/ 3274396 w 6096000"/>
              <a:gd name="connsiteY4644" fmla="*/ 351852 h 6857999"/>
              <a:gd name="connsiteX4645" fmla="*/ 3276329 w 6096000"/>
              <a:gd name="connsiteY4645" fmla="*/ 348468 h 6857999"/>
              <a:gd name="connsiteX4646" fmla="*/ 3278263 w 6096000"/>
              <a:gd name="connsiteY4646" fmla="*/ 345086 h 6857999"/>
              <a:gd name="connsiteX4647" fmla="*/ 3279711 w 6096000"/>
              <a:gd name="connsiteY4647" fmla="*/ 340735 h 6857999"/>
              <a:gd name="connsiteX4648" fmla="*/ 3281162 w 6096000"/>
              <a:gd name="connsiteY4648" fmla="*/ 336869 h 6857999"/>
              <a:gd name="connsiteX4649" fmla="*/ 3287445 w 6096000"/>
              <a:gd name="connsiteY4649" fmla="*/ 335419 h 6857999"/>
              <a:gd name="connsiteX4650" fmla="*/ 3293728 w 6096000"/>
              <a:gd name="connsiteY4650" fmla="*/ 333969 h 6857999"/>
              <a:gd name="connsiteX4651" fmla="*/ 3300011 w 6096000"/>
              <a:gd name="connsiteY4651" fmla="*/ 333486 h 6857999"/>
              <a:gd name="connsiteX4652" fmla="*/ 3305810 w 6096000"/>
              <a:gd name="connsiteY4652" fmla="*/ 333002 h 6857999"/>
              <a:gd name="connsiteX4653" fmla="*/ 3312094 w 6096000"/>
              <a:gd name="connsiteY4653" fmla="*/ 333002 h 6857999"/>
              <a:gd name="connsiteX4654" fmla="*/ 3317893 w 6096000"/>
              <a:gd name="connsiteY4654" fmla="*/ 333486 h 6857999"/>
              <a:gd name="connsiteX4655" fmla="*/ 3328526 w 6096000"/>
              <a:gd name="connsiteY4655" fmla="*/ 334453 h 6857999"/>
              <a:gd name="connsiteX4656" fmla="*/ 3339641 w 6096000"/>
              <a:gd name="connsiteY4656" fmla="*/ 337353 h 6857999"/>
              <a:gd name="connsiteX4657" fmla="*/ 3350274 w 6096000"/>
              <a:gd name="connsiteY4657" fmla="*/ 340253 h 6857999"/>
              <a:gd name="connsiteX4658" fmla="*/ 3371057 w 6096000"/>
              <a:gd name="connsiteY4658" fmla="*/ 348468 h 6857999"/>
              <a:gd name="connsiteX4659" fmla="*/ 3376857 w 6096000"/>
              <a:gd name="connsiteY4659" fmla="*/ 345568 h 6857999"/>
              <a:gd name="connsiteX4660" fmla="*/ 3382657 w 6096000"/>
              <a:gd name="connsiteY4660" fmla="*/ 342668 h 6857999"/>
              <a:gd name="connsiteX4661" fmla="*/ 3388456 w 6096000"/>
              <a:gd name="connsiteY4661" fmla="*/ 340735 h 6857999"/>
              <a:gd name="connsiteX4662" fmla="*/ 3394256 w 6096000"/>
              <a:gd name="connsiteY4662" fmla="*/ 339286 h 6857999"/>
              <a:gd name="connsiteX4663" fmla="*/ 3396671 w 6096000"/>
              <a:gd name="connsiteY4663" fmla="*/ 338802 h 6857999"/>
              <a:gd name="connsiteX4664" fmla="*/ 3399089 w 6096000"/>
              <a:gd name="connsiteY4664" fmla="*/ 337353 h 6857999"/>
              <a:gd name="connsiteX4665" fmla="*/ 3404405 w 6096000"/>
              <a:gd name="connsiteY4665" fmla="*/ 333969 h 6857999"/>
              <a:gd name="connsiteX4666" fmla="*/ 3408755 w 6096000"/>
              <a:gd name="connsiteY4666" fmla="*/ 329620 h 6857999"/>
              <a:gd name="connsiteX4667" fmla="*/ 3414071 w 6096000"/>
              <a:gd name="connsiteY4667" fmla="*/ 324303 h 6857999"/>
              <a:gd name="connsiteX4668" fmla="*/ 3419387 w 6096000"/>
              <a:gd name="connsiteY4668" fmla="*/ 317536 h 6857999"/>
              <a:gd name="connsiteX4669" fmla="*/ 3425187 w 6096000"/>
              <a:gd name="connsiteY4669" fmla="*/ 309804 h 6857999"/>
              <a:gd name="connsiteX4670" fmla="*/ 3436303 w 6096000"/>
              <a:gd name="connsiteY4670" fmla="*/ 293855 h 6857999"/>
              <a:gd name="connsiteX4671" fmla="*/ 3449835 w 6096000"/>
              <a:gd name="connsiteY4671" fmla="*/ 276456 h 6857999"/>
              <a:gd name="connsiteX4672" fmla="*/ 3456601 w 6096000"/>
              <a:gd name="connsiteY4672" fmla="*/ 268239 h 6857999"/>
              <a:gd name="connsiteX4673" fmla="*/ 3463852 w 6096000"/>
              <a:gd name="connsiteY4673" fmla="*/ 260024 h 6857999"/>
              <a:gd name="connsiteX4674" fmla="*/ 3472067 w 6096000"/>
              <a:gd name="connsiteY4674" fmla="*/ 252774 h 6857999"/>
              <a:gd name="connsiteX4675" fmla="*/ 3480767 w 6096000"/>
              <a:gd name="connsiteY4675" fmla="*/ 246007 h 6857999"/>
              <a:gd name="connsiteX4676" fmla="*/ 3489950 w 6096000"/>
              <a:gd name="connsiteY4676" fmla="*/ 240692 h 6857999"/>
              <a:gd name="connsiteX4677" fmla="*/ 3494299 w 6096000"/>
              <a:gd name="connsiteY4677" fmla="*/ 237792 h 6857999"/>
              <a:gd name="connsiteX4678" fmla="*/ 3499616 w 6096000"/>
              <a:gd name="connsiteY4678" fmla="*/ 235859 h 6857999"/>
              <a:gd name="connsiteX4679" fmla="*/ 3509283 w 6096000"/>
              <a:gd name="connsiteY4679" fmla="*/ 231992 h 6857999"/>
              <a:gd name="connsiteX4680" fmla="*/ 3519915 w 6096000"/>
              <a:gd name="connsiteY4680" fmla="*/ 229092 h 6857999"/>
              <a:gd name="connsiteX4681" fmla="*/ 3529581 w 6096000"/>
              <a:gd name="connsiteY4681" fmla="*/ 226193 h 6857999"/>
              <a:gd name="connsiteX4682" fmla="*/ 3539730 w 6096000"/>
              <a:gd name="connsiteY4682" fmla="*/ 223293 h 6857999"/>
              <a:gd name="connsiteX4683" fmla="*/ 3550363 w 6096000"/>
              <a:gd name="connsiteY4683" fmla="*/ 221359 h 6857999"/>
              <a:gd name="connsiteX4684" fmla="*/ 3560513 w 6096000"/>
              <a:gd name="connsiteY4684" fmla="*/ 219909 h 6857999"/>
              <a:gd name="connsiteX4685" fmla="*/ 3581294 w 6096000"/>
              <a:gd name="connsiteY4685" fmla="*/ 217009 h 6857999"/>
              <a:gd name="connsiteX4686" fmla="*/ 3587578 w 6096000"/>
              <a:gd name="connsiteY4686" fmla="*/ 210727 h 6857999"/>
              <a:gd name="connsiteX4687" fmla="*/ 3594344 w 6096000"/>
              <a:gd name="connsiteY4687" fmla="*/ 205410 h 6857999"/>
              <a:gd name="connsiteX4688" fmla="*/ 3601111 w 6096000"/>
              <a:gd name="connsiteY4688" fmla="*/ 201543 h 6857999"/>
              <a:gd name="connsiteX4689" fmla="*/ 3608359 w 6096000"/>
              <a:gd name="connsiteY4689" fmla="*/ 198161 h 6857999"/>
              <a:gd name="connsiteX4690" fmla="*/ 3615125 w 6096000"/>
              <a:gd name="connsiteY4690" fmla="*/ 195744 h 6857999"/>
              <a:gd name="connsiteX4691" fmla="*/ 3621892 w 6096000"/>
              <a:gd name="connsiteY4691" fmla="*/ 194777 h 6857999"/>
              <a:gd name="connsiteX4692" fmla="*/ 3628658 w 6096000"/>
              <a:gd name="connsiteY4692" fmla="*/ 193328 h 6857999"/>
              <a:gd name="connsiteX4693" fmla="*/ 3635909 w 6096000"/>
              <a:gd name="connsiteY4693" fmla="*/ 193810 h 6857999"/>
              <a:gd name="connsiteX4694" fmla="*/ 3643157 w 6096000"/>
              <a:gd name="connsiteY4694" fmla="*/ 194777 h 6857999"/>
              <a:gd name="connsiteX4695" fmla="*/ 3649923 w 6096000"/>
              <a:gd name="connsiteY4695" fmla="*/ 195744 h 6857999"/>
              <a:gd name="connsiteX4696" fmla="*/ 3657657 w 6096000"/>
              <a:gd name="connsiteY4696" fmla="*/ 197194 h 6857999"/>
              <a:gd name="connsiteX4697" fmla="*/ 3664423 w 6096000"/>
              <a:gd name="connsiteY4697" fmla="*/ 199610 h 6857999"/>
              <a:gd name="connsiteX4698" fmla="*/ 3678922 w 6096000"/>
              <a:gd name="connsiteY4698" fmla="*/ 205410 h 6857999"/>
              <a:gd name="connsiteX4699" fmla="*/ 3692455 w 6096000"/>
              <a:gd name="connsiteY4699" fmla="*/ 211693 h 6857999"/>
              <a:gd name="connsiteX4700" fmla="*/ 3697287 w 6096000"/>
              <a:gd name="connsiteY4700" fmla="*/ 208309 h 6857999"/>
              <a:gd name="connsiteX4701" fmla="*/ 3700187 w 6096000"/>
              <a:gd name="connsiteY4701" fmla="*/ 205410 h 6857999"/>
              <a:gd name="connsiteX4702" fmla="*/ 3701638 w 6096000"/>
              <a:gd name="connsiteY4702" fmla="*/ 202510 h 6857999"/>
              <a:gd name="connsiteX4703" fmla="*/ 3701638 w 6096000"/>
              <a:gd name="connsiteY4703" fmla="*/ 199610 h 6857999"/>
              <a:gd name="connsiteX4704" fmla="*/ 3701154 w 6096000"/>
              <a:gd name="connsiteY4704" fmla="*/ 196710 h 6857999"/>
              <a:gd name="connsiteX4705" fmla="*/ 3699221 w 6096000"/>
              <a:gd name="connsiteY4705" fmla="*/ 193810 h 6857999"/>
              <a:gd name="connsiteX4706" fmla="*/ 3694388 w 6096000"/>
              <a:gd name="connsiteY4706" fmla="*/ 188977 h 6857999"/>
              <a:gd name="connsiteX4707" fmla="*/ 3691972 w 6096000"/>
              <a:gd name="connsiteY4707" fmla="*/ 185595 h 6857999"/>
              <a:gd name="connsiteX4708" fmla="*/ 3689555 w 6096000"/>
              <a:gd name="connsiteY4708" fmla="*/ 181728 h 6857999"/>
              <a:gd name="connsiteX4709" fmla="*/ 3687621 w 6096000"/>
              <a:gd name="connsiteY4709" fmla="*/ 178345 h 6857999"/>
              <a:gd name="connsiteX4710" fmla="*/ 3686172 w 6096000"/>
              <a:gd name="connsiteY4710" fmla="*/ 174478 h 6857999"/>
              <a:gd name="connsiteX4711" fmla="*/ 3686172 w 6096000"/>
              <a:gd name="connsiteY4711" fmla="*/ 169645 h 6857999"/>
              <a:gd name="connsiteX4712" fmla="*/ 3686655 w 6096000"/>
              <a:gd name="connsiteY4712" fmla="*/ 165296 h 6857999"/>
              <a:gd name="connsiteX4713" fmla="*/ 3689072 w 6096000"/>
              <a:gd name="connsiteY4713" fmla="*/ 159496 h 6857999"/>
              <a:gd name="connsiteX4714" fmla="*/ 3692455 w 6096000"/>
              <a:gd name="connsiteY4714" fmla="*/ 153213 h 6857999"/>
              <a:gd name="connsiteX4715" fmla="*/ 3697771 w 6096000"/>
              <a:gd name="connsiteY4715" fmla="*/ 153697 h 6857999"/>
              <a:gd name="connsiteX4716" fmla="*/ 3703087 w 6096000"/>
              <a:gd name="connsiteY4716" fmla="*/ 155146 h 6857999"/>
              <a:gd name="connsiteX4717" fmla="*/ 3707438 w 6096000"/>
              <a:gd name="connsiteY4717" fmla="*/ 157079 h 6857999"/>
              <a:gd name="connsiteX4718" fmla="*/ 3711304 w 6096000"/>
              <a:gd name="connsiteY4718" fmla="*/ 159979 h 6857999"/>
              <a:gd name="connsiteX4719" fmla="*/ 3716137 w 6096000"/>
              <a:gd name="connsiteY4719" fmla="*/ 162879 h 6857999"/>
              <a:gd name="connsiteX4720" fmla="*/ 3719519 w 6096000"/>
              <a:gd name="connsiteY4720" fmla="*/ 167229 h 6857999"/>
              <a:gd name="connsiteX4721" fmla="*/ 3723386 w 6096000"/>
              <a:gd name="connsiteY4721" fmla="*/ 171096 h 6857999"/>
              <a:gd name="connsiteX4722" fmla="*/ 3726770 w 6096000"/>
              <a:gd name="connsiteY4722" fmla="*/ 175445 h 6857999"/>
              <a:gd name="connsiteX4723" fmla="*/ 3734019 w 6096000"/>
              <a:gd name="connsiteY4723" fmla="*/ 185595 h 6857999"/>
              <a:gd name="connsiteX4724" fmla="*/ 3740303 w 6096000"/>
              <a:gd name="connsiteY4724" fmla="*/ 195261 h 6857999"/>
              <a:gd name="connsiteX4725" fmla="*/ 3746585 w 6096000"/>
              <a:gd name="connsiteY4725" fmla="*/ 205410 h 6857999"/>
              <a:gd name="connsiteX4726" fmla="*/ 3753351 w 6096000"/>
              <a:gd name="connsiteY4726" fmla="*/ 214593 h 6857999"/>
              <a:gd name="connsiteX4727" fmla="*/ 3777516 w 6096000"/>
              <a:gd name="connsiteY4727" fmla="*/ 213627 h 6857999"/>
              <a:gd name="connsiteX4728" fmla="*/ 3789600 w 6096000"/>
              <a:gd name="connsiteY4728" fmla="*/ 212176 h 6857999"/>
              <a:gd name="connsiteX4729" fmla="*/ 3801681 w 6096000"/>
              <a:gd name="connsiteY4729" fmla="*/ 211209 h 6857999"/>
              <a:gd name="connsiteX4730" fmla="*/ 3802165 w 6096000"/>
              <a:gd name="connsiteY4730" fmla="*/ 210727 h 6857999"/>
              <a:gd name="connsiteX4731" fmla="*/ 3792982 w 6096000"/>
              <a:gd name="connsiteY4731" fmla="*/ 205894 h 6857999"/>
              <a:gd name="connsiteX4732" fmla="*/ 3789115 w 6096000"/>
              <a:gd name="connsiteY4732" fmla="*/ 202510 h 6857999"/>
              <a:gd name="connsiteX4733" fmla="*/ 3784767 w 6096000"/>
              <a:gd name="connsiteY4733" fmla="*/ 199127 h 6857999"/>
              <a:gd name="connsiteX4734" fmla="*/ 3780900 w 6096000"/>
              <a:gd name="connsiteY4734" fmla="*/ 194777 h 6857999"/>
              <a:gd name="connsiteX4735" fmla="*/ 3778000 w 6096000"/>
              <a:gd name="connsiteY4735" fmla="*/ 188977 h 6857999"/>
              <a:gd name="connsiteX4736" fmla="*/ 3775583 w 6096000"/>
              <a:gd name="connsiteY4736" fmla="*/ 181728 h 6857999"/>
              <a:gd name="connsiteX4737" fmla="*/ 3774134 w 6096000"/>
              <a:gd name="connsiteY4737" fmla="*/ 172545 h 6857999"/>
              <a:gd name="connsiteX4738" fmla="*/ 3779449 w 6096000"/>
              <a:gd name="connsiteY4738" fmla="*/ 174478 h 6857999"/>
              <a:gd name="connsiteX4739" fmla="*/ 3783800 w 6096000"/>
              <a:gd name="connsiteY4739" fmla="*/ 175445 h 6857999"/>
              <a:gd name="connsiteX4740" fmla="*/ 3788633 w 6096000"/>
              <a:gd name="connsiteY4740" fmla="*/ 176895 h 6857999"/>
              <a:gd name="connsiteX4741" fmla="*/ 3792499 w 6096000"/>
              <a:gd name="connsiteY4741" fmla="*/ 176895 h 6857999"/>
              <a:gd name="connsiteX4742" fmla="*/ 3795882 w 6096000"/>
              <a:gd name="connsiteY4742" fmla="*/ 176895 h 6857999"/>
              <a:gd name="connsiteX4743" fmla="*/ 3799266 w 6096000"/>
              <a:gd name="connsiteY4743" fmla="*/ 176411 h 6857999"/>
              <a:gd name="connsiteX4744" fmla="*/ 3802165 w 6096000"/>
              <a:gd name="connsiteY4744" fmla="*/ 174962 h 6857999"/>
              <a:gd name="connsiteX4745" fmla="*/ 3805065 w 6096000"/>
              <a:gd name="connsiteY4745" fmla="*/ 173995 h 6857999"/>
              <a:gd name="connsiteX4746" fmla="*/ 3807965 w 6096000"/>
              <a:gd name="connsiteY4746" fmla="*/ 172062 h 6857999"/>
              <a:gd name="connsiteX4747" fmla="*/ 3810381 w 6096000"/>
              <a:gd name="connsiteY4747" fmla="*/ 170612 h 6857999"/>
              <a:gd name="connsiteX4748" fmla="*/ 3814247 w 6096000"/>
              <a:gd name="connsiteY4748" fmla="*/ 165778 h 6857999"/>
              <a:gd name="connsiteX4749" fmla="*/ 3817631 w 6096000"/>
              <a:gd name="connsiteY4749" fmla="*/ 160463 h 6857999"/>
              <a:gd name="connsiteX4750" fmla="*/ 3821014 w 6096000"/>
              <a:gd name="connsiteY4750" fmla="*/ 155630 h 6857999"/>
              <a:gd name="connsiteX4751" fmla="*/ 3827297 w 6096000"/>
              <a:gd name="connsiteY4751" fmla="*/ 144513 h 6857999"/>
              <a:gd name="connsiteX4752" fmla="*/ 3830197 w 6096000"/>
              <a:gd name="connsiteY4752" fmla="*/ 140164 h 6857999"/>
              <a:gd name="connsiteX4753" fmla="*/ 3834546 w 6096000"/>
              <a:gd name="connsiteY4753" fmla="*/ 135814 h 6857999"/>
              <a:gd name="connsiteX4754" fmla="*/ 3835997 w 6096000"/>
              <a:gd name="connsiteY4754" fmla="*/ 134847 h 6857999"/>
              <a:gd name="connsiteX4755" fmla="*/ 3838413 w 6096000"/>
              <a:gd name="connsiteY4755" fmla="*/ 133880 h 6857999"/>
              <a:gd name="connsiteX4756" fmla="*/ 3840830 w 6096000"/>
              <a:gd name="connsiteY4756" fmla="*/ 132431 h 6857999"/>
              <a:gd name="connsiteX4757" fmla="*/ 3842763 w 6096000"/>
              <a:gd name="connsiteY4757" fmla="*/ 131947 h 6857999"/>
              <a:gd name="connsiteX4758" fmla="*/ 3845663 w 6096000"/>
              <a:gd name="connsiteY4758" fmla="*/ 131947 h 6857999"/>
              <a:gd name="connsiteX4759" fmla="*/ 3848563 w 6096000"/>
              <a:gd name="connsiteY4759" fmla="*/ 132431 h 6857999"/>
              <a:gd name="connsiteX4760" fmla="*/ 3851945 w 6096000"/>
              <a:gd name="connsiteY4760" fmla="*/ 132914 h 6857999"/>
              <a:gd name="connsiteX4761" fmla="*/ 3855812 w 6096000"/>
              <a:gd name="connsiteY4761" fmla="*/ 134847 h 6857999"/>
              <a:gd name="connsiteX4762" fmla="*/ 3854363 w 6096000"/>
              <a:gd name="connsiteY4762" fmla="*/ 134847 h 6857999"/>
              <a:gd name="connsiteX4763" fmla="*/ 3853879 w 6096000"/>
              <a:gd name="connsiteY4763" fmla="*/ 136780 h 6857999"/>
              <a:gd name="connsiteX4764" fmla="*/ 3853396 w 6096000"/>
              <a:gd name="connsiteY4764" fmla="*/ 142097 h 6857999"/>
              <a:gd name="connsiteX4765" fmla="*/ 3853396 w 6096000"/>
              <a:gd name="connsiteY4765" fmla="*/ 150313 h 6857999"/>
              <a:gd name="connsiteX4766" fmla="*/ 3853879 w 6096000"/>
              <a:gd name="connsiteY4766" fmla="*/ 160463 h 6857999"/>
              <a:gd name="connsiteX4767" fmla="*/ 3855812 w 6096000"/>
              <a:gd name="connsiteY4767" fmla="*/ 170612 h 6857999"/>
              <a:gd name="connsiteX4768" fmla="*/ 3857263 w 6096000"/>
              <a:gd name="connsiteY4768" fmla="*/ 175445 h 6857999"/>
              <a:gd name="connsiteX4769" fmla="*/ 3859196 w 6096000"/>
              <a:gd name="connsiteY4769" fmla="*/ 179795 h 6857999"/>
              <a:gd name="connsiteX4770" fmla="*/ 3860645 w 6096000"/>
              <a:gd name="connsiteY4770" fmla="*/ 183662 h 6857999"/>
              <a:gd name="connsiteX4771" fmla="*/ 3863062 w 6096000"/>
              <a:gd name="connsiteY4771" fmla="*/ 186561 h 6857999"/>
              <a:gd name="connsiteX4772" fmla="*/ 3865478 w 6096000"/>
              <a:gd name="connsiteY4772" fmla="*/ 188977 h 6857999"/>
              <a:gd name="connsiteX4773" fmla="*/ 3868862 w 6096000"/>
              <a:gd name="connsiteY4773" fmla="*/ 189944 h 6857999"/>
              <a:gd name="connsiteX4774" fmla="*/ 3871277 w 6096000"/>
              <a:gd name="connsiteY4774" fmla="*/ 189944 h 6857999"/>
              <a:gd name="connsiteX4775" fmla="*/ 3874177 w 6096000"/>
              <a:gd name="connsiteY4775" fmla="*/ 188977 h 6857999"/>
              <a:gd name="connsiteX4776" fmla="*/ 3876111 w 6096000"/>
              <a:gd name="connsiteY4776" fmla="*/ 186561 h 6857999"/>
              <a:gd name="connsiteX4777" fmla="*/ 3879011 w 6096000"/>
              <a:gd name="connsiteY4777" fmla="*/ 183662 h 6857999"/>
              <a:gd name="connsiteX4778" fmla="*/ 3880944 w 6096000"/>
              <a:gd name="connsiteY4778" fmla="*/ 179795 h 6857999"/>
              <a:gd name="connsiteX4779" fmla="*/ 3882394 w 6096000"/>
              <a:gd name="connsiteY4779" fmla="*/ 175445 h 6857999"/>
              <a:gd name="connsiteX4780" fmla="*/ 3884327 w 6096000"/>
              <a:gd name="connsiteY4780" fmla="*/ 171578 h 6857999"/>
              <a:gd name="connsiteX4781" fmla="*/ 3885294 w 6096000"/>
              <a:gd name="connsiteY4781" fmla="*/ 167229 h 6857999"/>
              <a:gd name="connsiteX4782" fmla="*/ 3886261 w 6096000"/>
              <a:gd name="connsiteY4782" fmla="*/ 162879 h 6857999"/>
              <a:gd name="connsiteX4783" fmla="*/ 3886743 w 6096000"/>
              <a:gd name="connsiteY4783" fmla="*/ 159012 h 6857999"/>
              <a:gd name="connsiteX4784" fmla="*/ 3886261 w 6096000"/>
              <a:gd name="connsiteY4784" fmla="*/ 155630 h 6857999"/>
              <a:gd name="connsiteX4785" fmla="*/ 3884810 w 6096000"/>
              <a:gd name="connsiteY4785" fmla="*/ 152246 h 6857999"/>
              <a:gd name="connsiteX4786" fmla="*/ 3883843 w 6096000"/>
              <a:gd name="connsiteY4786" fmla="*/ 150313 h 6857999"/>
              <a:gd name="connsiteX4787" fmla="*/ 3881428 w 6096000"/>
              <a:gd name="connsiteY4787" fmla="*/ 148864 h 6857999"/>
              <a:gd name="connsiteX4788" fmla="*/ 3878044 w 6096000"/>
              <a:gd name="connsiteY4788" fmla="*/ 148864 h 6857999"/>
              <a:gd name="connsiteX4789" fmla="*/ 3874177 w 6096000"/>
              <a:gd name="connsiteY4789" fmla="*/ 149830 h 6857999"/>
              <a:gd name="connsiteX4790" fmla="*/ 3872728 w 6096000"/>
              <a:gd name="connsiteY4790" fmla="*/ 145964 h 6857999"/>
              <a:gd name="connsiteX4791" fmla="*/ 3872244 w 6096000"/>
              <a:gd name="connsiteY4791" fmla="*/ 141613 h 6857999"/>
              <a:gd name="connsiteX4792" fmla="*/ 3872244 w 6096000"/>
              <a:gd name="connsiteY4792" fmla="*/ 138231 h 6857999"/>
              <a:gd name="connsiteX4793" fmla="*/ 3872244 w 6096000"/>
              <a:gd name="connsiteY4793" fmla="*/ 135331 h 6857999"/>
              <a:gd name="connsiteX4794" fmla="*/ 3873211 w 6096000"/>
              <a:gd name="connsiteY4794" fmla="*/ 132914 h 6857999"/>
              <a:gd name="connsiteX4795" fmla="*/ 3874661 w 6096000"/>
              <a:gd name="connsiteY4795" fmla="*/ 130981 h 6857999"/>
              <a:gd name="connsiteX4796" fmla="*/ 3877077 w 6096000"/>
              <a:gd name="connsiteY4796" fmla="*/ 129047 h 6857999"/>
              <a:gd name="connsiteX4797" fmla="*/ 3879011 w 6096000"/>
              <a:gd name="connsiteY4797" fmla="*/ 127598 h 6857999"/>
              <a:gd name="connsiteX4798" fmla="*/ 3881428 w 6096000"/>
              <a:gd name="connsiteY4798" fmla="*/ 126147 h 6857999"/>
              <a:gd name="connsiteX4799" fmla="*/ 3884327 w 6096000"/>
              <a:gd name="connsiteY4799" fmla="*/ 125665 h 6857999"/>
              <a:gd name="connsiteX4800" fmla="*/ 3891094 w 6096000"/>
              <a:gd name="connsiteY4800" fmla="*/ 124698 h 6857999"/>
              <a:gd name="connsiteX4801" fmla="*/ 3897860 w 6096000"/>
              <a:gd name="connsiteY4801" fmla="*/ 123732 h 6857999"/>
              <a:gd name="connsiteX4802" fmla="*/ 3906075 w 6096000"/>
              <a:gd name="connsiteY4802" fmla="*/ 123248 h 6857999"/>
              <a:gd name="connsiteX4803" fmla="*/ 3913809 w 6096000"/>
              <a:gd name="connsiteY4803" fmla="*/ 122765 h 6857999"/>
              <a:gd name="connsiteX4804" fmla="*/ 3920575 w 6096000"/>
              <a:gd name="connsiteY4804" fmla="*/ 122281 h 6857999"/>
              <a:gd name="connsiteX4805" fmla="*/ 3927341 w 6096000"/>
              <a:gd name="connsiteY4805" fmla="*/ 120832 h 6857999"/>
              <a:gd name="connsiteX4806" fmla="*/ 3930241 w 6096000"/>
              <a:gd name="connsiteY4806" fmla="*/ 120348 h 6857999"/>
              <a:gd name="connsiteX4807" fmla="*/ 3932658 w 6096000"/>
              <a:gd name="connsiteY4807" fmla="*/ 119381 h 6857999"/>
              <a:gd name="connsiteX4808" fmla="*/ 3934591 w 6096000"/>
              <a:gd name="connsiteY4808" fmla="*/ 117448 h 6857999"/>
              <a:gd name="connsiteX4809" fmla="*/ 3937007 w 6096000"/>
              <a:gd name="connsiteY4809" fmla="*/ 115999 h 6857999"/>
              <a:gd name="connsiteX4810" fmla="*/ 3938458 w 6096000"/>
              <a:gd name="connsiteY4810" fmla="*/ 113582 h 6857999"/>
              <a:gd name="connsiteX4811" fmla="*/ 3939425 w 6096000"/>
              <a:gd name="connsiteY4811" fmla="*/ 111166 h 6857999"/>
              <a:gd name="connsiteX4812" fmla="*/ 3939907 w 6096000"/>
              <a:gd name="connsiteY4812" fmla="*/ 108266 h 6857999"/>
              <a:gd name="connsiteX4813" fmla="*/ 3939907 w 6096000"/>
              <a:gd name="connsiteY4813" fmla="*/ 104882 h 6857999"/>
              <a:gd name="connsiteX4814" fmla="*/ 3938940 w 6096000"/>
              <a:gd name="connsiteY4814" fmla="*/ 101016 h 6857999"/>
              <a:gd name="connsiteX4815" fmla="*/ 3937491 w 6096000"/>
              <a:gd name="connsiteY4815" fmla="*/ 97149 h 6857999"/>
              <a:gd name="connsiteX4816" fmla="*/ 3934591 w 6096000"/>
              <a:gd name="connsiteY4816" fmla="*/ 92800 h 6857999"/>
              <a:gd name="connsiteX4817" fmla="*/ 3931207 w 6096000"/>
              <a:gd name="connsiteY4817" fmla="*/ 89416 h 6857999"/>
              <a:gd name="connsiteX4818" fmla="*/ 3927825 w 6096000"/>
              <a:gd name="connsiteY4818" fmla="*/ 87001 h 6857999"/>
              <a:gd name="connsiteX4819" fmla="*/ 3923959 w 6096000"/>
              <a:gd name="connsiteY4819" fmla="*/ 85550 h 6857999"/>
              <a:gd name="connsiteX4820" fmla="*/ 3919125 w 6096000"/>
              <a:gd name="connsiteY4820" fmla="*/ 84101 h 6857999"/>
              <a:gd name="connsiteX4821" fmla="*/ 3914775 w 6096000"/>
              <a:gd name="connsiteY4821" fmla="*/ 83617 h 6857999"/>
              <a:gd name="connsiteX4822" fmla="*/ 3909942 w 6096000"/>
              <a:gd name="connsiteY4822" fmla="*/ 83617 h 6857999"/>
              <a:gd name="connsiteX4823" fmla="*/ 3905109 w 6096000"/>
              <a:gd name="connsiteY4823" fmla="*/ 83617 h 6857999"/>
              <a:gd name="connsiteX4824" fmla="*/ 3894476 w 6096000"/>
              <a:gd name="connsiteY4824" fmla="*/ 85550 h 6857999"/>
              <a:gd name="connsiteX4825" fmla="*/ 3883843 w 6096000"/>
              <a:gd name="connsiteY4825" fmla="*/ 87967 h 6857999"/>
              <a:gd name="connsiteX4826" fmla="*/ 3862095 w 6096000"/>
              <a:gd name="connsiteY4826" fmla="*/ 93283 h 6857999"/>
              <a:gd name="connsiteX4827" fmla="*/ 3850979 w 6096000"/>
              <a:gd name="connsiteY4827" fmla="*/ 95216 h 6857999"/>
              <a:gd name="connsiteX4828" fmla="*/ 3845663 w 6096000"/>
              <a:gd name="connsiteY4828" fmla="*/ 95700 h 6857999"/>
              <a:gd name="connsiteX4829" fmla="*/ 3841313 w 6096000"/>
              <a:gd name="connsiteY4829" fmla="*/ 96183 h 6857999"/>
              <a:gd name="connsiteX4830" fmla="*/ 3835997 w 6096000"/>
              <a:gd name="connsiteY4830" fmla="*/ 96183 h 6857999"/>
              <a:gd name="connsiteX4831" fmla="*/ 3831647 w 6096000"/>
              <a:gd name="connsiteY4831" fmla="*/ 95700 h 6857999"/>
              <a:gd name="connsiteX4832" fmla="*/ 3827297 w 6096000"/>
              <a:gd name="connsiteY4832" fmla="*/ 94733 h 6857999"/>
              <a:gd name="connsiteX4833" fmla="*/ 3823431 w 6096000"/>
              <a:gd name="connsiteY4833" fmla="*/ 92800 h 6857999"/>
              <a:gd name="connsiteX4834" fmla="*/ 3819565 w 6096000"/>
              <a:gd name="connsiteY4834" fmla="*/ 90867 h 6857999"/>
              <a:gd name="connsiteX4835" fmla="*/ 3816181 w 6096000"/>
              <a:gd name="connsiteY4835" fmla="*/ 87001 h 6857999"/>
              <a:gd name="connsiteX4836" fmla="*/ 3813281 w 6096000"/>
              <a:gd name="connsiteY4836" fmla="*/ 83134 h 6857999"/>
              <a:gd name="connsiteX4837" fmla="*/ 3810865 w 6096000"/>
              <a:gd name="connsiteY4837" fmla="*/ 78784 h 6857999"/>
              <a:gd name="connsiteX4838" fmla="*/ 3808448 w 6096000"/>
              <a:gd name="connsiteY4838" fmla="*/ 72984 h 6857999"/>
              <a:gd name="connsiteX4839" fmla="*/ 3806999 w 6096000"/>
              <a:gd name="connsiteY4839" fmla="*/ 65735 h 6857999"/>
              <a:gd name="connsiteX4840" fmla="*/ 3805548 w 6096000"/>
              <a:gd name="connsiteY4840" fmla="*/ 58485 h 6857999"/>
              <a:gd name="connsiteX4841" fmla="*/ 3804581 w 6096000"/>
              <a:gd name="connsiteY4841" fmla="*/ 49303 h 6857999"/>
              <a:gd name="connsiteX4842" fmla="*/ 3801681 w 6096000"/>
              <a:gd name="connsiteY4842" fmla="*/ 51718 h 6857999"/>
              <a:gd name="connsiteX4843" fmla="*/ 3799266 w 6096000"/>
              <a:gd name="connsiteY4843" fmla="*/ 54618 h 6857999"/>
              <a:gd name="connsiteX4844" fmla="*/ 3797815 w 6096000"/>
              <a:gd name="connsiteY4844" fmla="*/ 58002 h 6857999"/>
              <a:gd name="connsiteX4845" fmla="*/ 3796849 w 6096000"/>
              <a:gd name="connsiteY4845" fmla="*/ 61869 h 6857999"/>
              <a:gd name="connsiteX4846" fmla="*/ 3796366 w 6096000"/>
              <a:gd name="connsiteY4846" fmla="*/ 65735 h 6857999"/>
              <a:gd name="connsiteX4847" fmla="*/ 3796366 w 6096000"/>
              <a:gd name="connsiteY4847" fmla="*/ 70568 h 6857999"/>
              <a:gd name="connsiteX4848" fmla="*/ 3797815 w 6096000"/>
              <a:gd name="connsiteY4848" fmla="*/ 80717 h 6857999"/>
              <a:gd name="connsiteX4849" fmla="*/ 3799748 w 6096000"/>
              <a:gd name="connsiteY4849" fmla="*/ 92316 h 6857999"/>
              <a:gd name="connsiteX4850" fmla="*/ 3802648 w 6096000"/>
              <a:gd name="connsiteY4850" fmla="*/ 103915 h 6857999"/>
              <a:gd name="connsiteX4851" fmla="*/ 3805548 w 6096000"/>
              <a:gd name="connsiteY4851" fmla="*/ 115515 h 6857999"/>
              <a:gd name="connsiteX4852" fmla="*/ 3807965 w 6096000"/>
              <a:gd name="connsiteY4852" fmla="*/ 126147 h 6857999"/>
              <a:gd name="connsiteX4853" fmla="*/ 3735469 w 6096000"/>
              <a:gd name="connsiteY4853" fmla="*/ 143064 h 6857999"/>
              <a:gd name="connsiteX4854" fmla="*/ 3732569 w 6096000"/>
              <a:gd name="connsiteY4854" fmla="*/ 128081 h 6857999"/>
              <a:gd name="connsiteX4855" fmla="*/ 3731119 w 6096000"/>
              <a:gd name="connsiteY4855" fmla="*/ 114066 h 6857999"/>
              <a:gd name="connsiteX4856" fmla="*/ 3729670 w 6096000"/>
              <a:gd name="connsiteY4856" fmla="*/ 101016 h 6857999"/>
              <a:gd name="connsiteX4857" fmla="*/ 3729670 w 6096000"/>
              <a:gd name="connsiteY4857" fmla="*/ 88450 h 6857999"/>
              <a:gd name="connsiteX4858" fmla="*/ 3730637 w 6096000"/>
              <a:gd name="connsiteY4858" fmla="*/ 76850 h 6857999"/>
              <a:gd name="connsiteX4859" fmla="*/ 3731603 w 6096000"/>
              <a:gd name="connsiteY4859" fmla="*/ 65735 h 6857999"/>
              <a:gd name="connsiteX4860" fmla="*/ 3734019 w 6096000"/>
              <a:gd name="connsiteY4860" fmla="*/ 55585 h 6857999"/>
              <a:gd name="connsiteX4861" fmla="*/ 3736919 w 6096000"/>
              <a:gd name="connsiteY4861" fmla="*/ 45919 h 6857999"/>
              <a:gd name="connsiteX4862" fmla="*/ 3740303 w 6096000"/>
              <a:gd name="connsiteY4862" fmla="*/ 37219 h 6857999"/>
              <a:gd name="connsiteX4863" fmla="*/ 3744169 w 6096000"/>
              <a:gd name="connsiteY4863" fmla="*/ 29004 h 6857999"/>
              <a:gd name="connsiteX4864" fmla="*/ 3749002 w 6096000"/>
              <a:gd name="connsiteY4864" fmla="*/ 21753 h 6857999"/>
              <a:gd name="connsiteX4865" fmla="*/ 3753835 w 6096000"/>
              <a:gd name="connsiteY4865" fmla="*/ 14987 h 6857999"/>
              <a:gd name="connsiteX4866" fmla="*/ 3760117 w 6096000"/>
              <a:gd name="connsiteY4866" fmla="*/ 8705 h 6857999"/>
              <a:gd name="connsiteX4867" fmla="*/ 3766401 w 6096000"/>
              <a:gd name="connsiteY4867" fmla="*/ 2905 h 6857999"/>
              <a:gd name="connsiteX4868" fmla="*/ 3651135 w 6096000"/>
              <a:gd name="connsiteY4868" fmla="*/ 0 h 6857999"/>
              <a:gd name="connsiteX4869" fmla="*/ 3711689 w 6096000"/>
              <a:gd name="connsiteY4869" fmla="*/ 0 h 6857999"/>
              <a:gd name="connsiteX4870" fmla="*/ 3711915 w 6096000"/>
              <a:gd name="connsiteY4870" fmla="*/ 333 h 6857999"/>
              <a:gd name="connsiteX4871" fmla="*/ 3715253 w 6096000"/>
              <a:gd name="connsiteY4871" fmla="*/ 6726 h 6857999"/>
              <a:gd name="connsiteX4872" fmla="*/ 3717638 w 6096000"/>
              <a:gd name="connsiteY4872" fmla="*/ 13613 h 6857999"/>
              <a:gd name="connsiteX4873" fmla="*/ 3719545 w 6096000"/>
              <a:gd name="connsiteY4873" fmla="*/ 21482 h 6857999"/>
              <a:gd name="connsiteX4874" fmla="*/ 3721453 w 6096000"/>
              <a:gd name="connsiteY4874" fmla="*/ 29844 h 6857999"/>
              <a:gd name="connsiteX4875" fmla="*/ 3714776 w 6096000"/>
              <a:gd name="connsiteY4875" fmla="*/ 32302 h 6857999"/>
              <a:gd name="connsiteX4876" fmla="*/ 3707622 w 6096000"/>
              <a:gd name="connsiteY4876" fmla="*/ 34762 h 6857999"/>
              <a:gd name="connsiteX4877" fmla="*/ 3701422 w 6096000"/>
              <a:gd name="connsiteY4877" fmla="*/ 35746 h 6857999"/>
              <a:gd name="connsiteX4878" fmla="*/ 3696175 w 6096000"/>
              <a:gd name="connsiteY4878" fmla="*/ 36239 h 6857999"/>
              <a:gd name="connsiteX4879" fmla="*/ 3689498 w 6096000"/>
              <a:gd name="connsiteY4879" fmla="*/ 37222 h 6857999"/>
              <a:gd name="connsiteX4880" fmla="*/ 3684728 w 6096000"/>
              <a:gd name="connsiteY4880" fmla="*/ 36239 h 6857999"/>
              <a:gd name="connsiteX4881" fmla="*/ 3679482 w 6096000"/>
              <a:gd name="connsiteY4881" fmla="*/ 35254 h 6857999"/>
              <a:gd name="connsiteX4882" fmla="*/ 3674235 w 6096000"/>
              <a:gd name="connsiteY4882" fmla="*/ 33779 h 6857999"/>
              <a:gd name="connsiteX4883" fmla="*/ 3669942 w 6096000"/>
              <a:gd name="connsiteY4883" fmla="*/ 30827 h 6857999"/>
              <a:gd name="connsiteX4884" fmla="*/ 3666128 w 6096000"/>
              <a:gd name="connsiteY4884" fmla="*/ 27876 h 6857999"/>
              <a:gd name="connsiteX4885" fmla="*/ 3661835 w 6096000"/>
              <a:gd name="connsiteY4885" fmla="*/ 22958 h 6857999"/>
              <a:gd name="connsiteX4886" fmla="*/ 3658497 w 6096000"/>
              <a:gd name="connsiteY4886" fmla="*/ 18531 h 6857999"/>
              <a:gd name="connsiteX4887" fmla="*/ 3655635 w 6096000"/>
              <a:gd name="connsiteY4887" fmla="*/ 12136 h 6857999"/>
              <a:gd name="connsiteX4888" fmla="*/ 3652773 w 6096000"/>
              <a:gd name="connsiteY4888" fmla="*/ 5743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Lst>
            <a:rect l="l" t="t" r="r" b="b"/>
            <a:pathLst>
              <a:path w="6096000" h="6857999">
                <a:moveTo>
                  <a:pt x="955060" y="2265258"/>
                </a:moveTo>
                <a:lnTo>
                  <a:pt x="957451" y="2268669"/>
                </a:lnTo>
                <a:lnTo>
                  <a:pt x="958407" y="2271592"/>
                </a:lnTo>
                <a:lnTo>
                  <a:pt x="958885" y="2275002"/>
                </a:lnTo>
                <a:lnTo>
                  <a:pt x="959363" y="2277925"/>
                </a:lnTo>
                <a:lnTo>
                  <a:pt x="958885" y="2280847"/>
                </a:lnTo>
                <a:lnTo>
                  <a:pt x="958407" y="2284257"/>
                </a:lnTo>
                <a:lnTo>
                  <a:pt x="956493" y="2287180"/>
                </a:lnTo>
                <a:lnTo>
                  <a:pt x="955537" y="2290102"/>
                </a:lnTo>
                <a:lnTo>
                  <a:pt x="950756" y="2296435"/>
                </a:lnTo>
                <a:lnTo>
                  <a:pt x="945497" y="2303254"/>
                </a:lnTo>
                <a:lnTo>
                  <a:pt x="938804" y="2309588"/>
                </a:lnTo>
                <a:lnTo>
                  <a:pt x="931631" y="2316895"/>
                </a:lnTo>
                <a:lnTo>
                  <a:pt x="916808" y="2331508"/>
                </a:lnTo>
                <a:lnTo>
                  <a:pt x="909637" y="2339302"/>
                </a:lnTo>
                <a:lnTo>
                  <a:pt x="902464" y="2348071"/>
                </a:lnTo>
                <a:lnTo>
                  <a:pt x="896248" y="2357326"/>
                </a:lnTo>
                <a:lnTo>
                  <a:pt x="890989" y="2367069"/>
                </a:lnTo>
                <a:lnTo>
                  <a:pt x="889076" y="2371453"/>
                </a:lnTo>
                <a:lnTo>
                  <a:pt x="886686" y="2377298"/>
                </a:lnTo>
                <a:lnTo>
                  <a:pt x="885730" y="2382656"/>
                </a:lnTo>
                <a:lnTo>
                  <a:pt x="884295" y="2388502"/>
                </a:lnTo>
                <a:lnTo>
                  <a:pt x="879991" y="2385093"/>
                </a:lnTo>
                <a:lnTo>
                  <a:pt x="876643" y="2382169"/>
                </a:lnTo>
                <a:lnTo>
                  <a:pt x="873776" y="2378760"/>
                </a:lnTo>
                <a:lnTo>
                  <a:pt x="871862" y="2374376"/>
                </a:lnTo>
                <a:lnTo>
                  <a:pt x="870906" y="2370966"/>
                </a:lnTo>
                <a:lnTo>
                  <a:pt x="869950" y="2367069"/>
                </a:lnTo>
                <a:lnTo>
                  <a:pt x="869950" y="2363172"/>
                </a:lnTo>
                <a:lnTo>
                  <a:pt x="870429" y="2358788"/>
                </a:lnTo>
                <a:lnTo>
                  <a:pt x="871386" y="2354891"/>
                </a:lnTo>
                <a:lnTo>
                  <a:pt x="872820" y="2350994"/>
                </a:lnTo>
                <a:lnTo>
                  <a:pt x="874732" y="2346123"/>
                </a:lnTo>
                <a:lnTo>
                  <a:pt x="877123" y="2342225"/>
                </a:lnTo>
                <a:lnTo>
                  <a:pt x="882860" y="2333457"/>
                </a:lnTo>
                <a:lnTo>
                  <a:pt x="890033" y="2324689"/>
                </a:lnTo>
                <a:lnTo>
                  <a:pt x="898160" y="2315921"/>
                </a:lnTo>
                <a:lnTo>
                  <a:pt x="906769" y="2307640"/>
                </a:lnTo>
                <a:lnTo>
                  <a:pt x="924937" y="2291076"/>
                </a:lnTo>
                <a:lnTo>
                  <a:pt x="941195" y="2276950"/>
                </a:lnTo>
                <a:close/>
                <a:moveTo>
                  <a:pt x="1297677" y="2028437"/>
                </a:moveTo>
                <a:lnTo>
                  <a:pt x="1305409" y="2036701"/>
                </a:lnTo>
                <a:lnTo>
                  <a:pt x="1308310" y="2040103"/>
                </a:lnTo>
                <a:lnTo>
                  <a:pt x="1310243" y="2043992"/>
                </a:lnTo>
                <a:lnTo>
                  <a:pt x="1312176" y="2047395"/>
                </a:lnTo>
                <a:lnTo>
                  <a:pt x="1313143" y="2051284"/>
                </a:lnTo>
                <a:lnTo>
                  <a:pt x="1314109" y="2053713"/>
                </a:lnTo>
                <a:lnTo>
                  <a:pt x="1314592" y="2057602"/>
                </a:lnTo>
                <a:lnTo>
                  <a:pt x="1314592" y="2060519"/>
                </a:lnTo>
                <a:lnTo>
                  <a:pt x="1314592" y="2062950"/>
                </a:lnTo>
                <a:lnTo>
                  <a:pt x="1313143" y="2065867"/>
                </a:lnTo>
                <a:lnTo>
                  <a:pt x="1312659" y="2068296"/>
                </a:lnTo>
                <a:lnTo>
                  <a:pt x="1309276" y="2074129"/>
                </a:lnTo>
                <a:lnTo>
                  <a:pt x="1305409" y="2078990"/>
                </a:lnTo>
                <a:lnTo>
                  <a:pt x="1300576" y="2083365"/>
                </a:lnTo>
                <a:lnTo>
                  <a:pt x="1294777" y="2088227"/>
                </a:lnTo>
                <a:lnTo>
                  <a:pt x="1282693" y="2096004"/>
                </a:lnTo>
                <a:lnTo>
                  <a:pt x="1270129" y="2104753"/>
                </a:lnTo>
                <a:lnTo>
                  <a:pt x="1264328" y="2108641"/>
                </a:lnTo>
                <a:lnTo>
                  <a:pt x="1259495" y="2113016"/>
                </a:lnTo>
                <a:lnTo>
                  <a:pt x="1251762" y="2105239"/>
                </a:lnTo>
                <a:lnTo>
                  <a:pt x="1248862" y="2101350"/>
                </a:lnTo>
                <a:lnTo>
                  <a:pt x="1246929" y="2097948"/>
                </a:lnTo>
                <a:lnTo>
                  <a:pt x="1244513" y="2094545"/>
                </a:lnTo>
                <a:lnTo>
                  <a:pt x="1243063" y="2090656"/>
                </a:lnTo>
                <a:lnTo>
                  <a:pt x="1242580" y="2088227"/>
                </a:lnTo>
                <a:lnTo>
                  <a:pt x="1242096" y="2084337"/>
                </a:lnTo>
                <a:lnTo>
                  <a:pt x="1242096" y="2081421"/>
                </a:lnTo>
                <a:lnTo>
                  <a:pt x="1242096" y="2078990"/>
                </a:lnTo>
                <a:lnTo>
                  <a:pt x="1243063" y="2076073"/>
                </a:lnTo>
                <a:lnTo>
                  <a:pt x="1244029" y="2073157"/>
                </a:lnTo>
                <a:lnTo>
                  <a:pt x="1247413" y="2067810"/>
                </a:lnTo>
                <a:lnTo>
                  <a:pt x="1251280" y="2062950"/>
                </a:lnTo>
                <a:lnTo>
                  <a:pt x="1256113" y="2058575"/>
                </a:lnTo>
                <a:lnTo>
                  <a:pt x="1261912" y="2053713"/>
                </a:lnTo>
                <a:lnTo>
                  <a:pt x="1274478" y="2045451"/>
                </a:lnTo>
                <a:lnTo>
                  <a:pt x="1286560" y="2036701"/>
                </a:lnTo>
                <a:lnTo>
                  <a:pt x="1292844" y="2032326"/>
                </a:lnTo>
                <a:close/>
                <a:moveTo>
                  <a:pt x="1196293" y="1975273"/>
                </a:moveTo>
                <a:lnTo>
                  <a:pt x="1202719" y="1981035"/>
                </a:lnTo>
                <a:lnTo>
                  <a:pt x="1207661" y="1986796"/>
                </a:lnTo>
                <a:lnTo>
                  <a:pt x="1210628" y="1992557"/>
                </a:lnTo>
                <a:lnTo>
                  <a:pt x="1212111" y="1998799"/>
                </a:lnTo>
                <a:lnTo>
                  <a:pt x="1213099" y="2005040"/>
                </a:lnTo>
                <a:lnTo>
                  <a:pt x="1212111" y="2010802"/>
                </a:lnTo>
                <a:lnTo>
                  <a:pt x="1210628" y="2016562"/>
                </a:lnTo>
                <a:lnTo>
                  <a:pt x="1207661" y="2022324"/>
                </a:lnTo>
                <a:lnTo>
                  <a:pt x="1204202" y="2027604"/>
                </a:lnTo>
                <a:lnTo>
                  <a:pt x="1199753" y="2032405"/>
                </a:lnTo>
                <a:lnTo>
                  <a:pt x="1194809" y="2036727"/>
                </a:lnTo>
                <a:lnTo>
                  <a:pt x="1189374" y="2040567"/>
                </a:lnTo>
                <a:lnTo>
                  <a:pt x="1183441" y="2043449"/>
                </a:lnTo>
                <a:lnTo>
                  <a:pt x="1177016" y="2045848"/>
                </a:lnTo>
                <a:lnTo>
                  <a:pt x="1171084" y="2047290"/>
                </a:lnTo>
                <a:lnTo>
                  <a:pt x="1164659" y="2047769"/>
                </a:lnTo>
                <a:lnTo>
                  <a:pt x="1157738" y="2040567"/>
                </a:lnTo>
                <a:lnTo>
                  <a:pt x="1152302" y="2034326"/>
                </a:lnTo>
                <a:lnTo>
                  <a:pt x="1149335" y="2028085"/>
                </a:lnTo>
                <a:lnTo>
                  <a:pt x="1147852" y="2022805"/>
                </a:lnTo>
                <a:lnTo>
                  <a:pt x="1147852" y="2017523"/>
                </a:lnTo>
                <a:lnTo>
                  <a:pt x="1148842" y="2013202"/>
                </a:lnTo>
                <a:lnTo>
                  <a:pt x="1151312" y="2009360"/>
                </a:lnTo>
                <a:lnTo>
                  <a:pt x="1154278" y="2005520"/>
                </a:lnTo>
                <a:lnTo>
                  <a:pt x="1158232" y="2001679"/>
                </a:lnTo>
                <a:lnTo>
                  <a:pt x="1163174" y="1998318"/>
                </a:lnTo>
                <a:lnTo>
                  <a:pt x="1174049" y="1991597"/>
                </a:lnTo>
                <a:lnTo>
                  <a:pt x="1185419" y="1983915"/>
                </a:lnTo>
                <a:lnTo>
                  <a:pt x="1191351" y="1980074"/>
                </a:lnTo>
                <a:close/>
                <a:moveTo>
                  <a:pt x="848389" y="1910031"/>
                </a:moveTo>
                <a:lnTo>
                  <a:pt x="857509" y="1918677"/>
                </a:lnTo>
                <a:lnTo>
                  <a:pt x="865188" y="1927325"/>
                </a:lnTo>
                <a:lnTo>
                  <a:pt x="868066" y="1930687"/>
                </a:lnTo>
                <a:lnTo>
                  <a:pt x="870465" y="1934531"/>
                </a:lnTo>
                <a:lnTo>
                  <a:pt x="871905" y="1937893"/>
                </a:lnTo>
                <a:lnTo>
                  <a:pt x="873345" y="1941737"/>
                </a:lnTo>
                <a:lnTo>
                  <a:pt x="874304" y="1945579"/>
                </a:lnTo>
                <a:lnTo>
                  <a:pt x="874785" y="1947981"/>
                </a:lnTo>
                <a:lnTo>
                  <a:pt x="874785" y="1951825"/>
                </a:lnTo>
                <a:lnTo>
                  <a:pt x="874785" y="1954708"/>
                </a:lnTo>
                <a:lnTo>
                  <a:pt x="873825" y="1958070"/>
                </a:lnTo>
                <a:lnTo>
                  <a:pt x="873345" y="1959991"/>
                </a:lnTo>
                <a:lnTo>
                  <a:pt x="869505" y="1965756"/>
                </a:lnTo>
                <a:lnTo>
                  <a:pt x="865667" y="1970560"/>
                </a:lnTo>
                <a:lnTo>
                  <a:pt x="860388" y="1974885"/>
                </a:lnTo>
                <a:lnTo>
                  <a:pt x="855109" y="1978247"/>
                </a:lnTo>
                <a:lnTo>
                  <a:pt x="847912" y="1982090"/>
                </a:lnTo>
                <a:lnTo>
                  <a:pt x="841193" y="1984973"/>
                </a:lnTo>
                <a:lnTo>
                  <a:pt x="833994" y="1986894"/>
                </a:lnTo>
                <a:lnTo>
                  <a:pt x="825836" y="1988816"/>
                </a:lnTo>
                <a:lnTo>
                  <a:pt x="818159" y="1989777"/>
                </a:lnTo>
                <a:lnTo>
                  <a:pt x="814799" y="1988335"/>
                </a:lnTo>
                <a:lnTo>
                  <a:pt x="812880" y="1985933"/>
                </a:lnTo>
                <a:lnTo>
                  <a:pt x="810480" y="1984012"/>
                </a:lnTo>
                <a:lnTo>
                  <a:pt x="809040" y="1982090"/>
                </a:lnTo>
                <a:lnTo>
                  <a:pt x="808080" y="1979687"/>
                </a:lnTo>
                <a:lnTo>
                  <a:pt x="807602" y="1977285"/>
                </a:lnTo>
                <a:lnTo>
                  <a:pt x="807121" y="1974885"/>
                </a:lnTo>
                <a:lnTo>
                  <a:pt x="807121" y="1972962"/>
                </a:lnTo>
                <a:lnTo>
                  <a:pt x="808080" y="1967679"/>
                </a:lnTo>
                <a:lnTo>
                  <a:pt x="810960" y="1962875"/>
                </a:lnTo>
                <a:lnTo>
                  <a:pt x="813838" y="1957110"/>
                </a:lnTo>
                <a:lnTo>
                  <a:pt x="817680" y="1952306"/>
                </a:lnTo>
                <a:lnTo>
                  <a:pt x="827278" y="1941256"/>
                </a:lnTo>
                <a:lnTo>
                  <a:pt x="836395" y="1930687"/>
                </a:lnTo>
                <a:lnTo>
                  <a:pt x="840711" y="1925402"/>
                </a:lnTo>
                <a:lnTo>
                  <a:pt x="844072" y="1920119"/>
                </a:lnTo>
                <a:lnTo>
                  <a:pt x="846952" y="1915314"/>
                </a:lnTo>
                <a:close/>
                <a:moveTo>
                  <a:pt x="1045392" y="1825451"/>
                </a:moveTo>
                <a:lnTo>
                  <a:pt x="1048291" y="1827876"/>
                </a:lnTo>
                <a:lnTo>
                  <a:pt x="1051191" y="1829817"/>
                </a:lnTo>
                <a:lnTo>
                  <a:pt x="1053608" y="1832728"/>
                </a:lnTo>
                <a:lnTo>
                  <a:pt x="1055541" y="1835638"/>
                </a:lnTo>
                <a:lnTo>
                  <a:pt x="1056990" y="1839034"/>
                </a:lnTo>
                <a:lnTo>
                  <a:pt x="1057475" y="1842430"/>
                </a:lnTo>
                <a:lnTo>
                  <a:pt x="1058924" y="1850192"/>
                </a:lnTo>
                <a:lnTo>
                  <a:pt x="1059408" y="1858438"/>
                </a:lnTo>
                <a:lnTo>
                  <a:pt x="1058442" y="1866685"/>
                </a:lnTo>
                <a:lnTo>
                  <a:pt x="1056024" y="1883179"/>
                </a:lnTo>
                <a:lnTo>
                  <a:pt x="1055541" y="1890940"/>
                </a:lnTo>
                <a:lnTo>
                  <a:pt x="1054575" y="1897733"/>
                </a:lnTo>
                <a:lnTo>
                  <a:pt x="1054575" y="1903554"/>
                </a:lnTo>
                <a:lnTo>
                  <a:pt x="1055541" y="1906466"/>
                </a:lnTo>
                <a:lnTo>
                  <a:pt x="1056024" y="1908406"/>
                </a:lnTo>
                <a:lnTo>
                  <a:pt x="1056990" y="1910831"/>
                </a:lnTo>
                <a:lnTo>
                  <a:pt x="1058924" y="1911801"/>
                </a:lnTo>
                <a:lnTo>
                  <a:pt x="1060373" y="1912772"/>
                </a:lnTo>
                <a:lnTo>
                  <a:pt x="1062791" y="1912772"/>
                </a:lnTo>
                <a:lnTo>
                  <a:pt x="1065691" y="1912772"/>
                </a:lnTo>
                <a:lnTo>
                  <a:pt x="1069073" y="1912287"/>
                </a:lnTo>
                <a:lnTo>
                  <a:pt x="1072939" y="1911315"/>
                </a:lnTo>
                <a:lnTo>
                  <a:pt x="1077772" y="1909376"/>
                </a:lnTo>
                <a:lnTo>
                  <a:pt x="1078738" y="1914227"/>
                </a:lnTo>
                <a:lnTo>
                  <a:pt x="1080190" y="1918108"/>
                </a:lnTo>
                <a:lnTo>
                  <a:pt x="1080190" y="1921988"/>
                </a:lnTo>
                <a:lnTo>
                  <a:pt x="1080190" y="1926355"/>
                </a:lnTo>
                <a:lnTo>
                  <a:pt x="1078738" y="1929264"/>
                </a:lnTo>
                <a:lnTo>
                  <a:pt x="1077772" y="1932661"/>
                </a:lnTo>
                <a:lnTo>
                  <a:pt x="1075841" y="1935572"/>
                </a:lnTo>
                <a:lnTo>
                  <a:pt x="1074389" y="1937513"/>
                </a:lnTo>
                <a:lnTo>
                  <a:pt x="1071490" y="1939938"/>
                </a:lnTo>
                <a:lnTo>
                  <a:pt x="1068590" y="1941879"/>
                </a:lnTo>
                <a:lnTo>
                  <a:pt x="1065691" y="1942848"/>
                </a:lnTo>
                <a:lnTo>
                  <a:pt x="1062307" y="1944303"/>
                </a:lnTo>
                <a:lnTo>
                  <a:pt x="1054091" y="1945759"/>
                </a:lnTo>
                <a:lnTo>
                  <a:pt x="1046358" y="1946245"/>
                </a:lnTo>
                <a:lnTo>
                  <a:pt x="1037658" y="1945275"/>
                </a:lnTo>
                <a:lnTo>
                  <a:pt x="1028477" y="1942848"/>
                </a:lnTo>
                <a:lnTo>
                  <a:pt x="1019775" y="1939452"/>
                </a:lnTo>
                <a:lnTo>
                  <a:pt x="1011078" y="1935572"/>
                </a:lnTo>
                <a:lnTo>
                  <a:pt x="1007210" y="1932661"/>
                </a:lnTo>
                <a:lnTo>
                  <a:pt x="1003828" y="1929264"/>
                </a:lnTo>
                <a:lnTo>
                  <a:pt x="1000445" y="1926355"/>
                </a:lnTo>
                <a:lnTo>
                  <a:pt x="996578" y="1921988"/>
                </a:lnTo>
                <a:lnTo>
                  <a:pt x="994161" y="1918108"/>
                </a:lnTo>
                <a:lnTo>
                  <a:pt x="991261" y="1914227"/>
                </a:lnTo>
                <a:lnTo>
                  <a:pt x="988843" y="1909376"/>
                </a:lnTo>
                <a:lnTo>
                  <a:pt x="986910" y="1905010"/>
                </a:lnTo>
                <a:lnTo>
                  <a:pt x="988361" y="1908890"/>
                </a:lnTo>
                <a:lnTo>
                  <a:pt x="988361" y="1913742"/>
                </a:lnTo>
                <a:lnTo>
                  <a:pt x="986910" y="1918593"/>
                </a:lnTo>
                <a:lnTo>
                  <a:pt x="986428" y="1923443"/>
                </a:lnTo>
                <a:lnTo>
                  <a:pt x="983528" y="1933146"/>
                </a:lnTo>
                <a:lnTo>
                  <a:pt x="981113" y="1942364"/>
                </a:lnTo>
                <a:lnTo>
                  <a:pt x="980628" y="1947700"/>
                </a:lnTo>
                <a:lnTo>
                  <a:pt x="980628" y="1952065"/>
                </a:lnTo>
                <a:lnTo>
                  <a:pt x="981113" y="1956917"/>
                </a:lnTo>
                <a:lnTo>
                  <a:pt x="983528" y="1960797"/>
                </a:lnTo>
                <a:lnTo>
                  <a:pt x="986910" y="1965164"/>
                </a:lnTo>
                <a:lnTo>
                  <a:pt x="991743" y="1969530"/>
                </a:lnTo>
                <a:lnTo>
                  <a:pt x="998027" y="1973410"/>
                </a:lnTo>
                <a:lnTo>
                  <a:pt x="1005760" y="1977292"/>
                </a:lnTo>
                <a:lnTo>
                  <a:pt x="998512" y="1997181"/>
                </a:lnTo>
                <a:lnTo>
                  <a:pt x="989812" y="2015131"/>
                </a:lnTo>
                <a:lnTo>
                  <a:pt x="981113" y="2031624"/>
                </a:lnTo>
                <a:lnTo>
                  <a:pt x="972896" y="2046662"/>
                </a:lnTo>
                <a:lnTo>
                  <a:pt x="962745" y="2060731"/>
                </a:lnTo>
                <a:lnTo>
                  <a:pt x="953563" y="2073829"/>
                </a:lnTo>
                <a:lnTo>
                  <a:pt x="943898" y="2085957"/>
                </a:lnTo>
                <a:lnTo>
                  <a:pt x="934715" y="2097601"/>
                </a:lnTo>
                <a:lnTo>
                  <a:pt x="915383" y="2119915"/>
                </a:lnTo>
                <a:lnTo>
                  <a:pt x="906199" y="2130587"/>
                </a:lnTo>
                <a:lnTo>
                  <a:pt x="897016" y="2142230"/>
                </a:lnTo>
                <a:lnTo>
                  <a:pt x="888317" y="2153874"/>
                </a:lnTo>
                <a:lnTo>
                  <a:pt x="880101" y="2166487"/>
                </a:lnTo>
                <a:lnTo>
                  <a:pt x="872852" y="2180554"/>
                </a:lnTo>
                <a:lnTo>
                  <a:pt x="866084" y="2194622"/>
                </a:lnTo>
                <a:lnTo>
                  <a:pt x="861253" y="2190257"/>
                </a:lnTo>
                <a:lnTo>
                  <a:pt x="856903" y="2185891"/>
                </a:lnTo>
                <a:lnTo>
                  <a:pt x="853519" y="2182495"/>
                </a:lnTo>
                <a:lnTo>
                  <a:pt x="849169" y="2181040"/>
                </a:lnTo>
                <a:lnTo>
                  <a:pt x="846269" y="2179099"/>
                </a:lnTo>
                <a:lnTo>
                  <a:pt x="842887" y="2178615"/>
                </a:lnTo>
                <a:lnTo>
                  <a:pt x="839986" y="2178615"/>
                </a:lnTo>
                <a:lnTo>
                  <a:pt x="837572" y="2179099"/>
                </a:lnTo>
                <a:lnTo>
                  <a:pt x="834670" y="2179584"/>
                </a:lnTo>
                <a:lnTo>
                  <a:pt x="832737" y="2181525"/>
                </a:lnTo>
                <a:lnTo>
                  <a:pt x="828388" y="2185405"/>
                </a:lnTo>
                <a:lnTo>
                  <a:pt x="824520" y="2190742"/>
                </a:lnTo>
                <a:lnTo>
                  <a:pt x="820654" y="2196563"/>
                </a:lnTo>
                <a:lnTo>
                  <a:pt x="817272" y="2201900"/>
                </a:lnTo>
                <a:lnTo>
                  <a:pt x="812922" y="2206752"/>
                </a:lnTo>
                <a:lnTo>
                  <a:pt x="808572" y="2211117"/>
                </a:lnTo>
                <a:lnTo>
                  <a:pt x="806155" y="2212573"/>
                </a:lnTo>
                <a:lnTo>
                  <a:pt x="803739" y="2214028"/>
                </a:lnTo>
                <a:lnTo>
                  <a:pt x="800838" y="2214512"/>
                </a:lnTo>
                <a:lnTo>
                  <a:pt x="797939" y="2214512"/>
                </a:lnTo>
                <a:lnTo>
                  <a:pt x="795521" y="2214028"/>
                </a:lnTo>
                <a:lnTo>
                  <a:pt x="791655" y="2212087"/>
                </a:lnTo>
                <a:lnTo>
                  <a:pt x="788273" y="2209662"/>
                </a:lnTo>
                <a:lnTo>
                  <a:pt x="784406" y="2206752"/>
                </a:lnTo>
                <a:lnTo>
                  <a:pt x="780540" y="2203355"/>
                </a:lnTo>
                <a:lnTo>
                  <a:pt x="775708" y="2198018"/>
                </a:lnTo>
                <a:lnTo>
                  <a:pt x="784406" y="2191228"/>
                </a:lnTo>
                <a:lnTo>
                  <a:pt x="791655" y="2184436"/>
                </a:lnTo>
                <a:lnTo>
                  <a:pt x="798906" y="2176674"/>
                </a:lnTo>
                <a:lnTo>
                  <a:pt x="805189" y="2169396"/>
                </a:lnTo>
                <a:lnTo>
                  <a:pt x="810987" y="2161150"/>
                </a:lnTo>
                <a:lnTo>
                  <a:pt x="816305" y="2153874"/>
                </a:lnTo>
                <a:lnTo>
                  <a:pt x="826455" y="2137865"/>
                </a:lnTo>
                <a:lnTo>
                  <a:pt x="836120" y="2122341"/>
                </a:lnTo>
                <a:lnTo>
                  <a:pt x="845785" y="2107302"/>
                </a:lnTo>
                <a:lnTo>
                  <a:pt x="851103" y="2100026"/>
                </a:lnTo>
                <a:lnTo>
                  <a:pt x="855936" y="2093719"/>
                </a:lnTo>
                <a:lnTo>
                  <a:pt x="862703" y="2087412"/>
                </a:lnTo>
                <a:lnTo>
                  <a:pt x="868985" y="2081591"/>
                </a:lnTo>
                <a:lnTo>
                  <a:pt x="869468" y="2081591"/>
                </a:lnTo>
                <a:lnTo>
                  <a:pt x="870434" y="2082561"/>
                </a:lnTo>
                <a:lnTo>
                  <a:pt x="874301" y="2084016"/>
                </a:lnTo>
                <a:lnTo>
                  <a:pt x="884451" y="2091778"/>
                </a:lnTo>
                <a:lnTo>
                  <a:pt x="894118" y="2099056"/>
                </a:lnTo>
                <a:lnTo>
                  <a:pt x="897982" y="2101480"/>
                </a:lnTo>
                <a:lnTo>
                  <a:pt x="899917" y="2101966"/>
                </a:lnTo>
                <a:lnTo>
                  <a:pt x="900882" y="2101966"/>
                </a:lnTo>
                <a:lnTo>
                  <a:pt x="904266" y="2100997"/>
                </a:lnTo>
                <a:lnTo>
                  <a:pt x="907649" y="2098570"/>
                </a:lnTo>
                <a:lnTo>
                  <a:pt x="911032" y="2095660"/>
                </a:lnTo>
                <a:lnTo>
                  <a:pt x="913932" y="2091778"/>
                </a:lnTo>
                <a:lnTo>
                  <a:pt x="916349" y="2086443"/>
                </a:lnTo>
                <a:lnTo>
                  <a:pt x="918765" y="2081106"/>
                </a:lnTo>
                <a:lnTo>
                  <a:pt x="924083" y="2069948"/>
                </a:lnTo>
                <a:lnTo>
                  <a:pt x="928431" y="2058306"/>
                </a:lnTo>
                <a:lnTo>
                  <a:pt x="933264" y="2047633"/>
                </a:lnTo>
                <a:lnTo>
                  <a:pt x="936164" y="2043268"/>
                </a:lnTo>
                <a:lnTo>
                  <a:pt x="938581" y="2039386"/>
                </a:lnTo>
                <a:lnTo>
                  <a:pt x="941482" y="2036476"/>
                </a:lnTo>
                <a:lnTo>
                  <a:pt x="945347" y="2034051"/>
                </a:lnTo>
                <a:lnTo>
                  <a:pt x="945347" y="2029199"/>
                </a:lnTo>
                <a:lnTo>
                  <a:pt x="943898" y="2025318"/>
                </a:lnTo>
                <a:lnTo>
                  <a:pt x="942932" y="2021922"/>
                </a:lnTo>
                <a:lnTo>
                  <a:pt x="940514" y="2019011"/>
                </a:lnTo>
                <a:lnTo>
                  <a:pt x="938098" y="2017070"/>
                </a:lnTo>
                <a:lnTo>
                  <a:pt x="935197" y="2015131"/>
                </a:lnTo>
                <a:lnTo>
                  <a:pt x="928431" y="2011735"/>
                </a:lnTo>
                <a:lnTo>
                  <a:pt x="920216" y="2007369"/>
                </a:lnTo>
                <a:lnTo>
                  <a:pt x="915865" y="2004943"/>
                </a:lnTo>
                <a:lnTo>
                  <a:pt x="911032" y="2001547"/>
                </a:lnTo>
                <a:lnTo>
                  <a:pt x="906681" y="1997666"/>
                </a:lnTo>
                <a:lnTo>
                  <a:pt x="901366" y="1992330"/>
                </a:lnTo>
                <a:lnTo>
                  <a:pt x="896533" y="1986023"/>
                </a:lnTo>
                <a:lnTo>
                  <a:pt x="891218" y="1978747"/>
                </a:lnTo>
                <a:lnTo>
                  <a:pt x="897982" y="1978747"/>
                </a:lnTo>
                <a:lnTo>
                  <a:pt x="903783" y="1978261"/>
                </a:lnTo>
                <a:lnTo>
                  <a:pt x="909583" y="1976806"/>
                </a:lnTo>
                <a:lnTo>
                  <a:pt x="914899" y="1975837"/>
                </a:lnTo>
                <a:lnTo>
                  <a:pt x="919249" y="1973895"/>
                </a:lnTo>
                <a:lnTo>
                  <a:pt x="923114" y="1972440"/>
                </a:lnTo>
                <a:lnTo>
                  <a:pt x="927465" y="1970016"/>
                </a:lnTo>
                <a:lnTo>
                  <a:pt x="930847" y="1967105"/>
                </a:lnTo>
                <a:lnTo>
                  <a:pt x="934231" y="1964193"/>
                </a:lnTo>
                <a:lnTo>
                  <a:pt x="937131" y="1961282"/>
                </a:lnTo>
                <a:lnTo>
                  <a:pt x="942448" y="1954492"/>
                </a:lnTo>
                <a:lnTo>
                  <a:pt x="946797" y="1946730"/>
                </a:lnTo>
                <a:lnTo>
                  <a:pt x="950663" y="1938968"/>
                </a:lnTo>
                <a:lnTo>
                  <a:pt x="959363" y="1921988"/>
                </a:lnTo>
                <a:lnTo>
                  <a:pt x="964680" y="1913742"/>
                </a:lnTo>
                <a:lnTo>
                  <a:pt x="970480" y="1905494"/>
                </a:lnTo>
                <a:lnTo>
                  <a:pt x="976762" y="1897733"/>
                </a:lnTo>
                <a:lnTo>
                  <a:pt x="980628" y="1893851"/>
                </a:lnTo>
                <a:lnTo>
                  <a:pt x="985461" y="1890456"/>
                </a:lnTo>
                <a:lnTo>
                  <a:pt x="989812" y="1887060"/>
                </a:lnTo>
                <a:lnTo>
                  <a:pt x="995128" y="1884150"/>
                </a:lnTo>
                <a:lnTo>
                  <a:pt x="1000445" y="1880754"/>
                </a:lnTo>
                <a:lnTo>
                  <a:pt x="1006727" y="1878329"/>
                </a:lnTo>
                <a:lnTo>
                  <a:pt x="1007694" y="1875418"/>
                </a:lnTo>
                <a:lnTo>
                  <a:pt x="1008176" y="1872507"/>
                </a:lnTo>
                <a:lnTo>
                  <a:pt x="1008660" y="1870082"/>
                </a:lnTo>
                <a:lnTo>
                  <a:pt x="1008176" y="1868626"/>
                </a:lnTo>
                <a:lnTo>
                  <a:pt x="1007694" y="1866685"/>
                </a:lnTo>
                <a:lnTo>
                  <a:pt x="1006727" y="1865230"/>
                </a:lnTo>
                <a:lnTo>
                  <a:pt x="1005278" y="1864745"/>
                </a:lnTo>
                <a:lnTo>
                  <a:pt x="1003828" y="1863289"/>
                </a:lnTo>
                <a:lnTo>
                  <a:pt x="1000445" y="1862805"/>
                </a:lnTo>
                <a:lnTo>
                  <a:pt x="996578" y="1863289"/>
                </a:lnTo>
                <a:lnTo>
                  <a:pt x="994161" y="1865230"/>
                </a:lnTo>
                <a:lnTo>
                  <a:pt x="991261" y="1867655"/>
                </a:lnTo>
                <a:lnTo>
                  <a:pt x="985461" y="1859409"/>
                </a:lnTo>
                <a:lnTo>
                  <a:pt x="983528" y="1856013"/>
                </a:lnTo>
                <a:lnTo>
                  <a:pt x="982562" y="1853103"/>
                </a:lnTo>
                <a:lnTo>
                  <a:pt x="981113" y="1850192"/>
                </a:lnTo>
                <a:lnTo>
                  <a:pt x="981113" y="1847766"/>
                </a:lnTo>
                <a:lnTo>
                  <a:pt x="981113" y="1845341"/>
                </a:lnTo>
                <a:lnTo>
                  <a:pt x="982562" y="1843886"/>
                </a:lnTo>
                <a:lnTo>
                  <a:pt x="983528" y="1841945"/>
                </a:lnTo>
                <a:lnTo>
                  <a:pt x="984979" y="1840489"/>
                </a:lnTo>
                <a:lnTo>
                  <a:pt x="988843" y="1838549"/>
                </a:lnTo>
                <a:lnTo>
                  <a:pt x="994161" y="1837093"/>
                </a:lnTo>
                <a:lnTo>
                  <a:pt x="1000445" y="1835638"/>
                </a:lnTo>
                <a:lnTo>
                  <a:pt x="1013493" y="1834668"/>
                </a:lnTo>
                <a:lnTo>
                  <a:pt x="1027025" y="1833213"/>
                </a:lnTo>
                <a:lnTo>
                  <a:pt x="1033308" y="1832242"/>
                </a:lnTo>
                <a:lnTo>
                  <a:pt x="1038625" y="1831272"/>
                </a:lnTo>
                <a:lnTo>
                  <a:pt x="1042492" y="1828846"/>
                </a:lnTo>
                <a:lnTo>
                  <a:pt x="1044424" y="1826907"/>
                </a:lnTo>
                <a:close/>
                <a:moveTo>
                  <a:pt x="1149459" y="1765039"/>
                </a:moveTo>
                <a:lnTo>
                  <a:pt x="1153300" y="1765039"/>
                </a:lnTo>
                <a:lnTo>
                  <a:pt x="1157623" y="1765522"/>
                </a:lnTo>
                <a:lnTo>
                  <a:pt x="1160984" y="1767455"/>
                </a:lnTo>
                <a:lnTo>
                  <a:pt x="1164827" y="1769388"/>
                </a:lnTo>
                <a:lnTo>
                  <a:pt x="1168191" y="1772289"/>
                </a:lnTo>
                <a:lnTo>
                  <a:pt x="1171553" y="1776638"/>
                </a:lnTo>
                <a:lnTo>
                  <a:pt x="1174435" y="1780987"/>
                </a:lnTo>
                <a:lnTo>
                  <a:pt x="1159544" y="1795004"/>
                </a:lnTo>
                <a:lnTo>
                  <a:pt x="1148979" y="1806121"/>
                </a:lnTo>
                <a:lnTo>
                  <a:pt x="1141292" y="1814819"/>
                </a:lnTo>
                <a:lnTo>
                  <a:pt x="1135050" y="1821587"/>
                </a:lnTo>
                <a:lnTo>
                  <a:pt x="1129285" y="1828351"/>
                </a:lnTo>
                <a:lnTo>
                  <a:pt x="1123042" y="1833669"/>
                </a:lnTo>
                <a:lnTo>
                  <a:pt x="1114878" y="1839468"/>
                </a:lnTo>
                <a:lnTo>
                  <a:pt x="1101908" y="1847201"/>
                </a:lnTo>
                <a:lnTo>
                  <a:pt x="1100469" y="1844784"/>
                </a:lnTo>
                <a:lnTo>
                  <a:pt x="1098545" y="1842368"/>
                </a:lnTo>
                <a:lnTo>
                  <a:pt x="1098065" y="1839468"/>
                </a:lnTo>
                <a:lnTo>
                  <a:pt x="1097585" y="1836568"/>
                </a:lnTo>
                <a:lnTo>
                  <a:pt x="1097104" y="1833186"/>
                </a:lnTo>
                <a:lnTo>
                  <a:pt x="1097585" y="1829318"/>
                </a:lnTo>
                <a:lnTo>
                  <a:pt x="1099506" y="1821102"/>
                </a:lnTo>
                <a:lnTo>
                  <a:pt x="1101908" y="1812403"/>
                </a:lnTo>
                <a:lnTo>
                  <a:pt x="1106232" y="1803219"/>
                </a:lnTo>
                <a:lnTo>
                  <a:pt x="1111034" y="1795004"/>
                </a:lnTo>
                <a:lnTo>
                  <a:pt x="1116797" y="1786787"/>
                </a:lnTo>
                <a:lnTo>
                  <a:pt x="1124002" y="1779538"/>
                </a:lnTo>
                <a:lnTo>
                  <a:pt x="1130727" y="1773254"/>
                </a:lnTo>
                <a:lnTo>
                  <a:pt x="1134569" y="1770355"/>
                </a:lnTo>
                <a:lnTo>
                  <a:pt x="1137932" y="1768421"/>
                </a:lnTo>
                <a:lnTo>
                  <a:pt x="1142254" y="1766488"/>
                </a:lnTo>
                <a:lnTo>
                  <a:pt x="1146097" y="1765522"/>
                </a:lnTo>
                <a:close/>
                <a:moveTo>
                  <a:pt x="1143216" y="1685291"/>
                </a:moveTo>
                <a:lnTo>
                  <a:pt x="1147609" y="1685291"/>
                </a:lnTo>
                <a:lnTo>
                  <a:pt x="1152979" y="1685771"/>
                </a:lnTo>
                <a:lnTo>
                  <a:pt x="1156884" y="1686731"/>
                </a:lnTo>
                <a:lnTo>
                  <a:pt x="1161767" y="1688652"/>
                </a:lnTo>
                <a:lnTo>
                  <a:pt x="1165183" y="1690092"/>
                </a:lnTo>
                <a:lnTo>
                  <a:pt x="1169089" y="1692976"/>
                </a:lnTo>
                <a:lnTo>
                  <a:pt x="1172018" y="1696337"/>
                </a:lnTo>
                <a:lnTo>
                  <a:pt x="1164695" y="1702579"/>
                </a:lnTo>
                <a:lnTo>
                  <a:pt x="1156884" y="1707861"/>
                </a:lnTo>
                <a:lnTo>
                  <a:pt x="1150049" y="1711222"/>
                </a:lnTo>
                <a:lnTo>
                  <a:pt x="1143703" y="1714104"/>
                </a:lnTo>
                <a:lnTo>
                  <a:pt x="1137356" y="1716025"/>
                </a:lnTo>
                <a:lnTo>
                  <a:pt x="1131499" y="1716985"/>
                </a:lnTo>
                <a:lnTo>
                  <a:pt x="1121736" y="1718907"/>
                </a:lnTo>
                <a:lnTo>
                  <a:pt x="1116852" y="1719867"/>
                </a:lnTo>
                <a:lnTo>
                  <a:pt x="1112460" y="1721787"/>
                </a:lnTo>
                <a:lnTo>
                  <a:pt x="1109042" y="1724668"/>
                </a:lnTo>
                <a:lnTo>
                  <a:pt x="1105624" y="1728510"/>
                </a:lnTo>
                <a:lnTo>
                  <a:pt x="1101718" y="1733792"/>
                </a:lnTo>
                <a:lnTo>
                  <a:pt x="1099766" y="1740516"/>
                </a:lnTo>
                <a:lnTo>
                  <a:pt x="1097325" y="1749640"/>
                </a:lnTo>
                <a:lnTo>
                  <a:pt x="1095372" y="1760204"/>
                </a:lnTo>
                <a:lnTo>
                  <a:pt x="1090003" y="1756842"/>
                </a:lnTo>
                <a:lnTo>
                  <a:pt x="1085120" y="1753481"/>
                </a:lnTo>
                <a:lnTo>
                  <a:pt x="1081703" y="1749640"/>
                </a:lnTo>
                <a:lnTo>
                  <a:pt x="1078774" y="1745319"/>
                </a:lnTo>
                <a:lnTo>
                  <a:pt x="1076820" y="1741477"/>
                </a:lnTo>
                <a:lnTo>
                  <a:pt x="1075844" y="1737635"/>
                </a:lnTo>
                <a:lnTo>
                  <a:pt x="1075356" y="1733792"/>
                </a:lnTo>
                <a:lnTo>
                  <a:pt x="1075844" y="1729471"/>
                </a:lnTo>
                <a:lnTo>
                  <a:pt x="1076332" y="1725629"/>
                </a:lnTo>
                <a:lnTo>
                  <a:pt x="1078286" y="1721787"/>
                </a:lnTo>
                <a:lnTo>
                  <a:pt x="1080726" y="1717465"/>
                </a:lnTo>
                <a:lnTo>
                  <a:pt x="1082678" y="1714104"/>
                </a:lnTo>
                <a:lnTo>
                  <a:pt x="1086097" y="1710262"/>
                </a:lnTo>
                <a:lnTo>
                  <a:pt x="1090003" y="1706901"/>
                </a:lnTo>
                <a:lnTo>
                  <a:pt x="1093419" y="1704019"/>
                </a:lnTo>
                <a:lnTo>
                  <a:pt x="1097814" y="1700658"/>
                </a:lnTo>
                <a:lnTo>
                  <a:pt x="1107088" y="1694895"/>
                </a:lnTo>
                <a:lnTo>
                  <a:pt x="1116852" y="1690092"/>
                </a:lnTo>
                <a:lnTo>
                  <a:pt x="1127593" y="1687212"/>
                </a:lnTo>
                <a:lnTo>
                  <a:pt x="1132475" y="1686252"/>
                </a:lnTo>
                <a:lnTo>
                  <a:pt x="1137845" y="1685771"/>
                </a:lnTo>
                <a:close/>
                <a:moveTo>
                  <a:pt x="1265778" y="1535465"/>
                </a:moveTo>
                <a:lnTo>
                  <a:pt x="1270129" y="1535949"/>
                </a:lnTo>
                <a:lnTo>
                  <a:pt x="1274478" y="1536916"/>
                </a:lnTo>
                <a:lnTo>
                  <a:pt x="1278829" y="1537882"/>
                </a:lnTo>
                <a:lnTo>
                  <a:pt x="1283662" y="1540298"/>
                </a:lnTo>
                <a:lnTo>
                  <a:pt x="1288010" y="1541749"/>
                </a:lnTo>
                <a:lnTo>
                  <a:pt x="1292844" y="1544649"/>
                </a:lnTo>
                <a:lnTo>
                  <a:pt x="1297677" y="1548031"/>
                </a:lnTo>
                <a:lnTo>
                  <a:pt x="1292844" y="1548998"/>
                </a:lnTo>
                <a:lnTo>
                  <a:pt x="1288010" y="1549482"/>
                </a:lnTo>
                <a:lnTo>
                  <a:pt x="1284146" y="1550448"/>
                </a:lnTo>
                <a:lnTo>
                  <a:pt x="1279313" y="1551898"/>
                </a:lnTo>
                <a:lnTo>
                  <a:pt x="1275445" y="1553348"/>
                </a:lnTo>
                <a:lnTo>
                  <a:pt x="1271579" y="1555764"/>
                </a:lnTo>
                <a:lnTo>
                  <a:pt x="1263361" y="1560114"/>
                </a:lnTo>
                <a:lnTo>
                  <a:pt x="1256113" y="1566397"/>
                </a:lnTo>
                <a:lnTo>
                  <a:pt x="1248864" y="1573647"/>
                </a:lnTo>
                <a:lnTo>
                  <a:pt x="1242580" y="1581380"/>
                </a:lnTo>
                <a:lnTo>
                  <a:pt x="1236296" y="1590079"/>
                </a:lnTo>
                <a:lnTo>
                  <a:pt x="1230498" y="1598779"/>
                </a:lnTo>
                <a:lnTo>
                  <a:pt x="1225664" y="1607961"/>
                </a:lnTo>
                <a:lnTo>
                  <a:pt x="1220831" y="1617144"/>
                </a:lnTo>
                <a:lnTo>
                  <a:pt x="1216482" y="1626327"/>
                </a:lnTo>
                <a:lnTo>
                  <a:pt x="1208749" y="1644210"/>
                </a:lnTo>
                <a:lnTo>
                  <a:pt x="1202948" y="1659675"/>
                </a:lnTo>
                <a:lnTo>
                  <a:pt x="1205849" y="1662091"/>
                </a:lnTo>
                <a:lnTo>
                  <a:pt x="1208265" y="1663058"/>
                </a:lnTo>
                <a:lnTo>
                  <a:pt x="1211164" y="1663542"/>
                </a:lnTo>
                <a:lnTo>
                  <a:pt x="1213583" y="1663542"/>
                </a:lnTo>
                <a:lnTo>
                  <a:pt x="1215515" y="1663058"/>
                </a:lnTo>
                <a:lnTo>
                  <a:pt x="1217930" y="1662575"/>
                </a:lnTo>
                <a:lnTo>
                  <a:pt x="1222281" y="1660158"/>
                </a:lnTo>
                <a:lnTo>
                  <a:pt x="1226148" y="1657258"/>
                </a:lnTo>
                <a:lnTo>
                  <a:pt x="1230498" y="1653392"/>
                </a:lnTo>
                <a:lnTo>
                  <a:pt x="1234847" y="1650009"/>
                </a:lnTo>
                <a:lnTo>
                  <a:pt x="1238715" y="1647110"/>
                </a:lnTo>
                <a:lnTo>
                  <a:pt x="1241613" y="1653392"/>
                </a:lnTo>
                <a:lnTo>
                  <a:pt x="1244031" y="1660158"/>
                </a:lnTo>
                <a:lnTo>
                  <a:pt x="1244997" y="1667891"/>
                </a:lnTo>
                <a:lnTo>
                  <a:pt x="1244997" y="1674657"/>
                </a:lnTo>
                <a:lnTo>
                  <a:pt x="1244513" y="1681907"/>
                </a:lnTo>
                <a:lnTo>
                  <a:pt x="1243063" y="1689640"/>
                </a:lnTo>
                <a:lnTo>
                  <a:pt x="1241129" y="1696407"/>
                </a:lnTo>
                <a:lnTo>
                  <a:pt x="1238230" y="1702689"/>
                </a:lnTo>
                <a:lnTo>
                  <a:pt x="1233882" y="1708972"/>
                </a:lnTo>
                <a:lnTo>
                  <a:pt x="1229531" y="1715255"/>
                </a:lnTo>
                <a:lnTo>
                  <a:pt x="1224699" y="1720572"/>
                </a:lnTo>
                <a:lnTo>
                  <a:pt x="1219382" y="1724438"/>
                </a:lnTo>
                <a:lnTo>
                  <a:pt x="1213097" y="1728305"/>
                </a:lnTo>
                <a:lnTo>
                  <a:pt x="1205849" y="1731205"/>
                </a:lnTo>
                <a:lnTo>
                  <a:pt x="1199083" y="1733138"/>
                </a:lnTo>
                <a:lnTo>
                  <a:pt x="1191832" y="1733620"/>
                </a:lnTo>
                <a:lnTo>
                  <a:pt x="1191832" y="1725887"/>
                </a:lnTo>
                <a:lnTo>
                  <a:pt x="1192316" y="1718155"/>
                </a:lnTo>
                <a:lnTo>
                  <a:pt x="1193765" y="1702689"/>
                </a:lnTo>
                <a:lnTo>
                  <a:pt x="1195216" y="1687707"/>
                </a:lnTo>
                <a:lnTo>
                  <a:pt x="1195698" y="1679490"/>
                </a:lnTo>
                <a:lnTo>
                  <a:pt x="1195698" y="1672241"/>
                </a:lnTo>
                <a:lnTo>
                  <a:pt x="1195216" y="1664991"/>
                </a:lnTo>
                <a:lnTo>
                  <a:pt x="1194733" y="1656776"/>
                </a:lnTo>
                <a:lnTo>
                  <a:pt x="1192799" y="1649525"/>
                </a:lnTo>
                <a:lnTo>
                  <a:pt x="1189901" y="1641792"/>
                </a:lnTo>
                <a:lnTo>
                  <a:pt x="1186517" y="1633577"/>
                </a:lnTo>
                <a:lnTo>
                  <a:pt x="1182650" y="1626327"/>
                </a:lnTo>
                <a:lnTo>
                  <a:pt x="1176850" y="1619078"/>
                </a:lnTo>
                <a:lnTo>
                  <a:pt x="1169602" y="1611345"/>
                </a:lnTo>
                <a:lnTo>
                  <a:pt x="1184584" y="1594912"/>
                </a:lnTo>
                <a:lnTo>
                  <a:pt x="1199083" y="1578480"/>
                </a:lnTo>
                <a:lnTo>
                  <a:pt x="1206331" y="1570747"/>
                </a:lnTo>
                <a:lnTo>
                  <a:pt x="1214066" y="1563014"/>
                </a:lnTo>
                <a:lnTo>
                  <a:pt x="1221315" y="1555764"/>
                </a:lnTo>
                <a:lnTo>
                  <a:pt x="1229531" y="1549964"/>
                </a:lnTo>
                <a:lnTo>
                  <a:pt x="1236781" y="1544165"/>
                </a:lnTo>
                <a:lnTo>
                  <a:pt x="1244997" y="1540298"/>
                </a:lnTo>
                <a:lnTo>
                  <a:pt x="1248864" y="1538365"/>
                </a:lnTo>
                <a:lnTo>
                  <a:pt x="1253212" y="1537398"/>
                </a:lnTo>
                <a:lnTo>
                  <a:pt x="1257079" y="1536916"/>
                </a:lnTo>
                <a:lnTo>
                  <a:pt x="1261912" y="1535949"/>
                </a:lnTo>
                <a:close/>
                <a:moveTo>
                  <a:pt x="1299190" y="1460553"/>
                </a:moveTo>
                <a:lnTo>
                  <a:pt x="1300620" y="1470704"/>
                </a:lnTo>
                <a:lnTo>
                  <a:pt x="1303007" y="1477952"/>
                </a:lnTo>
                <a:lnTo>
                  <a:pt x="1304440" y="1480852"/>
                </a:lnTo>
                <a:lnTo>
                  <a:pt x="1305393" y="1483752"/>
                </a:lnTo>
                <a:lnTo>
                  <a:pt x="1307302" y="1485685"/>
                </a:lnTo>
                <a:lnTo>
                  <a:pt x="1308734" y="1487136"/>
                </a:lnTo>
                <a:lnTo>
                  <a:pt x="1311120" y="1489069"/>
                </a:lnTo>
                <a:lnTo>
                  <a:pt x="1312552" y="1489553"/>
                </a:lnTo>
                <a:lnTo>
                  <a:pt x="1317324" y="1491002"/>
                </a:lnTo>
                <a:lnTo>
                  <a:pt x="1321618" y="1491969"/>
                </a:lnTo>
                <a:lnTo>
                  <a:pt x="1327345" y="1491969"/>
                </a:lnTo>
                <a:lnTo>
                  <a:pt x="1338798" y="1491969"/>
                </a:lnTo>
                <a:lnTo>
                  <a:pt x="1345003" y="1492452"/>
                </a:lnTo>
                <a:lnTo>
                  <a:pt x="1351684" y="1493418"/>
                </a:lnTo>
                <a:lnTo>
                  <a:pt x="1358841" y="1495835"/>
                </a:lnTo>
                <a:lnTo>
                  <a:pt x="1365522" y="1499702"/>
                </a:lnTo>
                <a:lnTo>
                  <a:pt x="1368863" y="1502119"/>
                </a:lnTo>
                <a:lnTo>
                  <a:pt x="1372203" y="1505019"/>
                </a:lnTo>
                <a:lnTo>
                  <a:pt x="1375544" y="1508401"/>
                </a:lnTo>
                <a:lnTo>
                  <a:pt x="1379840" y="1512268"/>
                </a:lnTo>
                <a:lnTo>
                  <a:pt x="1373636" y="1518552"/>
                </a:lnTo>
                <a:lnTo>
                  <a:pt x="1366955" y="1523867"/>
                </a:lnTo>
                <a:lnTo>
                  <a:pt x="1360274" y="1527251"/>
                </a:lnTo>
                <a:lnTo>
                  <a:pt x="1354070" y="1529667"/>
                </a:lnTo>
                <a:lnTo>
                  <a:pt x="1347388" y="1530634"/>
                </a:lnTo>
                <a:lnTo>
                  <a:pt x="1339754" y="1530634"/>
                </a:lnTo>
                <a:lnTo>
                  <a:pt x="1333071" y="1529667"/>
                </a:lnTo>
                <a:lnTo>
                  <a:pt x="1325914" y="1527734"/>
                </a:lnTo>
                <a:lnTo>
                  <a:pt x="1318278" y="1525800"/>
                </a:lnTo>
                <a:lnTo>
                  <a:pt x="1311120" y="1522418"/>
                </a:lnTo>
                <a:lnTo>
                  <a:pt x="1303484" y="1518552"/>
                </a:lnTo>
                <a:lnTo>
                  <a:pt x="1296326" y="1514685"/>
                </a:lnTo>
                <a:lnTo>
                  <a:pt x="1281532" y="1505986"/>
                </a:lnTo>
                <a:lnTo>
                  <a:pt x="1266261" y="1496802"/>
                </a:lnTo>
                <a:close/>
                <a:moveTo>
                  <a:pt x="1811914" y="1257568"/>
                </a:moveTo>
                <a:lnTo>
                  <a:pt x="1815780" y="1258529"/>
                </a:lnTo>
                <a:lnTo>
                  <a:pt x="1819647" y="1259008"/>
                </a:lnTo>
                <a:lnTo>
                  <a:pt x="1823998" y="1259489"/>
                </a:lnTo>
                <a:lnTo>
                  <a:pt x="1827863" y="1260929"/>
                </a:lnTo>
                <a:lnTo>
                  <a:pt x="1831729" y="1262850"/>
                </a:lnTo>
                <a:lnTo>
                  <a:pt x="1836081" y="1265252"/>
                </a:lnTo>
                <a:lnTo>
                  <a:pt x="1839945" y="1267654"/>
                </a:lnTo>
                <a:lnTo>
                  <a:pt x="1843812" y="1271016"/>
                </a:lnTo>
                <a:lnTo>
                  <a:pt x="1848163" y="1274378"/>
                </a:lnTo>
                <a:lnTo>
                  <a:pt x="1843329" y="1279181"/>
                </a:lnTo>
                <a:lnTo>
                  <a:pt x="1839461" y="1283024"/>
                </a:lnTo>
                <a:lnTo>
                  <a:pt x="1834629" y="1284945"/>
                </a:lnTo>
                <a:lnTo>
                  <a:pt x="1830280" y="1286866"/>
                </a:lnTo>
                <a:lnTo>
                  <a:pt x="1825447" y="1287827"/>
                </a:lnTo>
                <a:lnTo>
                  <a:pt x="1821096" y="1287827"/>
                </a:lnTo>
                <a:lnTo>
                  <a:pt x="1812398" y="1288306"/>
                </a:lnTo>
                <a:lnTo>
                  <a:pt x="1808048" y="1288306"/>
                </a:lnTo>
                <a:lnTo>
                  <a:pt x="1803214" y="1289267"/>
                </a:lnTo>
                <a:lnTo>
                  <a:pt x="1798864" y="1290229"/>
                </a:lnTo>
                <a:lnTo>
                  <a:pt x="1794033" y="1292150"/>
                </a:lnTo>
                <a:lnTo>
                  <a:pt x="1790166" y="1294071"/>
                </a:lnTo>
                <a:lnTo>
                  <a:pt x="1785331" y="1298393"/>
                </a:lnTo>
                <a:lnTo>
                  <a:pt x="1780982" y="1303197"/>
                </a:lnTo>
                <a:lnTo>
                  <a:pt x="1776634" y="1310401"/>
                </a:lnTo>
                <a:lnTo>
                  <a:pt x="1814815" y="1351707"/>
                </a:lnTo>
                <a:lnTo>
                  <a:pt x="1821581" y="1353628"/>
                </a:lnTo>
                <a:lnTo>
                  <a:pt x="1827863" y="1354109"/>
                </a:lnTo>
                <a:lnTo>
                  <a:pt x="1833664" y="1354588"/>
                </a:lnTo>
                <a:lnTo>
                  <a:pt x="1839461" y="1354588"/>
                </a:lnTo>
                <a:lnTo>
                  <a:pt x="1844778" y="1354588"/>
                </a:lnTo>
                <a:lnTo>
                  <a:pt x="1849612" y="1353628"/>
                </a:lnTo>
                <a:lnTo>
                  <a:pt x="1854445" y="1352667"/>
                </a:lnTo>
                <a:lnTo>
                  <a:pt x="1858311" y="1351227"/>
                </a:lnTo>
                <a:lnTo>
                  <a:pt x="1862177" y="1348825"/>
                </a:lnTo>
                <a:lnTo>
                  <a:pt x="1866527" y="1346904"/>
                </a:lnTo>
                <a:lnTo>
                  <a:pt x="1873777" y="1341621"/>
                </a:lnTo>
                <a:lnTo>
                  <a:pt x="1880544" y="1335377"/>
                </a:lnTo>
                <a:lnTo>
                  <a:pt x="1886826" y="1327692"/>
                </a:lnTo>
                <a:lnTo>
                  <a:pt x="1900358" y="1311362"/>
                </a:lnTo>
                <a:lnTo>
                  <a:pt x="1907126" y="1302236"/>
                </a:lnTo>
                <a:lnTo>
                  <a:pt x="1914374" y="1293590"/>
                </a:lnTo>
                <a:lnTo>
                  <a:pt x="1922590" y="1284464"/>
                </a:lnTo>
                <a:lnTo>
                  <a:pt x="1931773" y="1275339"/>
                </a:lnTo>
                <a:lnTo>
                  <a:pt x="1942890" y="1266694"/>
                </a:lnTo>
                <a:lnTo>
                  <a:pt x="1948690" y="1262371"/>
                </a:lnTo>
                <a:lnTo>
                  <a:pt x="1954972" y="1258529"/>
                </a:lnTo>
                <a:lnTo>
                  <a:pt x="1964156" y="1266213"/>
                </a:lnTo>
                <a:lnTo>
                  <a:pt x="1967539" y="1270055"/>
                </a:lnTo>
                <a:lnTo>
                  <a:pt x="1970921" y="1273899"/>
                </a:lnTo>
                <a:lnTo>
                  <a:pt x="1973338" y="1276780"/>
                </a:lnTo>
                <a:lnTo>
                  <a:pt x="1974789" y="1280141"/>
                </a:lnTo>
                <a:lnTo>
                  <a:pt x="1976238" y="1283024"/>
                </a:lnTo>
                <a:lnTo>
                  <a:pt x="1976720" y="1285906"/>
                </a:lnTo>
                <a:lnTo>
                  <a:pt x="1976720" y="1288306"/>
                </a:lnTo>
                <a:lnTo>
                  <a:pt x="1976238" y="1290709"/>
                </a:lnTo>
                <a:lnTo>
                  <a:pt x="1975271" y="1293590"/>
                </a:lnTo>
                <a:lnTo>
                  <a:pt x="1974305" y="1295992"/>
                </a:lnTo>
                <a:lnTo>
                  <a:pt x="1970921" y="1300315"/>
                </a:lnTo>
                <a:lnTo>
                  <a:pt x="1966089" y="1304637"/>
                </a:lnTo>
                <a:lnTo>
                  <a:pt x="1960289" y="1308479"/>
                </a:lnTo>
                <a:lnTo>
                  <a:pt x="1954972" y="1311841"/>
                </a:lnTo>
                <a:lnTo>
                  <a:pt x="1941440" y="1319527"/>
                </a:lnTo>
                <a:lnTo>
                  <a:pt x="1935640" y="1323369"/>
                </a:lnTo>
                <a:lnTo>
                  <a:pt x="1930324" y="1327211"/>
                </a:lnTo>
                <a:lnTo>
                  <a:pt x="1925007" y="1331534"/>
                </a:lnTo>
                <a:lnTo>
                  <a:pt x="1921624" y="1335858"/>
                </a:lnTo>
                <a:lnTo>
                  <a:pt x="1919208" y="1339700"/>
                </a:lnTo>
                <a:lnTo>
                  <a:pt x="1916791" y="1344023"/>
                </a:lnTo>
                <a:lnTo>
                  <a:pt x="1912925" y="1353628"/>
                </a:lnTo>
                <a:lnTo>
                  <a:pt x="1909541" y="1363714"/>
                </a:lnTo>
                <a:lnTo>
                  <a:pt x="1906159" y="1374763"/>
                </a:lnTo>
                <a:lnTo>
                  <a:pt x="1902775" y="1385328"/>
                </a:lnTo>
                <a:lnTo>
                  <a:pt x="1898424" y="1395414"/>
                </a:lnTo>
                <a:lnTo>
                  <a:pt x="1894560" y="1404540"/>
                </a:lnTo>
                <a:lnTo>
                  <a:pt x="1891658" y="1408384"/>
                </a:lnTo>
                <a:lnTo>
                  <a:pt x="1889243" y="1412226"/>
                </a:lnTo>
                <a:lnTo>
                  <a:pt x="1880059" y="1423273"/>
                </a:lnTo>
                <a:lnTo>
                  <a:pt x="1870395" y="1433359"/>
                </a:lnTo>
                <a:lnTo>
                  <a:pt x="1850095" y="1453532"/>
                </a:lnTo>
                <a:lnTo>
                  <a:pt x="1830280" y="1472743"/>
                </a:lnTo>
                <a:lnTo>
                  <a:pt x="1809982" y="1491476"/>
                </a:lnTo>
                <a:lnTo>
                  <a:pt x="1791132" y="1510688"/>
                </a:lnTo>
                <a:lnTo>
                  <a:pt x="1782433" y="1519814"/>
                </a:lnTo>
                <a:lnTo>
                  <a:pt x="1773732" y="1528939"/>
                </a:lnTo>
                <a:lnTo>
                  <a:pt x="1766483" y="1538546"/>
                </a:lnTo>
                <a:lnTo>
                  <a:pt x="1760201" y="1547672"/>
                </a:lnTo>
                <a:lnTo>
                  <a:pt x="1754399" y="1557277"/>
                </a:lnTo>
                <a:lnTo>
                  <a:pt x="1749084" y="1566884"/>
                </a:lnTo>
                <a:lnTo>
                  <a:pt x="1739418" y="1565442"/>
                </a:lnTo>
                <a:lnTo>
                  <a:pt x="1732169" y="1563042"/>
                </a:lnTo>
                <a:lnTo>
                  <a:pt x="1726852" y="1560640"/>
                </a:lnTo>
                <a:lnTo>
                  <a:pt x="1724434" y="1559198"/>
                </a:lnTo>
                <a:lnTo>
                  <a:pt x="1722985" y="1557277"/>
                </a:lnTo>
                <a:lnTo>
                  <a:pt x="1720087" y="1553916"/>
                </a:lnTo>
                <a:lnTo>
                  <a:pt x="1718635" y="1549113"/>
                </a:lnTo>
                <a:lnTo>
                  <a:pt x="1717670" y="1544790"/>
                </a:lnTo>
                <a:lnTo>
                  <a:pt x="1717670" y="1539507"/>
                </a:lnTo>
                <a:lnTo>
                  <a:pt x="1716703" y="1528939"/>
                </a:lnTo>
                <a:lnTo>
                  <a:pt x="1715737" y="1522695"/>
                </a:lnTo>
                <a:lnTo>
                  <a:pt x="1714286" y="1515971"/>
                </a:lnTo>
                <a:lnTo>
                  <a:pt x="1711386" y="1509727"/>
                </a:lnTo>
                <a:lnTo>
                  <a:pt x="1707520" y="1503004"/>
                </a:lnTo>
                <a:lnTo>
                  <a:pt x="1701720" y="1496278"/>
                </a:lnTo>
                <a:lnTo>
                  <a:pt x="1697370" y="1492917"/>
                </a:lnTo>
                <a:lnTo>
                  <a:pt x="1693503" y="1489555"/>
                </a:lnTo>
                <a:lnTo>
                  <a:pt x="1699787" y="1493397"/>
                </a:lnTo>
                <a:lnTo>
                  <a:pt x="1706070" y="1496759"/>
                </a:lnTo>
                <a:lnTo>
                  <a:pt x="1711871" y="1499160"/>
                </a:lnTo>
                <a:lnTo>
                  <a:pt x="1718152" y="1500602"/>
                </a:lnTo>
                <a:lnTo>
                  <a:pt x="1724434" y="1502043"/>
                </a:lnTo>
                <a:lnTo>
                  <a:pt x="1730235" y="1502523"/>
                </a:lnTo>
                <a:lnTo>
                  <a:pt x="1736518" y="1502043"/>
                </a:lnTo>
                <a:lnTo>
                  <a:pt x="1742801" y="1501562"/>
                </a:lnTo>
                <a:lnTo>
                  <a:pt x="1748600" y="1500121"/>
                </a:lnTo>
                <a:lnTo>
                  <a:pt x="1754885" y="1498681"/>
                </a:lnTo>
                <a:lnTo>
                  <a:pt x="1760685" y="1496278"/>
                </a:lnTo>
                <a:lnTo>
                  <a:pt x="1766483" y="1493397"/>
                </a:lnTo>
                <a:lnTo>
                  <a:pt x="1772283" y="1490515"/>
                </a:lnTo>
                <a:lnTo>
                  <a:pt x="1778083" y="1487153"/>
                </a:lnTo>
                <a:lnTo>
                  <a:pt x="1788715" y="1478988"/>
                </a:lnTo>
                <a:lnTo>
                  <a:pt x="1799831" y="1469862"/>
                </a:lnTo>
                <a:lnTo>
                  <a:pt x="1809496" y="1459776"/>
                </a:lnTo>
                <a:lnTo>
                  <a:pt x="1818680" y="1448729"/>
                </a:lnTo>
                <a:lnTo>
                  <a:pt x="1827379" y="1438163"/>
                </a:lnTo>
                <a:lnTo>
                  <a:pt x="1834629" y="1426635"/>
                </a:lnTo>
                <a:lnTo>
                  <a:pt x="1841879" y="1415107"/>
                </a:lnTo>
                <a:lnTo>
                  <a:pt x="1848163" y="1404540"/>
                </a:lnTo>
                <a:lnTo>
                  <a:pt x="1852512" y="1393974"/>
                </a:lnTo>
                <a:lnTo>
                  <a:pt x="1843812" y="1388210"/>
                </a:lnTo>
                <a:lnTo>
                  <a:pt x="1835597" y="1383407"/>
                </a:lnTo>
                <a:lnTo>
                  <a:pt x="1827379" y="1379084"/>
                </a:lnTo>
                <a:lnTo>
                  <a:pt x="1818680" y="1375242"/>
                </a:lnTo>
                <a:lnTo>
                  <a:pt x="1809982" y="1372360"/>
                </a:lnTo>
                <a:lnTo>
                  <a:pt x="1802248" y="1369958"/>
                </a:lnTo>
                <a:lnTo>
                  <a:pt x="1793549" y="1368518"/>
                </a:lnTo>
                <a:lnTo>
                  <a:pt x="1785331" y="1367077"/>
                </a:lnTo>
                <a:lnTo>
                  <a:pt x="1777600" y="1367077"/>
                </a:lnTo>
                <a:lnTo>
                  <a:pt x="1768899" y="1368037"/>
                </a:lnTo>
                <a:lnTo>
                  <a:pt x="1760685" y="1368998"/>
                </a:lnTo>
                <a:lnTo>
                  <a:pt x="1752468" y="1370920"/>
                </a:lnTo>
                <a:lnTo>
                  <a:pt x="1744734" y="1373321"/>
                </a:lnTo>
                <a:lnTo>
                  <a:pt x="1736518" y="1377163"/>
                </a:lnTo>
                <a:lnTo>
                  <a:pt x="1729268" y="1381005"/>
                </a:lnTo>
                <a:lnTo>
                  <a:pt x="1721053" y="1386289"/>
                </a:lnTo>
                <a:lnTo>
                  <a:pt x="1726370" y="1393493"/>
                </a:lnTo>
                <a:lnTo>
                  <a:pt x="1730719" y="1399738"/>
                </a:lnTo>
                <a:lnTo>
                  <a:pt x="1736036" y="1405501"/>
                </a:lnTo>
                <a:lnTo>
                  <a:pt x="1740867" y="1410303"/>
                </a:lnTo>
                <a:lnTo>
                  <a:pt x="1745701" y="1414147"/>
                </a:lnTo>
                <a:lnTo>
                  <a:pt x="1750535" y="1417029"/>
                </a:lnTo>
                <a:lnTo>
                  <a:pt x="1754885" y="1418470"/>
                </a:lnTo>
                <a:lnTo>
                  <a:pt x="1759717" y="1419910"/>
                </a:lnTo>
                <a:lnTo>
                  <a:pt x="1763583" y="1419910"/>
                </a:lnTo>
                <a:lnTo>
                  <a:pt x="1768416" y="1419431"/>
                </a:lnTo>
                <a:lnTo>
                  <a:pt x="1772767" y="1417510"/>
                </a:lnTo>
                <a:lnTo>
                  <a:pt x="1776634" y="1415107"/>
                </a:lnTo>
                <a:lnTo>
                  <a:pt x="1780982" y="1411745"/>
                </a:lnTo>
                <a:lnTo>
                  <a:pt x="1784849" y="1407423"/>
                </a:lnTo>
                <a:lnTo>
                  <a:pt x="1788715" y="1402140"/>
                </a:lnTo>
                <a:lnTo>
                  <a:pt x="1793065" y="1395896"/>
                </a:lnTo>
                <a:lnTo>
                  <a:pt x="1792099" y="1402619"/>
                </a:lnTo>
                <a:lnTo>
                  <a:pt x="1790650" y="1408863"/>
                </a:lnTo>
                <a:lnTo>
                  <a:pt x="1788715" y="1414147"/>
                </a:lnTo>
                <a:lnTo>
                  <a:pt x="1785815" y="1419431"/>
                </a:lnTo>
                <a:lnTo>
                  <a:pt x="1782433" y="1423273"/>
                </a:lnTo>
                <a:lnTo>
                  <a:pt x="1779050" y="1427115"/>
                </a:lnTo>
                <a:lnTo>
                  <a:pt x="1775184" y="1429996"/>
                </a:lnTo>
                <a:lnTo>
                  <a:pt x="1770351" y="1432878"/>
                </a:lnTo>
                <a:lnTo>
                  <a:pt x="1765517" y="1435280"/>
                </a:lnTo>
                <a:lnTo>
                  <a:pt x="1760201" y="1436722"/>
                </a:lnTo>
                <a:lnTo>
                  <a:pt x="1754399" y="1438643"/>
                </a:lnTo>
                <a:lnTo>
                  <a:pt x="1748600" y="1439603"/>
                </a:lnTo>
                <a:lnTo>
                  <a:pt x="1736036" y="1441524"/>
                </a:lnTo>
                <a:lnTo>
                  <a:pt x="1722503" y="1442005"/>
                </a:lnTo>
                <a:lnTo>
                  <a:pt x="1693987" y="1442485"/>
                </a:lnTo>
                <a:lnTo>
                  <a:pt x="1679972" y="1442966"/>
                </a:lnTo>
                <a:lnTo>
                  <a:pt x="1665957" y="1443926"/>
                </a:lnTo>
                <a:lnTo>
                  <a:pt x="1652905" y="1444887"/>
                </a:lnTo>
                <a:lnTo>
                  <a:pt x="1646623" y="1445847"/>
                </a:lnTo>
                <a:lnTo>
                  <a:pt x="1640341" y="1447768"/>
                </a:lnTo>
                <a:lnTo>
                  <a:pt x="1634058" y="1449208"/>
                </a:lnTo>
                <a:lnTo>
                  <a:pt x="1628740" y="1451610"/>
                </a:lnTo>
                <a:lnTo>
                  <a:pt x="1622941" y="1454013"/>
                </a:lnTo>
                <a:lnTo>
                  <a:pt x="1618591" y="1457374"/>
                </a:lnTo>
                <a:lnTo>
                  <a:pt x="1616175" y="1453532"/>
                </a:lnTo>
                <a:lnTo>
                  <a:pt x="1614725" y="1449208"/>
                </a:lnTo>
                <a:lnTo>
                  <a:pt x="1614243" y="1445366"/>
                </a:lnTo>
                <a:lnTo>
                  <a:pt x="1615692" y="1442005"/>
                </a:lnTo>
                <a:lnTo>
                  <a:pt x="1616659" y="1438643"/>
                </a:lnTo>
                <a:lnTo>
                  <a:pt x="1619075" y="1435280"/>
                </a:lnTo>
                <a:lnTo>
                  <a:pt x="1623426" y="1427596"/>
                </a:lnTo>
                <a:lnTo>
                  <a:pt x="1628259" y="1420871"/>
                </a:lnTo>
                <a:lnTo>
                  <a:pt x="1629708" y="1417510"/>
                </a:lnTo>
                <a:lnTo>
                  <a:pt x="1631157" y="1414147"/>
                </a:lnTo>
                <a:lnTo>
                  <a:pt x="1631640" y="1410303"/>
                </a:lnTo>
                <a:lnTo>
                  <a:pt x="1630191" y="1405982"/>
                </a:lnTo>
                <a:lnTo>
                  <a:pt x="1628740" y="1402619"/>
                </a:lnTo>
                <a:lnTo>
                  <a:pt x="1625358" y="1398296"/>
                </a:lnTo>
                <a:lnTo>
                  <a:pt x="1637439" y="1387730"/>
                </a:lnTo>
                <a:lnTo>
                  <a:pt x="1648556" y="1376203"/>
                </a:lnTo>
                <a:lnTo>
                  <a:pt x="1672237" y="1353628"/>
                </a:lnTo>
                <a:lnTo>
                  <a:pt x="1695438" y="1331534"/>
                </a:lnTo>
                <a:lnTo>
                  <a:pt x="1706070" y="1321448"/>
                </a:lnTo>
                <a:lnTo>
                  <a:pt x="1715737" y="1312322"/>
                </a:lnTo>
                <a:lnTo>
                  <a:pt x="1732652" y="1299834"/>
                </a:lnTo>
                <a:lnTo>
                  <a:pt x="1749084" y="1286866"/>
                </a:lnTo>
                <a:lnTo>
                  <a:pt x="1757783" y="1280622"/>
                </a:lnTo>
                <a:lnTo>
                  <a:pt x="1765999" y="1274859"/>
                </a:lnTo>
                <a:lnTo>
                  <a:pt x="1774698" y="1269576"/>
                </a:lnTo>
                <a:lnTo>
                  <a:pt x="1782433" y="1265733"/>
                </a:lnTo>
                <a:lnTo>
                  <a:pt x="1791132" y="1261890"/>
                </a:lnTo>
                <a:lnTo>
                  <a:pt x="1799348" y="1259489"/>
                </a:lnTo>
                <a:lnTo>
                  <a:pt x="1808048" y="1258529"/>
                </a:lnTo>
                <a:close/>
                <a:moveTo>
                  <a:pt x="1640341" y="1228568"/>
                </a:moveTo>
                <a:lnTo>
                  <a:pt x="1642273" y="1232416"/>
                </a:lnTo>
                <a:lnTo>
                  <a:pt x="1642757" y="1235784"/>
                </a:lnTo>
                <a:lnTo>
                  <a:pt x="1643240" y="1239149"/>
                </a:lnTo>
                <a:lnTo>
                  <a:pt x="1643240" y="1242999"/>
                </a:lnTo>
                <a:lnTo>
                  <a:pt x="1643240" y="1246365"/>
                </a:lnTo>
                <a:lnTo>
                  <a:pt x="1642273" y="1249732"/>
                </a:lnTo>
                <a:lnTo>
                  <a:pt x="1641306" y="1253099"/>
                </a:lnTo>
                <a:lnTo>
                  <a:pt x="1639373" y="1256466"/>
                </a:lnTo>
                <a:lnTo>
                  <a:pt x="1635024" y="1262719"/>
                </a:lnTo>
                <a:lnTo>
                  <a:pt x="1629224" y="1268973"/>
                </a:lnTo>
                <a:lnTo>
                  <a:pt x="1622941" y="1275226"/>
                </a:lnTo>
                <a:lnTo>
                  <a:pt x="1615210" y="1280998"/>
                </a:lnTo>
                <a:lnTo>
                  <a:pt x="1599743" y="1293024"/>
                </a:lnTo>
                <a:lnTo>
                  <a:pt x="1584276" y="1305049"/>
                </a:lnTo>
                <a:lnTo>
                  <a:pt x="1577027" y="1311303"/>
                </a:lnTo>
                <a:lnTo>
                  <a:pt x="1570744" y="1317556"/>
                </a:lnTo>
                <a:lnTo>
                  <a:pt x="1564945" y="1323809"/>
                </a:lnTo>
                <a:lnTo>
                  <a:pt x="1560112" y="1330063"/>
                </a:lnTo>
                <a:lnTo>
                  <a:pt x="1555762" y="1323328"/>
                </a:lnTo>
                <a:lnTo>
                  <a:pt x="1550928" y="1316594"/>
                </a:lnTo>
                <a:lnTo>
                  <a:pt x="1548029" y="1310341"/>
                </a:lnTo>
                <a:lnTo>
                  <a:pt x="1545129" y="1304568"/>
                </a:lnTo>
                <a:lnTo>
                  <a:pt x="1543678" y="1299277"/>
                </a:lnTo>
                <a:lnTo>
                  <a:pt x="1542229" y="1294467"/>
                </a:lnTo>
                <a:lnTo>
                  <a:pt x="1541745" y="1289176"/>
                </a:lnTo>
                <a:lnTo>
                  <a:pt x="1541745" y="1285327"/>
                </a:lnTo>
                <a:lnTo>
                  <a:pt x="1543196" y="1280998"/>
                </a:lnTo>
                <a:lnTo>
                  <a:pt x="1544162" y="1277150"/>
                </a:lnTo>
                <a:lnTo>
                  <a:pt x="1545611" y="1273783"/>
                </a:lnTo>
                <a:lnTo>
                  <a:pt x="1548029" y="1270416"/>
                </a:lnTo>
                <a:lnTo>
                  <a:pt x="1550928" y="1267530"/>
                </a:lnTo>
                <a:lnTo>
                  <a:pt x="1553829" y="1264644"/>
                </a:lnTo>
                <a:lnTo>
                  <a:pt x="1557695" y="1262238"/>
                </a:lnTo>
                <a:lnTo>
                  <a:pt x="1561561" y="1259352"/>
                </a:lnTo>
                <a:lnTo>
                  <a:pt x="1569779" y="1255504"/>
                </a:lnTo>
                <a:lnTo>
                  <a:pt x="1579927" y="1251175"/>
                </a:lnTo>
                <a:lnTo>
                  <a:pt x="1590078" y="1247327"/>
                </a:lnTo>
                <a:lnTo>
                  <a:pt x="1600226" y="1243959"/>
                </a:lnTo>
                <a:lnTo>
                  <a:pt x="1621492" y="1237227"/>
                </a:lnTo>
                <a:lnTo>
                  <a:pt x="1631157" y="1232897"/>
                </a:lnTo>
                <a:close/>
                <a:moveTo>
                  <a:pt x="2240122" y="1112576"/>
                </a:moveTo>
                <a:lnTo>
                  <a:pt x="2240122" y="1117410"/>
                </a:lnTo>
                <a:lnTo>
                  <a:pt x="2239149" y="1121759"/>
                </a:lnTo>
                <a:lnTo>
                  <a:pt x="2237690" y="1126592"/>
                </a:lnTo>
                <a:lnTo>
                  <a:pt x="2236230" y="1130458"/>
                </a:lnTo>
                <a:lnTo>
                  <a:pt x="2233794" y="1135291"/>
                </a:lnTo>
                <a:lnTo>
                  <a:pt x="2230874" y="1139158"/>
                </a:lnTo>
                <a:lnTo>
                  <a:pt x="2224546" y="1147374"/>
                </a:lnTo>
                <a:lnTo>
                  <a:pt x="2216269" y="1154623"/>
                </a:lnTo>
                <a:lnTo>
                  <a:pt x="2207504" y="1161874"/>
                </a:lnTo>
                <a:lnTo>
                  <a:pt x="2197768" y="1169122"/>
                </a:lnTo>
                <a:lnTo>
                  <a:pt x="2187545" y="1175889"/>
                </a:lnTo>
                <a:lnTo>
                  <a:pt x="2165634" y="1189905"/>
                </a:lnTo>
                <a:lnTo>
                  <a:pt x="2143727" y="1203438"/>
                </a:lnTo>
                <a:lnTo>
                  <a:pt x="2133017" y="1210204"/>
                </a:lnTo>
                <a:lnTo>
                  <a:pt x="2123280" y="1217937"/>
                </a:lnTo>
                <a:lnTo>
                  <a:pt x="2114517" y="1225186"/>
                </a:lnTo>
                <a:lnTo>
                  <a:pt x="2107215" y="1233403"/>
                </a:lnTo>
                <a:lnTo>
                  <a:pt x="2107215" y="1228086"/>
                </a:lnTo>
                <a:lnTo>
                  <a:pt x="2107701" y="1223737"/>
                </a:lnTo>
                <a:lnTo>
                  <a:pt x="2108674" y="1218904"/>
                </a:lnTo>
                <a:lnTo>
                  <a:pt x="2110621" y="1215037"/>
                </a:lnTo>
                <a:lnTo>
                  <a:pt x="2113056" y="1210204"/>
                </a:lnTo>
                <a:lnTo>
                  <a:pt x="2115004" y="1206338"/>
                </a:lnTo>
                <a:lnTo>
                  <a:pt x="2117926" y="1201505"/>
                </a:lnTo>
                <a:lnTo>
                  <a:pt x="2121332" y="1197638"/>
                </a:lnTo>
                <a:lnTo>
                  <a:pt x="2129122" y="1190388"/>
                </a:lnTo>
                <a:lnTo>
                  <a:pt x="2138372" y="1182655"/>
                </a:lnTo>
                <a:lnTo>
                  <a:pt x="2148111" y="1175406"/>
                </a:lnTo>
                <a:lnTo>
                  <a:pt x="2158332" y="1167673"/>
                </a:lnTo>
                <a:lnTo>
                  <a:pt x="2180729" y="1154141"/>
                </a:lnTo>
                <a:lnTo>
                  <a:pt x="2202637" y="1141091"/>
                </a:lnTo>
                <a:lnTo>
                  <a:pt x="2213348" y="1133842"/>
                </a:lnTo>
                <a:lnTo>
                  <a:pt x="2223570" y="1127076"/>
                </a:lnTo>
                <a:lnTo>
                  <a:pt x="2232822" y="1120309"/>
                </a:lnTo>
                <a:close/>
                <a:moveTo>
                  <a:pt x="2111692" y="1064246"/>
                </a:moveTo>
                <a:lnTo>
                  <a:pt x="2112172" y="1074850"/>
                </a:lnTo>
                <a:lnTo>
                  <a:pt x="2112654" y="1084009"/>
                </a:lnTo>
                <a:lnTo>
                  <a:pt x="2114576" y="1091722"/>
                </a:lnTo>
                <a:lnTo>
                  <a:pt x="2116498" y="1098953"/>
                </a:lnTo>
                <a:lnTo>
                  <a:pt x="2117938" y="1104737"/>
                </a:lnTo>
                <a:lnTo>
                  <a:pt x="2120342" y="1110039"/>
                </a:lnTo>
                <a:lnTo>
                  <a:pt x="2125627" y="1119198"/>
                </a:lnTo>
                <a:lnTo>
                  <a:pt x="2129952" y="1128356"/>
                </a:lnTo>
                <a:lnTo>
                  <a:pt x="2131876" y="1133177"/>
                </a:lnTo>
                <a:lnTo>
                  <a:pt x="2132834" y="1138479"/>
                </a:lnTo>
                <a:lnTo>
                  <a:pt x="2133797" y="1143782"/>
                </a:lnTo>
                <a:lnTo>
                  <a:pt x="2133797" y="1151013"/>
                </a:lnTo>
                <a:lnTo>
                  <a:pt x="2133315" y="1158243"/>
                </a:lnTo>
                <a:lnTo>
                  <a:pt x="2132355" y="1167401"/>
                </a:lnTo>
                <a:lnTo>
                  <a:pt x="2121303" y="1169329"/>
                </a:lnTo>
                <a:lnTo>
                  <a:pt x="2113613" y="1170293"/>
                </a:lnTo>
                <a:lnTo>
                  <a:pt x="2107367" y="1170293"/>
                </a:lnTo>
                <a:lnTo>
                  <a:pt x="2103043" y="1169329"/>
                </a:lnTo>
                <a:lnTo>
                  <a:pt x="2101602" y="1168847"/>
                </a:lnTo>
                <a:lnTo>
                  <a:pt x="2100161" y="1167401"/>
                </a:lnTo>
                <a:lnTo>
                  <a:pt x="2099199" y="1166437"/>
                </a:lnTo>
                <a:lnTo>
                  <a:pt x="2098717" y="1164509"/>
                </a:lnTo>
                <a:lnTo>
                  <a:pt x="2098236" y="1161616"/>
                </a:lnTo>
                <a:lnTo>
                  <a:pt x="2098717" y="1157761"/>
                </a:lnTo>
                <a:lnTo>
                  <a:pt x="2099199" y="1147638"/>
                </a:lnTo>
                <a:lnTo>
                  <a:pt x="2099677" y="1141853"/>
                </a:lnTo>
                <a:lnTo>
                  <a:pt x="2099199" y="1135586"/>
                </a:lnTo>
                <a:lnTo>
                  <a:pt x="2098236" y="1129321"/>
                </a:lnTo>
                <a:lnTo>
                  <a:pt x="2095835" y="1122090"/>
                </a:lnTo>
                <a:lnTo>
                  <a:pt x="2092470" y="1114860"/>
                </a:lnTo>
                <a:lnTo>
                  <a:pt x="2090070" y="1111004"/>
                </a:lnTo>
                <a:lnTo>
                  <a:pt x="2087185" y="1107147"/>
                </a:lnTo>
                <a:lnTo>
                  <a:pt x="2083820" y="1111004"/>
                </a:lnTo>
                <a:lnTo>
                  <a:pt x="2080938" y="1114860"/>
                </a:lnTo>
                <a:lnTo>
                  <a:pt x="2078536" y="1118716"/>
                </a:lnTo>
                <a:lnTo>
                  <a:pt x="2077094" y="1123054"/>
                </a:lnTo>
                <a:lnTo>
                  <a:pt x="2074211" y="1131248"/>
                </a:lnTo>
                <a:lnTo>
                  <a:pt x="2071807" y="1139925"/>
                </a:lnTo>
                <a:lnTo>
                  <a:pt x="2070845" y="1148601"/>
                </a:lnTo>
                <a:lnTo>
                  <a:pt x="2069885" y="1157761"/>
                </a:lnTo>
                <a:lnTo>
                  <a:pt x="2069405" y="1166437"/>
                </a:lnTo>
                <a:lnTo>
                  <a:pt x="2068444" y="1175596"/>
                </a:lnTo>
                <a:lnTo>
                  <a:pt x="2067003" y="1184273"/>
                </a:lnTo>
                <a:lnTo>
                  <a:pt x="2065081" y="1191985"/>
                </a:lnTo>
                <a:lnTo>
                  <a:pt x="2063160" y="1196806"/>
                </a:lnTo>
                <a:lnTo>
                  <a:pt x="2060755" y="1200661"/>
                </a:lnTo>
                <a:lnTo>
                  <a:pt x="2058834" y="1204519"/>
                </a:lnTo>
                <a:lnTo>
                  <a:pt x="2055952" y="1208374"/>
                </a:lnTo>
                <a:lnTo>
                  <a:pt x="2053068" y="1212230"/>
                </a:lnTo>
                <a:lnTo>
                  <a:pt x="2048742" y="1215605"/>
                </a:lnTo>
                <a:lnTo>
                  <a:pt x="2044898" y="1218980"/>
                </a:lnTo>
                <a:lnTo>
                  <a:pt x="2039613" y="1222353"/>
                </a:lnTo>
                <a:lnTo>
                  <a:pt x="2034326" y="1225245"/>
                </a:lnTo>
                <a:lnTo>
                  <a:pt x="2028559" y="1228138"/>
                </a:lnTo>
                <a:lnTo>
                  <a:pt x="2021351" y="1231030"/>
                </a:lnTo>
                <a:lnTo>
                  <a:pt x="2013662" y="1233922"/>
                </a:lnTo>
                <a:lnTo>
                  <a:pt x="2002610" y="1219461"/>
                </a:lnTo>
                <a:lnTo>
                  <a:pt x="1993481" y="1208857"/>
                </a:lnTo>
                <a:lnTo>
                  <a:pt x="1984831" y="1200661"/>
                </a:lnTo>
                <a:lnTo>
                  <a:pt x="1981466" y="1197769"/>
                </a:lnTo>
                <a:lnTo>
                  <a:pt x="1978104" y="1194877"/>
                </a:lnTo>
                <a:lnTo>
                  <a:pt x="1974742" y="1193431"/>
                </a:lnTo>
                <a:lnTo>
                  <a:pt x="1971857" y="1191985"/>
                </a:lnTo>
                <a:lnTo>
                  <a:pt x="1968974" y="1191504"/>
                </a:lnTo>
                <a:lnTo>
                  <a:pt x="1966090" y="1191504"/>
                </a:lnTo>
                <a:lnTo>
                  <a:pt x="1963206" y="1191504"/>
                </a:lnTo>
                <a:lnTo>
                  <a:pt x="1960807" y="1192467"/>
                </a:lnTo>
                <a:lnTo>
                  <a:pt x="1958883" y="1193913"/>
                </a:lnTo>
                <a:lnTo>
                  <a:pt x="1956480" y="1194877"/>
                </a:lnTo>
                <a:lnTo>
                  <a:pt x="1951194" y="1199698"/>
                </a:lnTo>
                <a:lnTo>
                  <a:pt x="1946869" y="1204519"/>
                </a:lnTo>
                <a:lnTo>
                  <a:pt x="1936298" y="1218015"/>
                </a:lnTo>
                <a:lnTo>
                  <a:pt x="1931011" y="1225245"/>
                </a:lnTo>
                <a:lnTo>
                  <a:pt x="1923804" y="1232958"/>
                </a:lnTo>
                <a:lnTo>
                  <a:pt x="1916596" y="1240672"/>
                </a:lnTo>
                <a:lnTo>
                  <a:pt x="1907944" y="1247902"/>
                </a:lnTo>
                <a:lnTo>
                  <a:pt x="1903620" y="1242118"/>
                </a:lnTo>
                <a:lnTo>
                  <a:pt x="1898816" y="1236333"/>
                </a:lnTo>
                <a:lnTo>
                  <a:pt x="1895452" y="1230549"/>
                </a:lnTo>
                <a:lnTo>
                  <a:pt x="1892568" y="1225245"/>
                </a:lnTo>
                <a:lnTo>
                  <a:pt x="1889686" y="1219461"/>
                </a:lnTo>
                <a:lnTo>
                  <a:pt x="1887284" y="1214642"/>
                </a:lnTo>
                <a:lnTo>
                  <a:pt x="1885842" y="1208857"/>
                </a:lnTo>
                <a:lnTo>
                  <a:pt x="1883919" y="1203554"/>
                </a:lnTo>
                <a:lnTo>
                  <a:pt x="1883438" y="1198252"/>
                </a:lnTo>
                <a:lnTo>
                  <a:pt x="1882478" y="1193431"/>
                </a:lnTo>
                <a:lnTo>
                  <a:pt x="1882478" y="1188611"/>
                </a:lnTo>
                <a:lnTo>
                  <a:pt x="1882478" y="1183308"/>
                </a:lnTo>
                <a:lnTo>
                  <a:pt x="1882959" y="1178489"/>
                </a:lnTo>
                <a:lnTo>
                  <a:pt x="1883919" y="1173668"/>
                </a:lnTo>
                <a:lnTo>
                  <a:pt x="1886321" y="1164028"/>
                </a:lnTo>
                <a:lnTo>
                  <a:pt x="1890166" y="1154868"/>
                </a:lnTo>
                <a:lnTo>
                  <a:pt x="1895452" y="1146192"/>
                </a:lnTo>
                <a:lnTo>
                  <a:pt x="1901218" y="1137515"/>
                </a:lnTo>
                <a:lnTo>
                  <a:pt x="1908428" y="1129321"/>
                </a:lnTo>
                <a:lnTo>
                  <a:pt x="1916115" y="1120644"/>
                </a:lnTo>
                <a:lnTo>
                  <a:pt x="1925244" y="1112449"/>
                </a:lnTo>
                <a:lnTo>
                  <a:pt x="1934375" y="1105220"/>
                </a:lnTo>
                <a:lnTo>
                  <a:pt x="1943986" y="1097507"/>
                </a:lnTo>
                <a:lnTo>
                  <a:pt x="1947830" y="1101845"/>
                </a:lnTo>
                <a:lnTo>
                  <a:pt x="1951194" y="1105220"/>
                </a:lnTo>
                <a:lnTo>
                  <a:pt x="1954077" y="1108593"/>
                </a:lnTo>
                <a:lnTo>
                  <a:pt x="1955999" y="1112449"/>
                </a:lnTo>
                <a:lnTo>
                  <a:pt x="1956961" y="1115341"/>
                </a:lnTo>
                <a:lnTo>
                  <a:pt x="1957440" y="1118716"/>
                </a:lnTo>
                <a:lnTo>
                  <a:pt x="1958402" y="1121608"/>
                </a:lnTo>
                <a:lnTo>
                  <a:pt x="1957440" y="1124500"/>
                </a:lnTo>
                <a:lnTo>
                  <a:pt x="1956961" y="1127392"/>
                </a:lnTo>
                <a:lnTo>
                  <a:pt x="1955519" y="1130284"/>
                </a:lnTo>
                <a:lnTo>
                  <a:pt x="1951675" y="1135586"/>
                </a:lnTo>
                <a:lnTo>
                  <a:pt x="1947830" y="1140407"/>
                </a:lnTo>
                <a:lnTo>
                  <a:pt x="1942545" y="1145709"/>
                </a:lnTo>
                <a:lnTo>
                  <a:pt x="1947830" y="1152459"/>
                </a:lnTo>
                <a:lnTo>
                  <a:pt x="1953115" y="1157761"/>
                </a:lnTo>
                <a:lnTo>
                  <a:pt x="1958402" y="1163062"/>
                </a:lnTo>
                <a:lnTo>
                  <a:pt x="1963206" y="1166920"/>
                </a:lnTo>
                <a:lnTo>
                  <a:pt x="1968974" y="1169812"/>
                </a:lnTo>
                <a:lnTo>
                  <a:pt x="1974261" y="1172704"/>
                </a:lnTo>
                <a:lnTo>
                  <a:pt x="1979066" y="1174150"/>
                </a:lnTo>
                <a:lnTo>
                  <a:pt x="1984351" y="1176077"/>
                </a:lnTo>
                <a:lnTo>
                  <a:pt x="1989637" y="1176560"/>
                </a:lnTo>
                <a:lnTo>
                  <a:pt x="1994923" y="1177043"/>
                </a:lnTo>
                <a:lnTo>
                  <a:pt x="2005014" y="1178006"/>
                </a:lnTo>
                <a:lnTo>
                  <a:pt x="2026158" y="1177043"/>
                </a:lnTo>
                <a:lnTo>
                  <a:pt x="2026638" y="1169812"/>
                </a:lnTo>
                <a:lnTo>
                  <a:pt x="2026638" y="1162099"/>
                </a:lnTo>
                <a:lnTo>
                  <a:pt x="2026158" y="1154386"/>
                </a:lnTo>
                <a:lnTo>
                  <a:pt x="2024235" y="1146192"/>
                </a:lnTo>
                <a:lnTo>
                  <a:pt x="2022793" y="1138479"/>
                </a:lnTo>
                <a:lnTo>
                  <a:pt x="2020871" y="1130284"/>
                </a:lnTo>
                <a:lnTo>
                  <a:pt x="2015104" y="1113895"/>
                </a:lnTo>
                <a:lnTo>
                  <a:pt x="2021351" y="1111004"/>
                </a:lnTo>
                <a:lnTo>
                  <a:pt x="2027118" y="1108593"/>
                </a:lnTo>
                <a:lnTo>
                  <a:pt x="2039613" y="1104737"/>
                </a:lnTo>
                <a:lnTo>
                  <a:pt x="2051143" y="1100880"/>
                </a:lnTo>
                <a:lnTo>
                  <a:pt x="2063160" y="1097024"/>
                </a:lnTo>
                <a:lnTo>
                  <a:pt x="2069405" y="1095578"/>
                </a:lnTo>
                <a:lnTo>
                  <a:pt x="2075172" y="1092686"/>
                </a:lnTo>
                <a:lnTo>
                  <a:pt x="2081419" y="1089793"/>
                </a:lnTo>
                <a:lnTo>
                  <a:pt x="2087666" y="1085938"/>
                </a:lnTo>
                <a:lnTo>
                  <a:pt x="2093432" y="1082080"/>
                </a:lnTo>
                <a:lnTo>
                  <a:pt x="2099677" y="1076778"/>
                </a:lnTo>
                <a:lnTo>
                  <a:pt x="2105925" y="1071477"/>
                </a:lnTo>
                <a:close/>
                <a:moveTo>
                  <a:pt x="1710902" y="979665"/>
                </a:moveTo>
                <a:lnTo>
                  <a:pt x="1717668" y="979665"/>
                </a:lnTo>
                <a:lnTo>
                  <a:pt x="1725402" y="980639"/>
                </a:lnTo>
                <a:lnTo>
                  <a:pt x="1724919" y="987462"/>
                </a:lnTo>
                <a:lnTo>
                  <a:pt x="1723468" y="994286"/>
                </a:lnTo>
                <a:lnTo>
                  <a:pt x="1721536" y="1000622"/>
                </a:lnTo>
                <a:lnTo>
                  <a:pt x="1718635" y="1006470"/>
                </a:lnTo>
                <a:lnTo>
                  <a:pt x="1715735" y="1012318"/>
                </a:lnTo>
                <a:lnTo>
                  <a:pt x="1712353" y="1018167"/>
                </a:lnTo>
                <a:lnTo>
                  <a:pt x="1708487" y="1023528"/>
                </a:lnTo>
                <a:lnTo>
                  <a:pt x="1704620" y="1027913"/>
                </a:lnTo>
                <a:lnTo>
                  <a:pt x="1699787" y="1033275"/>
                </a:lnTo>
                <a:lnTo>
                  <a:pt x="1694470" y="1037175"/>
                </a:lnTo>
                <a:lnTo>
                  <a:pt x="1689636" y="1042047"/>
                </a:lnTo>
                <a:lnTo>
                  <a:pt x="1683837" y="1045459"/>
                </a:lnTo>
                <a:lnTo>
                  <a:pt x="1671756" y="1052770"/>
                </a:lnTo>
                <a:lnTo>
                  <a:pt x="1659672" y="1059105"/>
                </a:lnTo>
                <a:lnTo>
                  <a:pt x="1646623" y="1065928"/>
                </a:lnTo>
                <a:lnTo>
                  <a:pt x="1633091" y="1070802"/>
                </a:lnTo>
                <a:lnTo>
                  <a:pt x="1606992" y="1080062"/>
                </a:lnTo>
                <a:lnTo>
                  <a:pt x="1582827" y="1088347"/>
                </a:lnTo>
                <a:lnTo>
                  <a:pt x="1571710" y="1091759"/>
                </a:lnTo>
                <a:lnTo>
                  <a:pt x="1562528" y="1095659"/>
                </a:lnTo>
                <a:lnTo>
                  <a:pt x="1561561" y="1090784"/>
                </a:lnTo>
                <a:lnTo>
                  <a:pt x="1561077" y="1085423"/>
                </a:lnTo>
                <a:lnTo>
                  <a:pt x="1561077" y="1080549"/>
                </a:lnTo>
                <a:lnTo>
                  <a:pt x="1561561" y="1076650"/>
                </a:lnTo>
                <a:lnTo>
                  <a:pt x="1562528" y="1072752"/>
                </a:lnTo>
                <a:lnTo>
                  <a:pt x="1563495" y="1068365"/>
                </a:lnTo>
                <a:lnTo>
                  <a:pt x="1565910" y="1064954"/>
                </a:lnTo>
                <a:lnTo>
                  <a:pt x="1568327" y="1061543"/>
                </a:lnTo>
                <a:lnTo>
                  <a:pt x="1570744" y="1058131"/>
                </a:lnTo>
                <a:lnTo>
                  <a:pt x="1574128" y="1055207"/>
                </a:lnTo>
                <a:lnTo>
                  <a:pt x="1580894" y="1049846"/>
                </a:lnTo>
                <a:lnTo>
                  <a:pt x="1588627" y="1045459"/>
                </a:lnTo>
                <a:lnTo>
                  <a:pt x="1596842" y="1042047"/>
                </a:lnTo>
                <a:lnTo>
                  <a:pt x="1606026" y="1038636"/>
                </a:lnTo>
                <a:lnTo>
                  <a:pt x="1616175" y="1036199"/>
                </a:lnTo>
                <a:lnTo>
                  <a:pt x="1625358" y="1034251"/>
                </a:lnTo>
                <a:lnTo>
                  <a:pt x="1634540" y="1033275"/>
                </a:lnTo>
                <a:lnTo>
                  <a:pt x="1642757" y="1032788"/>
                </a:lnTo>
                <a:lnTo>
                  <a:pt x="1650490" y="1032788"/>
                </a:lnTo>
                <a:lnTo>
                  <a:pt x="1657256" y="1033275"/>
                </a:lnTo>
                <a:lnTo>
                  <a:pt x="1663056" y="1033762"/>
                </a:lnTo>
                <a:lnTo>
                  <a:pt x="1668372" y="1028889"/>
                </a:lnTo>
                <a:lnTo>
                  <a:pt x="1672237" y="1023528"/>
                </a:lnTo>
                <a:lnTo>
                  <a:pt x="1675622" y="1018167"/>
                </a:lnTo>
                <a:lnTo>
                  <a:pt x="1678522" y="1012805"/>
                </a:lnTo>
                <a:lnTo>
                  <a:pt x="1683837" y="1002572"/>
                </a:lnTo>
                <a:lnTo>
                  <a:pt x="1687703" y="993799"/>
                </a:lnTo>
                <a:lnTo>
                  <a:pt x="1690604" y="989899"/>
                </a:lnTo>
                <a:lnTo>
                  <a:pt x="1693021" y="986975"/>
                </a:lnTo>
                <a:lnTo>
                  <a:pt x="1696405" y="984051"/>
                </a:lnTo>
                <a:lnTo>
                  <a:pt x="1700269" y="981614"/>
                </a:lnTo>
                <a:lnTo>
                  <a:pt x="1705102" y="980152"/>
                </a:lnTo>
                <a:close/>
                <a:moveTo>
                  <a:pt x="1861736" y="965166"/>
                </a:moveTo>
                <a:lnTo>
                  <a:pt x="1866117" y="966133"/>
                </a:lnTo>
                <a:lnTo>
                  <a:pt x="1870983" y="968548"/>
                </a:lnTo>
                <a:lnTo>
                  <a:pt x="1877313" y="971448"/>
                </a:lnTo>
                <a:lnTo>
                  <a:pt x="1890456" y="977732"/>
                </a:lnTo>
                <a:lnTo>
                  <a:pt x="1897271" y="980148"/>
                </a:lnTo>
                <a:lnTo>
                  <a:pt x="1903599" y="981598"/>
                </a:lnTo>
                <a:lnTo>
                  <a:pt x="1907005" y="981598"/>
                </a:lnTo>
                <a:lnTo>
                  <a:pt x="1909927" y="981598"/>
                </a:lnTo>
                <a:lnTo>
                  <a:pt x="1912848" y="981114"/>
                </a:lnTo>
                <a:lnTo>
                  <a:pt x="1915282" y="980148"/>
                </a:lnTo>
                <a:lnTo>
                  <a:pt x="1918203" y="978214"/>
                </a:lnTo>
                <a:lnTo>
                  <a:pt x="1919663" y="976281"/>
                </a:lnTo>
                <a:lnTo>
                  <a:pt x="1922097" y="973381"/>
                </a:lnTo>
                <a:lnTo>
                  <a:pt x="1923557" y="969032"/>
                </a:lnTo>
                <a:lnTo>
                  <a:pt x="1923071" y="989331"/>
                </a:lnTo>
                <a:lnTo>
                  <a:pt x="1921610" y="1011079"/>
                </a:lnTo>
                <a:lnTo>
                  <a:pt x="1919663" y="1022679"/>
                </a:lnTo>
                <a:lnTo>
                  <a:pt x="1918203" y="1033311"/>
                </a:lnTo>
                <a:lnTo>
                  <a:pt x="1915769" y="1044911"/>
                </a:lnTo>
                <a:lnTo>
                  <a:pt x="1912848" y="1056027"/>
                </a:lnTo>
                <a:lnTo>
                  <a:pt x="1909927" y="1065694"/>
                </a:lnTo>
                <a:lnTo>
                  <a:pt x="1906033" y="1075360"/>
                </a:lnTo>
                <a:lnTo>
                  <a:pt x="1901166" y="1084059"/>
                </a:lnTo>
                <a:lnTo>
                  <a:pt x="1896783" y="1090825"/>
                </a:lnTo>
                <a:lnTo>
                  <a:pt x="1893864" y="1094208"/>
                </a:lnTo>
                <a:lnTo>
                  <a:pt x="1890943" y="1097108"/>
                </a:lnTo>
                <a:lnTo>
                  <a:pt x="1888022" y="1099525"/>
                </a:lnTo>
                <a:lnTo>
                  <a:pt x="1884614" y="1101941"/>
                </a:lnTo>
                <a:lnTo>
                  <a:pt x="1881207" y="1103391"/>
                </a:lnTo>
                <a:lnTo>
                  <a:pt x="1877313" y="1104841"/>
                </a:lnTo>
                <a:lnTo>
                  <a:pt x="1873420" y="1105325"/>
                </a:lnTo>
                <a:lnTo>
                  <a:pt x="1869524" y="1105325"/>
                </a:lnTo>
                <a:lnTo>
                  <a:pt x="1869524" y="1098558"/>
                </a:lnTo>
                <a:lnTo>
                  <a:pt x="1870011" y="1092275"/>
                </a:lnTo>
                <a:lnTo>
                  <a:pt x="1871958" y="1085026"/>
                </a:lnTo>
                <a:lnTo>
                  <a:pt x="1873906" y="1078742"/>
                </a:lnTo>
                <a:lnTo>
                  <a:pt x="1876826" y="1072460"/>
                </a:lnTo>
                <a:lnTo>
                  <a:pt x="1879747" y="1066176"/>
                </a:lnTo>
                <a:lnTo>
                  <a:pt x="1887536" y="1054094"/>
                </a:lnTo>
                <a:lnTo>
                  <a:pt x="1894837" y="1042011"/>
                </a:lnTo>
                <a:lnTo>
                  <a:pt x="1901652" y="1029445"/>
                </a:lnTo>
                <a:lnTo>
                  <a:pt x="1904573" y="1023163"/>
                </a:lnTo>
                <a:lnTo>
                  <a:pt x="1907005" y="1016879"/>
                </a:lnTo>
                <a:lnTo>
                  <a:pt x="1908954" y="1010113"/>
                </a:lnTo>
                <a:lnTo>
                  <a:pt x="1909927" y="1003830"/>
                </a:lnTo>
                <a:lnTo>
                  <a:pt x="1897758" y="996580"/>
                </a:lnTo>
                <a:lnTo>
                  <a:pt x="1891428" y="993680"/>
                </a:lnTo>
                <a:lnTo>
                  <a:pt x="1885588" y="992231"/>
                </a:lnTo>
                <a:lnTo>
                  <a:pt x="1879260" y="990298"/>
                </a:lnTo>
                <a:lnTo>
                  <a:pt x="1872932" y="989814"/>
                </a:lnTo>
                <a:lnTo>
                  <a:pt x="1867089" y="990780"/>
                </a:lnTo>
                <a:lnTo>
                  <a:pt x="1863683" y="991747"/>
                </a:lnTo>
                <a:lnTo>
                  <a:pt x="1860762" y="993198"/>
                </a:lnTo>
                <a:lnTo>
                  <a:pt x="1857353" y="981598"/>
                </a:lnTo>
                <a:lnTo>
                  <a:pt x="1855894" y="973865"/>
                </a:lnTo>
                <a:lnTo>
                  <a:pt x="1855894" y="970966"/>
                </a:lnTo>
                <a:lnTo>
                  <a:pt x="1856868" y="968548"/>
                </a:lnTo>
                <a:lnTo>
                  <a:pt x="1857353" y="967099"/>
                </a:lnTo>
                <a:lnTo>
                  <a:pt x="1858330" y="966133"/>
                </a:lnTo>
                <a:lnTo>
                  <a:pt x="1860275" y="965648"/>
                </a:lnTo>
                <a:close/>
                <a:moveTo>
                  <a:pt x="2200493" y="841925"/>
                </a:moveTo>
                <a:lnTo>
                  <a:pt x="2205809" y="850141"/>
                </a:lnTo>
                <a:lnTo>
                  <a:pt x="2207743" y="854491"/>
                </a:lnTo>
                <a:lnTo>
                  <a:pt x="2209192" y="858358"/>
                </a:lnTo>
                <a:lnTo>
                  <a:pt x="2210641" y="862224"/>
                </a:lnTo>
                <a:lnTo>
                  <a:pt x="2211125" y="866573"/>
                </a:lnTo>
                <a:lnTo>
                  <a:pt x="2211125" y="869957"/>
                </a:lnTo>
                <a:lnTo>
                  <a:pt x="2211125" y="873339"/>
                </a:lnTo>
                <a:lnTo>
                  <a:pt x="2209675" y="880106"/>
                </a:lnTo>
                <a:lnTo>
                  <a:pt x="2207743" y="886389"/>
                </a:lnTo>
                <a:lnTo>
                  <a:pt x="2204359" y="892189"/>
                </a:lnTo>
                <a:lnTo>
                  <a:pt x="2200011" y="897989"/>
                </a:lnTo>
                <a:lnTo>
                  <a:pt x="2195660" y="903788"/>
                </a:lnTo>
                <a:lnTo>
                  <a:pt x="2189860" y="909588"/>
                </a:lnTo>
                <a:lnTo>
                  <a:pt x="2178260" y="919738"/>
                </a:lnTo>
                <a:lnTo>
                  <a:pt x="2166176" y="930371"/>
                </a:lnTo>
                <a:lnTo>
                  <a:pt x="2160377" y="935204"/>
                </a:lnTo>
                <a:lnTo>
                  <a:pt x="2155545" y="941004"/>
                </a:lnTo>
                <a:lnTo>
                  <a:pt x="2156994" y="934237"/>
                </a:lnTo>
                <a:lnTo>
                  <a:pt x="2157478" y="927954"/>
                </a:lnTo>
                <a:lnTo>
                  <a:pt x="2159412" y="913939"/>
                </a:lnTo>
                <a:lnTo>
                  <a:pt x="2160862" y="900889"/>
                </a:lnTo>
                <a:lnTo>
                  <a:pt x="2161827" y="894122"/>
                </a:lnTo>
                <a:lnTo>
                  <a:pt x="2163277" y="886872"/>
                </a:lnTo>
                <a:lnTo>
                  <a:pt x="2165210" y="880590"/>
                </a:lnTo>
                <a:lnTo>
                  <a:pt x="2167144" y="874306"/>
                </a:lnTo>
                <a:lnTo>
                  <a:pt x="2171011" y="868024"/>
                </a:lnTo>
                <a:lnTo>
                  <a:pt x="2174878" y="862224"/>
                </a:lnTo>
                <a:lnTo>
                  <a:pt x="2179226" y="856424"/>
                </a:lnTo>
                <a:lnTo>
                  <a:pt x="2185510" y="851591"/>
                </a:lnTo>
                <a:lnTo>
                  <a:pt x="2192760" y="846274"/>
                </a:lnTo>
                <a:close/>
                <a:moveTo>
                  <a:pt x="1895840" y="769426"/>
                </a:moveTo>
                <a:lnTo>
                  <a:pt x="1902635" y="769921"/>
                </a:lnTo>
                <a:lnTo>
                  <a:pt x="1909916" y="771900"/>
                </a:lnTo>
                <a:lnTo>
                  <a:pt x="1913314" y="773384"/>
                </a:lnTo>
                <a:lnTo>
                  <a:pt x="1916711" y="775363"/>
                </a:lnTo>
                <a:lnTo>
                  <a:pt x="1919623" y="777342"/>
                </a:lnTo>
                <a:lnTo>
                  <a:pt x="1923021" y="779816"/>
                </a:lnTo>
                <a:lnTo>
                  <a:pt x="1929331" y="786742"/>
                </a:lnTo>
                <a:lnTo>
                  <a:pt x="1935640" y="794657"/>
                </a:lnTo>
                <a:lnTo>
                  <a:pt x="1932728" y="792184"/>
                </a:lnTo>
                <a:lnTo>
                  <a:pt x="1929331" y="791194"/>
                </a:lnTo>
                <a:lnTo>
                  <a:pt x="1925933" y="790205"/>
                </a:lnTo>
                <a:lnTo>
                  <a:pt x="1922537" y="790205"/>
                </a:lnTo>
                <a:lnTo>
                  <a:pt x="1919137" y="790700"/>
                </a:lnTo>
                <a:lnTo>
                  <a:pt x="1914771" y="791689"/>
                </a:lnTo>
                <a:lnTo>
                  <a:pt x="1911372" y="793173"/>
                </a:lnTo>
                <a:lnTo>
                  <a:pt x="1907973" y="794657"/>
                </a:lnTo>
                <a:lnTo>
                  <a:pt x="1900693" y="799604"/>
                </a:lnTo>
                <a:lnTo>
                  <a:pt x="1892928" y="805541"/>
                </a:lnTo>
                <a:lnTo>
                  <a:pt x="1877881" y="817909"/>
                </a:lnTo>
                <a:lnTo>
                  <a:pt x="1870600" y="823351"/>
                </a:lnTo>
                <a:lnTo>
                  <a:pt x="1862834" y="828298"/>
                </a:lnTo>
                <a:lnTo>
                  <a:pt x="1859436" y="829782"/>
                </a:lnTo>
                <a:lnTo>
                  <a:pt x="1856040" y="831267"/>
                </a:lnTo>
                <a:lnTo>
                  <a:pt x="1852641" y="832256"/>
                </a:lnTo>
                <a:lnTo>
                  <a:pt x="1848759" y="832256"/>
                </a:lnTo>
                <a:lnTo>
                  <a:pt x="1845360" y="832256"/>
                </a:lnTo>
                <a:lnTo>
                  <a:pt x="1841479" y="831761"/>
                </a:lnTo>
                <a:lnTo>
                  <a:pt x="1838079" y="829782"/>
                </a:lnTo>
                <a:lnTo>
                  <a:pt x="1835168" y="827804"/>
                </a:lnTo>
                <a:lnTo>
                  <a:pt x="1831772" y="824341"/>
                </a:lnTo>
                <a:lnTo>
                  <a:pt x="1828372" y="820383"/>
                </a:lnTo>
                <a:lnTo>
                  <a:pt x="1825460" y="815436"/>
                </a:lnTo>
                <a:lnTo>
                  <a:pt x="1822062" y="809499"/>
                </a:lnTo>
                <a:lnTo>
                  <a:pt x="1837110" y="797626"/>
                </a:lnTo>
                <a:lnTo>
                  <a:pt x="1852155" y="787236"/>
                </a:lnTo>
                <a:lnTo>
                  <a:pt x="1859436" y="782289"/>
                </a:lnTo>
                <a:lnTo>
                  <a:pt x="1867203" y="778331"/>
                </a:lnTo>
                <a:lnTo>
                  <a:pt x="1874484" y="774868"/>
                </a:lnTo>
                <a:lnTo>
                  <a:pt x="1881280" y="771900"/>
                </a:lnTo>
                <a:lnTo>
                  <a:pt x="1889045" y="769921"/>
                </a:lnTo>
                <a:close/>
                <a:moveTo>
                  <a:pt x="2041862" y="721098"/>
                </a:moveTo>
                <a:lnTo>
                  <a:pt x="2049613" y="727876"/>
                </a:lnTo>
                <a:lnTo>
                  <a:pt x="2054460" y="734172"/>
                </a:lnTo>
                <a:lnTo>
                  <a:pt x="2056398" y="737078"/>
                </a:lnTo>
                <a:lnTo>
                  <a:pt x="2058338" y="739984"/>
                </a:lnTo>
                <a:lnTo>
                  <a:pt x="2058822" y="742406"/>
                </a:lnTo>
                <a:lnTo>
                  <a:pt x="2059306" y="745311"/>
                </a:lnTo>
                <a:lnTo>
                  <a:pt x="2059306" y="747732"/>
                </a:lnTo>
                <a:lnTo>
                  <a:pt x="2059306" y="749670"/>
                </a:lnTo>
                <a:lnTo>
                  <a:pt x="2057368" y="754512"/>
                </a:lnTo>
                <a:lnTo>
                  <a:pt x="2054460" y="758387"/>
                </a:lnTo>
                <a:lnTo>
                  <a:pt x="2051067" y="761777"/>
                </a:lnTo>
                <a:lnTo>
                  <a:pt x="2046707" y="765167"/>
                </a:lnTo>
                <a:lnTo>
                  <a:pt x="2041377" y="769041"/>
                </a:lnTo>
                <a:lnTo>
                  <a:pt x="2030717" y="775337"/>
                </a:lnTo>
                <a:lnTo>
                  <a:pt x="2019086" y="782117"/>
                </a:lnTo>
                <a:lnTo>
                  <a:pt x="2014241" y="785507"/>
                </a:lnTo>
                <a:lnTo>
                  <a:pt x="2009881" y="788897"/>
                </a:lnTo>
                <a:lnTo>
                  <a:pt x="2016664" y="797129"/>
                </a:lnTo>
                <a:lnTo>
                  <a:pt x="2022478" y="804877"/>
                </a:lnTo>
                <a:lnTo>
                  <a:pt x="2026356" y="813111"/>
                </a:lnTo>
                <a:lnTo>
                  <a:pt x="2029749" y="820375"/>
                </a:lnTo>
                <a:lnTo>
                  <a:pt x="2032656" y="827639"/>
                </a:lnTo>
                <a:lnTo>
                  <a:pt x="2035078" y="834419"/>
                </a:lnTo>
                <a:lnTo>
                  <a:pt x="2038470" y="846043"/>
                </a:lnTo>
                <a:lnTo>
                  <a:pt x="2040892" y="850401"/>
                </a:lnTo>
                <a:lnTo>
                  <a:pt x="2043316" y="854759"/>
                </a:lnTo>
                <a:lnTo>
                  <a:pt x="2046224" y="857181"/>
                </a:lnTo>
                <a:lnTo>
                  <a:pt x="2050099" y="859603"/>
                </a:lnTo>
                <a:lnTo>
                  <a:pt x="2054460" y="861055"/>
                </a:lnTo>
                <a:lnTo>
                  <a:pt x="2061245" y="861055"/>
                </a:lnTo>
                <a:lnTo>
                  <a:pt x="2068512" y="859603"/>
                </a:lnTo>
                <a:lnTo>
                  <a:pt x="2077720" y="857181"/>
                </a:lnTo>
                <a:lnTo>
                  <a:pt x="2081112" y="868319"/>
                </a:lnTo>
                <a:lnTo>
                  <a:pt x="2082079" y="876553"/>
                </a:lnTo>
                <a:lnTo>
                  <a:pt x="2083051" y="879457"/>
                </a:lnTo>
                <a:lnTo>
                  <a:pt x="2082079" y="882363"/>
                </a:lnTo>
                <a:lnTo>
                  <a:pt x="2081597" y="884301"/>
                </a:lnTo>
                <a:lnTo>
                  <a:pt x="2081112" y="885753"/>
                </a:lnTo>
                <a:lnTo>
                  <a:pt x="2080141" y="886723"/>
                </a:lnTo>
                <a:lnTo>
                  <a:pt x="2078203" y="887207"/>
                </a:lnTo>
                <a:lnTo>
                  <a:pt x="2077234" y="887691"/>
                </a:lnTo>
                <a:lnTo>
                  <a:pt x="2074813" y="887691"/>
                </a:lnTo>
                <a:lnTo>
                  <a:pt x="2070937" y="886723"/>
                </a:lnTo>
                <a:lnTo>
                  <a:pt x="2065605" y="885269"/>
                </a:lnTo>
                <a:lnTo>
                  <a:pt x="2054460" y="879457"/>
                </a:lnTo>
                <a:lnTo>
                  <a:pt x="2043800" y="873163"/>
                </a:lnTo>
                <a:lnTo>
                  <a:pt x="2038470" y="870741"/>
                </a:lnTo>
                <a:lnTo>
                  <a:pt x="2034108" y="868803"/>
                </a:lnTo>
                <a:lnTo>
                  <a:pt x="2029749" y="868319"/>
                </a:lnTo>
                <a:lnTo>
                  <a:pt x="2028295" y="868319"/>
                </a:lnTo>
                <a:lnTo>
                  <a:pt x="2026839" y="868803"/>
                </a:lnTo>
                <a:lnTo>
                  <a:pt x="2024416" y="871225"/>
                </a:lnTo>
                <a:lnTo>
                  <a:pt x="2022478" y="873647"/>
                </a:lnTo>
                <a:lnTo>
                  <a:pt x="2021510" y="876069"/>
                </a:lnTo>
                <a:lnTo>
                  <a:pt x="2021510" y="878005"/>
                </a:lnTo>
                <a:lnTo>
                  <a:pt x="2021994" y="880427"/>
                </a:lnTo>
                <a:lnTo>
                  <a:pt x="2022962" y="883333"/>
                </a:lnTo>
                <a:lnTo>
                  <a:pt x="2026356" y="888659"/>
                </a:lnTo>
                <a:lnTo>
                  <a:pt x="2030717" y="893503"/>
                </a:lnTo>
                <a:lnTo>
                  <a:pt x="2034592" y="898829"/>
                </a:lnTo>
                <a:lnTo>
                  <a:pt x="2035562" y="901735"/>
                </a:lnTo>
                <a:lnTo>
                  <a:pt x="2037016" y="904157"/>
                </a:lnTo>
                <a:lnTo>
                  <a:pt x="2037016" y="906093"/>
                </a:lnTo>
                <a:lnTo>
                  <a:pt x="2036046" y="908515"/>
                </a:lnTo>
                <a:lnTo>
                  <a:pt x="2035078" y="910937"/>
                </a:lnTo>
                <a:lnTo>
                  <a:pt x="2033624" y="912873"/>
                </a:lnTo>
                <a:lnTo>
                  <a:pt x="2031684" y="914327"/>
                </a:lnTo>
                <a:lnTo>
                  <a:pt x="2029263" y="916263"/>
                </a:lnTo>
                <a:lnTo>
                  <a:pt x="2024901" y="918201"/>
                </a:lnTo>
                <a:lnTo>
                  <a:pt x="2019086" y="920623"/>
                </a:lnTo>
                <a:lnTo>
                  <a:pt x="2012303" y="922075"/>
                </a:lnTo>
                <a:lnTo>
                  <a:pt x="2005035" y="923529"/>
                </a:lnTo>
                <a:lnTo>
                  <a:pt x="1989528" y="925949"/>
                </a:lnTo>
                <a:lnTo>
                  <a:pt x="1982260" y="927403"/>
                </a:lnTo>
                <a:lnTo>
                  <a:pt x="1974021" y="929339"/>
                </a:lnTo>
                <a:lnTo>
                  <a:pt x="1966269" y="932245"/>
                </a:lnTo>
                <a:lnTo>
                  <a:pt x="1959000" y="935635"/>
                </a:lnTo>
                <a:lnTo>
                  <a:pt x="1952217" y="939509"/>
                </a:lnTo>
                <a:lnTo>
                  <a:pt x="1948824" y="942415"/>
                </a:lnTo>
                <a:lnTo>
                  <a:pt x="1945918" y="945321"/>
                </a:lnTo>
                <a:lnTo>
                  <a:pt x="1943009" y="948711"/>
                </a:lnTo>
                <a:lnTo>
                  <a:pt x="1940102" y="952585"/>
                </a:lnTo>
                <a:lnTo>
                  <a:pt x="1937680" y="956459"/>
                </a:lnTo>
                <a:lnTo>
                  <a:pt x="1935741" y="960333"/>
                </a:lnTo>
                <a:lnTo>
                  <a:pt x="1931380" y="954038"/>
                </a:lnTo>
                <a:lnTo>
                  <a:pt x="1927020" y="948711"/>
                </a:lnTo>
                <a:lnTo>
                  <a:pt x="1922173" y="944353"/>
                </a:lnTo>
                <a:lnTo>
                  <a:pt x="1918297" y="941447"/>
                </a:lnTo>
                <a:lnTo>
                  <a:pt x="1913452" y="939509"/>
                </a:lnTo>
                <a:lnTo>
                  <a:pt x="1909091" y="938541"/>
                </a:lnTo>
                <a:lnTo>
                  <a:pt x="1904245" y="939025"/>
                </a:lnTo>
                <a:lnTo>
                  <a:pt x="1899885" y="940479"/>
                </a:lnTo>
                <a:lnTo>
                  <a:pt x="1897459" y="932729"/>
                </a:lnTo>
                <a:lnTo>
                  <a:pt x="1896977" y="926433"/>
                </a:lnTo>
                <a:lnTo>
                  <a:pt x="1897946" y="921107"/>
                </a:lnTo>
                <a:lnTo>
                  <a:pt x="1899885" y="916749"/>
                </a:lnTo>
                <a:lnTo>
                  <a:pt x="1902791" y="912873"/>
                </a:lnTo>
                <a:lnTo>
                  <a:pt x="1906184" y="908999"/>
                </a:lnTo>
                <a:lnTo>
                  <a:pt x="1911029" y="905609"/>
                </a:lnTo>
                <a:lnTo>
                  <a:pt x="1915390" y="902703"/>
                </a:lnTo>
                <a:lnTo>
                  <a:pt x="1925566" y="897861"/>
                </a:lnTo>
                <a:lnTo>
                  <a:pt x="1936711" y="892533"/>
                </a:lnTo>
                <a:lnTo>
                  <a:pt x="1941071" y="889143"/>
                </a:lnTo>
                <a:lnTo>
                  <a:pt x="1945918" y="885753"/>
                </a:lnTo>
                <a:lnTo>
                  <a:pt x="1949793" y="880911"/>
                </a:lnTo>
                <a:lnTo>
                  <a:pt x="1952701" y="876553"/>
                </a:lnTo>
                <a:lnTo>
                  <a:pt x="1953187" y="874131"/>
                </a:lnTo>
                <a:lnTo>
                  <a:pt x="1954155" y="871709"/>
                </a:lnTo>
                <a:lnTo>
                  <a:pt x="1953187" y="865897"/>
                </a:lnTo>
                <a:lnTo>
                  <a:pt x="1951733" y="859603"/>
                </a:lnTo>
                <a:lnTo>
                  <a:pt x="1949310" y="853307"/>
                </a:lnTo>
                <a:lnTo>
                  <a:pt x="1944948" y="841683"/>
                </a:lnTo>
                <a:lnTo>
                  <a:pt x="1943009" y="837809"/>
                </a:lnTo>
                <a:lnTo>
                  <a:pt x="1943009" y="836841"/>
                </a:lnTo>
                <a:lnTo>
                  <a:pt x="1943009" y="836357"/>
                </a:lnTo>
                <a:lnTo>
                  <a:pt x="1946402" y="831998"/>
                </a:lnTo>
                <a:lnTo>
                  <a:pt x="1949310" y="829093"/>
                </a:lnTo>
                <a:lnTo>
                  <a:pt x="1952217" y="827639"/>
                </a:lnTo>
                <a:lnTo>
                  <a:pt x="1955609" y="826187"/>
                </a:lnTo>
                <a:lnTo>
                  <a:pt x="1959000" y="825703"/>
                </a:lnTo>
                <a:lnTo>
                  <a:pt x="1962393" y="825217"/>
                </a:lnTo>
                <a:lnTo>
                  <a:pt x="1968692" y="826187"/>
                </a:lnTo>
                <a:lnTo>
                  <a:pt x="1975961" y="827639"/>
                </a:lnTo>
                <a:lnTo>
                  <a:pt x="1982260" y="827639"/>
                </a:lnTo>
                <a:lnTo>
                  <a:pt x="1985651" y="827639"/>
                </a:lnTo>
                <a:lnTo>
                  <a:pt x="1988560" y="826187"/>
                </a:lnTo>
                <a:lnTo>
                  <a:pt x="1991467" y="825217"/>
                </a:lnTo>
                <a:lnTo>
                  <a:pt x="1994373" y="822797"/>
                </a:lnTo>
                <a:lnTo>
                  <a:pt x="1995343" y="819891"/>
                </a:lnTo>
                <a:lnTo>
                  <a:pt x="1996797" y="815533"/>
                </a:lnTo>
                <a:lnTo>
                  <a:pt x="1997281" y="810205"/>
                </a:lnTo>
                <a:lnTo>
                  <a:pt x="1997765" y="803909"/>
                </a:lnTo>
                <a:lnTo>
                  <a:pt x="1998734" y="788897"/>
                </a:lnTo>
                <a:lnTo>
                  <a:pt x="1999221" y="780663"/>
                </a:lnTo>
                <a:lnTo>
                  <a:pt x="2000674" y="772431"/>
                </a:lnTo>
                <a:lnTo>
                  <a:pt x="2002128" y="763714"/>
                </a:lnTo>
                <a:lnTo>
                  <a:pt x="2004550" y="755481"/>
                </a:lnTo>
                <a:lnTo>
                  <a:pt x="2007943" y="747732"/>
                </a:lnTo>
                <a:lnTo>
                  <a:pt x="2012303" y="740468"/>
                </a:lnTo>
                <a:lnTo>
                  <a:pt x="2015210" y="737078"/>
                </a:lnTo>
                <a:lnTo>
                  <a:pt x="2017149" y="734172"/>
                </a:lnTo>
                <a:lnTo>
                  <a:pt x="2020540" y="731267"/>
                </a:lnTo>
                <a:lnTo>
                  <a:pt x="2024416" y="728361"/>
                </a:lnTo>
                <a:lnTo>
                  <a:pt x="2028295" y="726424"/>
                </a:lnTo>
                <a:lnTo>
                  <a:pt x="2032171" y="724487"/>
                </a:lnTo>
                <a:lnTo>
                  <a:pt x="2037016" y="722550"/>
                </a:lnTo>
                <a:close/>
                <a:moveTo>
                  <a:pt x="2535841" y="643770"/>
                </a:moveTo>
                <a:lnTo>
                  <a:pt x="2537806" y="649923"/>
                </a:lnTo>
                <a:lnTo>
                  <a:pt x="2539281" y="656549"/>
                </a:lnTo>
                <a:lnTo>
                  <a:pt x="2539773" y="661757"/>
                </a:lnTo>
                <a:lnTo>
                  <a:pt x="2539281" y="666964"/>
                </a:lnTo>
                <a:lnTo>
                  <a:pt x="2538298" y="672170"/>
                </a:lnTo>
                <a:lnTo>
                  <a:pt x="2537315" y="676903"/>
                </a:lnTo>
                <a:lnTo>
                  <a:pt x="2533875" y="686844"/>
                </a:lnTo>
                <a:lnTo>
                  <a:pt x="2530436" y="696311"/>
                </a:lnTo>
                <a:lnTo>
                  <a:pt x="2528961" y="701517"/>
                </a:lnTo>
                <a:lnTo>
                  <a:pt x="2527977" y="706251"/>
                </a:lnTo>
                <a:lnTo>
                  <a:pt x="2527977" y="711457"/>
                </a:lnTo>
                <a:lnTo>
                  <a:pt x="2528469" y="717138"/>
                </a:lnTo>
                <a:lnTo>
                  <a:pt x="2529943" y="723291"/>
                </a:lnTo>
                <a:lnTo>
                  <a:pt x="2531911" y="729444"/>
                </a:lnTo>
                <a:lnTo>
                  <a:pt x="2519620" y="727550"/>
                </a:lnTo>
                <a:lnTo>
                  <a:pt x="2514215" y="727078"/>
                </a:lnTo>
                <a:lnTo>
                  <a:pt x="2507333" y="727078"/>
                </a:lnTo>
                <a:lnTo>
                  <a:pt x="2501927" y="728497"/>
                </a:lnTo>
                <a:lnTo>
                  <a:pt x="2495539" y="729444"/>
                </a:lnTo>
                <a:lnTo>
                  <a:pt x="2488657" y="732284"/>
                </a:lnTo>
                <a:lnTo>
                  <a:pt x="2481775" y="735598"/>
                </a:lnTo>
                <a:lnTo>
                  <a:pt x="2483741" y="729444"/>
                </a:lnTo>
                <a:lnTo>
                  <a:pt x="2485217" y="722818"/>
                </a:lnTo>
                <a:lnTo>
                  <a:pt x="2487673" y="709564"/>
                </a:lnTo>
                <a:lnTo>
                  <a:pt x="2490623" y="696311"/>
                </a:lnTo>
                <a:lnTo>
                  <a:pt x="2491605" y="690157"/>
                </a:lnTo>
                <a:lnTo>
                  <a:pt x="2494064" y="684004"/>
                </a:lnTo>
                <a:lnTo>
                  <a:pt x="2496522" y="677851"/>
                </a:lnTo>
                <a:lnTo>
                  <a:pt x="2499469" y="671697"/>
                </a:lnTo>
                <a:lnTo>
                  <a:pt x="2502911" y="666016"/>
                </a:lnTo>
                <a:lnTo>
                  <a:pt x="2507333" y="660810"/>
                </a:lnTo>
                <a:lnTo>
                  <a:pt x="2512741" y="655604"/>
                </a:lnTo>
                <a:lnTo>
                  <a:pt x="2519129" y="651343"/>
                </a:lnTo>
                <a:lnTo>
                  <a:pt x="2526994" y="647084"/>
                </a:lnTo>
                <a:close/>
                <a:moveTo>
                  <a:pt x="2644127" y="373119"/>
                </a:moveTo>
                <a:lnTo>
                  <a:pt x="2648011" y="378937"/>
                </a:lnTo>
                <a:lnTo>
                  <a:pt x="2650923" y="384269"/>
                </a:lnTo>
                <a:lnTo>
                  <a:pt x="2652863" y="389602"/>
                </a:lnTo>
                <a:lnTo>
                  <a:pt x="2653351" y="393966"/>
                </a:lnTo>
                <a:lnTo>
                  <a:pt x="2653351" y="397844"/>
                </a:lnTo>
                <a:lnTo>
                  <a:pt x="2652863" y="401721"/>
                </a:lnTo>
                <a:lnTo>
                  <a:pt x="2650923" y="405116"/>
                </a:lnTo>
                <a:lnTo>
                  <a:pt x="2648495" y="408025"/>
                </a:lnTo>
                <a:lnTo>
                  <a:pt x="2645583" y="410934"/>
                </a:lnTo>
                <a:lnTo>
                  <a:pt x="2642185" y="413841"/>
                </a:lnTo>
                <a:lnTo>
                  <a:pt x="2634903" y="418690"/>
                </a:lnTo>
                <a:lnTo>
                  <a:pt x="2626651" y="423538"/>
                </a:lnTo>
                <a:lnTo>
                  <a:pt x="2617910" y="427901"/>
                </a:lnTo>
                <a:lnTo>
                  <a:pt x="2616941" y="444385"/>
                </a:lnTo>
                <a:lnTo>
                  <a:pt x="2614029" y="459898"/>
                </a:lnTo>
                <a:lnTo>
                  <a:pt x="2611113" y="475411"/>
                </a:lnTo>
                <a:lnTo>
                  <a:pt x="2607232" y="489470"/>
                </a:lnTo>
                <a:lnTo>
                  <a:pt x="2601892" y="504015"/>
                </a:lnTo>
                <a:lnTo>
                  <a:pt x="2595579" y="518074"/>
                </a:lnTo>
                <a:lnTo>
                  <a:pt x="2588784" y="531648"/>
                </a:lnTo>
                <a:lnTo>
                  <a:pt x="2580531" y="544253"/>
                </a:lnTo>
                <a:lnTo>
                  <a:pt x="2571793" y="556857"/>
                </a:lnTo>
                <a:lnTo>
                  <a:pt x="2561599" y="568977"/>
                </a:lnTo>
                <a:lnTo>
                  <a:pt x="2549946" y="580612"/>
                </a:lnTo>
                <a:lnTo>
                  <a:pt x="2537809" y="592247"/>
                </a:lnTo>
                <a:lnTo>
                  <a:pt x="2524217" y="602428"/>
                </a:lnTo>
                <a:lnTo>
                  <a:pt x="2509653" y="613093"/>
                </a:lnTo>
                <a:lnTo>
                  <a:pt x="2493635" y="622304"/>
                </a:lnTo>
                <a:lnTo>
                  <a:pt x="2476156" y="631516"/>
                </a:lnTo>
                <a:lnTo>
                  <a:pt x="2475671" y="617941"/>
                </a:lnTo>
                <a:lnTo>
                  <a:pt x="2475183" y="611639"/>
                </a:lnTo>
                <a:lnTo>
                  <a:pt x="2473728" y="604851"/>
                </a:lnTo>
                <a:lnTo>
                  <a:pt x="2472271" y="598064"/>
                </a:lnTo>
                <a:lnTo>
                  <a:pt x="2469844" y="590308"/>
                </a:lnTo>
                <a:lnTo>
                  <a:pt x="2466446" y="582551"/>
                </a:lnTo>
                <a:lnTo>
                  <a:pt x="2461592" y="574310"/>
                </a:lnTo>
                <a:lnTo>
                  <a:pt x="2459649" y="581096"/>
                </a:lnTo>
                <a:lnTo>
                  <a:pt x="2457709" y="588853"/>
                </a:lnTo>
                <a:lnTo>
                  <a:pt x="2457223" y="596610"/>
                </a:lnTo>
                <a:lnTo>
                  <a:pt x="2457223" y="604851"/>
                </a:lnTo>
                <a:lnTo>
                  <a:pt x="2457709" y="620850"/>
                </a:lnTo>
                <a:lnTo>
                  <a:pt x="2457709" y="629091"/>
                </a:lnTo>
                <a:lnTo>
                  <a:pt x="2457709" y="636849"/>
                </a:lnTo>
                <a:lnTo>
                  <a:pt x="2457223" y="645090"/>
                </a:lnTo>
                <a:lnTo>
                  <a:pt x="2455281" y="652847"/>
                </a:lnTo>
                <a:lnTo>
                  <a:pt x="2453340" y="659635"/>
                </a:lnTo>
                <a:lnTo>
                  <a:pt x="2451397" y="663028"/>
                </a:lnTo>
                <a:lnTo>
                  <a:pt x="2448969" y="666421"/>
                </a:lnTo>
                <a:lnTo>
                  <a:pt x="2447029" y="669330"/>
                </a:lnTo>
                <a:lnTo>
                  <a:pt x="2444602" y="672723"/>
                </a:lnTo>
                <a:lnTo>
                  <a:pt x="2441203" y="675632"/>
                </a:lnTo>
                <a:lnTo>
                  <a:pt x="2437804" y="678057"/>
                </a:lnTo>
                <a:lnTo>
                  <a:pt x="2432949" y="680966"/>
                </a:lnTo>
                <a:lnTo>
                  <a:pt x="2428581" y="683389"/>
                </a:lnTo>
                <a:lnTo>
                  <a:pt x="2423241" y="684843"/>
                </a:lnTo>
                <a:lnTo>
                  <a:pt x="2417414" y="687268"/>
                </a:lnTo>
                <a:lnTo>
                  <a:pt x="2413531" y="679026"/>
                </a:lnTo>
                <a:lnTo>
                  <a:pt x="2409162" y="671269"/>
                </a:lnTo>
                <a:lnTo>
                  <a:pt x="2405277" y="663997"/>
                </a:lnTo>
                <a:lnTo>
                  <a:pt x="2400908" y="657695"/>
                </a:lnTo>
                <a:lnTo>
                  <a:pt x="2396539" y="651877"/>
                </a:lnTo>
                <a:lnTo>
                  <a:pt x="2392171" y="647513"/>
                </a:lnTo>
                <a:lnTo>
                  <a:pt x="2387318" y="642666"/>
                </a:lnTo>
                <a:lnTo>
                  <a:pt x="2382462" y="639272"/>
                </a:lnTo>
                <a:lnTo>
                  <a:pt x="2377606" y="636849"/>
                </a:lnTo>
                <a:lnTo>
                  <a:pt x="2372266" y="635395"/>
                </a:lnTo>
                <a:lnTo>
                  <a:pt x="2366441" y="634909"/>
                </a:lnTo>
                <a:lnTo>
                  <a:pt x="2361586" y="634909"/>
                </a:lnTo>
                <a:lnTo>
                  <a:pt x="2355761" y="635879"/>
                </a:lnTo>
                <a:lnTo>
                  <a:pt x="2349937" y="638302"/>
                </a:lnTo>
                <a:lnTo>
                  <a:pt x="2344109" y="641697"/>
                </a:lnTo>
                <a:lnTo>
                  <a:pt x="2337799" y="645575"/>
                </a:lnTo>
                <a:lnTo>
                  <a:pt x="2334401" y="636363"/>
                </a:lnTo>
                <a:lnTo>
                  <a:pt x="2331487" y="627638"/>
                </a:lnTo>
                <a:lnTo>
                  <a:pt x="2329059" y="619396"/>
                </a:lnTo>
                <a:lnTo>
                  <a:pt x="2328090" y="611153"/>
                </a:lnTo>
                <a:lnTo>
                  <a:pt x="2327119" y="604367"/>
                </a:lnTo>
                <a:lnTo>
                  <a:pt x="2327119" y="596610"/>
                </a:lnTo>
                <a:lnTo>
                  <a:pt x="2327604" y="590308"/>
                </a:lnTo>
                <a:lnTo>
                  <a:pt x="2328090" y="584006"/>
                </a:lnTo>
                <a:lnTo>
                  <a:pt x="2329545" y="578188"/>
                </a:lnTo>
                <a:lnTo>
                  <a:pt x="2331487" y="572370"/>
                </a:lnTo>
                <a:lnTo>
                  <a:pt x="2334401" y="567522"/>
                </a:lnTo>
                <a:lnTo>
                  <a:pt x="2337313" y="562675"/>
                </a:lnTo>
                <a:lnTo>
                  <a:pt x="2340225" y="557827"/>
                </a:lnTo>
                <a:lnTo>
                  <a:pt x="2344109" y="553464"/>
                </a:lnTo>
                <a:lnTo>
                  <a:pt x="2352361" y="544737"/>
                </a:lnTo>
                <a:lnTo>
                  <a:pt x="2361586" y="537466"/>
                </a:lnTo>
                <a:lnTo>
                  <a:pt x="2371295" y="530194"/>
                </a:lnTo>
                <a:lnTo>
                  <a:pt x="2392171" y="516135"/>
                </a:lnTo>
                <a:lnTo>
                  <a:pt x="2402367" y="508862"/>
                </a:lnTo>
                <a:lnTo>
                  <a:pt x="2412074" y="501106"/>
                </a:lnTo>
                <a:lnTo>
                  <a:pt x="2421300" y="492865"/>
                </a:lnTo>
                <a:lnTo>
                  <a:pt x="2426153" y="488500"/>
                </a:lnTo>
                <a:lnTo>
                  <a:pt x="2429552" y="483652"/>
                </a:lnTo>
                <a:lnTo>
                  <a:pt x="2433921" y="491895"/>
                </a:lnTo>
                <a:lnTo>
                  <a:pt x="2436834" y="498681"/>
                </a:lnTo>
                <a:lnTo>
                  <a:pt x="2439261" y="504984"/>
                </a:lnTo>
                <a:lnTo>
                  <a:pt x="2441203" y="510317"/>
                </a:lnTo>
                <a:lnTo>
                  <a:pt x="2441689" y="515165"/>
                </a:lnTo>
                <a:lnTo>
                  <a:pt x="2442174" y="519044"/>
                </a:lnTo>
                <a:lnTo>
                  <a:pt x="2442174" y="525830"/>
                </a:lnTo>
                <a:lnTo>
                  <a:pt x="2442660" y="529224"/>
                </a:lnTo>
                <a:lnTo>
                  <a:pt x="2443144" y="532133"/>
                </a:lnTo>
                <a:lnTo>
                  <a:pt x="2445086" y="534557"/>
                </a:lnTo>
                <a:lnTo>
                  <a:pt x="2447029" y="537466"/>
                </a:lnTo>
                <a:lnTo>
                  <a:pt x="2450428" y="540375"/>
                </a:lnTo>
                <a:lnTo>
                  <a:pt x="2454309" y="543282"/>
                </a:lnTo>
                <a:lnTo>
                  <a:pt x="2459649" y="546677"/>
                </a:lnTo>
                <a:lnTo>
                  <a:pt x="2466932" y="550555"/>
                </a:lnTo>
                <a:lnTo>
                  <a:pt x="2469359" y="546677"/>
                </a:lnTo>
                <a:lnTo>
                  <a:pt x="2470815" y="542798"/>
                </a:lnTo>
                <a:lnTo>
                  <a:pt x="2472271" y="537950"/>
                </a:lnTo>
                <a:lnTo>
                  <a:pt x="2472760" y="533587"/>
                </a:lnTo>
                <a:lnTo>
                  <a:pt x="2472271" y="523406"/>
                </a:lnTo>
                <a:lnTo>
                  <a:pt x="2472271" y="513226"/>
                </a:lnTo>
                <a:lnTo>
                  <a:pt x="2472271" y="508862"/>
                </a:lnTo>
                <a:lnTo>
                  <a:pt x="2473243" y="504015"/>
                </a:lnTo>
                <a:lnTo>
                  <a:pt x="2475183" y="500136"/>
                </a:lnTo>
                <a:lnTo>
                  <a:pt x="2478097" y="496742"/>
                </a:lnTo>
                <a:lnTo>
                  <a:pt x="2482466" y="492865"/>
                </a:lnTo>
                <a:lnTo>
                  <a:pt x="2488293" y="490925"/>
                </a:lnTo>
                <a:lnTo>
                  <a:pt x="2496059" y="488500"/>
                </a:lnTo>
                <a:lnTo>
                  <a:pt x="2505284" y="487531"/>
                </a:lnTo>
                <a:lnTo>
                  <a:pt x="2505769" y="490925"/>
                </a:lnTo>
                <a:lnTo>
                  <a:pt x="2505769" y="494318"/>
                </a:lnTo>
                <a:lnTo>
                  <a:pt x="2505284" y="497227"/>
                </a:lnTo>
                <a:lnTo>
                  <a:pt x="2504313" y="500136"/>
                </a:lnTo>
                <a:lnTo>
                  <a:pt x="2500915" y="505954"/>
                </a:lnTo>
                <a:lnTo>
                  <a:pt x="2497516" y="510801"/>
                </a:lnTo>
                <a:lnTo>
                  <a:pt x="2494117" y="516135"/>
                </a:lnTo>
                <a:lnTo>
                  <a:pt x="2493147" y="518558"/>
                </a:lnTo>
                <a:lnTo>
                  <a:pt x="2492176" y="521467"/>
                </a:lnTo>
                <a:lnTo>
                  <a:pt x="2491691" y="524860"/>
                </a:lnTo>
                <a:lnTo>
                  <a:pt x="2491691" y="528255"/>
                </a:lnTo>
                <a:lnTo>
                  <a:pt x="2493147" y="531648"/>
                </a:lnTo>
                <a:lnTo>
                  <a:pt x="2494604" y="535526"/>
                </a:lnTo>
                <a:lnTo>
                  <a:pt x="2497031" y="538435"/>
                </a:lnTo>
                <a:lnTo>
                  <a:pt x="2499459" y="541344"/>
                </a:lnTo>
                <a:lnTo>
                  <a:pt x="2501399" y="543282"/>
                </a:lnTo>
                <a:lnTo>
                  <a:pt x="2503827" y="544737"/>
                </a:lnTo>
                <a:lnTo>
                  <a:pt x="2506255" y="546191"/>
                </a:lnTo>
                <a:lnTo>
                  <a:pt x="2509167" y="546677"/>
                </a:lnTo>
                <a:lnTo>
                  <a:pt x="2511595" y="546677"/>
                </a:lnTo>
                <a:lnTo>
                  <a:pt x="2514509" y="546677"/>
                </a:lnTo>
                <a:lnTo>
                  <a:pt x="2519849" y="545707"/>
                </a:lnTo>
                <a:lnTo>
                  <a:pt x="2525673" y="543768"/>
                </a:lnTo>
                <a:lnTo>
                  <a:pt x="2531984" y="540375"/>
                </a:lnTo>
                <a:lnTo>
                  <a:pt x="2538297" y="536496"/>
                </a:lnTo>
                <a:lnTo>
                  <a:pt x="2551404" y="527769"/>
                </a:lnTo>
                <a:lnTo>
                  <a:pt x="2564025" y="519044"/>
                </a:lnTo>
                <a:lnTo>
                  <a:pt x="2570336" y="515165"/>
                </a:lnTo>
                <a:lnTo>
                  <a:pt x="2576162" y="512256"/>
                </a:lnTo>
                <a:lnTo>
                  <a:pt x="2582473" y="509831"/>
                </a:lnTo>
                <a:lnTo>
                  <a:pt x="2588299" y="507892"/>
                </a:lnTo>
                <a:lnTo>
                  <a:pt x="2586357" y="505954"/>
                </a:lnTo>
                <a:lnTo>
                  <a:pt x="2583928" y="503529"/>
                </a:lnTo>
                <a:lnTo>
                  <a:pt x="2582473" y="501590"/>
                </a:lnTo>
                <a:lnTo>
                  <a:pt x="2580045" y="501106"/>
                </a:lnTo>
                <a:lnTo>
                  <a:pt x="2577619" y="500136"/>
                </a:lnTo>
                <a:lnTo>
                  <a:pt x="2575191" y="500136"/>
                </a:lnTo>
                <a:lnTo>
                  <a:pt x="2570822" y="500620"/>
                </a:lnTo>
                <a:lnTo>
                  <a:pt x="2565966" y="501590"/>
                </a:lnTo>
                <a:lnTo>
                  <a:pt x="2561111" y="503529"/>
                </a:lnTo>
                <a:lnTo>
                  <a:pt x="2555771" y="504984"/>
                </a:lnTo>
                <a:lnTo>
                  <a:pt x="2551404" y="506438"/>
                </a:lnTo>
                <a:lnTo>
                  <a:pt x="2545092" y="497227"/>
                </a:lnTo>
                <a:lnTo>
                  <a:pt x="2540721" y="488016"/>
                </a:lnTo>
                <a:lnTo>
                  <a:pt x="2537325" y="479289"/>
                </a:lnTo>
                <a:lnTo>
                  <a:pt x="2534897" y="471048"/>
                </a:lnTo>
                <a:lnTo>
                  <a:pt x="2531984" y="456989"/>
                </a:lnTo>
                <a:lnTo>
                  <a:pt x="2530527" y="451171"/>
                </a:lnTo>
                <a:lnTo>
                  <a:pt x="2529072" y="445839"/>
                </a:lnTo>
                <a:lnTo>
                  <a:pt x="2528101" y="441476"/>
                </a:lnTo>
                <a:lnTo>
                  <a:pt x="2525673" y="439051"/>
                </a:lnTo>
                <a:lnTo>
                  <a:pt x="2524217" y="437597"/>
                </a:lnTo>
                <a:lnTo>
                  <a:pt x="2522761" y="437112"/>
                </a:lnTo>
                <a:lnTo>
                  <a:pt x="2520818" y="436628"/>
                </a:lnTo>
                <a:lnTo>
                  <a:pt x="2518877" y="437112"/>
                </a:lnTo>
                <a:lnTo>
                  <a:pt x="2513051" y="438567"/>
                </a:lnTo>
                <a:lnTo>
                  <a:pt x="2506255" y="441960"/>
                </a:lnTo>
                <a:lnTo>
                  <a:pt x="2497516" y="446808"/>
                </a:lnTo>
                <a:lnTo>
                  <a:pt x="2486836" y="454080"/>
                </a:lnTo>
                <a:lnTo>
                  <a:pt x="2488293" y="443415"/>
                </a:lnTo>
                <a:lnTo>
                  <a:pt x="2490235" y="434204"/>
                </a:lnTo>
                <a:lnTo>
                  <a:pt x="2492176" y="426931"/>
                </a:lnTo>
                <a:lnTo>
                  <a:pt x="2495090" y="420629"/>
                </a:lnTo>
                <a:lnTo>
                  <a:pt x="2498003" y="415297"/>
                </a:lnTo>
                <a:lnTo>
                  <a:pt x="2501399" y="410934"/>
                </a:lnTo>
                <a:lnTo>
                  <a:pt x="2505769" y="407055"/>
                </a:lnTo>
                <a:lnTo>
                  <a:pt x="2509653" y="405116"/>
                </a:lnTo>
                <a:lnTo>
                  <a:pt x="2514509" y="402691"/>
                </a:lnTo>
                <a:lnTo>
                  <a:pt x="2519849" y="400752"/>
                </a:lnTo>
                <a:lnTo>
                  <a:pt x="2531984" y="398814"/>
                </a:lnTo>
                <a:lnTo>
                  <a:pt x="2546549" y="395905"/>
                </a:lnTo>
                <a:lnTo>
                  <a:pt x="2564025" y="392510"/>
                </a:lnTo>
                <a:lnTo>
                  <a:pt x="2565480" y="392510"/>
                </a:lnTo>
                <a:lnTo>
                  <a:pt x="2566939" y="392996"/>
                </a:lnTo>
                <a:lnTo>
                  <a:pt x="2566939" y="394450"/>
                </a:lnTo>
                <a:lnTo>
                  <a:pt x="2565966" y="396875"/>
                </a:lnTo>
                <a:lnTo>
                  <a:pt x="2563539" y="402691"/>
                </a:lnTo>
                <a:lnTo>
                  <a:pt x="2558685" y="409479"/>
                </a:lnTo>
                <a:lnTo>
                  <a:pt x="2554315" y="415781"/>
                </a:lnTo>
                <a:lnTo>
                  <a:pt x="2549461" y="421599"/>
                </a:lnTo>
                <a:lnTo>
                  <a:pt x="2545577" y="424508"/>
                </a:lnTo>
                <a:lnTo>
                  <a:pt x="2544121" y="424508"/>
                </a:lnTo>
                <a:lnTo>
                  <a:pt x="2543637" y="424022"/>
                </a:lnTo>
                <a:lnTo>
                  <a:pt x="2544121" y="425477"/>
                </a:lnTo>
                <a:lnTo>
                  <a:pt x="2545577" y="426931"/>
                </a:lnTo>
                <a:lnTo>
                  <a:pt x="2546549" y="427417"/>
                </a:lnTo>
                <a:lnTo>
                  <a:pt x="2548489" y="427417"/>
                </a:lnTo>
                <a:lnTo>
                  <a:pt x="2552374" y="426931"/>
                </a:lnTo>
                <a:lnTo>
                  <a:pt x="2557714" y="424508"/>
                </a:lnTo>
                <a:lnTo>
                  <a:pt x="2564025" y="421115"/>
                </a:lnTo>
                <a:lnTo>
                  <a:pt x="2571307" y="416266"/>
                </a:lnTo>
                <a:lnTo>
                  <a:pt x="2586842" y="406086"/>
                </a:lnTo>
                <a:lnTo>
                  <a:pt x="2603833" y="395419"/>
                </a:lnTo>
                <a:lnTo>
                  <a:pt x="2619854" y="384269"/>
                </a:lnTo>
                <a:lnTo>
                  <a:pt x="2626651" y="380391"/>
                </a:lnTo>
                <a:lnTo>
                  <a:pt x="2633446" y="376998"/>
                </a:lnTo>
                <a:lnTo>
                  <a:pt x="2639273" y="374573"/>
                </a:lnTo>
                <a:close/>
                <a:moveTo>
                  <a:pt x="2803089" y="341703"/>
                </a:moveTo>
                <a:lnTo>
                  <a:pt x="2805494" y="348462"/>
                </a:lnTo>
                <a:lnTo>
                  <a:pt x="2807900" y="354256"/>
                </a:lnTo>
                <a:lnTo>
                  <a:pt x="2809826" y="358600"/>
                </a:lnTo>
                <a:lnTo>
                  <a:pt x="2813677" y="362462"/>
                </a:lnTo>
                <a:lnTo>
                  <a:pt x="2816565" y="364392"/>
                </a:lnTo>
                <a:lnTo>
                  <a:pt x="2819935" y="366324"/>
                </a:lnTo>
                <a:lnTo>
                  <a:pt x="2823783" y="367289"/>
                </a:lnTo>
                <a:lnTo>
                  <a:pt x="2827153" y="367289"/>
                </a:lnTo>
                <a:lnTo>
                  <a:pt x="2831003" y="366806"/>
                </a:lnTo>
                <a:lnTo>
                  <a:pt x="2835335" y="366324"/>
                </a:lnTo>
                <a:lnTo>
                  <a:pt x="2843998" y="363910"/>
                </a:lnTo>
                <a:lnTo>
                  <a:pt x="2861326" y="357151"/>
                </a:lnTo>
                <a:lnTo>
                  <a:pt x="2860843" y="365357"/>
                </a:lnTo>
                <a:lnTo>
                  <a:pt x="2860361" y="373081"/>
                </a:lnTo>
                <a:lnTo>
                  <a:pt x="2858437" y="381289"/>
                </a:lnTo>
                <a:lnTo>
                  <a:pt x="2856992" y="388530"/>
                </a:lnTo>
                <a:lnTo>
                  <a:pt x="2855068" y="395771"/>
                </a:lnTo>
                <a:lnTo>
                  <a:pt x="2852180" y="402528"/>
                </a:lnTo>
                <a:lnTo>
                  <a:pt x="2849293" y="408804"/>
                </a:lnTo>
                <a:lnTo>
                  <a:pt x="2846886" y="414598"/>
                </a:lnTo>
                <a:lnTo>
                  <a:pt x="2842554" y="420390"/>
                </a:lnTo>
                <a:lnTo>
                  <a:pt x="2839185" y="425701"/>
                </a:lnTo>
                <a:lnTo>
                  <a:pt x="2834853" y="431011"/>
                </a:lnTo>
                <a:lnTo>
                  <a:pt x="2830039" y="435837"/>
                </a:lnTo>
                <a:lnTo>
                  <a:pt x="2825710" y="439699"/>
                </a:lnTo>
                <a:lnTo>
                  <a:pt x="2820415" y="443561"/>
                </a:lnTo>
                <a:lnTo>
                  <a:pt x="2815122" y="447907"/>
                </a:lnTo>
                <a:lnTo>
                  <a:pt x="2809345" y="450803"/>
                </a:lnTo>
                <a:lnTo>
                  <a:pt x="2803569" y="453699"/>
                </a:lnTo>
                <a:lnTo>
                  <a:pt x="2797313" y="456113"/>
                </a:lnTo>
                <a:lnTo>
                  <a:pt x="2791057" y="458526"/>
                </a:lnTo>
                <a:lnTo>
                  <a:pt x="2784797" y="460458"/>
                </a:lnTo>
                <a:lnTo>
                  <a:pt x="2778543" y="461423"/>
                </a:lnTo>
                <a:lnTo>
                  <a:pt x="2771804" y="462872"/>
                </a:lnTo>
                <a:lnTo>
                  <a:pt x="2765067" y="463355"/>
                </a:lnTo>
                <a:lnTo>
                  <a:pt x="2757847" y="463837"/>
                </a:lnTo>
                <a:lnTo>
                  <a:pt x="2750627" y="463837"/>
                </a:lnTo>
                <a:lnTo>
                  <a:pt x="2743889" y="463355"/>
                </a:lnTo>
                <a:lnTo>
                  <a:pt x="2736190" y="461906"/>
                </a:lnTo>
                <a:lnTo>
                  <a:pt x="2729451" y="460940"/>
                </a:lnTo>
                <a:lnTo>
                  <a:pt x="2722231" y="459010"/>
                </a:lnTo>
                <a:lnTo>
                  <a:pt x="2714532" y="457561"/>
                </a:lnTo>
                <a:lnTo>
                  <a:pt x="2707310" y="454664"/>
                </a:lnTo>
                <a:lnTo>
                  <a:pt x="2699611" y="451769"/>
                </a:lnTo>
                <a:lnTo>
                  <a:pt x="2703943" y="459010"/>
                </a:lnTo>
                <a:lnTo>
                  <a:pt x="2708274" y="465285"/>
                </a:lnTo>
                <a:lnTo>
                  <a:pt x="2713086" y="471078"/>
                </a:lnTo>
                <a:lnTo>
                  <a:pt x="2716937" y="476388"/>
                </a:lnTo>
                <a:lnTo>
                  <a:pt x="2725600" y="485078"/>
                </a:lnTo>
                <a:lnTo>
                  <a:pt x="2732339" y="492802"/>
                </a:lnTo>
                <a:lnTo>
                  <a:pt x="2735707" y="497147"/>
                </a:lnTo>
                <a:lnTo>
                  <a:pt x="2738597" y="501491"/>
                </a:lnTo>
                <a:lnTo>
                  <a:pt x="2740521" y="505835"/>
                </a:lnTo>
                <a:lnTo>
                  <a:pt x="2741965" y="510662"/>
                </a:lnTo>
                <a:lnTo>
                  <a:pt x="2743408" y="515973"/>
                </a:lnTo>
                <a:lnTo>
                  <a:pt x="2743408" y="522248"/>
                </a:lnTo>
                <a:lnTo>
                  <a:pt x="2742446" y="529007"/>
                </a:lnTo>
                <a:lnTo>
                  <a:pt x="2741003" y="536730"/>
                </a:lnTo>
                <a:lnTo>
                  <a:pt x="2752554" y="528524"/>
                </a:lnTo>
                <a:lnTo>
                  <a:pt x="2766029" y="520800"/>
                </a:lnTo>
                <a:lnTo>
                  <a:pt x="2781429" y="512112"/>
                </a:lnTo>
                <a:lnTo>
                  <a:pt x="2798275" y="503423"/>
                </a:lnTo>
                <a:lnTo>
                  <a:pt x="2816565" y="495215"/>
                </a:lnTo>
                <a:lnTo>
                  <a:pt x="2835816" y="487974"/>
                </a:lnTo>
                <a:lnTo>
                  <a:pt x="2856030" y="481217"/>
                </a:lnTo>
                <a:lnTo>
                  <a:pt x="2866139" y="478320"/>
                </a:lnTo>
                <a:lnTo>
                  <a:pt x="2875763" y="475905"/>
                </a:lnTo>
                <a:lnTo>
                  <a:pt x="2885871" y="473975"/>
                </a:lnTo>
                <a:lnTo>
                  <a:pt x="2896459" y="472526"/>
                </a:lnTo>
                <a:lnTo>
                  <a:pt x="2906566" y="471078"/>
                </a:lnTo>
                <a:lnTo>
                  <a:pt x="2916193" y="470596"/>
                </a:lnTo>
                <a:lnTo>
                  <a:pt x="2926299" y="470596"/>
                </a:lnTo>
                <a:lnTo>
                  <a:pt x="2935924" y="471078"/>
                </a:lnTo>
                <a:lnTo>
                  <a:pt x="2945550" y="472526"/>
                </a:lnTo>
                <a:lnTo>
                  <a:pt x="2954694" y="473975"/>
                </a:lnTo>
                <a:lnTo>
                  <a:pt x="2963359" y="476871"/>
                </a:lnTo>
                <a:lnTo>
                  <a:pt x="2972020" y="480250"/>
                </a:lnTo>
                <a:lnTo>
                  <a:pt x="2979721" y="484594"/>
                </a:lnTo>
                <a:lnTo>
                  <a:pt x="2987903" y="488940"/>
                </a:lnTo>
                <a:lnTo>
                  <a:pt x="2995123" y="494732"/>
                </a:lnTo>
                <a:lnTo>
                  <a:pt x="3001379" y="501491"/>
                </a:lnTo>
                <a:lnTo>
                  <a:pt x="3007636" y="509215"/>
                </a:lnTo>
                <a:lnTo>
                  <a:pt x="3013411" y="517904"/>
                </a:lnTo>
                <a:lnTo>
                  <a:pt x="3003305" y="520800"/>
                </a:lnTo>
                <a:lnTo>
                  <a:pt x="2992234" y="522732"/>
                </a:lnTo>
                <a:lnTo>
                  <a:pt x="2982128" y="524180"/>
                </a:lnTo>
                <a:lnTo>
                  <a:pt x="2972501" y="524662"/>
                </a:lnTo>
                <a:lnTo>
                  <a:pt x="2962878" y="524662"/>
                </a:lnTo>
                <a:lnTo>
                  <a:pt x="2952769" y="524180"/>
                </a:lnTo>
                <a:lnTo>
                  <a:pt x="2933519" y="522248"/>
                </a:lnTo>
                <a:lnTo>
                  <a:pt x="2914748" y="519835"/>
                </a:lnTo>
                <a:lnTo>
                  <a:pt x="2905121" y="519353"/>
                </a:lnTo>
                <a:lnTo>
                  <a:pt x="2895014" y="519353"/>
                </a:lnTo>
                <a:lnTo>
                  <a:pt x="2885391" y="519835"/>
                </a:lnTo>
                <a:lnTo>
                  <a:pt x="2875281" y="521283"/>
                </a:lnTo>
                <a:lnTo>
                  <a:pt x="2865175" y="523215"/>
                </a:lnTo>
                <a:lnTo>
                  <a:pt x="2854104" y="526111"/>
                </a:lnTo>
                <a:lnTo>
                  <a:pt x="2852180" y="527076"/>
                </a:lnTo>
                <a:lnTo>
                  <a:pt x="2850735" y="527559"/>
                </a:lnTo>
                <a:lnTo>
                  <a:pt x="2847367" y="530456"/>
                </a:lnTo>
                <a:lnTo>
                  <a:pt x="2844960" y="533835"/>
                </a:lnTo>
                <a:lnTo>
                  <a:pt x="2842554" y="538180"/>
                </a:lnTo>
                <a:lnTo>
                  <a:pt x="2841111" y="543489"/>
                </a:lnTo>
                <a:lnTo>
                  <a:pt x="2839667" y="549283"/>
                </a:lnTo>
                <a:lnTo>
                  <a:pt x="2839185" y="555557"/>
                </a:lnTo>
                <a:lnTo>
                  <a:pt x="2838704" y="561351"/>
                </a:lnTo>
                <a:lnTo>
                  <a:pt x="2839185" y="567144"/>
                </a:lnTo>
                <a:lnTo>
                  <a:pt x="2841111" y="571971"/>
                </a:lnTo>
                <a:lnTo>
                  <a:pt x="2842554" y="577281"/>
                </a:lnTo>
                <a:lnTo>
                  <a:pt x="2845443" y="581143"/>
                </a:lnTo>
                <a:lnTo>
                  <a:pt x="2846886" y="582590"/>
                </a:lnTo>
                <a:lnTo>
                  <a:pt x="2848811" y="584040"/>
                </a:lnTo>
                <a:lnTo>
                  <a:pt x="2850735" y="585005"/>
                </a:lnTo>
                <a:lnTo>
                  <a:pt x="2853142" y="585487"/>
                </a:lnTo>
                <a:lnTo>
                  <a:pt x="2855068" y="585971"/>
                </a:lnTo>
                <a:lnTo>
                  <a:pt x="2857955" y="585971"/>
                </a:lnTo>
                <a:lnTo>
                  <a:pt x="2860843" y="585487"/>
                </a:lnTo>
                <a:lnTo>
                  <a:pt x="2863731" y="584040"/>
                </a:lnTo>
                <a:lnTo>
                  <a:pt x="2857955" y="592246"/>
                </a:lnTo>
                <a:lnTo>
                  <a:pt x="2851218" y="600452"/>
                </a:lnTo>
                <a:lnTo>
                  <a:pt x="2843998" y="607693"/>
                </a:lnTo>
                <a:lnTo>
                  <a:pt x="2835816" y="614452"/>
                </a:lnTo>
                <a:lnTo>
                  <a:pt x="2827633" y="621693"/>
                </a:lnTo>
                <a:lnTo>
                  <a:pt x="2818489" y="627969"/>
                </a:lnTo>
                <a:lnTo>
                  <a:pt x="2808864" y="633761"/>
                </a:lnTo>
                <a:lnTo>
                  <a:pt x="2799237" y="639071"/>
                </a:lnTo>
                <a:lnTo>
                  <a:pt x="2789131" y="644382"/>
                </a:lnTo>
                <a:lnTo>
                  <a:pt x="2778543" y="649691"/>
                </a:lnTo>
                <a:lnTo>
                  <a:pt x="2756885" y="658864"/>
                </a:lnTo>
                <a:lnTo>
                  <a:pt x="2734745" y="668036"/>
                </a:lnTo>
                <a:lnTo>
                  <a:pt x="2711643" y="675761"/>
                </a:lnTo>
                <a:lnTo>
                  <a:pt x="2667366" y="692656"/>
                </a:lnTo>
                <a:lnTo>
                  <a:pt x="2645225" y="701345"/>
                </a:lnTo>
                <a:lnTo>
                  <a:pt x="2625493" y="710035"/>
                </a:lnTo>
                <a:lnTo>
                  <a:pt x="2616349" y="714862"/>
                </a:lnTo>
                <a:lnTo>
                  <a:pt x="2607203" y="719689"/>
                </a:lnTo>
                <a:lnTo>
                  <a:pt x="2598540" y="724518"/>
                </a:lnTo>
                <a:lnTo>
                  <a:pt x="2590358" y="730310"/>
                </a:lnTo>
                <a:lnTo>
                  <a:pt x="2583138" y="736104"/>
                </a:lnTo>
                <a:lnTo>
                  <a:pt x="2576401" y="741896"/>
                </a:lnTo>
                <a:lnTo>
                  <a:pt x="2570145" y="748654"/>
                </a:lnTo>
                <a:lnTo>
                  <a:pt x="2564367" y="754930"/>
                </a:lnTo>
                <a:lnTo>
                  <a:pt x="2563888" y="748654"/>
                </a:lnTo>
                <a:lnTo>
                  <a:pt x="2563888" y="741896"/>
                </a:lnTo>
                <a:lnTo>
                  <a:pt x="2563888" y="735621"/>
                </a:lnTo>
                <a:lnTo>
                  <a:pt x="2564367" y="729827"/>
                </a:lnTo>
                <a:lnTo>
                  <a:pt x="2565329" y="724034"/>
                </a:lnTo>
                <a:lnTo>
                  <a:pt x="2566293" y="718242"/>
                </a:lnTo>
                <a:lnTo>
                  <a:pt x="2568219" y="713415"/>
                </a:lnTo>
                <a:lnTo>
                  <a:pt x="2570625" y="708104"/>
                </a:lnTo>
                <a:lnTo>
                  <a:pt x="2573032" y="703277"/>
                </a:lnTo>
                <a:lnTo>
                  <a:pt x="2575437" y="698932"/>
                </a:lnTo>
                <a:lnTo>
                  <a:pt x="2581213" y="690242"/>
                </a:lnTo>
                <a:lnTo>
                  <a:pt x="2588434" y="681553"/>
                </a:lnTo>
                <a:lnTo>
                  <a:pt x="2595652" y="674312"/>
                </a:lnTo>
                <a:lnTo>
                  <a:pt x="2602871" y="667553"/>
                </a:lnTo>
                <a:lnTo>
                  <a:pt x="2611053" y="661279"/>
                </a:lnTo>
                <a:lnTo>
                  <a:pt x="2626455" y="648244"/>
                </a:lnTo>
                <a:lnTo>
                  <a:pt x="2633193" y="642934"/>
                </a:lnTo>
                <a:lnTo>
                  <a:pt x="2639931" y="637141"/>
                </a:lnTo>
                <a:lnTo>
                  <a:pt x="2644744" y="631349"/>
                </a:lnTo>
                <a:lnTo>
                  <a:pt x="2649075" y="625555"/>
                </a:lnTo>
                <a:lnTo>
                  <a:pt x="2648113" y="621693"/>
                </a:lnTo>
                <a:lnTo>
                  <a:pt x="2646669" y="617831"/>
                </a:lnTo>
                <a:lnTo>
                  <a:pt x="2644744" y="614452"/>
                </a:lnTo>
                <a:lnTo>
                  <a:pt x="2642337" y="611555"/>
                </a:lnTo>
                <a:lnTo>
                  <a:pt x="2640413" y="608658"/>
                </a:lnTo>
                <a:lnTo>
                  <a:pt x="2638005" y="606246"/>
                </a:lnTo>
                <a:lnTo>
                  <a:pt x="2632230" y="601419"/>
                </a:lnTo>
                <a:lnTo>
                  <a:pt x="2625493" y="598039"/>
                </a:lnTo>
                <a:lnTo>
                  <a:pt x="2618755" y="595143"/>
                </a:lnTo>
                <a:lnTo>
                  <a:pt x="2611053" y="593211"/>
                </a:lnTo>
                <a:lnTo>
                  <a:pt x="2604315" y="592728"/>
                </a:lnTo>
                <a:lnTo>
                  <a:pt x="2597576" y="593211"/>
                </a:lnTo>
                <a:lnTo>
                  <a:pt x="2591321" y="594660"/>
                </a:lnTo>
                <a:lnTo>
                  <a:pt x="2585545" y="596108"/>
                </a:lnTo>
                <a:lnTo>
                  <a:pt x="2583138" y="598039"/>
                </a:lnTo>
                <a:lnTo>
                  <a:pt x="2580731" y="599487"/>
                </a:lnTo>
                <a:lnTo>
                  <a:pt x="2579289" y="601419"/>
                </a:lnTo>
                <a:lnTo>
                  <a:pt x="2577363" y="603349"/>
                </a:lnTo>
                <a:lnTo>
                  <a:pt x="2576401" y="605279"/>
                </a:lnTo>
                <a:lnTo>
                  <a:pt x="2575437" y="608176"/>
                </a:lnTo>
                <a:lnTo>
                  <a:pt x="2574956" y="611073"/>
                </a:lnTo>
                <a:lnTo>
                  <a:pt x="2575437" y="613970"/>
                </a:lnTo>
                <a:lnTo>
                  <a:pt x="2576401" y="616866"/>
                </a:lnTo>
                <a:lnTo>
                  <a:pt x="2577363" y="620246"/>
                </a:lnTo>
                <a:lnTo>
                  <a:pt x="2571107" y="619279"/>
                </a:lnTo>
                <a:lnTo>
                  <a:pt x="2565329" y="617349"/>
                </a:lnTo>
                <a:lnTo>
                  <a:pt x="2560999" y="615901"/>
                </a:lnTo>
                <a:lnTo>
                  <a:pt x="2557149" y="613487"/>
                </a:lnTo>
                <a:lnTo>
                  <a:pt x="2555223" y="611073"/>
                </a:lnTo>
                <a:lnTo>
                  <a:pt x="2553298" y="608658"/>
                </a:lnTo>
                <a:lnTo>
                  <a:pt x="2552336" y="606728"/>
                </a:lnTo>
                <a:lnTo>
                  <a:pt x="2551855" y="604314"/>
                </a:lnTo>
                <a:lnTo>
                  <a:pt x="2552336" y="601419"/>
                </a:lnTo>
                <a:lnTo>
                  <a:pt x="2553298" y="599005"/>
                </a:lnTo>
                <a:lnTo>
                  <a:pt x="2555223" y="596108"/>
                </a:lnTo>
                <a:lnTo>
                  <a:pt x="2556668" y="593211"/>
                </a:lnTo>
                <a:lnTo>
                  <a:pt x="2562926" y="587901"/>
                </a:lnTo>
                <a:lnTo>
                  <a:pt x="2570145" y="582108"/>
                </a:lnTo>
                <a:lnTo>
                  <a:pt x="2578326" y="576316"/>
                </a:lnTo>
                <a:lnTo>
                  <a:pt x="2588434" y="570522"/>
                </a:lnTo>
                <a:lnTo>
                  <a:pt x="2598059" y="564730"/>
                </a:lnTo>
                <a:lnTo>
                  <a:pt x="2608165" y="559421"/>
                </a:lnTo>
                <a:lnTo>
                  <a:pt x="2626937" y="550730"/>
                </a:lnTo>
                <a:lnTo>
                  <a:pt x="2641375" y="543972"/>
                </a:lnTo>
                <a:lnTo>
                  <a:pt x="2649075" y="547351"/>
                </a:lnTo>
                <a:lnTo>
                  <a:pt x="2653888" y="550730"/>
                </a:lnTo>
                <a:lnTo>
                  <a:pt x="2658701" y="555557"/>
                </a:lnTo>
                <a:lnTo>
                  <a:pt x="2662070" y="559903"/>
                </a:lnTo>
                <a:lnTo>
                  <a:pt x="2664477" y="564730"/>
                </a:lnTo>
                <a:lnTo>
                  <a:pt x="2665921" y="570040"/>
                </a:lnTo>
                <a:lnTo>
                  <a:pt x="2667366" y="575833"/>
                </a:lnTo>
                <a:lnTo>
                  <a:pt x="2667847" y="581143"/>
                </a:lnTo>
                <a:lnTo>
                  <a:pt x="2668328" y="594178"/>
                </a:lnTo>
                <a:lnTo>
                  <a:pt x="2667847" y="607211"/>
                </a:lnTo>
                <a:lnTo>
                  <a:pt x="2668328" y="613970"/>
                </a:lnTo>
                <a:lnTo>
                  <a:pt x="2668807" y="620728"/>
                </a:lnTo>
                <a:lnTo>
                  <a:pt x="2669290" y="627969"/>
                </a:lnTo>
                <a:lnTo>
                  <a:pt x="2671215" y="635210"/>
                </a:lnTo>
                <a:lnTo>
                  <a:pt x="2680358" y="628452"/>
                </a:lnTo>
                <a:lnTo>
                  <a:pt x="2689024" y="622658"/>
                </a:lnTo>
                <a:lnTo>
                  <a:pt x="2697204" y="617831"/>
                </a:lnTo>
                <a:lnTo>
                  <a:pt x="2705386" y="613970"/>
                </a:lnTo>
                <a:lnTo>
                  <a:pt x="2713570" y="611073"/>
                </a:lnTo>
                <a:lnTo>
                  <a:pt x="2721269" y="608658"/>
                </a:lnTo>
                <a:lnTo>
                  <a:pt x="2729451" y="607211"/>
                </a:lnTo>
                <a:lnTo>
                  <a:pt x="2737633" y="606246"/>
                </a:lnTo>
                <a:lnTo>
                  <a:pt x="2753033" y="603832"/>
                </a:lnTo>
                <a:lnTo>
                  <a:pt x="2768918" y="601419"/>
                </a:lnTo>
                <a:lnTo>
                  <a:pt x="2777098" y="599487"/>
                </a:lnTo>
                <a:lnTo>
                  <a:pt x="2784797" y="598039"/>
                </a:lnTo>
                <a:lnTo>
                  <a:pt x="2792981" y="595143"/>
                </a:lnTo>
                <a:lnTo>
                  <a:pt x="2801644" y="592246"/>
                </a:lnTo>
                <a:lnTo>
                  <a:pt x="2799718" y="585971"/>
                </a:lnTo>
                <a:lnTo>
                  <a:pt x="2797313" y="580178"/>
                </a:lnTo>
                <a:lnTo>
                  <a:pt x="2795387" y="574867"/>
                </a:lnTo>
                <a:lnTo>
                  <a:pt x="2792981" y="571006"/>
                </a:lnTo>
                <a:lnTo>
                  <a:pt x="2790574" y="567144"/>
                </a:lnTo>
                <a:lnTo>
                  <a:pt x="2788169" y="564248"/>
                </a:lnTo>
                <a:lnTo>
                  <a:pt x="2785280" y="561351"/>
                </a:lnTo>
                <a:lnTo>
                  <a:pt x="2782393" y="558937"/>
                </a:lnTo>
                <a:lnTo>
                  <a:pt x="2780468" y="557489"/>
                </a:lnTo>
                <a:lnTo>
                  <a:pt x="2777579" y="556041"/>
                </a:lnTo>
                <a:lnTo>
                  <a:pt x="2774691" y="555075"/>
                </a:lnTo>
                <a:lnTo>
                  <a:pt x="2771804" y="555075"/>
                </a:lnTo>
                <a:lnTo>
                  <a:pt x="2766029" y="554592"/>
                </a:lnTo>
                <a:lnTo>
                  <a:pt x="2760253" y="555557"/>
                </a:lnTo>
                <a:lnTo>
                  <a:pt x="2754478" y="557489"/>
                </a:lnTo>
                <a:lnTo>
                  <a:pt x="2748701" y="558937"/>
                </a:lnTo>
                <a:lnTo>
                  <a:pt x="2738597" y="563765"/>
                </a:lnTo>
                <a:lnTo>
                  <a:pt x="2733301" y="565695"/>
                </a:lnTo>
                <a:lnTo>
                  <a:pt x="2729451" y="567144"/>
                </a:lnTo>
                <a:lnTo>
                  <a:pt x="2725600" y="567144"/>
                </a:lnTo>
                <a:lnTo>
                  <a:pt x="2723676" y="567144"/>
                </a:lnTo>
                <a:lnTo>
                  <a:pt x="2722231" y="566660"/>
                </a:lnTo>
                <a:lnTo>
                  <a:pt x="2720788" y="565695"/>
                </a:lnTo>
                <a:lnTo>
                  <a:pt x="2720307" y="564248"/>
                </a:lnTo>
                <a:lnTo>
                  <a:pt x="2720307" y="559421"/>
                </a:lnTo>
                <a:lnTo>
                  <a:pt x="2720788" y="553145"/>
                </a:lnTo>
                <a:lnTo>
                  <a:pt x="2722231" y="546868"/>
                </a:lnTo>
                <a:lnTo>
                  <a:pt x="2722712" y="540110"/>
                </a:lnTo>
                <a:lnTo>
                  <a:pt x="2723193" y="533835"/>
                </a:lnTo>
                <a:lnTo>
                  <a:pt x="2722712" y="530938"/>
                </a:lnTo>
                <a:lnTo>
                  <a:pt x="2722231" y="529007"/>
                </a:lnTo>
                <a:lnTo>
                  <a:pt x="2720788" y="527559"/>
                </a:lnTo>
                <a:lnTo>
                  <a:pt x="2719343" y="526111"/>
                </a:lnTo>
                <a:lnTo>
                  <a:pt x="2715494" y="525627"/>
                </a:lnTo>
                <a:lnTo>
                  <a:pt x="2712125" y="525627"/>
                </a:lnTo>
                <a:lnTo>
                  <a:pt x="2708755" y="526111"/>
                </a:lnTo>
                <a:lnTo>
                  <a:pt x="2704424" y="527559"/>
                </a:lnTo>
                <a:lnTo>
                  <a:pt x="2695761" y="529973"/>
                </a:lnTo>
                <a:lnTo>
                  <a:pt x="2690948" y="530938"/>
                </a:lnTo>
                <a:lnTo>
                  <a:pt x="2686616" y="531421"/>
                </a:lnTo>
                <a:lnTo>
                  <a:pt x="2681325" y="531421"/>
                </a:lnTo>
                <a:lnTo>
                  <a:pt x="2676989" y="530456"/>
                </a:lnTo>
                <a:lnTo>
                  <a:pt x="2672177" y="528524"/>
                </a:lnTo>
                <a:lnTo>
                  <a:pt x="2667847" y="525145"/>
                </a:lnTo>
                <a:lnTo>
                  <a:pt x="2663033" y="520800"/>
                </a:lnTo>
                <a:lnTo>
                  <a:pt x="2659182" y="514042"/>
                </a:lnTo>
                <a:lnTo>
                  <a:pt x="2655813" y="506318"/>
                </a:lnTo>
                <a:lnTo>
                  <a:pt x="2652445" y="495697"/>
                </a:lnTo>
                <a:lnTo>
                  <a:pt x="2653888" y="494250"/>
                </a:lnTo>
                <a:lnTo>
                  <a:pt x="2655813" y="492320"/>
                </a:lnTo>
                <a:lnTo>
                  <a:pt x="2656779" y="490870"/>
                </a:lnTo>
                <a:lnTo>
                  <a:pt x="2657257" y="488456"/>
                </a:lnTo>
                <a:lnTo>
                  <a:pt x="2658220" y="486043"/>
                </a:lnTo>
                <a:lnTo>
                  <a:pt x="2658220" y="483629"/>
                </a:lnTo>
                <a:lnTo>
                  <a:pt x="2656779" y="478320"/>
                </a:lnTo>
                <a:lnTo>
                  <a:pt x="2655333" y="472526"/>
                </a:lnTo>
                <a:lnTo>
                  <a:pt x="2652926" y="466734"/>
                </a:lnTo>
                <a:lnTo>
                  <a:pt x="2650519" y="460940"/>
                </a:lnTo>
                <a:lnTo>
                  <a:pt x="2649075" y="455147"/>
                </a:lnTo>
                <a:lnTo>
                  <a:pt x="2655813" y="452252"/>
                </a:lnTo>
                <a:lnTo>
                  <a:pt x="2661590" y="449355"/>
                </a:lnTo>
                <a:lnTo>
                  <a:pt x="2667366" y="445976"/>
                </a:lnTo>
                <a:lnTo>
                  <a:pt x="2672177" y="442596"/>
                </a:lnTo>
                <a:lnTo>
                  <a:pt x="2681803" y="435837"/>
                </a:lnTo>
                <a:lnTo>
                  <a:pt x="2689986" y="427631"/>
                </a:lnTo>
                <a:lnTo>
                  <a:pt x="2697204" y="419425"/>
                </a:lnTo>
                <a:lnTo>
                  <a:pt x="2704424" y="411219"/>
                </a:lnTo>
                <a:lnTo>
                  <a:pt x="2716937" y="393839"/>
                </a:lnTo>
                <a:lnTo>
                  <a:pt x="2723676" y="385633"/>
                </a:lnTo>
                <a:lnTo>
                  <a:pt x="2731377" y="377427"/>
                </a:lnTo>
                <a:lnTo>
                  <a:pt x="2739077" y="369703"/>
                </a:lnTo>
                <a:lnTo>
                  <a:pt x="2748221" y="362462"/>
                </a:lnTo>
                <a:lnTo>
                  <a:pt x="2753514" y="358600"/>
                </a:lnTo>
                <a:lnTo>
                  <a:pt x="2759290" y="356186"/>
                </a:lnTo>
                <a:lnTo>
                  <a:pt x="2765549" y="353289"/>
                </a:lnTo>
                <a:lnTo>
                  <a:pt x="2771804" y="350392"/>
                </a:lnTo>
                <a:lnTo>
                  <a:pt x="2778543" y="347979"/>
                </a:lnTo>
                <a:lnTo>
                  <a:pt x="2786242" y="345565"/>
                </a:lnTo>
                <a:lnTo>
                  <a:pt x="2794425" y="343151"/>
                </a:lnTo>
                <a:close/>
                <a:moveTo>
                  <a:pt x="3013373" y="194296"/>
                </a:moveTo>
                <a:lnTo>
                  <a:pt x="3015783" y="201978"/>
                </a:lnTo>
                <a:lnTo>
                  <a:pt x="3017710" y="208702"/>
                </a:lnTo>
                <a:lnTo>
                  <a:pt x="3020601" y="214465"/>
                </a:lnTo>
                <a:lnTo>
                  <a:pt x="3023491" y="218787"/>
                </a:lnTo>
                <a:lnTo>
                  <a:pt x="3025899" y="223589"/>
                </a:lnTo>
                <a:lnTo>
                  <a:pt x="3028790" y="226951"/>
                </a:lnTo>
                <a:lnTo>
                  <a:pt x="3032163" y="229832"/>
                </a:lnTo>
                <a:lnTo>
                  <a:pt x="3035054" y="232233"/>
                </a:lnTo>
                <a:lnTo>
                  <a:pt x="3038427" y="233193"/>
                </a:lnTo>
                <a:lnTo>
                  <a:pt x="3041318" y="234154"/>
                </a:lnTo>
                <a:lnTo>
                  <a:pt x="3044689" y="235594"/>
                </a:lnTo>
                <a:lnTo>
                  <a:pt x="3048063" y="235594"/>
                </a:lnTo>
                <a:lnTo>
                  <a:pt x="3055289" y="235594"/>
                </a:lnTo>
                <a:lnTo>
                  <a:pt x="3062516" y="234154"/>
                </a:lnTo>
                <a:lnTo>
                  <a:pt x="3078416" y="231272"/>
                </a:lnTo>
                <a:lnTo>
                  <a:pt x="3087088" y="230312"/>
                </a:lnTo>
                <a:lnTo>
                  <a:pt x="3096243" y="230312"/>
                </a:lnTo>
                <a:lnTo>
                  <a:pt x="3100578" y="230791"/>
                </a:lnTo>
                <a:lnTo>
                  <a:pt x="3104915" y="231272"/>
                </a:lnTo>
                <a:lnTo>
                  <a:pt x="3110215" y="232712"/>
                </a:lnTo>
                <a:lnTo>
                  <a:pt x="3114551" y="234154"/>
                </a:lnTo>
                <a:lnTo>
                  <a:pt x="3119368" y="237035"/>
                </a:lnTo>
                <a:lnTo>
                  <a:pt x="3124187" y="239915"/>
                </a:lnTo>
                <a:lnTo>
                  <a:pt x="3129487" y="243278"/>
                </a:lnTo>
                <a:lnTo>
                  <a:pt x="3134787" y="248079"/>
                </a:lnTo>
                <a:lnTo>
                  <a:pt x="3131413" y="256724"/>
                </a:lnTo>
                <a:lnTo>
                  <a:pt x="3127078" y="267288"/>
                </a:lnTo>
                <a:lnTo>
                  <a:pt x="3123224" y="279294"/>
                </a:lnTo>
                <a:lnTo>
                  <a:pt x="3121295" y="285055"/>
                </a:lnTo>
                <a:lnTo>
                  <a:pt x="3120332" y="290818"/>
                </a:lnTo>
                <a:lnTo>
                  <a:pt x="3120332" y="296101"/>
                </a:lnTo>
                <a:lnTo>
                  <a:pt x="3120815" y="299941"/>
                </a:lnTo>
                <a:lnTo>
                  <a:pt x="3121295" y="302343"/>
                </a:lnTo>
                <a:lnTo>
                  <a:pt x="3122741" y="303783"/>
                </a:lnTo>
                <a:lnTo>
                  <a:pt x="3124187" y="305225"/>
                </a:lnTo>
                <a:lnTo>
                  <a:pt x="3126115" y="306185"/>
                </a:lnTo>
                <a:lnTo>
                  <a:pt x="3128042" y="306665"/>
                </a:lnTo>
                <a:lnTo>
                  <a:pt x="3129969" y="307146"/>
                </a:lnTo>
                <a:lnTo>
                  <a:pt x="3132860" y="307146"/>
                </a:lnTo>
                <a:lnTo>
                  <a:pt x="3136231" y="306665"/>
                </a:lnTo>
                <a:lnTo>
                  <a:pt x="3144423" y="304264"/>
                </a:lnTo>
                <a:lnTo>
                  <a:pt x="3154541" y="300422"/>
                </a:lnTo>
                <a:lnTo>
                  <a:pt x="3155504" y="307146"/>
                </a:lnTo>
                <a:lnTo>
                  <a:pt x="3155985" y="313388"/>
                </a:lnTo>
                <a:lnTo>
                  <a:pt x="3155985" y="318671"/>
                </a:lnTo>
                <a:lnTo>
                  <a:pt x="3155504" y="323953"/>
                </a:lnTo>
                <a:lnTo>
                  <a:pt x="3154058" y="328274"/>
                </a:lnTo>
                <a:lnTo>
                  <a:pt x="3153095" y="332596"/>
                </a:lnTo>
                <a:lnTo>
                  <a:pt x="3151167" y="335958"/>
                </a:lnTo>
                <a:lnTo>
                  <a:pt x="3149240" y="338839"/>
                </a:lnTo>
                <a:lnTo>
                  <a:pt x="3146832" y="341720"/>
                </a:lnTo>
                <a:lnTo>
                  <a:pt x="3143940" y="343641"/>
                </a:lnTo>
                <a:lnTo>
                  <a:pt x="3140568" y="346042"/>
                </a:lnTo>
                <a:lnTo>
                  <a:pt x="3137195" y="347963"/>
                </a:lnTo>
                <a:lnTo>
                  <a:pt x="3129487" y="349884"/>
                </a:lnTo>
                <a:lnTo>
                  <a:pt x="3121295" y="352284"/>
                </a:lnTo>
                <a:lnTo>
                  <a:pt x="3112142" y="353726"/>
                </a:lnTo>
                <a:lnTo>
                  <a:pt x="3102988" y="354205"/>
                </a:lnTo>
                <a:lnTo>
                  <a:pt x="3083716" y="355166"/>
                </a:lnTo>
                <a:lnTo>
                  <a:pt x="3074079" y="355647"/>
                </a:lnTo>
                <a:lnTo>
                  <a:pt x="3064926" y="357566"/>
                </a:lnTo>
                <a:lnTo>
                  <a:pt x="3055771" y="359008"/>
                </a:lnTo>
                <a:lnTo>
                  <a:pt x="3047580" y="362850"/>
                </a:lnTo>
                <a:lnTo>
                  <a:pt x="3047580" y="358527"/>
                </a:lnTo>
                <a:lnTo>
                  <a:pt x="3047580" y="354686"/>
                </a:lnTo>
                <a:lnTo>
                  <a:pt x="3047580" y="351324"/>
                </a:lnTo>
                <a:lnTo>
                  <a:pt x="3049027" y="347963"/>
                </a:lnTo>
                <a:lnTo>
                  <a:pt x="3049990" y="345081"/>
                </a:lnTo>
                <a:lnTo>
                  <a:pt x="3050953" y="341720"/>
                </a:lnTo>
                <a:lnTo>
                  <a:pt x="3055289" y="336438"/>
                </a:lnTo>
                <a:lnTo>
                  <a:pt x="3059145" y="331156"/>
                </a:lnTo>
                <a:lnTo>
                  <a:pt x="3064443" y="326353"/>
                </a:lnTo>
                <a:lnTo>
                  <a:pt x="3074079" y="316268"/>
                </a:lnTo>
                <a:lnTo>
                  <a:pt x="3077933" y="311467"/>
                </a:lnTo>
                <a:lnTo>
                  <a:pt x="3082270" y="305704"/>
                </a:lnTo>
                <a:lnTo>
                  <a:pt x="3083234" y="302343"/>
                </a:lnTo>
                <a:lnTo>
                  <a:pt x="3084197" y="299462"/>
                </a:lnTo>
                <a:lnTo>
                  <a:pt x="3084680" y="296101"/>
                </a:lnTo>
                <a:lnTo>
                  <a:pt x="3085643" y="291779"/>
                </a:lnTo>
                <a:lnTo>
                  <a:pt x="3085643" y="288416"/>
                </a:lnTo>
                <a:lnTo>
                  <a:pt x="3084680" y="284095"/>
                </a:lnTo>
                <a:lnTo>
                  <a:pt x="3083716" y="279773"/>
                </a:lnTo>
                <a:lnTo>
                  <a:pt x="3082270" y="274971"/>
                </a:lnTo>
                <a:lnTo>
                  <a:pt x="3080343" y="270169"/>
                </a:lnTo>
                <a:lnTo>
                  <a:pt x="3077452" y="264406"/>
                </a:lnTo>
                <a:lnTo>
                  <a:pt x="3074079" y="258645"/>
                </a:lnTo>
                <a:lnTo>
                  <a:pt x="3070225" y="252401"/>
                </a:lnTo>
                <a:lnTo>
                  <a:pt x="3067817" y="254322"/>
                </a:lnTo>
                <a:lnTo>
                  <a:pt x="3065889" y="255282"/>
                </a:lnTo>
                <a:lnTo>
                  <a:pt x="3064926" y="257684"/>
                </a:lnTo>
                <a:lnTo>
                  <a:pt x="3063963" y="259604"/>
                </a:lnTo>
                <a:lnTo>
                  <a:pt x="3062999" y="261525"/>
                </a:lnTo>
                <a:lnTo>
                  <a:pt x="3062999" y="264406"/>
                </a:lnTo>
                <a:lnTo>
                  <a:pt x="3063963" y="269688"/>
                </a:lnTo>
                <a:lnTo>
                  <a:pt x="3064926" y="275931"/>
                </a:lnTo>
                <a:lnTo>
                  <a:pt x="3066371" y="281694"/>
                </a:lnTo>
                <a:lnTo>
                  <a:pt x="3068298" y="287937"/>
                </a:lnTo>
                <a:lnTo>
                  <a:pt x="3069261" y="293700"/>
                </a:lnTo>
                <a:lnTo>
                  <a:pt x="2969531" y="333077"/>
                </a:lnTo>
                <a:lnTo>
                  <a:pt x="2967603" y="334037"/>
                </a:lnTo>
                <a:lnTo>
                  <a:pt x="2966639" y="335958"/>
                </a:lnTo>
                <a:lnTo>
                  <a:pt x="2965675" y="337398"/>
                </a:lnTo>
                <a:lnTo>
                  <a:pt x="2965195" y="339320"/>
                </a:lnTo>
                <a:lnTo>
                  <a:pt x="2966639" y="344602"/>
                </a:lnTo>
                <a:lnTo>
                  <a:pt x="2968085" y="349403"/>
                </a:lnTo>
                <a:lnTo>
                  <a:pt x="2970975" y="355647"/>
                </a:lnTo>
                <a:lnTo>
                  <a:pt x="2974348" y="361889"/>
                </a:lnTo>
                <a:lnTo>
                  <a:pt x="2981093" y="375815"/>
                </a:lnTo>
                <a:lnTo>
                  <a:pt x="2983983" y="382538"/>
                </a:lnTo>
                <a:lnTo>
                  <a:pt x="2985911" y="389261"/>
                </a:lnTo>
                <a:lnTo>
                  <a:pt x="2986391" y="393103"/>
                </a:lnTo>
                <a:lnTo>
                  <a:pt x="2986391" y="395984"/>
                </a:lnTo>
                <a:lnTo>
                  <a:pt x="2985911" y="399345"/>
                </a:lnTo>
                <a:lnTo>
                  <a:pt x="2985428" y="402227"/>
                </a:lnTo>
                <a:lnTo>
                  <a:pt x="2983501" y="405108"/>
                </a:lnTo>
                <a:lnTo>
                  <a:pt x="2982056" y="407028"/>
                </a:lnTo>
                <a:lnTo>
                  <a:pt x="2979647" y="409909"/>
                </a:lnTo>
                <a:lnTo>
                  <a:pt x="2976275" y="412312"/>
                </a:lnTo>
                <a:lnTo>
                  <a:pt x="2972901" y="414233"/>
                </a:lnTo>
                <a:lnTo>
                  <a:pt x="2968085" y="416152"/>
                </a:lnTo>
                <a:lnTo>
                  <a:pt x="2962304" y="417594"/>
                </a:lnTo>
                <a:lnTo>
                  <a:pt x="2956041" y="419034"/>
                </a:lnTo>
                <a:lnTo>
                  <a:pt x="2951703" y="415192"/>
                </a:lnTo>
                <a:lnTo>
                  <a:pt x="2948330" y="410390"/>
                </a:lnTo>
                <a:lnTo>
                  <a:pt x="2944475" y="406069"/>
                </a:lnTo>
                <a:lnTo>
                  <a:pt x="2941104" y="400785"/>
                </a:lnTo>
                <a:lnTo>
                  <a:pt x="2939177" y="395984"/>
                </a:lnTo>
                <a:lnTo>
                  <a:pt x="2936769" y="390702"/>
                </a:lnTo>
                <a:lnTo>
                  <a:pt x="2933395" y="379177"/>
                </a:lnTo>
                <a:lnTo>
                  <a:pt x="2930986" y="367651"/>
                </a:lnTo>
                <a:lnTo>
                  <a:pt x="2928577" y="356606"/>
                </a:lnTo>
                <a:lnTo>
                  <a:pt x="2926168" y="345081"/>
                </a:lnTo>
                <a:lnTo>
                  <a:pt x="2924241" y="335477"/>
                </a:lnTo>
                <a:lnTo>
                  <a:pt x="2921350" y="326353"/>
                </a:lnTo>
                <a:lnTo>
                  <a:pt x="2918940" y="322032"/>
                </a:lnTo>
                <a:lnTo>
                  <a:pt x="2916532" y="318189"/>
                </a:lnTo>
                <a:lnTo>
                  <a:pt x="2914123" y="315308"/>
                </a:lnTo>
                <a:lnTo>
                  <a:pt x="2911714" y="312428"/>
                </a:lnTo>
                <a:lnTo>
                  <a:pt x="2907377" y="310026"/>
                </a:lnTo>
                <a:lnTo>
                  <a:pt x="2903523" y="309067"/>
                </a:lnTo>
                <a:lnTo>
                  <a:pt x="2898707" y="308105"/>
                </a:lnTo>
                <a:lnTo>
                  <a:pt x="2893887" y="308105"/>
                </a:lnTo>
                <a:lnTo>
                  <a:pt x="2888105" y="308586"/>
                </a:lnTo>
                <a:lnTo>
                  <a:pt x="2881360" y="309546"/>
                </a:lnTo>
                <a:lnTo>
                  <a:pt x="2874134" y="311467"/>
                </a:lnTo>
                <a:lnTo>
                  <a:pt x="2865944" y="314347"/>
                </a:lnTo>
                <a:lnTo>
                  <a:pt x="2856788" y="318189"/>
                </a:lnTo>
                <a:lnTo>
                  <a:pt x="2846671" y="322511"/>
                </a:lnTo>
                <a:lnTo>
                  <a:pt x="2849079" y="314347"/>
                </a:lnTo>
                <a:lnTo>
                  <a:pt x="2851489" y="306185"/>
                </a:lnTo>
                <a:lnTo>
                  <a:pt x="2854380" y="299462"/>
                </a:lnTo>
                <a:lnTo>
                  <a:pt x="2857751" y="293700"/>
                </a:lnTo>
                <a:lnTo>
                  <a:pt x="2860642" y="288897"/>
                </a:lnTo>
                <a:lnTo>
                  <a:pt x="2864015" y="285055"/>
                </a:lnTo>
                <a:lnTo>
                  <a:pt x="2867870" y="282174"/>
                </a:lnTo>
                <a:lnTo>
                  <a:pt x="2871243" y="279294"/>
                </a:lnTo>
                <a:lnTo>
                  <a:pt x="2876061" y="278333"/>
                </a:lnTo>
                <a:lnTo>
                  <a:pt x="2879915" y="276892"/>
                </a:lnTo>
                <a:lnTo>
                  <a:pt x="2884733" y="276412"/>
                </a:lnTo>
                <a:lnTo>
                  <a:pt x="2889070" y="276412"/>
                </a:lnTo>
                <a:lnTo>
                  <a:pt x="2893887" y="276892"/>
                </a:lnTo>
                <a:lnTo>
                  <a:pt x="2898707" y="277852"/>
                </a:lnTo>
                <a:lnTo>
                  <a:pt x="2909306" y="279773"/>
                </a:lnTo>
                <a:lnTo>
                  <a:pt x="2931951" y="286016"/>
                </a:lnTo>
                <a:lnTo>
                  <a:pt x="2944475" y="288416"/>
                </a:lnTo>
                <a:lnTo>
                  <a:pt x="2951222" y="289858"/>
                </a:lnTo>
                <a:lnTo>
                  <a:pt x="2957486" y="290337"/>
                </a:lnTo>
                <a:lnTo>
                  <a:pt x="2963749" y="290337"/>
                </a:lnTo>
                <a:lnTo>
                  <a:pt x="2970493" y="290337"/>
                </a:lnTo>
                <a:lnTo>
                  <a:pt x="2977239" y="288897"/>
                </a:lnTo>
                <a:lnTo>
                  <a:pt x="2983983" y="287937"/>
                </a:lnTo>
                <a:lnTo>
                  <a:pt x="2991211" y="286016"/>
                </a:lnTo>
                <a:lnTo>
                  <a:pt x="2997956" y="283134"/>
                </a:lnTo>
                <a:lnTo>
                  <a:pt x="3005182" y="279773"/>
                </a:lnTo>
                <a:lnTo>
                  <a:pt x="3012409" y="275452"/>
                </a:lnTo>
                <a:lnTo>
                  <a:pt x="3000364" y="275452"/>
                </a:lnTo>
                <a:lnTo>
                  <a:pt x="2989282" y="273531"/>
                </a:lnTo>
                <a:lnTo>
                  <a:pt x="2984947" y="273049"/>
                </a:lnTo>
                <a:lnTo>
                  <a:pt x="2980610" y="271610"/>
                </a:lnTo>
                <a:lnTo>
                  <a:pt x="2977239" y="270169"/>
                </a:lnTo>
                <a:lnTo>
                  <a:pt x="2974348" y="268728"/>
                </a:lnTo>
                <a:lnTo>
                  <a:pt x="2971457" y="266327"/>
                </a:lnTo>
                <a:lnTo>
                  <a:pt x="2969531" y="263925"/>
                </a:lnTo>
                <a:lnTo>
                  <a:pt x="2967603" y="261525"/>
                </a:lnTo>
                <a:lnTo>
                  <a:pt x="2966639" y="259604"/>
                </a:lnTo>
                <a:lnTo>
                  <a:pt x="2965195" y="256724"/>
                </a:lnTo>
                <a:lnTo>
                  <a:pt x="2965195" y="253842"/>
                </a:lnTo>
                <a:lnTo>
                  <a:pt x="2964713" y="250961"/>
                </a:lnTo>
                <a:lnTo>
                  <a:pt x="2965195" y="248079"/>
                </a:lnTo>
                <a:lnTo>
                  <a:pt x="2967120" y="241836"/>
                </a:lnTo>
                <a:lnTo>
                  <a:pt x="2970013" y="235114"/>
                </a:lnTo>
                <a:lnTo>
                  <a:pt x="2974348" y="227911"/>
                </a:lnTo>
                <a:lnTo>
                  <a:pt x="2979647" y="220708"/>
                </a:lnTo>
                <a:lnTo>
                  <a:pt x="2986391" y="213984"/>
                </a:lnTo>
                <a:lnTo>
                  <a:pt x="2994583" y="206781"/>
                </a:lnTo>
                <a:lnTo>
                  <a:pt x="3003737" y="200538"/>
                </a:lnTo>
                <a:close/>
                <a:moveTo>
                  <a:pt x="2200977" y="177379"/>
                </a:moveTo>
                <a:lnTo>
                  <a:pt x="2206293" y="179795"/>
                </a:lnTo>
                <a:lnTo>
                  <a:pt x="2211611" y="181246"/>
                </a:lnTo>
                <a:lnTo>
                  <a:pt x="2216926" y="182212"/>
                </a:lnTo>
                <a:lnTo>
                  <a:pt x="2222727" y="182696"/>
                </a:lnTo>
                <a:lnTo>
                  <a:pt x="2234325" y="182696"/>
                </a:lnTo>
                <a:lnTo>
                  <a:pt x="2245923" y="182696"/>
                </a:lnTo>
                <a:lnTo>
                  <a:pt x="2257523" y="182696"/>
                </a:lnTo>
                <a:lnTo>
                  <a:pt x="2262841" y="183179"/>
                </a:lnTo>
                <a:lnTo>
                  <a:pt x="2268639" y="183662"/>
                </a:lnTo>
                <a:lnTo>
                  <a:pt x="2273955" y="185595"/>
                </a:lnTo>
                <a:lnTo>
                  <a:pt x="2279272" y="187528"/>
                </a:lnTo>
                <a:lnTo>
                  <a:pt x="2284105" y="190428"/>
                </a:lnTo>
                <a:lnTo>
                  <a:pt x="2288939" y="194778"/>
                </a:lnTo>
                <a:lnTo>
                  <a:pt x="2292806" y="201061"/>
                </a:lnTo>
                <a:lnTo>
                  <a:pt x="2295705" y="207344"/>
                </a:lnTo>
                <a:lnTo>
                  <a:pt x="2298120" y="213628"/>
                </a:lnTo>
                <a:lnTo>
                  <a:pt x="2299569" y="219428"/>
                </a:lnTo>
                <a:lnTo>
                  <a:pt x="2301020" y="225226"/>
                </a:lnTo>
                <a:lnTo>
                  <a:pt x="2301020" y="230059"/>
                </a:lnTo>
                <a:lnTo>
                  <a:pt x="2301020" y="235376"/>
                </a:lnTo>
                <a:lnTo>
                  <a:pt x="2300537" y="240209"/>
                </a:lnTo>
                <a:lnTo>
                  <a:pt x="2299087" y="244560"/>
                </a:lnTo>
                <a:lnTo>
                  <a:pt x="2298120" y="249391"/>
                </a:lnTo>
                <a:lnTo>
                  <a:pt x="2294738" y="257126"/>
                </a:lnTo>
                <a:lnTo>
                  <a:pt x="2289905" y="265341"/>
                </a:lnTo>
                <a:lnTo>
                  <a:pt x="2286038" y="272590"/>
                </a:lnTo>
                <a:lnTo>
                  <a:pt x="2282173" y="280323"/>
                </a:lnTo>
                <a:lnTo>
                  <a:pt x="2279272" y="287091"/>
                </a:lnTo>
                <a:lnTo>
                  <a:pt x="2278790" y="290473"/>
                </a:lnTo>
                <a:lnTo>
                  <a:pt x="2277822" y="294339"/>
                </a:lnTo>
                <a:lnTo>
                  <a:pt x="2277339" y="298206"/>
                </a:lnTo>
                <a:lnTo>
                  <a:pt x="2277822" y="301590"/>
                </a:lnTo>
                <a:lnTo>
                  <a:pt x="2279272" y="304972"/>
                </a:lnTo>
                <a:lnTo>
                  <a:pt x="2280721" y="308838"/>
                </a:lnTo>
                <a:lnTo>
                  <a:pt x="2283139" y="312705"/>
                </a:lnTo>
                <a:lnTo>
                  <a:pt x="2286523" y="317054"/>
                </a:lnTo>
                <a:lnTo>
                  <a:pt x="2290388" y="320922"/>
                </a:lnTo>
                <a:lnTo>
                  <a:pt x="2295705" y="324788"/>
                </a:lnTo>
                <a:lnTo>
                  <a:pt x="2301504" y="329621"/>
                </a:lnTo>
                <a:lnTo>
                  <a:pt x="2308271" y="333970"/>
                </a:lnTo>
                <a:lnTo>
                  <a:pt x="2301504" y="343152"/>
                </a:lnTo>
                <a:lnTo>
                  <a:pt x="2295221" y="350885"/>
                </a:lnTo>
                <a:lnTo>
                  <a:pt x="2288455" y="357169"/>
                </a:lnTo>
                <a:lnTo>
                  <a:pt x="2281206" y="362485"/>
                </a:lnTo>
                <a:lnTo>
                  <a:pt x="2274922" y="366351"/>
                </a:lnTo>
                <a:lnTo>
                  <a:pt x="2268158" y="369735"/>
                </a:lnTo>
                <a:lnTo>
                  <a:pt x="2255107" y="375535"/>
                </a:lnTo>
                <a:lnTo>
                  <a:pt x="2242540" y="381334"/>
                </a:lnTo>
                <a:lnTo>
                  <a:pt x="2235291" y="385201"/>
                </a:lnTo>
                <a:lnTo>
                  <a:pt x="2229009" y="389067"/>
                </a:lnTo>
                <a:lnTo>
                  <a:pt x="2222243" y="394383"/>
                </a:lnTo>
                <a:lnTo>
                  <a:pt x="2215958" y="400667"/>
                </a:lnTo>
                <a:lnTo>
                  <a:pt x="2209192" y="408882"/>
                </a:lnTo>
                <a:lnTo>
                  <a:pt x="2202425" y="418066"/>
                </a:lnTo>
                <a:lnTo>
                  <a:pt x="2206293" y="424348"/>
                </a:lnTo>
                <a:lnTo>
                  <a:pt x="2210644" y="429665"/>
                </a:lnTo>
                <a:lnTo>
                  <a:pt x="2214993" y="434014"/>
                </a:lnTo>
                <a:lnTo>
                  <a:pt x="2219343" y="437398"/>
                </a:lnTo>
                <a:lnTo>
                  <a:pt x="2224176" y="440782"/>
                </a:lnTo>
                <a:lnTo>
                  <a:pt x="2228524" y="443197"/>
                </a:lnTo>
                <a:lnTo>
                  <a:pt x="2233841" y="445131"/>
                </a:lnTo>
                <a:lnTo>
                  <a:pt x="2238191" y="445613"/>
                </a:lnTo>
                <a:lnTo>
                  <a:pt x="2243508" y="446097"/>
                </a:lnTo>
                <a:lnTo>
                  <a:pt x="2248823" y="446097"/>
                </a:lnTo>
                <a:lnTo>
                  <a:pt x="2253657" y="445613"/>
                </a:lnTo>
                <a:lnTo>
                  <a:pt x="2259456" y="444647"/>
                </a:lnTo>
                <a:lnTo>
                  <a:pt x="2264774" y="443197"/>
                </a:lnTo>
                <a:lnTo>
                  <a:pt x="2270573" y="441747"/>
                </a:lnTo>
                <a:lnTo>
                  <a:pt x="2281206" y="436431"/>
                </a:lnTo>
                <a:lnTo>
                  <a:pt x="2292806" y="430632"/>
                </a:lnTo>
                <a:lnTo>
                  <a:pt x="2304404" y="424348"/>
                </a:lnTo>
                <a:lnTo>
                  <a:pt x="2328085" y="409849"/>
                </a:lnTo>
                <a:lnTo>
                  <a:pt x="2339202" y="402600"/>
                </a:lnTo>
                <a:lnTo>
                  <a:pt x="2351284" y="396316"/>
                </a:lnTo>
                <a:lnTo>
                  <a:pt x="2362883" y="390034"/>
                </a:lnTo>
                <a:lnTo>
                  <a:pt x="2374967" y="384717"/>
                </a:lnTo>
                <a:lnTo>
                  <a:pt x="2377867" y="390034"/>
                </a:lnTo>
                <a:lnTo>
                  <a:pt x="2380282" y="394867"/>
                </a:lnTo>
                <a:lnTo>
                  <a:pt x="2381733" y="399700"/>
                </a:lnTo>
                <a:lnTo>
                  <a:pt x="2383182" y="404049"/>
                </a:lnTo>
                <a:lnTo>
                  <a:pt x="2384149" y="412750"/>
                </a:lnTo>
                <a:lnTo>
                  <a:pt x="2385117" y="421448"/>
                </a:lnTo>
                <a:lnTo>
                  <a:pt x="2386082" y="430147"/>
                </a:lnTo>
                <a:lnTo>
                  <a:pt x="2386566" y="434014"/>
                </a:lnTo>
                <a:lnTo>
                  <a:pt x="2387533" y="438847"/>
                </a:lnTo>
                <a:lnTo>
                  <a:pt x="2388982" y="443197"/>
                </a:lnTo>
                <a:lnTo>
                  <a:pt x="2390915" y="448030"/>
                </a:lnTo>
                <a:lnTo>
                  <a:pt x="2393815" y="452864"/>
                </a:lnTo>
                <a:lnTo>
                  <a:pt x="2397199" y="458663"/>
                </a:lnTo>
                <a:lnTo>
                  <a:pt x="2387049" y="457213"/>
                </a:lnTo>
                <a:lnTo>
                  <a:pt x="2377382" y="455763"/>
                </a:lnTo>
                <a:lnTo>
                  <a:pt x="2368200" y="455279"/>
                </a:lnTo>
                <a:lnTo>
                  <a:pt x="2359017" y="455763"/>
                </a:lnTo>
                <a:lnTo>
                  <a:pt x="2349835" y="457213"/>
                </a:lnTo>
                <a:lnTo>
                  <a:pt x="2340651" y="458663"/>
                </a:lnTo>
                <a:lnTo>
                  <a:pt x="2331951" y="460596"/>
                </a:lnTo>
                <a:lnTo>
                  <a:pt x="2323254" y="463496"/>
                </a:lnTo>
                <a:lnTo>
                  <a:pt x="2314554" y="466879"/>
                </a:lnTo>
                <a:lnTo>
                  <a:pt x="2306820" y="470263"/>
                </a:lnTo>
                <a:lnTo>
                  <a:pt x="2298120" y="474129"/>
                </a:lnTo>
                <a:lnTo>
                  <a:pt x="2289905" y="478962"/>
                </a:lnTo>
                <a:lnTo>
                  <a:pt x="2273955" y="489111"/>
                </a:lnTo>
                <a:lnTo>
                  <a:pt x="2258007" y="500710"/>
                </a:lnTo>
                <a:lnTo>
                  <a:pt x="2242057" y="512793"/>
                </a:lnTo>
                <a:lnTo>
                  <a:pt x="2225625" y="525359"/>
                </a:lnTo>
                <a:lnTo>
                  <a:pt x="2193242" y="551940"/>
                </a:lnTo>
                <a:lnTo>
                  <a:pt x="2175843" y="564990"/>
                </a:lnTo>
                <a:lnTo>
                  <a:pt x="2157962" y="577556"/>
                </a:lnTo>
                <a:lnTo>
                  <a:pt x="2139596" y="589638"/>
                </a:lnTo>
                <a:lnTo>
                  <a:pt x="2129931" y="594956"/>
                </a:lnTo>
                <a:lnTo>
                  <a:pt x="2120264" y="600755"/>
                </a:lnTo>
                <a:lnTo>
                  <a:pt x="2115431" y="594956"/>
                </a:lnTo>
                <a:lnTo>
                  <a:pt x="2112048" y="589638"/>
                </a:lnTo>
                <a:lnTo>
                  <a:pt x="2109631" y="585289"/>
                </a:lnTo>
                <a:lnTo>
                  <a:pt x="2108665" y="580456"/>
                </a:lnTo>
                <a:lnTo>
                  <a:pt x="2108665" y="576590"/>
                </a:lnTo>
                <a:lnTo>
                  <a:pt x="2109149" y="573206"/>
                </a:lnTo>
                <a:lnTo>
                  <a:pt x="2110599" y="568857"/>
                </a:lnTo>
                <a:lnTo>
                  <a:pt x="2112532" y="565473"/>
                </a:lnTo>
                <a:lnTo>
                  <a:pt x="2114949" y="562573"/>
                </a:lnTo>
                <a:lnTo>
                  <a:pt x="2118331" y="559191"/>
                </a:lnTo>
                <a:lnTo>
                  <a:pt x="2126064" y="553391"/>
                </a:lnTo>
                <a:lnTo>
                  <a:pt x="2142013" y="542758"/>
                </a:lnTo>
                <a:lnTo>
                  <a:pt x="2146362" y="536959"/>
                </a:lnTo>
                <a:lnTo>
                  <a:pt x="2149747" y="530675"/>
                </a:lnTo>
                <a:lnTo>
                  <a:pt x="2152161" y="524393"/>
                </a:lnTo>
                <a:lnTo>
                  <a:pt x="2154580" y="517142"/>
                </a:lnTo>
                <a:lnTo>
                  <a:pt x="2155545" y="510376"/>
                </a:lnTo>
                <a:lnTo>
                  <a:pt x="2156995" y="503610"/>
                </a:lnTo>
                <a:lnTo>
                  <a:pt x="2156995" y="495877"/>
                </a:lnTo>
                <a:lnTo>
                  <a:pt x="2156995" y="488628"/>
                </a:lnTo>
                <a:lnTo>
                  <a:pt x="2155545" y="473645"/>
                </a:lnTo>
                <a:lnTo>
                  <a:pt x="2154096" y="458663"/>
                </a:lnTo>
                <a:lnTo>
                  <a:pt x="2149263" y="427732"/>
                </a:lnTo>
                <a:lnTo>
                  <a:pt x="2135730" y="425314"/>
                </a:lnTo>
                <a:lnTo>
                  <a:pt x="2124133" y="424832"/>
                </a:lnTo>
                <a:lnTo>
                  <a:pt x="2119782" y="424832"/>
                </a:lnTo>
                <a:lnTo>
                  <a:pt x="2115431" y="425314"/>
                </a:lnTo>
                <a:lnTo>
                  <a:pt x="2112048" y="426765"/>
                </a:lnTo>
                <a:lnTo>
                  <a:pt x="2108665" y="427732"/>
                </a:lnTo>
                <a:lnTo>
                  <a:pt x="2106247" y="429665"/>
                </a:lnTo>
                <a:lnTo>
                  <a:pt x="2103832" y="431114"/>
                </a:lnTo>
                <a:lnTo>
                  <a:pt x="2102383" y="433047"/>
                </a:lnTo>
                <a:lnTo>
                  <a:pt x="2100448" y="435465"/>
                </a:lnTo>
                <a:lnTo>
                  <a:pt x="2099481" y="437398"/>
                </a:lnTo>
                <a:lnTo>
                  <a:pt x="2098999" y="440298"/>
                </a:lnTo>
                <a:lnTo>
                  <a:pt x="2097550" y="446097"/>
                </a:lnTo>
                <a:lnTo>
                  <a:pt x="2097550" y="452379"/>
                </a:lnTo>
                <a:lnTo>
                  <a:pt x="2098516" y="459146"/>
                </a:lnTo>
                <a:lnTo>
                  <a:pt x="2099965" y="474129"/>
                </a:lnTo>
                <a:lnTo>
                  <a:pt x="2100448" y="481862"/>
                </a:lnTo>
                <a:lnTo>
                  <a:pt x="2100448" y="489111"/>
                </a:lnTo>
                <a:lnTo>
                  <a:pt x="2099481" y="495877"/>
                </a:lnTo>
                <a:lnTo>
                  <a:pt x="2097550" y="503127"/>
                </a:lnTo>
                <a:lnTo>
                  <a:pt x="2075801" y="515693"/>
                </a:lnTo>
                <a:lnTo>
                  <a:pt x="2054052" y="526326"/>
                </a:lnTo>
                <a:lnTo>
                  <a:pt x="2032303" y="537441"/>
                </a:lnTo>
                <a:lnTo>
                  <a:pt x="2010555" y="547107"/>
                </a:lnTo>
                <a:lnTo>
                  <a:pt x="1967539" y="566924"/>
                </a:lnTo>
                <a:lnTo>
                  <a:pt x="1946758" y="576590"/>
                </a:lnTo>
                <a:lnTo>
                  <a:pt x="1925975" y="586256"/>
                </a:lnTo>
                <a:lnTo>
                  <a:pt x="1906643" y="596405"/>
                </a:lnTo>
                <a:lnTo>
                  <a:pt x="1888278" y="608004"/>
                </a:lnTo>
                <a:lnTo>
                  <a:pt x="1879095" y="613804"/>
                </a:lnTo>
                <a:lnTo>
                  <a:pt x="1870396" y="620087"/>
                </a:lnTo>
                <a:lnTo>
                  <a:pt x="1862179" y="626369"/>
                </a:lnTo>
                <a:lnTo>
                  <a:pt x="1854446" y="633136"/>
                </a:lnTo>
                <a:lnTo>
                  <a:pt x="1846714" y="640869"/>
                </a:lnTo>
                <a:lnTo>
                  <a:pt x="1839465" y="648119"/>
                </a:lnTo>
                <a:lnTo>
                  <a:pt x="1832696" y="656334"/>
                </a:lnTo>
                <a:lnTo>
                  <a:pt x="1826414" y="664551"/>
                </a:lnTo>
                <a:lnTo>
                  <a:pt x="1820615" y="673733"/>
                </a:lnTo>
                <a:lnTo>
                  <a:pt x="1814815" y="682917"/>
                </a:lnTo>
                <a:lnTo>
                  <a:pt x="1809499" y="692583"/>
                </a:lnTo>
                <a:lnTo>
                  <a:pt x="1805149" y="702732"/>
                </a:lnTo>
                <a:lnTo>
                  <a:pt x="1800316" y="700316"/>
                </a:lnTo>
                <a:lnTo>
                  <a:pt x="1795966" y="698865"/>
                </a:lnTo>
                <a:lnTo>
                  <a:pt x="1791132" y="696932"/>
                </a:lnTo>
                <a:lnTo>
                  <a:pt x="1786783" y="696450"/>
                </a:lnTo>
                <a:lnTo>
                  <a:pt x="1781951" y="695966"/>
                </a:lnTo>
                <a:lnTo>
                  <a:pt x="1777600" y="695966"/>
                </a:lnTo>
                <a:lnTo>
                  <a:pt x="1772284" y="695966"/>
                </a:lnTo>
                <a:lnTo>
                  <a:pt x="1767452" y="696450"/>
                </a:lnTo>
                <a:lnTo>
                  <a:pt x="1757785" y="699349"/>
                </a:lnTo>
                <a:lnTo>
                  <a:pt x="1748119" y="702732"/>
                </a:lnTo>
                <a:lnTo>
                  <a:pt x="1737970" y="708049"/>
                </a:lnTo>
                <a:lnTo>
                  <a:pt x="1727819" y="713849"/>
                </a:lnTo>
                <a:lnTo>
                  <a:pt x="1736520" y="703698"/>
                </a:lnTo>
                <a:lnTo>
                  <a:pt x="1744735" y="693550"/>
                </a:lnTo>
                <a:lnTo>
                  <a:pt x="1751501" y="681950"/>
                </a:lnTo>
                <a:lnTo>
                  <a:pt x="1758269" y="670834"/>
                </a:lnTo>
                <a:lnTo>
                  <a:pt x="1764068" y="658752"/>
                </a:lnTo>
                <a:lnTo>
                  <a:pt x="1769867" y="646668"/>
                </a:lnTo>
                <a:lnTo>
                  <a:pt x="1780017" y="620570"/>
                </a:lnTo>
                <a:lnTo>
                  <a:pt x="1790650" y="595438"/>
                </a:lnTo>
                <a:lnTo>
                  <a:pt x="1800799" y="570306"/>
                </a:lnTo>
                <a:lnTo>
                  <a:pt x="1806116" y="558224"/>
                </a:lnTo>
                <a:lnTo>
                  <a:pt x="1811916" y="546625"/>
                </a:lnTo>
                <a:lnTo>
                  <a:pt x="1818199" y="535508"/>
                </a:lnTo>
                <a:lnTo>
                  <a:pt x="1824965" y="525359"/>
                </a:lnTo>
                <a:lnTo>
                  <a:pt x="1830281" y="519076"/>
                </a:lnTo>
                <a:lnTo>
                  <a:pt x="1834630" y="514243"/>
                </a:lnTo>
                <a:lnTo>
                  <a:pt x="1838979" y="511827"/>
                </a:lnTo>
                <a:lnTo>
                  <a:pt x="1842848" y="509894"/>
                </a:lnTo>
                <a:lnTo>
                  <a:pt x="1846714" y="509410"/>
                </a:lnTo>
                <a:lnTo>
                  <a:pt x="1850095" y="509410"/>
                </a:lnTo>
                <a:lnTo>
                  <a:pt x="1856379" y="510376"/>
                </a:lnTo>
                <a:lnTo>
                  <a:pt x="1860245" y="510860"/>
                </a:lnTo>
                <a:lnTo>
                  <a:pt x="1863145" y="510860"/>
                </a:lnTo>
                <a:lnTo>
                  <a:pt x="1865563" y="510376"/>
                </a:lnTo>
                <a:lnTo>
                  <a:pt x="1869428" y="508927"/>
                </a:lnTo>
                <a:lnTo>
                  <a:pt x="1872328" y="506027"/>
                </a:lnTo>
                <a:lnTo>
                  <a:pt x="1875712" y="501194"/>
                </a:lnTo>
                <a:lnTo>
                  <a:pt x="1879095" y="494910"/>
                </a:lnTo>
                <a:lnTo>
                  <a:pt x="1882478" y="486211"/>
                </a:lnTo>
                <a:lnTo>
                  <a:pt x="1885862" y="476545"/>
                </a:lnTo>
                <a:lnTo>
                  <a:pt x="1890695" y="466879"/>
                </a:lnTo>
                <a:lnTo>
                  <a:pt x="1895043" y="457697"/>
                </a:lnTo>
                <a:lnTo>
                  <a:pt x="1900361" y="448030"/>
                </a:lnTo>
                <a:lnTo>
                  <a:pt x="1906161" y="437880"/>
                </a:lnTo>
                <a:lnTo>
                  <a:pt x="1912443" y="428698"/>
                </a:lnTo>
                <a:lnTo>
                  <a:pt x="1918726" y="419032"/>
                </a:lnTo>
                <a:lnTo>
                  <a:pt x="1925975" y="409849"/>
                </a:lnTo>
                <a:lnTo>
                  <a:pt x="1940959" y="391000"/>
                </a:lnTo>
                <a:lnTo>
                  <a:pt x="1958356" y="372152"/>
                </a:lnTo>
                <a:lnTo>
                  <a:pt x="1976723" y="353785"/>
                </a:lnTo>
                <a:lnTo>
                  <a:pt x="1996538" y="334937"/>
                </a:lnTo>
                <a:lnTo>
                  <a:pt x="2018286" y="315605"/>
                </a:lnTo>
                <a:lnTo>
                  <a:pt x="2041002" y="296273"/>
                </a:lnTo>
                <a:lnTo>
                  <a:pt x="2065167" y="277423"/>
                </a:lnTo>
                <a:lnTo>
                  <a:pt x="2090300" y="257608"/>
                </a:lnTo>
                <a:lnTo>
                  <a:pt x="2116880" y="238276"/>
                </a:lnTo>
                <a:lnTo>
                  <a:pt x="2143463" y="217977"/>
                </a:lnTo>
                <a:close/>
                <a:moveTo>
                  <a:pt x="3604493" y="974"/>
                </a:moveTo>
                <a:lnTo>
                  <a:pt x="3606426" y="17377"/>
                </a:lnTo>
                <a:lnTo>
                  <a:pt x="3607393" y="25096"/>
                </a:lnTo>
                <a:lnTo>
                  <a:pt x="3608843" y="31850"/>
                </a:lnTo>
                <a:lnTo>
                  <a:pt x="3610293" y="38124"/>
                </a:lnTo>
                <a:lnTo>
                  <a:pt x="3612710" y="43912"/>
                </a:lnTo>
                <a:lnTo>
                  <a:pt x="3615125" y="49219"/>
                </a:lnTo>
                <a:lnTo>
                  <a:pt x="3617543" y="53562"/>
                </a:lnTo>
                <a:lnTo>
                  <a:pt x="3619476" y="57903"/>
                </a:lnTo>
                <a:lnTo>
                  <a:pt x="3622376" y="61764"/>
                </a:lnTo>
                <a:lnTo>
                  <a:pt x="3625276" y="65141"/>
                </a:lnTo>
                <a:lnTo>
                  <a:pt x="3628658" y="68035"/>
                </a:lnTo>
                <a:lnTo>
                  <a:pt x="3631558" y="70930"/>
                </a:lnTo>
                <a:lnTo>
                  <a:pt x="3634942" y="73343"/>
                </a:lnTo>
                <a:lnTo>
                  <a:pt x="3642675" y="77202"/>
                </a:lnTo>
                <a:lnTo>
                  <a:pt x="3649923" y="80097"/>
                </a:lnTo>
                <a:lnTo>
                  <a:pt x="3658141" y="82508"/>
                </a:lnTo>
                <a:lnTo>
                  <a:pt x="3666356" y="83474"/>
                </a:lnTo>
                <a:lnTo>
                  <a:pt x="3674089" y="85404"/>
                </a:lnTo>
                <a:lnTo>
                  <a:pt x="3691005" y="87334"/>
                </a:lnTo>
                <a:lnTo>
                  <a:pt x="3699221" y="89264"/>
                </a:lnTo>
                <a:lnTo>
                  <a:pt x="3706954" y="91675"/>
                </a:lnTo>
                <a:lnTo>
                  <a:pt x="3705987" y="100359"/>
                </a:lnTo>
                <a:lnTo>
                  <a:pt x="3703571" y="107598"/>
                </a:lnTo>
                <a:lnTo>
                  <a:pt x="3701154" y="114352"/>
                </a:lnTo>
                <a:lnTo>
                  <a:pt x="3697771" y="120141"/>
                </a:lnTo>
                <a:lnTo>
                  <a:pt x="3694388" y="125449"/>
                </a:lnTo>
                <a:lnTo>
                  <a:pt x="3690039" y="129790"/>
                </a:lnTo>
                <a:lnTo>
                  <a:pt x="3685688" y="133168"/>
                </a:lnTo>
                <a:lnTo>
                  <a:pt x="3680855" y="137027"/>
                </a:lnTo>
                <a:lnTo>
                  <a:pt x="3676022" y="138957"/>
                </a:lnTo>
                <a:lnTo>
                  <a:pt x="3670223" y="140887"/>
                </a:lnTo>
                <a:lnTo>
                  <a:pt x="3664423" y="142335"/>
                </a:lnTo>
                <a:lnTo>
                  <a:pt x="3658141" y="143298"/>
                </a:lnTo>
                <a:lnTo>
                  <a:pt x="3651857" y="143298"/>
                </a:lnTo>
                <a:lnTo>
                  <a:pt x="3645575" y="143298"/>
                </a:lnTo>
                <a:lnTo>
                  <a:pt x="3638808" y="142335"/>
                </a:lnTo>
                <a:lnTo>
                  <a:pt x="3632042" y="141370"/>
                </a:lnTo>
                <a:lnTo>
                  <a:pt x="3618509" y="138474"/>
                </a:lnTo>
                <a:lnTo>
                  <a:pt x="3604493" y="134614"/>
                </a:lnTo>
                <a:lnTo>
                  <a:pt x="3590960" y="128825"/>
                </a:lnTo>
                <a:lnTo>
                  <a:pt x="3578395" y="123036"/>
                </a:lnTo>
                <a:lnTo>
                  <a:pt x="3565829" y="116763"/>
                </a:lnTo>
                <a:lnTo>
                  <a:pt x="3554713" y="110491"/>
                </a:lnTo>
                <a:lnTo>
                  <a:pt x="3545047" y="104702"/>
                </a:lnTo>
                <a:lnTo>
                  <a:pt x="3536347" y="98431"/>
                </a:lnTo>
                <a:lnTo>
                  <a:pt x="3538281" y="111939"/>
                </a:lnTo>
                <a:lnTo>
                  <a:pt x="3538281" y="125930"/>
                </a:lnTo>
                <a:lnTo>
                  <a:pt x="3536830" y="139922"/>
                </a:lnTo>
                <a:lnTo>
                  <a:pt x="3534897" y="153430"/>
                </a:lnTo>
                <a:lnTo>
                  <a:pt x="3531997" y="166457"/>
                </a:lnTo>
                <a:lnTo>
                  <a:pt x="3527648" y="179001"/>
                </a:lnTo>
                <a:lnTo>
                  <a:pt x="3522815" y="191063"/>
                </a:lnTo>
                <a:lnTo>
                  <a:pt x="3517498" y="202160"/>
                </a:lnTo>
                <a:lnTo>
                  <a:pt x="3511216" y="212292"/>
                </a:lnTo>
                <a:lnTo>
                  <a:pt x="3504449" y="221457"/>
                </a:lnTo>
                <a:lnTo>
                  <a:pt x="3500099" y="225800"/>
                </a:lnTo>
                <a:lnTo>
                  <a:pt x="3496717" y="229178"/>
                </a:lnTo>
                <a:lnTo>
                  <a:pt x="3492850" y="232554"/>
                </a:lnTo>
                <a:lnTo>
                  <a:pt x="3488983" y="234967"/>
                </a:lnTo>
                <a:lnTo>
                  <a:pt x="3484633" y="237860"/>
                </a:lnTo>
                <a:lnTo>
                  <a:pt x="3480284" y="239308"/>
                </a:lnTo>
                <a:lnTo>
                  <a:pt x="3475933" y="240756"/>
                </a:lnTo>
                <a:lnTo>
                  <a:pt x="3471585" y="241721"/>
                </a:lnTo>
                <a:lnTo>
                  <a:pt x="3466751" y="242203"/>
                </a:lnTo>
                <a:lnTo>
                  <a:pt x="3462885" y="241721"/>
                </a:lnTo>
                <a:lnTo>
                  <a:pt x="3458535" y="241238"/>
                </a:lnTo>
                <a:lnTo>
                  <a:pt x="3453701" y="239790"/>
                </a:lnTo>
                <a:lnTo>
                  <a:pt x="3451768" y="235449"/>
                </a:lnTo>
                <a:lnTo>
                  <a:pt x="3450319" y="231589"/>
                </a:lnTo>
                <a:lnTo>
                  <a:pt x="3449835" y="227730"/>
                </a:lnTo>
                <a:lnTo>
                  <a:pt x="3449353" y="224352"/>
                </a:lnTo>
                <a:lnTo>
                  <a:pt x="3449353" y="221457"/>
                </a:lnTo>
                <a:lnTo>
                  <a:pt x="3449835" y="218563"/>
                </a:lnTo>
                <a:lnTo>
                  <a:pt x="3450802" y="216633"/>
                </a:lnTo>
                <a:lnTo>
                  <a:pt x="3451768" y="214220"/>
                </a:lnTo>
                <a:lnTo>
                  <a:pt x="3454668" y="210361"/>
                </a:lnTo>
                <a:lnTo>
                  <a:pt x="3459019" y="206501"/>
                </a:lnTo>
                <a:lnTo>
                  <a:pt x="3463368" y="204088"/>
                </a:lnTo>
                <a:lnTo>
                  <a:pt x="3468685" y="201194"/>
                </a:lnTo>
                <a:lnTo>
                  <a:pt x="3478833" y="195886"/>
                </a:lnTo>
                <a:lnTo>
                  <a:pt x="3483667" y="192993"/>
                </a:lnTo>
                <a:lnTo>
                  <a:pt x="3488017" y="189615"/>
                </a:lnTo>
                <a:lnTo>
                  <a:pt x="3491399" y="186237"/>
                </a:lnTo>
                <a:lnTo>
                  <a:pt x="3492850" y="183826"/>
                </a:lnTo>
                <a:lnTo>
                  <a:pt x="3493817" y="181413"/>
                </a:lnTo>
                <a:lnTo>
                  <a:pt x="3494299" y="178518"/>
                </a:lnTo>
                <a:lnTo>
                  <a:pt x="3495266" y="175624"/>
                </a:lnTo>
                <a:lnTo>
                  <a:pt x="3495266" y="172729"/>
                </a:lnTo>
                <a:lnTo>
                  <a:pt x="3494299" y="169351"/>
                </a:lnTo>
                <a:lnTo>
                  <a:pt x="3488983" y="160667"/>
                </a:lnTo>
                <a:lnTo>
                  <a:pt x="3486084" y="158256"/>
                </a:lnTo>
                <a:lnTo>
                  <a:pt x="3483667" y="155843"/>
                </a:lnTo>
                <a:lnTo>
                  <a:pt x="3481251" y="153430"/>
                </a:lnTo>
                <a:lnTo>
                  <a:pt x="3478351" y="152465"/>
                </a:lnTo>
                <a:lnTo>
                  <a:pt x="3475933" y="151500"/>
                </a:lnTo>
                <a:lnTo>
                  <a:pt x="3474001" y="151019"/>
                </a:lnTo>
                <a:lnTo>
                  <a:pt x="3472067" y="151500"/>
                </a:lnTo>
                <a:lnTo>
                  <a:pt x="3469651" y="152465"/>
                </a:lnTo>
                <a:lnTo>
                  <a:pt x="3467718" y="152948"/>
                </a:lnTo>
                <a:lnTo>
                  <a:pt x="3465785" y="154395"/>
                </a:lnTo>
                <a:lnTo>
                  <a:pt x="3462401" y="158256"/>
                </a:lnTo>
                <a:lnTo>
                  <a:pt x="3459019" y="162597"/>
                </a:lnTo>
                <a:lnTo>
                  <a:pt x="3456119" y="167905"/>
                </a:lnTo>
                <a:lnTo>
                  <a:pt x="3453219" y="174177"/>
                </a:lnTo>
                <a:lnTo>
                  <a:pt x="3448386" y="186237"/>
                </a:lnTo>
                <a:lnTo>
                  <a:pt x="3444519" y="196369"/>
                </a:lnTo>
                <a:lnTo>
                  <a:pt x="3442102" y="204088"/>
                </a:lnTo>
                <a:lnTo>
                  <a:pt x="3440653" y="202642"/>
                </a:lnTo>
                <a:lnTo>
                  <a:pt x="3438236" y="202160"/>
                </a:lnTo>
                <a:lnTo>
                  <a:pt x="3435820" y="201677"/>
                </a:lnTo>
                <a:lnTo>
                  <a:pt x="3433403" y="201677"/>
                </a:lnTo>
                <a:lnTo>
                  <a:pt x="3429054" y="202642"/>
                </a:lnTo>
                <a:lnTo>
                  <a:pt x="3423737" y="204571"/>
                </a:lnTo>
                <a:lnTo>
                  <a:pt x="3418903" y="207466"/>
                </a:lnTo>
                <a:lnTo>
                  <a:pt x="3413104" y="211327"/>
                </a:lnTo>
                <a:lnTo>
                  <a:pt x="3401505" y="218563"/>
                </a:lnTo>
                <a:lnTo>
                  <a:pt x="3389423" y="226765"/>
                </a:lnTo>
                <a:lnTo>
                  <a:pt x="3383139" y="230141"/>
                </a:lnTo>
                <a:lnTo>
                  <a:pt x="3377339" y="232554"/>
                </a:lnTo>
                <a:lnTo>
                  <a:pt x="3371539" y="234484"/>
                </a:lnTo>
                <a:lnTo>
                  <a:pt x="3366707" y="234967"/>
                </a:lnTo>
                <a:lnTo>
                  <a:pt x="3363807" y="234967"/>
                </a:lnTo>
                <a:lnTo>
                  <a:pt x="3360907" y="234484"/>
                </a:lnTo>
                <a:lnTo>
                  <a:pt x="3358491" y="233036"/>
                </a:lnTo>
                <a:lnTo>
                  <a:pt x="3356074" y="232071"/>
                </a:lnTo>
                <a:lnTo>
                  <a:pt x="3355107" y="229660"/>
                </a:lnTo>
                <a:lnTo>
                  <a:pt x="3353174" y="225800"/>
                </a:lnTo>
                <a:lnTo>
                  <a:pt x="3349791" y="213255"/>
                </a:lnTo>
                <a:lnTo>
                  <a:pt x="3346408" y="201194"/>
                </a:lnTo>
                <a:lnTo>
                  <a:pt x="3344475" y="197334"/>
                </a:lnTo>
                <a:lnTo>
                  <a:pt x="3343992" y="195886"/>
                </a:lnTo>
                <a:lnTo>
                  <a:pt x="3340608" y="196852"/>
                </a:lnTo>
                <a:lnTo>
                  <a:pt x="3337226" y="199264"/>
                </a:lnTo>
                <a:lnTo>
                  <a:pt x="3334809" y="201677"/>
                </a:lnTo>
                <a:lnTo>
                  <a:pt x="3331909" y="204571"/>
                </a:lnTo>
                <a:lnTo>
                  <a:pt x="3327075" y="211327"/>
                </a:lnTo>
                <a:lnTo>
                  <a:pt x="3322243" y="220011"/>
                </a:lnTo>
                <a:lnTo>
                  <a:pt x="3317893" y="228695"/>
                </a:lnTo>
                <a:lnTo>
                  <a:pt x="3312576" y="236897"/>
                </a:lnTo>
                <a:lnTo>
                  <a:pt x="3309194" y="241238"/>
                </a:lnTo>
                <a:lnTo>
                  <a:pt x="3306294" y="244616"/>
                </a:lnTo>
                <a:lnTo>
                  <a:pt x="3302910" y="247992"/>
                </a:lnTo>
                <a:lnTo>
                  <a:pt x="3298561" y="250888"/>
                </a:lnTo>
                <a:lnTo>
                  <a:pt x="3294695" y="253300"/>
                </a:lnTo>
                <a:lnTo>
                  <a:pt x="3291795" y="254265"/>
                </a:lnTo>
                <a:lnTo>
                  <a:pt x="3288411" y="254748"/>
                </a:lnTo>
                <a:lnTo>
                  <a:pt x="3285511" y="254748"/>
                </a:lnTo>
                <a:lnTo>
                  <a:pt x="3283095" y="254748"/>
                </a:lnTo>
                <a:lnTo>
                  <a:pt x="3281162" y="253783"/>
                </a:lnTo>
                <a:lnTo>
                  <a:pt x="3276812" y="251370"/>
                </a:lnTo>
                <a:lnTo>
                  <a:pt x="3269563" y="245098"/>
                </a:lnTo>
                <a:lnTo>
                  <a:pt x="3266663" y="243651"/>
                </a:lnTo>
                <a:lnTo>
                  <a:pt x="3264730" y="242686"/>
                </a:lnTo>
                <a:lnTo>
                  <a:pt x="3263279" y="242686"/>
                </a:lnTo>
                <a:lnTo>
                  <a:pt x="3259897" y="244133"/>
                </a:lnTo>
                <a:lnTo>
                  <a:pt x="3256030" y="246063"/>
                </a:lnTo>
                <a:lnTo>
                  <a:pt x="3253613" y="248957"/>
                </a:lnTo>
                <a:lnTo>
                  <a:pt x="3250713" y="252818"/>
                </a:lnTo>
                <a:lnTo>
                  <a:pt x="3244913" y="260054"/>
                </a:lnTo>
                <a:lnTo>
                  <a:pt x="3242014" y="263915"/>
                </a:lnTo>
                <a:lnTo>
                  <a:pt x="3238631" y="267291"/>
                </a:lnTo>
                <a:lnTo>
                  <a:pt x="3234765" y="271151"/>
                </a:lnTo>
                <a:lnTo>
                  <a:pt x="3230415" y="273562"/>
                </a:lnTo>
                <a:lnTo>
                  <a:pt x="3225581" y="275493"/>
                </a:lnTo>
                <a:lnTo>
                  <a:pt x="3220748" y="276458"/>
                </a:lnTo>
                <a:lnTo>
                  <a:pt x="3214949" y="275975"/>
                </a:lnTo>
                <a:lnTo>
                  <a:pt x="3208182" y="275010"/>
                </a:lnTo>
                <a:lnTo>
                  <a:pt x="3199967" y="272115"/>
                </a:lnTo>
                <a:lnTo>
                  <a:pt x="3191267" y="267291"/>
                </a:lnTo>
                <a:lnTo>
                  <a:pt x="3187401" y="265843"/>
                </a:lnTo>
                <a:lnTo>
                  <a:pt x="3183535" y="264396"/>
                </a:lnTo>
                <a:lnTo>
                  <a:pt x="3173384" y="263432"/>
                </a:lnTo>
                <a:lnTo>
                  <a:pt x="3163718" y="262467"/>
                </a:lnTo>
                <a:lnTo>
                  <a:pt x="3159852" y="261019"/>
                </a:lnTo>
                <a:lnTo>
                  <a:pt x="3155985" y="259572"/>
                </a:lnTo>
                <a:lnTo>
                  <a:pt x="3153569" y="257642"/>
                </a:lnTo>
                <a:lnTo>
                  <a:pt x="3151636" y="255230"/>
                </a:lnTo>
                <a:lnTo>
                  <a:pt x="3149703" y="253300"/>
                </a:lnTo>
                <a:lnTo>
                  <a:pt x="3147770" y="250405"/>
                </a:lnTo>
                <a:lnTo>
                  <a:pt x="3145353" y="244133"/>
                </a:lnTo>
                <a:lnTo>
                  <a:pt x="3142937" y="236897"/>
                </a:lnTo>
                <a:lnTo>
                  <a:pt x="3139071" y="220974"/>
                </a:lnTo>
                <a:lnTo>
                  <a:pt x="3137620" y="213738"/>
                </a:lnTo>
                <a:lnTo>
                  <a:pt x="3135204" y="205536"/>
                </a:lnTo>
                <a:lnTo>
                  <a:pt x="3132304" y="198782"/>
                </a:lnTo>
                <a:lnTo>
                  <a:pt x="3128920" y="192510"/>
                </a:lnTo>
                <a:lnTo>
                  <a:pt x="3126505" y="189615"/>
                </a:lnTo>
                <a:lnTo>
                  <a:pt x="3124087" y="187202"/>
                </a:lnTo>
                <a:lnTo>
                  <a:pt x="3121187" y="184791"/>
                </a:lnTo>
                <a:lnTo>
                  <a:pt x="3118287" y="183343"/>
                </a:lnTo>
                <a:lnTo>
                  <a:pt x="3114905" y="181896"/>
                </a:lnTo>
                <a:lnTo>
                  <a:pt x="3111039" y="181413"/>
                </a:lnTo>
                <a:lnTo>
                  <a:pt x="3107172" y="180931"/>
                </a:lnTo>
                <a:lnTo>
                  <a:pt x="3102339" y="180931"/>
                </a:lnTo>
                <a:lnTo>
                  <a:pt x="3097022" y="181896"/>
                </a:lnTo>
                <a:lnTo>
                  <a:pt x="3091707" y="183343"/>
                </a:lnTo>
                <a:lnTo>
                  <a:pt x="3085907" y="185756"/>
                </a:lnTo>
                <a:lnTo>
                  <a:pt x="3078657" y="187685"/>
                </a:lnTo>
                <a:lnTo>
                  <a:pt x="3085907" y="181896"/>
                </a:lnTo>
                <a:lnTo>
                  <a:pt x="3093155" y="176589"/>
                </a:lnTo>
                <a:lnTo>
                  <a:pt x="3100889" y="170799"/>
                </a:lnTo>
                <a:lnTo>
                  <a:pt x="3108139" y="165492"/>
                </a:lnTo>
                <a:lnTo>
                  <a:pt x="3124087" y="155843"/>
                </a:lnTo>
                <a:lnTo>
                  <a:pt x="3141486" y="147159"/>
                </a:lnTo>
                <a:lnTo>
                  <a:pt x="3159369" y="138957"/>
                </a:lnTo>
                <a:lnTo>
                  <a:pt x="3177735" y="132203"/>
                </a:lnTo>
                <a:lnTo>
                  <a:pt x="3196583" y="126412"/>
                </a:lnTo>
                <a:lnTo>
                  <a:pt x="3215433" y="121106"/>
                </a:lnTo>
                <a:lnTo>
                  <a:pt x="3235731" y="116763"/>
                </a:lnTo>
                <a:lnTo>
                  <a:pt x="3255546" y="113387"/>
                </a:lnTo>
                <a:lnTo>
                  <a:pt x="3276329" y="110491"/>
                </a:lnTo>
                <a:lnTo>
                  <a:pt x="3297111" y="108079"/>
                </a:lnTo>
                <a:lnTo>
                  <a:pt x="3317893" y="106633"/>
                </a:lnTo>
                <a:lnTo>
                  <a:pt x="3337708" y="105185"/>
                </a:lnTo>
                <a:lnTo>
                  <a:pt x="3358491" y="104702"/>
                </a:lnTo>
                <a:lnTo>
                  <a:pt x="3378306" y="104702"/>
                </a:lnTo>
                <a:lnTo>
                  <a:pt x="3383139" y="104220"/>
                </a:lnTo>
                <a:lnTo>
                  <a:pt x="3387005" y="102772"/>
                </a:lnTo>
                <a:lnTo>
                  <a:pt x="3390389" y="101807"/>
                </a:lnTo>
                <a:lnTo>
                  <a:pt x="3393289" y="100359"/>
                </a:lnTo>
                <a:lnTo>
                  <a:pt x="3396189" y="98431"/>
                </a:lnTo>
                <a:lnTo>
                  <a:pt x="3398605" y="96501"/>
                </a:lnTo>
                <a:lnTo>
                  <a:pt x="3402471" y="92158"/>
                </a:lnTo>
                <a:lnTo>
                  <a:pt x="3405855" y="86851"/>
                </a:lnTo>
                <a:lnTo>
                  <a:pt x="3408271" y="82027"/>
                </a:lnTo>
                <a:lnTo>
                  <a:pt x="3413104" y="70448"/>
                </a:lnTo>
                <a:lnTo>
                  <a:pt x="3415037" y="64659"/>
                </a:lnTo>
                <a:lnTo>
                  <a:pt x="3417455" y="59351"/>
                </a:lnTo>
                <a:lnTo>
                  <a:pt x="3420837" y="54044"/>
                </a:lnTo>
                <a:lnTo>
                  <a:pt x="3425187" y="50184"/>
                </a:lnTo>
                <a:lnTo>
                  <a:pt x="3427121" y="48736"/>
                </a:lnTo>
                <a:lnTo>
                  <a:pt x="3430020" y="46808"/>
                </a:lnTo>
                <a:lnTo>
                  <a:pt x="3433403" y="45843"/>
                </a:lnTo>
                <a:lnTo>
                  <a:pt x="3437269" y="44395"/>
                </a:lnTo>
                <a:lnTo>
                  <a:pt x="3441135" y="43430"/>
                </a:lnTo>
                <a:lnTo>
                  <a:pt x="3445486" y="42947"/>
                </a:lnTo>
                <a:lnTo>
                  <a:pt x="3450802" y="42947"/>
                </a:lnTo>
                <a:lnTo>
                  <a:pt x="3456119" y="42947"/>
                </a:lnTo>
                <a:lnTo>
                  <a:pt x="3456119" y="47773"/>
                </a:lnTo>
                <a:lnTo>
                  <a:pt x="3455635" y="53079"/>
                </a:lnTo>
                <a:lnTo>
                  <a:pt x="3452735" y="61764"/>
                </a:lnTo>
                <a:lnTo>
                  <a:pt x="3451286" y="66105"/>
                </a:lnTo>
                <a:lnTo>
                  <a:pt x="3450802" y="71413"/>
                </a:lnTo>
                <a:lnTo>
                  <a:pt x="3450802" y="76719"/>
                </a:lnTo>
                <a:lnTo>
                  <a:pt x="3452735" y="82991"/>
                </a:lnTo>
                <a:lnTo>
                  <a:pt x="3467718" y="82027"/>
                </a:lnTo>
                <a:lnTo>
                  <a:pt x="3481251" y="80097"/>
                </a:lnTo>
                <a:lnTo>
                  <a:pt x="3493817" y="76719"/>
                </a:lnTo>
                <a:lnTo>
                  <a:pt x="3505416" y="73343"/>
                </a:lnTo>
                <a:lnTo>
                  <a:pt x="3515565" y="68518"/>
                </a:lnTo>
                <a:lnTo>
                  <a:pt x="3524748" y="63211"/>
                </a:lnTo>
                <a:lnTo>
                  <a:pt x="3533448" y="57903"/>
                </a:lnTo>
                <a:lnTo>
                  <a:pt x="3541663" y="52114"/>
                </a:lnTo>
                <a:lnTo>
                  <a:pt x="3549396" y="44878"/>
                </a:lnTo>
                <a:lnTo>
                  <a:pt x="3557129" y="38606"/>
                </a:lnTo>
                <a:lnTo>
                  <a:pt x="3572112" y="25579"/>
                </a:lnTo>
                <a:lnTo>
                  <a:pt x="3579361" y="19307"/>
                </a:lnTo>
                <a:lnTo>
                  <a:pt x="3587578" y="13036"/>
                </a:lnTo>
                <a:lnTo>
                  <a:pt x="3595311" y="6763"/>
                </a:lnTo>
                <a:close/>
                <a:moveTo>
                  <a:pt x="3770758" y="0"/>
                </a:moveTo>
                <a:lnTo>
                  <a:pt x="3929623" y="0"/>
                </a:lnTo>
                <a:lnTo>
                  <a:pt x="3932174" y="972"/>
                </a:lnTo>
                <a:lnTo>
                  <a:pt x="3933535" y="0"/>
                </a:lnTo>
                <a:lnTo>
                  <a:pt x="6096000" y="0"/>
                </a:lnTo>
                <a:lnTo>
                  <a:pt x="6096000" y="6857999"/>
                </a:lnTo>
                <a:lnTo>
                  <a:pt x="572159" y="6857999"/>
                </a:lnTo>
                <a:lnTo>
                  <a:pt x="571752" y="6857626"/>
                </a:lnTo>
                <a:lnTo>
                  <a:pt x="565470" y="6853277"/>
                </a:lnTo>
                <a:lnTo>
                  <a:pt x="558701" y="6848927"/>
                </a:lnTo>
                <a:lnTo>
                  <a:pt x="550486" y="6845544"/>
                </a:lnTo>
                <a:lnTo>
                  <a:pt x="541787" y="6843127"/>
                </a:lnTo>
                <a:lnTo>
                  <a:pt x="532603" y="6841194"/>
                </a:lnTo>
                <a:lnTo>
                  <a:pt x="528253" y="6837811"/>
                </a:lnTo>
                <a:lnTo>
                  <a:pt x="525355" y="6833461"/>
                </a:lnTo>
                <a:lnTo>
                  <a:pt x="523419" y="6829112"/>
                </a:lnTo>
                <a:lnTo>
                  <a:pt x="522937" y="6824761"/>
                </a:lnTo>
                <a:lnTo>
                  <a:pt x="523419" y="6820412"/>
                </a:lnTo>
                <a:lnTo>
                  <a:pt x="525355" y="6816546"/>
                </a:lnTo>
                <a:lnTo>
                  <a:pt x="527770" y="6811713"/>
                </a:lnTo>
                <a:lnTo>
                  <a:pt x="529704" y="6807846"/>
                </a:lnTo>
                <a:lnTo>
                  <a:pt x="535503" y="6799629"/>
                </a:lnTo>
                <a:lnTo>
                  <a:pt x="541302" y="6792381"/>
                </a:lnTo>
                <a:lnTo>
                  <a:pt x="546136" y="6786581"/>
                </a:lnTo>
                <a:lnTo>
                  <a:pt x="546620" y="6783681"/>
                </a:lnTo>
                <a:lnTo>
                  <a:pt x="546620" y="6781748"/>
                </a:lnTo>
                <a:lnTo>
                  <a:pt x="546136" y="6779815"/>
                </a:lnTo>
                <a:lnTo>
                  <a:pt x="544685" y="6777881"/>
                </a:lnTo>
                <a:lnTo>
                  <a:pt x="540820" y="6774498"/>
                </a:lnTo>
                <a:lnTo>
                  <a:pt x="535020" y="6771115"/>
                </a:lnTo>
                <a:lnTo>
                  <a:pt x="529219" y="6767731"/>
                </a:lnTo>
                <a:lnTo>
                  <a:pt x="522937" y="6764349"/>
                </a:lnTo>
                <a:lnTo>
                  <a:pt x="517137" y="6759032"/>
                </a:lnTo>
                <a:lnTo>
                  <a:pt x="514238" y="6756132"/>
                </a:lnTo>
                <a:lnTo>
                  <a:pt x="512787" y="6753232"/>
                </a:lnTo>
                <a:lnTo>
                  <a:pt x="510855" y="6749850"/>
                </a:lnTo>
                <a:lnTo>
                  <a:pt x="509889" y="6746466"/>
                </a:lnTo>
                <a:lnTo>
                  <a:pt x="504571" y="6716985"/>
                </a:lnTo>
                <a:lnTo>
                  <a:pt x="500222" y="6683636"/>
                </a:lnTo>
                <a:lnTo>
                  <a:pt x="494906" y="6647389"/>
                </a:lnTo>
                <a:lnTo>
                  <a:pt x="489590" y="6609207"/>
                </a:lnTo>
                <a:lnTo>
                  <a:pt x="482822" y="6569576"/>
                </a:lnTo>
                <a:lnTo>
                  <a:pt x="479441" y="6549761"/>
                </a:lnTo>
                <a:lnTo>
                  <a:pt x="475573" y="6530912"/>
                </a:lnTo>
                <a:lnTo>
                  <a:pt x="470740" y="6512063"/>
                </a:lnTo>
                <a:lnTo>
                  <a:pt x="465424" y="6493214"/>
                </a:lnTo>
                <a:lnTo>
                  <a:pt x="460592" y="6475332"/>
                </a:lnTo>
                <a:lnTo>
                  <a:pt x="454307" y="6457933"/>
                </a:lnTo>
                <a:lnTo>
                  <a:pt x="450442" y="6448750"/>
                </a:lnTo>
                <a:lnTo>
                  <a:pt x="445126" y="6438117"/>
                </a:lnTo>
                <a:lnTo>
                  <a:pt x="438844" y="6427002"/>
                </a:lnTo>
                <a:lnTo>
                  <a:pt x="434975" y="6421202"/>
                </a:lnTo>
                <a:lnTo>
                  <a:pt x="431109" y="6415402"/>
                </a:lnTo>
                <a:lnTo>
                  <a:pt x="426759" y="6411052"/>
                </a:lnTo>
                <a:lnTo>
                  <a:pt x="422410" y="6406219"/>
                </a:lnTo>
                <a:lnTo>
                  <a:pt x="417576" y="6402352"/>
                </a:lnTo>
                <a:lnTo>
                  <a:pt x="412743" y="6398970"/>
                </a:lnTo>
                <a:lnTo>
                  <a:pt x="407426" y="6397037"/>
                </a:lnTo>
                <a:lnTo>
                  <a:pt x="402594" y="6395586"/>
                </a:lnTo>
                <a:lnTo>
                  <a:pt x="397277" y="6395586"/>
                </a:lnTo>
                <a:lnTo>
                  <a:pt x="391478" y="6396553"/>
                </a:lnTo>
                <a:lnTo>
                  <a:pt x="391478" y="6393170"/>
                </a:lnTo>
                <a:lnTo>
                  <a:pt x="391478" y="6390270"/>
                </a:lnTo>
                <a:lnTo>
                  <a:pt x="392445" y="6387371"/>
                </a:lnTo>
                <a:lnTo>
                  <a:pt x="394378" y="6384953"/>
                </a:lnTo>
                <a:lnTo>
                  <a:pt x="397277" y="6382053"/>
                </a:lnTo>
                <a:lnTo>
                  <a:pt x="399695" y="6380604"/>
                </a:lnTo>
                <a:lnTo>
                  <a:pt x="406460" y="6376738"/>
                </a:lnTo>
                <a:lnTo>
                  <a:pt x="414676" y="6372387"/>
                </a:lnTo>
                <a:lnTo>
                  <a:pt x="422892" y="6369005"/>
                </a:lnTo>
                <a:lnTo>
                  <a:pt x="431109" y="6365621"/>
                </a:lnTo>
                <a:lnTo>
                  <a:pt x="439326" y="6362239"/>
                </a:lnTo>
                <a:lnTo>
                  <a:pt x="430625" y="6348222"/>
                </a:lnTo>
                <a:lnTo>
                  <a:pt x="422410" y="6334690"/>
                </a:lnTo>
                <a:lnTo>
                  <a:pt x="414676" y="6321641"/>
                </a:lnTo>
                <a:lnTo>
                  <a:pt x="407426" y="6307624"/>
                </a:lnTo>
                <a:lnTo>
                  <a:pt x="401144" y="6294576"/>
                </a:lnTo>
                <a:lnTo>
                  <a:pt x="395344" y="6281043"/>
                </a:lnTo>
                <a:lnTo>
                  <a:pt x="390029" y="6268477"/>
                </a:lnTo>
                <a:lnTo>
                  <a:pt x="385195" y="6255427"/>
                </a:lnTo>
                <a:lnTo>
                  <a:pt x="381328" y="6242861"/>
                </a:lnTo>
                <a:lnTo>
                  <a:pt x="377947" y="6229329"/>
                </a:lnTo>
                <a:lnTo>
                  <a:pt x="375046" y="6216763"/>
                </a:lnTo>
                <a:lnTo>
                  <a:pt x="372628" y="6203714"/>
                </a:lnTo>
                <a:lnTo>
                  <a:pt x="370695" y="6191149"/>
                </a:lnTo>
                <a:lnTo>
                  <a:pt x="369730" y="6178583"/>
                </a:lnTo>
                <a:lnTo>
                  <a:pt x="369246" y="6165050"/>
                </a:lnTo>
                <a:lnTo>
                  <a:pt x="368764" y="6152000"/>
                </a:lnTo>
                <a:lnTo>
                  <a:pt x="367797" y="6149584"/>
                </a:lnTo>
                <a:lnTo>
                  <a:pt x="366346" y="6148134"/>
                </a:lnTo>
                <a:lnTo>
                  <a:pt x="364413" y="6146200"/>
                </a:lnTo>
                <a:lnTo>
                  <a:pt x="362479" y="6145234"/>
                </a:lnTo>
                <a:lnTo>
                  <a:pt x="360062" y="6144751"/>
                </a:lnTo>
                <a:lnTo>
                  <a:pt x="357648" y="6144751"/>
                </a:lnTo>
                <a:lnTo>
                  <a:pt x="351847" y="6144751"/>
                </a:lnTo>
                <a:lnTo>
                  <a:pt x="346048" y="6145718"/>
                </a:lnTo>
                <a:lnTo>
                  <a:pt x="339764" y="6146684"/>
                </a:lnTo>
                <a:lnTo>
                  <a:pt x="333482" y="6148134"/>
                </a:lnTo>
                <a:lnTo>
                  <a:pt x="327681" y="6148618"/>
                </a:lnTo>
                <a:lnTo>
                  <a:pt x="329133" y="6142334"/>
                </a:lnTo>
                <a:lnTo>
                  <a:pt x="330098" y="6136534"/>
                </a:lnTo>
                <a:lnTo>
                  <a:pt x="330581" y="6125419"/>
                </a:lnTo>
                <a:lnTo>
                  <a:pt x="330098" y="6115753"/>
                </a:lnTo>
                <a:lnTo>
                  <a:pt x="328166" y="6106569"/>
                </a:lnTo>
                <a:lnTo>
                  <a:pt x="326231" y="6097870"/>
                </a:lnTo>
                <a:lnTo>
                  <a:pt x="323815" y="6090621"/>
                </a:lnTo>
                <a:lnTo>
                  <a:pt x="318016" y="6076122"/>
                </a:lnTo>
                <a:lnTo>
                  <a:pt x="315115" y="6069355"/>
                </a:lnTo>
                <a:lnTo>
                  <a:pt x="313666" y="6062589"/>
                </a:lnTo>
                <a:lnTo>
                  <a:pt x="312217" y="6055823"/>
                </a:lnTo>
                <a:lnTo>
                  <a:pt x="312217" y="6048573"/>
                </a:lnTo>
                <a:lnTo>
                  <a:pt x="312217" y="6045190"/>
                </a:lnTo>
                <a:lnTo>
                  <a:pt x="313666" y="6041324"/>
                </a:lnTo>
                <a:lnTo>
                  <a:pt x="314631" y="6037457"/>
                </a:lnTo>
                <a:lnTo>
                  <a:pt x="315599" y="6033107"/>
                </a:lnTo>
                <a:lnTo>
                  <a:pt x="318016" y="6029240"/>
                </a:lnTo>
                <a:lnTo>
                  <a:pt x="320431" y="6025374"/>
                </a:lnTo>
                <a:lnTo>
                  <a:pt x="327199" y="6016192"/>
                </a:lnTo>
                <a:lnTo>
                  <a:pt x="326715" y="6009426"/>
                </a:lnTo>
                <a:lnTo>
                  <a:pt x="325748" y="6005075"/>
                </a:lnTo>
                <a:lnTo>
                  <a:pt x="323815" y="6001209"/>
                </a:lnTo>
                <a:lnTo>
                  <a:pt x="320916" y="5998309"/>
                </a:lnTo>
                <a:lnTo>
                  <a:pt x="318016" y="5996376"/>
                </a:lnTo>
                <a:lnTo>
                  <a:pt x="314149" y="5994926"/>
                </a:lnTo>
                <a:lnTo>
                  <a:pt x="310765" y="5993960"/>
                </a:lnTo>
                <a:lnTo>
                  <a:pt x="305932" y="5992993"/>
                </a:lnTo>
                <a:lnTo>
                  <a:pt x="297234" y="5992509"/>
                </a:lnTo>
                <a:lnTo>
                  <a:pt x="293368" y="5992027"/>
                </a:lnTo>
                <a:lnTo>
                  <a:pt x="289500" y="5990576"/>
                </a:lnTo>
                <a:lnTo>
                  <a:pt x="286118" y="5989609"/>
                </a:lnTo>
                <a:lnTo>
                  <a:pt x="283218" y="5987194"/>
                </a:lnTo>
                <a:lnTo>
                  <a:pt x="280317" y="5984294"/>
                </a:lnTo>
                <a:lnTo>
                  <a:pt x="278384" y="5980427"/>
                </a:lnTo>
                <a:lnTo>
                  <a:pt x="280317" y="5972210"/>
                </a:lnTo>
                <a:lnTo>
                  <a:pt x="281769" y="5963511"/>
                </a:lnTo>
                <a:lnTo>
                  <a:pt x="283700" y="5953845"/>
                </a:lnTo>
                <a:lnTo>
                  <a:pt x="284184" y="5944179"/>
                </a:lnTo>
                <a:lnTo>
                  <a:pt x="284667" y="5934030"/>
                </a:lnTo>
                <a:lnTo>
                  <a:pt x="285151" y="5922913"/>
                </a:lnTo>
                <a:lnTo>
                  <a:pt x="284667" y="5900199"/>
                </a:lnTo>
                <a:lnTo>
                  <a:pt x="283218" y="5876033"/>
                </a:lnTo>
                <a:lnTo>
                  <a:pt x="279351" y="5851384"/>
                </a:lnTo>
                <a:lnTo>
                  <a:pt x="275484" y="5825769"/>
                </a:lnTo>
                <a:lnTo>
                  <a:pt x="270168" y="5801120"/>
                </a:lnTo>
                <a:lnTo>
                  <a:pt x="266301" y="5785172"/>
                </a:lnTo>
                <a:lnTo>
                  <a:pt x="260502" y="5766322"/>
                </a:lnTo>
                <a:lnTo>
                  <a:pt x="253735" y="5746507"/>
                </a:lnTo>
                <a:lnTo>
                  <a:pt x="246487" y="5727175"/>
                </a:lnTo>
                <a:lnTo>
                  <a:pt x="231987" y="5690926"/>
                </a:lnTo>
                <a:lnTo>
                  <a:pt x="220872" y="5665795"/>
                </a:lnTo>
                <a:lnTo>
                  <a:pt x="218937" y="5659995"/>
                </a:lnTo>
                <a:lnTo>
                  <a:pt x="215071" y="5654195"/>
                </a:lnTo>
                <a:lnTo>
                  <a:pt x="208305" y="5643563"/>
                </a:lnTo>
                <a:lnTo>
                  <a:pt x="199605" y="5632447"/>
                </a:lnTo>
                <a:lnTo>
                  <a:pt x="191873" y="5622297"/>
                </a:lnTo>
                <a:lnTo>
                  <a:pt x="183173" y="5611664"/>
                </a:lnTo>
                <a:lnTo>
                  <a:pt x="175441" y="5601516"/>
                </a:lnTo>
                <a:lnTo>
                  <a:pt x="172058" y="5595716"/>
                </a:lnTo>
                <a:lnTo>
                  <a:pt x="168673" y="5590399"/>
                </a:lnTo>
                <a:lnTo>
                  <a:pt x="166258" y="5585566"/>
                </a:lnTo>
                <a:lnTo>
                  <a:pt x="164325" y="5579766"/>
                </a:lnTo>
                <a:lnTo>
                  <a:pt x="158040" y="5558501"/>
                </a:lnTo>
                <a:lnTo>
                  <a:pt x="152241" y="5537235"/>
                </a:lnTo>
                <a:lnTo>
                  <a:pt x="146443" y="5515970"/>
                </a:lnTo>
                <a:lnTo>
                  <a:pt x="141610" y="5494222"/>
                </a:lnTo>
                <a:lnTo>
                  <a:pt x="137260" y="5472956"/>
                </a:lnTo>
                <a:lnTo>
                  <a:pt x="133393" y="5451207"/>
                </a:lnTo>
                <a:lnTo>
                  <a:pt x="129528" y="5429941"/>
                </a:lnTo>
                <a:lnTo>
                  <a:pt x="126144" y="5408676"/>
                </a:lnTo>
                <a:lnTo>
                  <a:pt x="120345" y="5366145"/>
                </a:lnTo>
                <a:lnTo>
                  <a:pt x="116476" y="5325065"/>
                </a:lnTo>
                <a:lnTo>
                  <a:pt x="113094" y="5284950"/>
                </a:lnTo>
                <a:lnTo>
                  <a:pt x="110678" y="5245803"/>
                </a:lnTo>
                <a:lnTo>
                  <a:pt x="109712" y="5237586"/>
                </a:lnTo>
                <a:lnTo>
                  <a:pt x="108744" y="5228886"/>
                </a:lnTo>
                <a:lnTo>
                  <a:pt x="104878" y="5211005"/>
                </a:lnTo>
                <a:lnTo>
                  <a:pt x="100045" y="5193606"/>
                </a:lnTo>
                <a:lnTo>
                  <a:pt x="94246" y="5176689"/>
                </a:lnTo>
                <a:lnTo>
                  <a:pt x="81678" y="5142858"/>
                </a:lnTo>
                <a:lnTo>
                  <a:pt x="75879" y="5125943"/>
                </a:lnTo>
                <a:lnTo>
                  <a:pt x="70080" y="5109511"/>
                </a:lnTo>
                <a:lnTo>
                  <a:pt x="65247" y="5093078"/>
                </a:lnTo>
                <a:lnTo>
                  <a:pt x="61380" y="5077128"/>
                </a:lnTo>
                <a:lnTo>
                  <a:pt x="60415" y="5069880"/>
                </a:lnTo>
                <a:lnTo>
                  <a:pt x="59931" y="5061663"/>
                </a:lnTo>
                <a:lnTo>
                  <a:pt x="58964" y="5054414"/>
                </a:lnTo>
                <a:lnTo>
                  <a:pt x="58964" y="5046681"/>
                </a:lnTo>
                <a:lnTo>
                  <a:pt x="60415" y="5039431"/>
                </a:lnTo>
                <a:lnTo>
                  <a:pt x="61380" y="5031698"/>
                </a:lnTo>
                <a:lnTo>
                  <a:pt x="63313" y="5024449"/>
                </a:lnTo>
                <a:lnTo>
                  <a:pt x="66212" y="5017683"/>
                </a:lnTo>
                <a:lnTo>
                  <a:pt x="69596" y="5009950"/>
                </a:lnTo>
                <a:lnTo>
                  <a:pt x="73463" y="5003183"/>
                </a:lnTo>
                <a:lnTo>
                  <a:pt x="78296" y="4996417"/>
                </a:lnTo>
                <a:lnTo>
                  <a:pt x="83611" y="4989167"/>
                </a:lnTo>
                <a:lnTo>
                  <a:pt x="82162" y="4984818"/>
                </a:lnTo>
                <a:lnTo>
                  <a:pt x="79747" y="4979985"/>
                </a:lnTo>
                <a:lnTo>
                  <a:pt x="77330" y="4976118"/>
                </a:lnTo>
                <a:lnTo>
                  <a:pt x="74430" y="4972736"/>
                </a:lnTo>
                <a:lnTo>
                  <a:pt x="67664" y="4965970"/>
                </a:lnTo>
                <a:lnTo>
                  <a:pt x="61380" y="4959686"/>
                </a:lnTo>
                <a:lnTo>
                  <a:pt x="54615" y="4952437"/>
                </a:lnTo>
                <a:lnTo>
                  <a:pt x="51714" y="4949053"/>
                </a:lnTo>
                <a:lnTo>
                  <a:pt x="48815" y="4945671"/>
                </a:lnTo>
                <a:lnTo>
                  <a:pt x="45914" y="4941803"/>
                </a:lnTo>
                <a:lnTo>
                  <a:pt x="43982" y="4937936"/>
                </a:lnTo>
                <a:lnTo>
                  <a:pt x="42532" y="4933103"/>
                </a:lnTo>
                <a:lnTo>
                  <a:pt x="41565" y="4927788"/>
                </a:lnTo>
                <a:lnTo>
                  <a:pt x="40598" y="4923439"/>
                </a:lnTo>
                <a:lnTo>
                  <a:pt x="40598" y="4919571"/>
                </a:lnTo>
                <a:lnTo>
                  <a:pt x="41565" y="4915222"/>
                </a:lnTo>
                <a:lnTo>
                  <a:pt x="42532" y="4911839"/>
                </a:lnTo>
                <a:lnTo>
                  <a:pt x="43500" y="4908938"/>
                </a:lnTo>
                <a:lnTo>
                  <a:pt x="45431" y="4906038"/>
                </a:lnTo>
                <a:lnTo>
                  <a:pt x="48815" y="4900240"/>
                </a:lnTo>
                <a:lnTo>
                  <a:pt x="52197" y="4895891"/>
                </a:lnTo>
                <a:lnTo>
                  <a:pt x="55098" y="4890572"/>
                </a:lnTo>
                <a:lnTo>
                  <a:pt x="56064" y="4887674"/>
                </a:lnTo>
                <a:lnTo>
                  <a:pt x="57031" y="4884774"/>
                </a:lnTo>
                <a:lnTo>
                  <a:pt x="57031" y="4881390"/>
                </a:lnTo>
                <a:lnTo>
                  <a:pt x="56064" y="4878008"/>
                </a:lnTo>
                <a:lnTo>
                  <a:pt x="54615" y="4871242"/>
                </a:lnTo>
                <a:lnTo>
                  <a:pt x="52197" y="4863507"/>
                </a:lnTo>
                <a:lnTo>
                  <a:pt x="46398" y="4848042"/>
                </a:lnTo>
                <a:lnTo>
                  <a:pt x="32866" y="4815178"/>
                </a:lnTo>
                <a:lnTo>
                  <a:pt x="25615" y="4798744"/>
                </a:lnTo>
                <a:lnTo>
                  <a:pt x="20300" y="4781347"/>
                </a:lnTo>
                <a:lnTo>
                  <a:pt x="17882" y="4773614"/>
                </a:lnTo>
                <a:lnTo>
                  <a:pt x="15467" y="4765397"/>
                </a:lnTo>
                <a:lnTo>
                  <a:pt x="14499" y="4757182"/>
                </a:lnTo>
                <a:lnTo>
                  <a:pt x="13050" y="4749449"/>
                </a:lnTo>
                <a:lnTo>
                  <a:pt x="12082" y="4732050"/>
                </a:lnTo>
                <a:lnTo>
                  <a:pt x="12082" y="4715135"/>
                </a:lnTo>
                <a:lnTo>
                  <a:pt x="13050" y="4697734"/>
                </a:lnTo>
                <a:lnTo>
                  <a:pt x="14499" y="4680337"/>
                </a:lnTo>
                <a:lnTo>
                  <a:pt x="15949" y="4663420"/>
                </a:lnTo>
                <a:lnTo>
                  <a:pt x="17882" y="4646505"/>
                </a:lnTo>
                <a:lnTo>
                  <a:pt x="22233" y="4612190"/>
                </a:lnTo>
                <a:lnTo>
                  <a:pt x="27066" y="4577874"/>
                </a:lnTo>
                <a:lnTo>
                  <a:pt x="29483" y="4559993"/>
                </a:lnTo>
                <a:lnTo>
                  <a:pt x="30448" y="4542594"/>
                </a:lnTo>
                <a:lnTo>
                  <a:pt x="31414" y="4524712"/>
                </a:lnTo>
                <a:lnTo>
                  <a:pt x="32381" y="4507313"/>
                </a:lnTo>
                <a:lnTo>
                  <a:pt x="31414" y="4489432"/>
                </a:lnTo>
                <a:lnTo>
                  <a:pt x="30448" y="4471066"/>
                </a:lnTo>
                <a:lnTo>
                  <a:pt x="28516" y="4462365"/>
                </a:lnTo>
                <a:lnTo>
                  <a:pt x="26582" y="4455600"/>
                </a:lnTo>
                <a:lnTo>
                  <a:pt x="23683" y="4449799"/>
                </a:lnTo>
                <a:lnTo>
                  <a:pt x="20782" y="4444484"/>
                </a:lnTo>
                <a:lnTo>
                  <a:pt x="17882" y="4439168"/>
                </a:lnTo>
                <a:lnTo>
                  <a:pt x="14982" y="4434333"/>
                </a:lnTo>
                <a:lnTo>
                  <a:pt x="13050" y="4428534"/>
                </a:lnTo>
                <a:lnTo>
                  <a:pt x="12082" y="4421769"/>
                </a:lnTo>
                <a:lnTo>
                  <a:pt x="12082" y="4416450"/>
                </a:lnTo>
                <a:lnTo>
                  <a:pt x="12566" y="4411135"/>
                </a:lnTo>
                <a:lnTo>
                  <a:pt x="14017" y="4405819"/>
                </a:lnTo>
                <a:lnTo>
                  <a:pt x="14982" y="4400985"/>
                </a:lnTo>
                <a:lnTo>
                  <a:pt x="18366" y="4390353"/>
                </a:lnTo>
                <a:lnTo>
                  <a:pt x="22233" y="4380203"/>
                </a:lnTo>
                <a:lnTo>
                  <a:pt x="26582" y="4370537"/>
                </a:lnTo>
                <a:lnTo>
                  <a:pt x="29965" y="4359904"/>
                </a:lnTo>
                <a:lnTo>
                  <a:pt x="32866" y="4350238"/>
                </a:lnTo>
                <a:lnTo>
                  <a:pt x="33350" y="4345405"/>
                </a:lnTo>
                <a:lnTo>
                  <a:pt x="33832" y="4340090"/>
                </a:lnTo>
                <a:lnTo>
                  <a:pt x="33832" y="4336223"/>
                </a:lnTo>
                <a:lnTo>
                  <a:pt x="32866" y="4331873"/>
                </a:lnTo>
                <a:lnTo>
                  <a:pt x="30932" y="4328006"/>
                </a:lnTo>
                <a:lnTo>
                  <a:pt x="29483" y="4323173"/>
                </a:lnTo>
                <a:lnTo>
                  <a:pt x="24166" y="4314958"/>
                </a:lnTo>
                <a:lnTo>
                  <a:pt x="17882" y="4305774"/>
                </a:lnTo>
                <a:lnTo>
                  <a:pt x="12082" y="4297075"/>
                </a:lnTo>
                <a:lnTo>
                  <a:pt x="6283" y="4288375"/>
                </a:lnTo>
                <a:lnTo>
                  <a:pt x="3867" y="4284509"/>
                </a:lnTo>
                <a:lnTo>
                  <a:pt x="2417" y="4280160"/>
                </a:lnTo>
                <a:lnTo>
                  <a:pt x="483" y="4276293"/>
                </a:lnTo>
                <a:lnTo>
                  <a:pt x="0" y="4272427"/>
                </a:lnTo>
                <a:lnTo>
                  <a:pt x="0" y="4270494"/>
                </a:lnTo>
                <a:lnTo>
                  <a:pt x="483" y="4269043"/>
                </a:lnTo>
                <a:lnTo>
                  <a:pt x="2902" y="4263727"/>
                </a:lnTo>
                <a:lnTo>
                  <a:pt x="10149" y="4252128"/>
                </a:lnTo>
                <a:lnTo>
                  <a:pt x="14499" y="4245362"/>
                </a:lnTo>
                <a:lnTo>
                  <a:pt x="17882" y="4238595"/>
                </a:lnTo>
                <a:lnTo>
                  <a:pt x="20782" y="4231345"/>
                </a:lnTo>
                <a:lnTo>
                  <a:pt x="21749" y="4227479"/>
                </a:lnTo>
                <a:lnTo>
                  <a:pt x="22233" y="4224096"/>
                </a:lnTo>
                <a:lnTo>
                  <a:pt x="22233" y="4218779"/>
                </a:lnTo>
                <a:lnTo>
                  <a:pt x="22233" y="4214430"/>
                </a:lnTo>
                <a:lnTo>
                  <a:pt x="21749" y="4209597"/>
                </a:lnTo>
                <a:lnTo>
                  <a:pt x="20782" y="4205731"/>
                </a:lnTo>
                <a:lnTo>
                  <a:pt x="18366" y="4197998"/>
                </a:lnTo>
                <a:lnTo>
                  <a:pt x="15467" y="4191232"/>
                </a:lnTo>
                <a:lnTo>
                  <a:pt x="12082" y="4184465"/>
                </a:lnTo>
                <a:lnTo>
                  <a:pt x="9184" y="4176248"/>
                </a:lnTo>
                <a:lnTo>
                  <a:pt x="8700" y="4172382"/>
                </a:lnTo>
                <a:lnTo>
                  <a:pt x="8218" y="4167549"/>
                </a:lnTo>
                <a:lnTo>
                  <a:pt x="7249" y="4162716"/>
                </a:lnTo>
                <a:lnTo>
                  <a:pt x="7249" y="4156918"/>
                </a:lnTo>
                <a:lnTo>
                  <a:pt x="10149" y="4132751"/>
                </a:lnTo>
                <a:lnTo>
                  <a:pt x="14017" y="4108586"/>
                </a:lnTo>
                <a:lnTo>
                  <a:pt x="20782" y="4059771"/>
                </a:lnTo>
                <a:lnTo>
                  <a:pt x="36247" y="3962145"/>
                </a:lnTo>
                <a:lnTo>
                  <a:pt x="43014" y="3914781"/>
                </a:lnTo>
                <a:lnTo>
                  <a:pt x="46398" y="3891098"/>
                </a:lnTo>
                <a:lnTo>
                  <a:pt x="48815" y="3867415"/>
                </a:lnTo>
                <a:lnTo>
                  <a:pt x="51231" y="3844701"/>
                </a:lnTo>
                <a:lnTo>
                  <a:pt x="52680" y="3821502"/>
                </a:lnTo>
                <a:lnTo>
                  <a:pt x="54130" y="3799753"/>
                </a:lnTo>
                <a:lnTo>
                  <a:pt x="54130" y="3778004"/>
                </a:lnTo>
                <a:lnTo>
                  <a:pt x="54130" y="3772687"/>
                </a:lnTo>
                <a:lnTo>
                  <a:pt x="55098" y="3768823"/>
                </a:lnTo>
                <a:lnTo>
                  <a:pt x="56064" y="3764472"/>
                </a:lnTo>
                <a:lnTo>
                  <a:pt x="57997" y="3762056"/>
                </a:lnTo>
                <a:lnTo>
                  <a:pt x="59931" y="3759155"/>
                </a:lnTo>
                <a:lnTo>
                  <a:pt x="61864" y="3756739"/>
                </a:lnTo>
                <a:lnTo>
                  <a:pt x="66696" y="3751908"/>
                </a:lnTo>
                <a:lnTo>
                  <a:pt x="71529" y="3748041"/>
                </a:lnTo>
                <a:lnTo>
                  <a:pt x="76363" y="3743690"/>
                </a:lnTo>
                <a:lnTo>
                  <a:pt x="78296" y="3741273"/>
                </a:lnTo>
                <a:lnTo>
                  <a:pt x="79263" y="3738375"/>
                </a:lnTo>
                <a:lnTo>
                  <a:pt x="80229" y="3734991"/>
                </a:lnTo>
                <a:lnTo>
                  <a:pt x="80713" y="3731607"/>
                </a:lnTo>
                <a:lnTo>
                  <a:pt x="80229" y="3720008"/>
                </a:lnTo>
                <a:lnTo>
                  <a:pt x="78780" y="3707442"/>
                </a:lnTo>
                <a:lnTo>
                  <a:pt x="76845" y="3694876"/>
                </a:lnTo>
                <a:lnTo>
                  <a:pt x="73947" y="3681344"/>
                </a:lnTo>
                <a:lnTo>
                  <a:pt x="69114" y="3653313"/>
                </a:lnTo>
                <a:lnTo>
                  <a:pt x="66212" y="3638331"/>
                </a:lnTo>
                <a:lnTo>
                  <a:pt x="64763" y="3623347"/>
                </a:lnTo>
                <a:lnTo>
                  <a:pt x="63798" y="3608365"/>
                </a:lnTo>
                <a:lnTo>
                  <a:pt x="64281" y="3592899"/>
                </a:lnTo>
                <a:lnTo>
                  <a:pt x="64763" y="3585166"/>
                </a:lnTo>
                <a:lnTo>
                  <a:pt x="66212" y="3577433"/>
                </a:lnTo>
                <a:lnTo>
                  <a:pt x="67664" y="3569700"/>
                </a:lnTo>
                <a:lnTo>
                  <a:pt x="69596" y="3561484"/>
                </a:lnTo>
                <a:lnTo>
                  <a:pt x="72497" y="3553751"/>
                </a:lnTo>
                <a:lnTo>
                  <a:pt x="75396" y="3546019"/>
                </a:lnTo>
                <a:lnTo>
                  <a:pt x="78780" y="3537802"/>
                </a:lnTo>
                <a:lnTo>
                  <a:pt x="83129" y="3530069"/>
                </a:lnTo>
                <a:lnTo>
                  <a:pt x="87962" y="3522336"/>
                </a:lnTo>
                <a:lnTo>
                  <a:pt x="93762" y="3514121"/>
                </a:lnTo>
                <a:lnTo>
                  <a:pt x="100045" y="3506871"/>
                </a:lnTo>
                <a:lnTo>
                  <a:pt x="106811" y="3498654"/>
                </a:lnTo>
                <a:lnTo>
                  <a:pt x="102944" y="3491887"/>
                </a:lnTo>
                <a:lnTo>
                  <a:pt x="100045" y="3484637"/>
                </a:lnTo>
                <a:lnTo>
                  <a:pt x="97628" y="3476906"/>
                </a:lnTo>
                <a:lnTo>
                  <a:pt x="95695" y="3470140"/>
                </a:lnTo>
                <a:lnTo>
                  <a:pt x="94729" y="3462889"/>
                </a:lnTo>
                <a:lnTo>
                  <a:pt x="93762" y="3455157"/>
                </a:lnTo>
                <a:lnTo>
                  <a:pt x="93762" y="3446941"/>
                </a:lnTo>
                <a:lnTo>
                  <a:pt x="94246" y="3439691"/>
                </a:lnTo>
                <a:lnTo>
                  <a:pt x="94729" y="3432440"/>
                </a:lnTo>
                <a:lnTo>
                  <a:pt x="95695" y="3424226"/>
                </a:lnTo>
                <a:lnTo>
                  <a:pt x="99079" y="3408277"/>
                </a:lnTo>
                <a:lnTo>
                  <a:pt x="103911" y="3391844"/>
                </a:lnTo>
                <a:lnTo>
                  <a:pt x="109712" y="3374928"/>
                </a:lnTo>
                <a:lnTo>
                  <a:pt x="122276" y="3339647"/>
                </a:lnTo>
                <a:lnTo>
                  <a:pt x="129528" y="3320798"/>
                </a:lnTo>
                <a:lnTo>
                  <a:pt x="136292" y="3301948"/>
                </a:lnTo>
                <a:lnTo>
                  <a:pt x="143059" y="3281650"/>
                </a:lnTo>
                <a:lnTo>
                  <a:pt x="148859" y="3261352"/>
                </a:lnTo>
                <a:lnTo>
                  <a:pt x="153691" y="3240085"/>
                </a:lnTo>
                <a:lnTo>
                  <a:pt x="155625" y="3228487"/>
                </a:lnTo>
                <a:lnTo>
                  <a:pt x="157074" y="3217370"/>
                </a:lnTo>
                <a:lnTo>
                  <a:pt x="162874" y="3219786"/>
                </a:lnTo>
                <a:lnTo>
                  <a:pt x="167224" y="3223170"/>
                </a:lnTo>
                <a:lnTo>
                  <a:pt x="170126" y="3226553"/>
                </a:lnTo>
                <a:lnTo>
                  <a:pt x="172058" y="3231388"/>
                </a:lnTo>
                <a:lnTo>
                  <a:pt x="173507" y="3235734"/>
                </a:lnTo>
                <a:lnTo>
                  <a:pt x="173990" y="3240567"/>
                </a:lnTo>
                <a:lnTo>
                  <a:pt x="174473" y="3250717"/>
                </a:lnTo>
                <a:lnTo>
                  <a:pt x="174957" y="3256035"/>
                </a:lnTo>
                <a:lnTo>
                  <a:pt x="175441" y="3261352"/>
                </a:lnTo>
                <a:lnTo>
                  <a:pt x="176891" y="3265702"/>
                </a:lnTo>
                <a:lnTo>
                  <a:pt x="179306" y="3269567"/>
                </a:lnTo>
                <a:lnTo>
                  <a:pt x="182208" y="3273916"/>
                </a:lnTo>
                <a:lnTo>
                  <a:pt x="186074" y="3276818"/>
                </a:lnTo>
                <a:lnTo>
                  <a:pt x="191873" y="3278751"/>
                </a:lnTo>
                <a:lnTo>
                  <a:pt x="199123" y="3280685"/>
                </a:lnTo>
                <a:lnTo>
                  <a:pt x="201540" y="3273916"/>
                </a:lnTo>
                <a:lnTo>
                  <a:pt x="202506" y="3266667"/>
                </a:lnTo>
                <a:lnTo>
                  <a:pt x="202506" y="3260385"/>
                </a:lnTo>
                <a:lnTo>
                  <a:pt x="202506" y="3255066"/>
                </a:lnTo>
                <a:lnTo>
                  <a:pt x="201540" y="3249270"/>
                </a:lnTo>
                <a:lnTo>
                  <a:pt x="199123" y="3243953"/>
                </a:lnTo>
                <a:lnTo>
                  <a:pt x="196707" y="3238634"/>
                </a:lnTo>
                <a:lnTo>
                  <a:pt x="193806" y="3234285"/>
                </a:lnTo>
                <a:lnTo>
                  <a:pt x="191389" y="3229454"/>
                </a:lnTo>
                <a:lnTo>
                  <a:pt x="187040" y="3225587"/>
                </a:lnTo>
                <a:lnTo>
                  <a:pt x="179306" y="3216887"/>
                </a:lnTo>
                <a:lnTo>
                  <a:pt x="161909" y="3200938"/>
                </a:lnTo>
                <a:lnTo>
                  <a:pt x="165291" y="3199006"/>
                </a:lnTo>
                <a:lnTo>
                  <a:pt x="168673" y="3196106"/>
                </a:lnTo>
                <a:lnTo>
                  <a:pt x="174957" y="3190305"/>
                </a:lnTo>
                <a:lnTo>
                  <a:pt x="180757" y="3183056"/>
                </a:lnTo>
                <a:lnTo>
                  <a:pt x="186074" y="3174839"/>
                </a:lnTo>
                <a:lnTo>
                  <a:pt x="190424" y="3165657"/>
                </a:lnTo>
                <a:lnTo>
                  <a:pt x="194772" y="3155991"/>
                </a:lnTo>
                <a:lnTo>
                  <a:pt x="198638" y="3145842"/>
                </a:lnTo>
                <a:lnTo>
                  <a:pt x="202022" y="3134725"/>
                </a:lnTo>
                <a:lnTo>
                  <a:pt x="208788" y="3112494"/>
                </a:lnTo>
                <a:lnTo>
                  <a:pt x="215071" y="3088812"/>
                </a:lnTo>
                <a:lnTo>
                  <a:pt x="221838" y="3066579"/>
                </a:lnTo>
                <a:lnTo>
                  <a:pt x="225704" y="3055464"/>
                </a:lnTo>
                <a:lnTo>
                  <a:pt x="229570" y="3045313"/>
                </a:lnTo>
                <a:lnTo>
                  <a:pt x="231022" y="3042415"/>
                </a:lnTo>
                <a:lnTo>
                  <a:pt x="231987" y="3039031"/>
                </a:lnTo>
                <a:lnTo>
                  <a:pt x="232471" y="3036614"/>
                </a:lnTo>
                <a:lnTo>
                  <a:pt x="232471" y="3033715"/>
                </a:lnTo>
                <a:lnTo>
                  <a:pt x="232471" y="3031298"/>
                </a:lnTo>
                <a:lnTo>
                  <a:pt x="231987" y="3029365"/>
                </a:lnTo>
                <a:lnTo>
                  <a:pt x="229570" y="3024532"/>
                </a:lnTo>
                <a:lnTo>
                  <a:pt x="226671" y="3020665"/>
                </a:lnTo>
                <a:lnTo>
                  <a:pt x="223287" y="3017283"/>
                </a:lnTo>
                <a:lnTo>
                  <a:pt x="218937" y="3014383"/>
                </a:lnTo>
                <a:lnTo>
                  <a:pt x="214104" y="3010999"/>
                </a:lnTo>
                <a:lnTo>
                  <a:pt x="204438" y="3005200"/>
                </a:lnTo>
                <a:lnTo>
                  <a:pt x="200573" y="3001817"/>
                </a:lnTo>
                <a:lnTo>
                  <a:pt x="196223" y="2997951"/>
                </a:lnTo>
                <a:lnTo>
                  <a:pt x="193322" y="2994083"/>
                </a:lnTo>
                <a:lnTo>
                  <a:pt x="191389" y="2990216"/>
                </a:lnTo>
                <a:lnTo>
                  <a:pt x="191389" y="2987318"/>
                </a:lnTo>
                <a:lnTo>
                  <a:pt x="190424" y="2984901"/>
                </a:lnTo>
                <a:lnTo>
                  <a:pt x="190424" y="2982001"/>
                </a:lnTo>
                <a:lnTo>
                  <a:pt x="191389" y="2979101"/>
                </a:lnTo>
                <a:lnTo>
                  <a:pt x="195256" y="2963635"/>
                </a:lnTo>
                <a:lnTo>
                  <a:pt x="199123" y="2948170"/>
                </a:lnTo>
                <a:lnTo>
                  <a:pt x="208305" y="2917238"/>
                </a:lnTo>
                <a:lnTo>
                  <a:pt x="218937" y="2887273"/>
                </a:lnTo>
                <a:lnTo>
                  <a:pt x="229570" y="2858759"/>
                </a:lnTo>
                <a:lnTo>
                  <a:pt x="241654" y="2829761"/>
                </a:lnTo>
                <a:lnTo>
                  <a:pt x="253735" y="2801727"/>
                </a:lnTo>
                <a:lnTo>
                  <a:pt x="266301" y="2774179"/>
                </a:lnTo>
                <a:lnTo>
                  <a:pt x="278867" y="2746632"/>
                </a:lnTo>
                <a:lnTo>
                  <a:pt x="304483" y="2693468"/>
                </a:lnTo>
                <a:lnTo>
                  <a:pt x="316565" y="2666886"/>
                </a:lnTo>
                <a:lnTo>
                  <a:pt x="327681" y="2640305"/>
                </a:lnTo>
                <a:lnTo>
                  <a:pt x="339281" y="2614206"/>
                </a:lnTo>
                <a:lnTo>
                  <a:pt x="349431" y="2587624"/>
                </a:lnTo>
                <a:lnTo>
                  <a:pt x="358613" y="2560558"/>
                </a:lnTo>
                <a:lnTo>
                  <a:pt x="366828" y="2534460"/>
                </a:lnTo>
                <a:lnTo>
                  <a:pt x="368764" y="2526727"/>
                </a:lnTo>
                <a:lnTo>
                  <a:pt x="369730" y="2519961"/>
                </a:lnTo>
                <a:lnTo>
                  <a:pt x="370695" y="2513195"/>
                </a:lnTo>
                <a:lnTo>
                  <a:pt x="370695" y="2505462"/>
                </a:lnTo>
                <a:lnTo>
                  <a:pt x="370695" y="2491929"/>
                </a:lnTo>
                <a:lnTo>
                  <a:pt x="370213" y="2477914"/>
                </a:lnTo>
                <a:lnTo>
                  <a:pt x="370213" y="2464380"/>
                </a:lnTo>
                <a:lnTo>
                  <a:pt x="370213" y="2450848"/>
                </a:lnTo>
                <a:lnTo>
                  <a:pt x="370695" y="2444081"/>
                </a:lnTo>
                <a:lnTo>
                  <a:pt x="372146" y="2437799"/>
                </a:lnTo>
                <a:lnTo>
                  <a:pt x="373597" y="2431033"/>
                </a:lnTo>
                <a:lnTo>
                  <a:pt x="375528" y="2424750"/>
                </a:lnTo>
                <a:lnTo>
                  <a:pt x="383262" y="2405417"/>
                </a:lnTo>
                <a:lnTo>
                  <a:pt x="391961" y="2386568"/>
                </a:lnTo>
                <a:lnTo>
                  <a:pt x="401144" y="2368203"/>
                </a:lnTo>
                <a:lnTo>
                  <a:pt x="410810" y="2350320"/>
                </a:lnTo>
                <a:lnTo>
                  <a:pt x="421443" y="2332922"/>
                </a:lnTo>
                <a:lnTo>
                  <a:pt x="432075" y="2315039"/>
                </a:lnTo>
                <a:lnTo>
                  <a:pt x="454792" y="2279757"/>
                </a:lnTo>
                <a:lnTo>
                  <a:pt x="477507" y="2245926"/>
                </a:lnTo>
                <a:lnTo>
                  <a:pt x="500705" y="2211612"/>
                </a:lnTo>
                <a:lnTo>
                  <a:pt x="523419" y="2177296"/>
                </a:lnTo>
                <a:lnTo>
                  <a:pt x="546136" y="2142498"/>
                </a:lnTo>
                <a:lnTo>
                  <a:pt x="549036" y="2137665"/>
                </a:lnTo>
                <a:lnTo>
                  <a:pt x="550969" y="2131383"/>
                </a:lnTo>
                <a:lnTo>
                  <a:pt x="555802" y="2119300"/>
                </a:lnTo>
                <a:lnTo>
                  <a:pt x="559669" y="2105767"/>
                </a:lnTo>
                <a:lnTo>
                  <a:pt x="563051" y="2092235"/>
                </a:lnTo>
                <a:lnTo>
                  <a:pt x="566435" y="2079186"/>
                </a:lnTo>
                <a:lnTo>
                  <a:pt x="570785" y="2066136"/>
                </a:lnTo>
                <a:lnTo>
                  <a:pt x="572717" y="2059854"/>
                </a:lnTo>
                <a:lnTo>
                  <a:pt x="575618" y="2054054"/>
                </a:lnTo>
                <a:lnTo>
                  <a:pt x="578517" y="2048737"/>
                </a:lnTo>
                <a:lnTo>
                  <a:pt x="581901" y="2043421"/>
                </a:lnTo>
                <a:lnTo>
                  <a:pt x="585768" y="2038588"/>
                </a:lnTo>
                <a:lnTo>
                  <a:pt x="589634" y="2034722"/>
                </a:lnTo>
                <a:lnTo>
                  <a:pt x="593983" y="2031338"/>
                </a:lnTo>
                <a:lnTo>
                  <a:pt x="598333" y="2027956"/>
                </a:lnTo>
                <a:lnTo>
                  <a:pt x="607999" y="2021672"/>
                </a:lnTo>
                <a:lnTo>
                  <a:pt x="618149" y="2016356"/>
                </a:lnTo>
                <a:lnTo>
                  <a:pt x="628781" y="2011039"/>
                </a:lnTo>
                <a:lnTo>
                  <a:pt x="638930" y="2004757"/>
                </a:lnTo>
                <a:lnTo>
                  <a:pt x="644246" y="2001373"/>
                </a:lnTo>
                <a:lnTo>
                  <a:pt x="649079" y="1997991"/>
                </a:lnTo>
                <a:lnTo>
                  <a:pt x="653912" y="1994124"/>
                </a:lnTo>
                <a:lnTo>
                  <a:pt x="659230" y="1989291"/>
                </a:lnTo>
                <a:lnTo>
                  <a:pt x="662613" y="1984941"/>
                </a:lnTo>
                <a:lnTo>
                  <a:pt x="665996" y="1980109"/>
                </a:lnTo>
                <a:lnTo>
                  <a:pt x="668413" y="1975759"/>
                </a:lnTo>
                <a:lnTo>
                  <a:pt x="670345" y="1970442"/>
                </a:lnTo>
                <a:lnTo>
                  <a:pt x="672279" y="1965609"/>
                </a:lnTo>
                <a:lnTo>
                  <a:pt x="673246" y="1960775"/>
                </a:lnTo>
                <a:lnTo>
                  <a:pt x="675661" y="1949660"/>
                </a:lnTo>
                <a:lnTo>
                  <a:pt x="678079" y="1939028"/>
                </a:lnTo>
                <a:lnTo>
                  <a:pt x="680494" y="1928395"/>
                </a:lnTo>
                <a:lnTo>
                  <a:pt x="681944" y="1922595"/>
                </a:lnTo>
                <a:lnTo>
                  <a:pt x="684361" y="1917762"/>
                </a:lnTo>
                <a:lnTo>
                  <a:pt x="687263" y="1912445"/>
                </a:lnTo>
                <a:lnTo>
                  <a:pt x="690161" y="1907129"/>
                </a:lnTo>
                <a:lnTo>
                  <a:pt x="703694" y="1887315"/>
                </a:lnTo>
                <a:lnTo>
                  <a:pt x="718193" y="1867014"/>
                </a:lnTo>
                <a:lnTo>
                  <a:pt x="733176" y="1847200"/>
                </a:lnTo>
                <a:lnTo>
                  <a:pt x="748641" y="1826901"/>
                </a:lnTo>
                <a:lnTo>
                  <a:pt x="764590" y="1806602"/>
                </a:lnTo>
                <a:lnTo>
                  <a:pt x="781989" y="1786785"/>
                </a:lnTo>
                <a:lnTo>
                  <a:pt x="798422" y="1766487"/>
                </a:lnTo>
                <a:lnTo>
                  <a:pt x="816303" y="1747154"/>
                </a:lnTo>
                <a:lnTo>
                  <a:pt x="852068" y="1707523"/>
                </a:lnTo>
                <a:lnTo>
                  <a:pt x="888798" y="1668859"/>
                </a:lnTo>
                <a:lnTo>
                  <a:pt x="925532" y="1631161"/>
                </a:lnTo>
                <a:lnTo>
                  <a:pt x="961779" y="1593947"/>
                </a:lnTo>
                <a:lnTo>
                  <a:pt x="965645" y="1595881"/>
                </a:lnTo>
                <a:lnTo>
                  <a:pt x="969511" y="1598779"/>
                </a:lnTo>
                <a:lnTo>
                  <a:pt x="972412" y="1601196"/>
                </a:lnTo>
                <a:lnTo>
                  <a:pt x="974827" y="1604096"/>
                </a:lnTo>
                <a:lnTo>
                  <a:pt x="975793" y="1606513"/>
                </a:lnTo>
                <a:lnTo>
                  <a:pt x="977245" y="1609413"/>
                </a:lnTo>
                <a:lnTo>
                  <a:pt x="977245" y="1612311"/>
                </a:lnTo>
                <a:lnTo>
                  <a:pt x="977245" y="1614246"/>
                </a:lnTo>
                <a:lnTo>
                  <a:pt x="976762" y="1617146"/>
                </a:lnTo>
                <a:lnTo>
                  <a:pt x="975311" y="1620046"/>
                </a:lnTo>
                <a:lnTo>
                  <a:pt x="971929" y="1625846"/>
                </a:lnTo>
                <a:lnTo>
                  <a:pt x="966612" y="1632128"/>
                </a:lnTo>
                <a:lnTo>
                  <a:pt x="960328" y="1638411"/>
                </a:lnTo>
                <a:lnTo>
                  <a:pt x="945346" y="1651944"/>
                </a:lnTo>
                <a:lnTo>
                  <a:pt x="929881" y="1666926"/>
                </a:lnTo>
                <a:lnTo>
                  <a:pt x="922630" y="1674176"/>
                </a:lnTo>
                <a:lnTo>
                  <a:pt x="914897" y="1682876"/>
                </a:lnTo>
                <a:lnTo>
                  <a:pt x="909582" y="1691575"/>
                </a:lnTo>
                <a:lnTo>
                  <a:pt x="906681" y="1695924"/>
                </a:lnTo>
                <a:lnTo>
                  <a:pt x="904265" y="1700757"/>
                </a:lnTo>
                <a:lnTo>
                  <a:pt x="901848" y="1707041"/>
                </a:lnTo>
                <a:lnTo>
                  <a:pt x="900399" y="1714774"/>
                </a:lnTo>
                <a:lnTo>
                  <a:pt x="898949" y="1723956"/>
                </a:lnTo>
                <a:lnTo>
                  <a:pt x="897982" y="1734589"/>
                </a:lnTo>
                <a:lnTo>
                  <a:pt x="896049" y="1755854"/>
                </a:lnTo>
                <a:lnTo>
                  <a:pt x="894598" y="1766004"/>
                </a:lnTo>
                <a:lnTo>
                  <a:pt x="892665" y="1776153"/>
                </a:lnTo>
                <a:lnTo>
                  <a:pt x="889766" y="1785336"/>
                </a:lnTo>
                <a:lnTo>
                  <a:pt x="888316" y="1789685"/>
                </a:lnTo>
                <a:lnTo>
                  <a:pt x="886383" y="1793552"/>
                </a:lnTo>
                <a:lnTo>
                  <a:pt x="883965" y="1796936"/>
                </a:lnTo>
                <a:lnTo>
                  <a:pt x="881067" y="1799835"/>
                </a:lnTo>
                <a:lnTo>
                  <a:pt x="878166" y="1802251"/>
                </a:lnTo>
                <a:lnTo>
                  <a:pt x="875268" y="1804669"/>
                </a:lnTo>
                <a:lnTo>
                  <a:pt x="871401" y="1805635"/>
                </a:lnTo>
                <a:lnTo>
                  <a:pt x="867534" y="1806602"/>
                </a:lnTo>
                <a:lnTo>
                  <a:pt x="862700" y="1806602"/>
                </a:lnTo>
                <a:lnTo>
                  <a:pt x="858351" y="1806118"/>
                </a:lnTo>
                <a:lnTo>
                  <a:pt x="852551" y="1805151"/>
                </a:lnTo>
                <a:lnTo>
                  <a:pt x="846752" y="1803218"/>
                </a:lnTo>
                <a:lnTo>
                  <a:pt x="840470" y="1800318"/>
                </a:lnTo>
                <a:lnTo>
                  <a:pt x="833220" y="1796452"/>
                </a:lnTo>
                <a:lnTo>
                  <a:pt x="829353" y="1800318"/>
                </a:lnTo>
                <a:lnTo>
                  <a:pt x="825971" y="1804669"/>
                </a:lnTo>
                <a:lnTo>
                  <a:pt x="824037" y="1808535"/>
                </a:lnTo>
                <a:lnTo>
                  <a:pt x="822103" y="1811917"/>
                </a:lnTo>
                <a:lnTo>
                  <a:pt x="820171" y="1815784"/>
                </a:lnTo>
                <a:lnTo>
                  <a:pt x="819686" y="1819650"/>
                </a:lnTo>
                <a:lnTo>
                  <a:pt x="819204" y="1823517"/>
                </a:lnTo>
                <a:lnTo>
                  <a:pt x="818720" y="1826901"/>
                </a:lnTo>
                <a:lnTo>
                  <a:pt x="819686" y="1833667"/>
                </a:lnTo>
                <a:lnTo>
                  <a:pt x="821620" y="1840916"/>
                </a:lnTo>
                <a:lnTo>
                  <a:pt x="824520" y="1847682"/>
                </a:lnTo>
                <a:lnTo>
                  <a:pt x="827420" y="1854448"/>
                </a:lnTo>
                <a:lnTo>
                  <a:pt x="830319" y="1861215"/>
                </a:lnTo>
                <a:lnTo>
                  <a:pt x="833220" y="1868465"/>
                </a:lnTo>
                <a:lnTo>
                  <a:pt x="834670" y="1875231"/>
                </a:lnTo>
                <a:lnTo>
                  <a:pt x="835636" y="1881997"/>
                </a:lnTo>
                <a:lnTo>
                  <a:pt x="835636" y="1885864"/>
                </a:lnTo>
                <a:lnTo>
                  <a:pt x="835152" y="1889248"/>
                </a:lnTo>
                <a:lnTo>
                  <a:pt x="834670" y="1893113"/>
                </a:lnTo>
                <a:lnTo>
                  <a:pt x="833702" y="1896979"/>
                </a:lnTo>
                <a:lnTo>
                  <a:pt x="831286" y="1900846"/>
                </a:lnTo>
                <a:lnTo>
                  <a:pt x="828869" y="1904230"/>
                </a:lnTo>
                <a:lnTo>
                  <a:pt x="825971" y="1908579"/>
                </a:lnTo>
                <a:lnTo>
                  <a:pt x="822587" y="1912445"/>
                </a:lnTo>
                <a:lnTo>
                  <a:pt x="812920" y="1906645"/>
                </a:lnTo>
                <a:lnTo>
                  <a:pt x="808088" y="1904230"/>
                </a:lnTo>
                <a:lnTo>
                  <a:pt x="803739" y="1902296"/>
                </a:lnTo>
                <a:lnTo>
                  <a:pt x="798906" y="1900846"/>
                </a:lnTo>
                <a:lnTo>
                  <a:pt x="795039" y="1899879"/>
                </a:lnTo>
                <a:lnTo>
                  <a:pt x="790689" y="1899396"/>
                </a:lnTo>
                <a:lnTo>
                  <a:pt x="786338" y="1899396"/>
                </a:lnTo>
                <a:lnTo>
                  <a:pt x="782472" y="1899396"/>
                </a:lnTo>
                <a:lnTo>
                  <a:pt x="778606" y="1899879"/>
                </a:lnTo>
                <a:lnTo>
                  <a:pt x="774256" y="1900363"/>
                </a:lnTo>
                <a:lnTo>
                  <a:pt x="770872" y="1901330"/>
                </a:lnTo>
                <a:lnTo>
                  <a:pt x="763624" y="1905196"/>
                </a:lnTo>
                <a:lnTo>
                  <a:pt x="756857" y="1909545"/>
                </a:lnTo>
                <a:lnTo>
                  <a:pt x="760239" y="1911478"/>
                </a:lnTo>
                <a:lnTo>
                  <a:pt x="763624" y="1912929"/>
                </a:lnTo>
                <a:lnTo>
                  <a:pt x="766523" y="1915345"/>
                </a:lnTo>
                <a:lnTo>
                  <a:pt x="769423" y="1918245"/>
                </a:lnTo>
                <a:lnTo>
                  <a:pt x="772323" y="1921144"/>
                </a:lnTo>
                <a:lnTo>
                  <a:pt x="774256" y="1924528"/>
                </a:lnTo>
                <a:lnTo>
                  <a:pt x="778122" y="1930812"/>
                </a:lnTo>
                <a:lnTo>
                  <a:pt x="780539" y="1938061"/>
                </a:lnTo>
                <a:lnTo>
                  <a:pt x="781989" y="1946276"/>
                </a:lnTo>
                <a:lnTo>
                  <a:pt x="781989" y="1954493"/>
                </a:lnTo>
                <a:lnTo>
                  <a:pt x="780539" y="1962226"/>
                </a:lnTo>
                <a:lnTo>
                  <a:pt x="779573" y="1966575"/>
                </a:lnTo>
                <a:lnTo>
                  <a:pt x="778122" y="1970442"/>
                </a:lnTo>
                <a:lnTo>
                  <a:pt x="776189" y="1974308"/>
                </a:lnTo>
                <a:lnTo>
                  <a:pt x="773774" y="1978659"/>
                </a:lnTo>
                <a:lnTo>
                  <a:pt x="771356" y="1982042"/>
                </a:lnTo>
                <a:lnTo>
                  <a:pt x="767973" y="1985425"/>
                </a:lnTo>
                <a:lnTo>
                  <a:pt x="765074" y="1988807"/>
                </a:lnTo>
                <a:lnTo>
                  <a:pt x="761206" y="1991707"/>
                </a:lnTo>
                <a:lnTo>
                  <a:pt x="757340" y="1994607"/>
                </a:lnTo>
                <a:lnTo>
                  <a:pt x="752507" y="1997024"/>
                </a:lnTo>
                <a:lnTo>
                  <a:pt x="747674" y="1998957"/>
                </a:lnTo>
                <a:lnTo>
                  <a:pt x="742358" y="2000891"/>
                </a:lnTo>
                <a:lnTo>
                  <a:pt x="736558" y="2002824"/>
                </a:lnTo>
                <a:lnTo>
                  <a:pt x="730275" y="2003791"/>
                </a:lnTo>
                <a:lnTo>
                  <a:pt x="723510" y="2004757"/>
                </a:lnTo>
                <a:lnTo>
                  <a:pt x="716260" y="2004757"/>
                </a:lnTo>
                <a:lnTo>
                  <a:pt x="721093" y="2009590"/>
                </a:lnTo>
                <a:lnTo>
                  <a:pt x="724959" y="2013456"/>
                </a:lnTo>
                <a:lnTo>
                  <a:pt x="729792" y="2016356"/>
                </a:lnTo>
                <a:lnTo>
                  <a:pt x="733659" y="2018772"/>
                </a:lnTo>
                <a:lnTo>
                  <a:pt x="737041" y="2020223"/>
                </a:lnTo>
                <a:lnTo>
                  <a:pt x="740425" y="2021672"/>
                </a:lnTo>
                <a:lnTo>
                  <a:pt x="743808" y="2022156"/>
                </a:lnTo>
                <a:lnTo>
                  <a:pt x="747674" y="2022156"/>
                </a:lnTo>
                <a:lnTo>
                  <a:pt x="751058" y="2022156"/>
                </a:lnTo>
                <a:lnTo>
                  <a:pt x="753957" y="2021190"/>
                </a:lnTo>
                <a:lnTo>
                  <a:pt x="760239" y="2018772"/>
                </a:lnTo>
                <a:lnTo>
                  <a:pt x="766039" y="2015872"/>
                </a:lnTo>
                <a:lnTo>
                  <a:pt x="770872" y="2012006"/>
                </a:lnTo>
                <a:lnTo>
                  <a:pt x="776672" y="2008139"/>
                </a:lnTo>
                <a:lnTo>
                  <a:pt x="782472" y="2004757"/>
                </a:lnTo>
                <a:lnTo>
                  <a:pt x="788271" y="2001857"/>
                </a:lnTo>
                <a:lnTo>
                  <a:pt x="791171" y="2000891"/>
                </a:lnTo>
                <a:lnTo>
                  <a:pt x="794072" y="2000406"/>
                </a:lnTo>
                <a:lnTo>
                  <a:pt x="797454" y="2000406"/>
                </a:lnTo>
                <a:lnTo>
                  <a:pt x="800837" y="2000406"/>
                </a:lnTo>
                <a:lnTo>
                  <a:pt x="804221" y="2001373"/>
                </a:lnTo>
                <a:lnTo>
                  <a:pt x="807603" y="2002824"/>
                </a:lnTo>
                <a:lnTo>
                  <a:pt x="811954" y="2004273"/>
                </a:lnTo>
                <a:lnTo>
                  <a:pt x="815338" y="2006690"/>
                </a:lnTo>
                <a:lnTo>
                  <a:pt x="819686" y="2010073"/>
                </a:lnTo>
                <a:lnTo>
                  <a:pt x="824037" y="2013456"/>
                </a:lnTo>
                <a:lnTo>
                  <a:pt x="789239" y="2079186"/>
                </a:lnTo>
                <a:lnTo>
                  <a:pt x="761206" y="2131383"/>
                </a:lnTo>
                <a:lnTo>
                  <a:pt x="748159" y="2155549"/>
                </a:lnTo>
                <a:lnTo>
                  <a:pt x="736074" y="2180196"/>
                </a:lnTo>
                <a:lnTo>
                  <a:pt x="723510" y="2206295"/>
                </a:lnTo>
                <a:lnTo>
                  <a:pt x="710943" y="2236260"/>
                </a:lnTo>
                <a:lnTo>
                  <a:pt x="715776" y="2240126"/>
                </a:lnTo>
                <a:lnTo>
                  <a:pt x="720608" y="2243510"/>
                </a:lnTo>
                <a:lnTo>
                  <a:pt x="724959" y="2245926"/>
                </a:lnTo>
                <a:lnTo>
                  <a:pt x="729792" y="2247859"/>
                </a:lnTo>
                <a:lnTo>
                  <a:pt x="733659" y="2249310"/>
                </a:lnTo>
                <a:lnTo>
                  <a:pt x="737525" y="2250276"/>
                </a:lnTo>
                <a:lnTo>
                  <a:pt x="741874" y="2250276"/>
                </a:lnTo>
                <a:lnTo>
                  <a:pt x="745257" y="2250276"/>
                </a:lnTo>
                <a:lnTo>
                  <a:pt x="748641" y="2249310"/>
                </a:lnTo>
                <a:lnTo>
                  <a:pt x="752024" y="2248343"/>
                </a:lnTo>
                <a:lnTo>
                  <a:pt x="758308" y="2245443"/>
                </a:lnTo>
                <a:lnTo>
                  <a:pt x="764590" y="2242059"/>
                </a:lnTo>
                <a:lnTo>
                  <a:pt x="770872" y="2238677"/>
                </a:lnTo>
                <a:lnTo>
                  <a:pt x="777156" y="2234326"/>
                </a:lnTo>
                <a:lnTo>
                  <a:pt x="783439" y="2231911"/>
                </a:lnTo>
                <a:lnTo>
                  <a:pt x="786338" y="2230460"/>
                </a:lnTo>
                <a:lnTo>
                  <a:pt x="789722" y="2229494"/>
                </a:lnTo>
                <a:lnTo>
                  <a:pt x="793590" y="2229494"/>
                </a:lnTo>
                <a:lnTo>
                  <a:pt x="797454" y="2229011"/>
                </a:lnTo>
                <a:lnTo>
                  <a:pt x="800837" y="2229494"/>
                </a:lnTo>
                <a:lnTo>
                  <a:pt x="804705" y="2230460"/>
                </a:lnTo>
                <a:lnTo>
                  <a:pt x="809538" y="2231911"/>
                </a:lnTo>
                <a:lnTo>
                  <a:pt x="813403" y="2233844"/>
                </a:lnTo>
                <a:lnTo>
                  <a:pt x="818236" y="2236744"/>
                </a:lnTo>
                <a:lnTo>
                  <a:pt x="823069" y="2240126"/>
                </a:lnTo>
                <a:lnTo>
                  <a:pt x="828386" y="2244959"/>
                </a:lnTo>
                <a:lnTo>
                  <a:pt x="834187" y="2250276"/>
                </a:lnTo>
                <a:lnTo>
                  <a:pt x="825487" y="2257525"/>
                </a:lnTo>
                <a:lnTo>
                  <a:pt x="818236" y="2264775"/>
                </a:lnTo>
                <a:lnTo>
                  <a:pt x="810987" y="2272991"/>
                </a:lnTo>
                <a:lnTo>
                  <a:pt x="804705" y="2281208"/>
                </a:lnTo>
                <a:lnTo>
                  <a:pt x="799872" y="2288941"/>
                </a:lnTo>
                <a:lnTo>
                  <a:pt x="795039" y="2297156"/>
                </a:lnTo>
                <a:lnTo>
                  <a:pt x="791171" y="2305857"/>
                </a:lnTo>
                <a:lnTo>
                  <a:pt x="787789" y="2314555"/>
                </a:lnTo>
                <a:lnTo>
                  <a:pt x="784406" y="2322288"/>
                </a:lnTo>
                <a:lnTo>
                  <a:pt x="781505" y="2330988"/>
                </a:lnTo>
                <a:lnTo>
                  <a:pt x="776672" y="2348388"/>
                </a:lnTo>
                <a:lnTo>
                  <a:pt x="768941" y="2382220"/>
                </a:lnTo>
                <a:lnTo>
                  <a:pt x="764590" y="2398168"/>
                </a:lnTo>
                <a:lnTo>
                  <a:pt x="760239" y="2413634"/>
                </a:lnTo>
                <a:lnTo>
                  <a:pt x="757340" y="2421366"/>
                </a:lnTo>
                <a:lnTo>
                  <a:pt x="753957" y="2428615"/>
                </a:lnTo>
                <a:lnTo>
                  <a:pt x="750574" y="2435383"/>
                </a:lnTo>
                <a:lnTo>
                  <a:pt x="745741" y="2442632"/>
                </a:lnTo>
                <a:lnTo>
                  <a:pt x="741391" y="2448916"/>
                </a:lnTo>
                <a:lnTo>
                  <a:pt x="735592" y="2454231"/>
                </a:lnTo>
                <a:lnTo>
                  <a:pt x="729792" y="2460031"/>
                </a:lnTo>
                <a:lnTo>
                  <a:pt x="722059" y="2465346"/>
                </a:lnTo>
                <a:lnTo>
                  <a:pt x="714808" y="2470664"/>
                </a:lnTo>
                <a:lnTo>
                  <a:pt x="706109" y="2474530"/>
                </a:lnTo>
                <a:lnTo>
                  <a:pt x="696443" y="2478396"/>
                </a:lnTo>
                <a:lnTo>
                  <a:pt x="685810" y="2481779"/>
                </a:lnTo>
                <a:lnTo>
                  <a:pt x="684844" y="2488545"/>
                </a:lnTo>
                <a:lnTo>
                  <a:pt x="684844" y="2493862"/>
                </a:lnTo>
                <a:lnTo>
                  <a:pt x="684844" y="2499178"/>
                </a:lnTo>
                <a:lnTo>
                  <a:pt x="685328" y="2504011"/>
                </a:lnTo>
                <a:lnTo>
                  <a:pt x="686777" y="2507879"/>
                </a:lnTo>
                <a:lnTo>
                  <a:pt x="688228" y="2511261"/>
                </a:lnTo>
                <a:lnTo>
                  <a:pt x="690643" y="2514161"/>
                </a:lnTo>
                <a:lnTo>
                  <a:pt x="693060" y="2516578"/>
                </a:lnTo>
                <a:lnTo>
                  <a:pt x="696443" y="2518994"/>
                </a:lnTo>
                <a:lnTo>
                  <a:pt x="699827" y="2519961"/>
                </a:lnTo>
                <a:lnTo>
                  <a:pt x="703694" y="2520928"/>
                </a:lnTo>
                <a:lnTo>
                  <a:pt x="708044" y="2522376"/>
                </a:lnTo>
                <a:lnTo>
                  <a:pt x="712393" y="2522861"/>
                </a:lnTo>
                <a:lnTo>
                  <a:pt x="717710" y="2522861"/>
                </a:lnTo>
                <a:lnTo>
                  <a:pt x="729310" y="2521412"/>
                </a:lnTo>
                <a:lnTo>
                  <a:pt x="729792" y="2525761"/>
                </a:lnTo>
                <a:lnTo>
                  <a:pt x="729792" y="2529143"/>
                </a:lnTo>
                <a:lnTo>
                  <a:pt x="729310" y="2532527"/>
                </a:lnTo>
                <a:lnTo>
                  <a:pt x="728343" y="2535909"/>
                </a:lnTo>
                <a:lnTo>
                  <a:pt x="727374" y="2538327"/>
                </a:lnTo>
                <a:lnTo>
                  <a:pt x="725441" y="2541226"/>
                </a:lnTo>
                <a:lnTo>
                  <a:pt x="721575" y="2545577"/>
                </a:lnTo>
                <a:lnTo>
                  <a:pt x="717226" y="2548959"/>
                </a:lnTo>
                <a:lnTo>
                  <a:pt x="711909" y="2552825"/>
                </a:lnTo>
                <a:lnTo>
                  <a:pt x="706593" y="2554759"/>
                </a:lnTo>
                <a:lnTo>
                  <a:pt x="701760" y="2557176"/>
                </a:lnTo>
                <a:lnTo>
                  <a:pt x="693060" y="2561043"/>
                </a:lnTo>
                <a:lnTo>
                  <a:pt x="689677" y="2563458"/>
                </a:lnTo>
                <a:lnTo>
                  <a:pt x="687745" y="2565876"/>
                </a:lnTo>
                <a:lnTo>
                  <a:pt x="687745" y="2566841"/>
                </a:lnTo>
                <a:lnTo>
                  <a:pt x="687745" y="2568291"/>
                </a:lnTo>
                <a:lnTo>
                  <a:pt x="688228" y="2569742"/>
                </a:lnTo>
                <a:lnTo>
                  <a:pt x="689677" y="2571191"/>
                </a:lnTo>
                <a:lnTo>
                  <a:pt x="693545" y="2574575"/>
                </a:lnTo>
                <a:lnTo>
                  <a:pt x="700310" y="2578442"/>
                </a:lnTo>
                <a:lnTo>
                  <a:pt x="696443" y="2583757"/>
                </a:lnTo>
                <a:lnTo>
                  <a:pt x="694510" y="2585208"/>
                </a:lnTo>
                <a:lnTo>
                  <a:pt x="692578" y="2586657"/>
                </a:lnTo>
                <a:lnTo>
                  <a:pt x="690643" y="2587139"/>
                </a:lnTo>
                <a:lnTo>
                  <a:pt x="688712" y="2587139"/>
                </a:lnTo>
                <a:lnTo>
                  <a:pt x="687263" y="2586657"/>
                </a:lnTo>
                <a:lnTo>
                  <a:pt x="684844" y="2586175"/>
                </a:lnTo>
                <a:lnTo>
                  <a:pt x="681462" y="2583757"/>
                </a:lnTo>
                <a:lnTo>
                  <a:pt x="678079" y="2580373"/>
                </a:lnTo>
                <a:lnTo>
                  <a:pt x="674211" y="2575540"/>
                </a:lnTo>
                <a:lnTo>
                  <a:pt x="670345" y="2570225"/>
                </a:lnTo>
                <a:lnTo>
                  <a:pt x="663095" y="2559109"/>
                </a:lnTo>
                <a:lnTo>
                  <a:pt x="655845" y="2547510"/>
                </a:lnTo>
                <a:lnTo>
                  <a:pt x="651497" y="2542193"/>
                </a:lnTo>
                <a:lnTo>
                  <a:pt x="647630" y="2537842"/>
                </a:lnTo>
                <a:lnTo>
                  <a:pt x="643763" y="2534460"/>
                </a:lnTo>
                <a:lnTo>
                  <a:pt x="638930" y="2532044"/>
                </a:lnTo>
                <a:lnTo>
                  <a:pt x="636031" y="2575540"/>
                </a:lnTo>
                <a:lnTo>
                  <a:pt x="634580" y="2595839"/>
                </a:lnTo>
                <a:lnTo>
                  <a:pt x="632164" y="2615173"/>
                </a:lnTo>
                <a:lnTo>
                  <a:pt x="629747" y="2634021"/>
                </a:lnTo>
                <a:lnTo>
                  <a:pt x="626848" y="2652387"/>
                </a:lnTo>
                <a:lnTo>
                  <a:pt x="622982" y="2670270"/>
                </a:lnTo>
                <a:lnTo>
                  <a:pt x="618632" y="2687667"/>
                </a:lnTo>
                <a:lnTo>
                  <a:pt x="614281" y="2704584"/>
                </a:lnTo>
                <a:lnTo>
                  <a:pt x="607999" y="2721983"/>
                </a:lnTo>
                <a:lnTo>
                  <a:pt x="601717" y="2738898"/>
                </a:lnTo>
                <a:lnTo>
                  <a:pt x="593499" y="2755814"/>
                </a:lnTo>
                <a:lnTo>
                  <a:pt x="584316" y="2773213"/>
                </a:lnTo>
                <a:lnTo>
                  <a:pt x="574650" y="2791095"/>
                </a:lnTo>
                <a:lnTo>
                  <a:pt x="562568" y="2809462"/>
                </a:lnTo>
                <a:lnTo>
                  <a:pt x="550002" y="2827827"/>
                </a:lnTo>
                <a:lnTo>
                  <a:pt x="552902" y="2828792"/>
                </a:lnTo>
                <a:lnTo>
                  <a:pt x="555802" y="2829277"/>
                </a:lnTo>
                <a:lnTo>
                  <a:pt x="558217" y="2828792"/>
                </a:lnTo>
                <a:lnTo>
                  <a:pt x="560151" y="2828310"/>
                </a:lnTo>
                <a:lnTo>
                  <a:pt x="562568" y="2827827"/>
                </a:lnTo>
                <a:lnTo>
                  <a:pt x="564502" y="2825894"/>
                </a:lnTo>
                <a:lnTo>
                  <a:pt x="567884" y="2822510"/>
                </a:lnTo>
                <a:lnTo>
                  <a:pt x="570785" y="2818644"/>
                </a:lnTo>
                <a:lnTo>
                  <a:pt x="573684" y="2813811"/>
                </a:lnTo>
                <a:lnTo>
                  <a:pt x="575618" y="2809462"/>
                </a:lnTo>
                <a:lnTo>
                  <a:pt x="578517" y="2805111"/>
                </a:lnTo>
                <a:lnTo>
                  <a:pt x="575134" y="2816228"/>
                </a:lnTo>
                <a:lnTo>
                  <a:pt x="571752" y="2829277"/>
                </a:lnTo>
                <a:lnTo>
                  <a:pt x="564502" y="2861175"/>
                </a:lnTo>
                <a:lnTo>
                  <a:pt x="555802" y="2896939"/>
                </a:lnTo>
                <a:lnTo>
                  <a:pt x="550969" y="2916272"/>
                </a:lnTo>
                <a:lnTo>
                  <a:pt x="546136" y="2935604"/>
                </a:lnTo>
                <a:lnTo>
                  <a:pt x="540337" y="2955903"/>
                </a:lnTo>
                <a:lnTo>
                  <a:pt x="534536" y="2975235"/>
                </a:lnTo>
                <a:lnTo>
                  <a:pt x="526804" y="2994083"/>
                </a:lnTo>
                <a:lnTo>
                  <a:pt x="519553" y="3012449"/>
                </a:lnTo>
                <a:lnTo>
                  <a:pt x="510855" y="3030332"/>
                </a:lnTo>
                <a:lnTo>
                  <a:pt x="506504" y="3039031"/>
                </a:lnTo>
                <a:lnTo>
                  <a:pt x="501189" y="3046763"/>
                </a:lnTo>
                <a:lnTo>
                  <a:pt x="495872" y="3054497"/>
                </a:lnTo>
                <a:lnTo>
                  <a:pt x="491039" y="3061262"/>
                </a:lnTo>
                <a:lnTo>
                  <a:pt x="485240" y="3068029"/>
                </a:lnTo>
                <a:lnTo>
                  <a:pt x="478956" y="3074312"/>
                </a:lnTo>
                <a:lnTo>
                  <a:pt x="476540" y="3079145"/>
                </a:lnTo>
                <a:lnTo>
                  <a:pt x="474607" y="3083979"/>
                </a:lnTo>
                <a:lnTo>
                  <a:pt x="473640" y="3087846"/>
                </a:lnTo>
                <a:lnTo>
                  <a:pt x="473156" y="3091712"/>
                </a:lnTo>
                <a:lnTo>
                  <a:pt x="473156" y="3095577"/>
                </a:lnTo>
                <a:lnTo>
                  <a:pt x="473640" y="3099444"/>
                </a:lnTo>
                <a:lnTo>
                  <a:pt x="474123" y="3102827"/>
                </a:lnTo>
                <a:lnTo>
                  <a:pt x="474607" y="3106211"/>
                </a:lnTo>
                <a:lnTo>
                  <a:pt x="477989" y="3112009"/>
                </a:lnTo>
                <a:lnTo>
                  <a:pt x="481855" y="3118293"/>
                </a:lnTo>
                <a:lnTo>
                  <a:pt x="486206" y="3123126"/>
                </a:lnTo>
                <a:lnTo>
                  <a:pt x="491522" y="3128926"/>
                </a:lnTo>
                <a:lnTo>
                  <a:pt x="495872" y="3134242"/>
                </a:lnTo>
                <a:lnTo>
                  <a:pt x="500705" y="3140041"/>
                </a:lnTo>
                <a:lnTo>
                  <a:pt x="504571" y="3145842"/>
                </a:lnTo>
                <a:lnTo>
                  <a:pt x="507472" y="3151641"/>
                </a:lnTo>
                <a:lnTo>
                  <a:pt x="507954" y="3155024"/>
                </a:lnTo>
                <a:lnTo>
                  <a:pt x="509405" y="3158407"/>
                </a:lnTo>
                <a:lnTo>
                  <a:pt x="509405" y="3161791"/>
                </a:lnTo>
                <a:lnTo>
                  <a:pt x="509405" y="3165657"/>
                </a:lnTo>
                <a:lnTo>
                  <a:pt x="508438" y="3169524"/>
                </a:lnTo>
                <a:lnTo>
                  <a:pt x="507472" y="3173873"/>
                </a:lnTo>
                <a:lnTo>
                  <a:pt x="505538" y="3177741"/>
                </a:lnTo>
                <a:lnTo>
                  <a:pt x="503605" y="3182573"/>
                </a:lnTo>
                <a:lnTo>
                  <a:pt x="497805" y="3184988"/>
                </a:lnTo>
                <a:lnTo>
                  <a:pt x="492488" y="3187888"/>
                </a:lnTo>
                <a:lnTo>
                  <a:pt x="486689" y="3190305"/>
                </a:lnTo>
                <a:lnTo>
                  <a:pt x="482339" y="3194173"/>
                </a:lnTo>
                <a:lnTo>
                  <a:pt x="477022" y="3198039"/>
                </a:lnTo>
                <a:lnTo>
                  <a:pt x="472674" y="3201904"/>
                </a:lnTo>
                <a:lnTo>
                  <a:pt x="468323" y="3207220"/>
                </a:lnTo>
                <a:lnTo>
                  <a:pt x="464458" y="3211572"/>
                </a:lnTo>
                <a:lnTo>
                  <a:pt x="460592" y="3217370"/>
                </a:lnTo>
                <a:lnTo>
                  <a:pt x="457208" y="3223170"/>
                </a:lnTo>
                <a:lnTo>
                  <a:pt x="449959" y="3235252"/>
                </a:lnTo>
                <a:lnTo>
                  <a:pt x="444159" y="3248303"/>
                </a:lnTo>
                <a:lnTo>
                  <a:pt x="439809" y="3262318"/>
                </a:lnTo>
                <a:lnTo>
                  <a:pt x="437392" y="3266667"/>
                </a:lnTo>
                <a:lnTo>
                  <a:pt x="435942" y="3271016"/>
                </a:lnTo>
                <a:lnTo>
                  <a:pt x="434975" y="3274398"/>
                </a:lnTo>
                <a:lnTo>
                  <a:pt x="434975" y="3277784"/>
                </a:lnTo>
                <a:lnTo>
                  <a:pt x="435942" y="3281168"/>
                </a:lnTo>
                <a:lnTo>
                  <a:pt x="436424" y="3284066"/>
                </a:lnTo>
                <a:lnTo>
                  <a:pt x="437876" y="3286482"/>
                </a:lnTo>
                <a:lnTo>
                  <a:pt x="440293" y="3288899"/>
                </a:lnTo>
                <a:lnTo>
                  <a:pt x="442709" y="3290831"/>
                </a:lnTo>
                <a:lnTo>
                  <a:pt x="445608" y="3293250"/>
                </a:lnTo>
                <a:lnTo>
                  <a:pt x="451891" y="3296634"/>
                </a:lnTo>
                <a:lnTo>
                  <a:pt x="459625" y="3300015"/>
                </a:lnTo>
                <a:lnTo>
                  <a:pt x="467356" y="3302914"/>
                </a:lnTo>
                <a:lnTo>
                  <a:pt x="463974" y="3309198"/>
                </a:lnTo>
                <a:lnTo>
                  <a:pt x="459625" y="3314999"/>
                </a:lnTo>
                <a:lnTo>
                  <a:pt x="451408" y="3327565"/>
                </a:lnTo>
                <a:lnTo>
                  <a:pt x="442709" y="3341096"/>
                </a:lnTo>
                <a:lnTo>
                  <a:pt x="439326" y="3347379"/>
                </a:lnTo>
                <a:lnTo>
                  <a:pt x="436424" y="3353662"/>
                </a:lnTo>
                <a:lnTo>
                  <a:pt x="434009" y="3359946"/>
                </a:lnTo>
                <a:lnTo>
                  <a:pt x="433525" y="3366228"/>
                </a:lnTo>
                <a:lnTo>
                  <a:pt x="433525" y="3369128"/>
                </a:lnTo>
                <a:lnTo>
                  <a:pt x="433525" y="3372510"/>
                </a:lnTo>
                <a:lnTo>
                  <a:pt x="434009" y="3375412"/>
                </a:lnTo>
                <a:lnTo>
                  <a:pt x="434975" y="3378312"/>
                </a:lnTo>
                <a:lnTo>
                  <a:pt x="436908" y="3381211"/>
                </a:lnTo>
                <a:lnTo>
                  <a:pt x="438844" y="3384111"/>
                </a:lnTo>
                <a:lnTo>
                  <a:pt x="441258" y="3386527"/>
                </a:lnTo>
                <a:lnTo>
                  <a:pt x="444159" y="3389427"/>
                </a:lnTo>
                <a:lnTo>
                  <a:pt x="448024" y="3391360"/>
                </a:lnTo>
                <a:lnTo>
                  <a:pt x="451891" y="3394260"/>
                </a:lnTo>
                <a:lnTo>
                  <a:pt x="456241" y="3396676"/>
                </a:lnTo>
                <a:lnTo>
                  <a:pt x="461557" y="3399093"/>
                </a:lnTo>
                <a:lnTo>
                  <a:pt x="465424" y="3398610"/>
                </a:lnTo>
                <a:lnTo>
                  <a:pt x="468807" y="3397644"/>
                </a:lnTo>
                <a:lnTo>
                  <a:pt x="472674" y="3396676"/>
                </a:lnTo>
                <a:lnTo>
                  <a:pt x="475573" y="3394744"/>
                </a:lnTo>
                <a:lnTo>
                  <a:pt x="477989" y="3393293"/>
                </a:lnTo>
                <a:lnTo>
                  <a:pt x="480406" y="3390877"/>
                </a:lnTo>
                <a:lnTo>
                  <a:pt x="482822" y="3387978"/>
                </a:lnTo>
                <a:lnTo>
                  <a:pt x="485240" y="3385078"/>
                </a:lnTo>
                <a:lnTo>
                  <a:pt x="488621" y="3378312"/>
                </a:lnTo>
                <a:lnTo>
                  <a:pt x="491522" y="3370579"/>
                </a:lnTo>
                <a:lnTo>
                  <a:pt x="493939" y="3362362"/>
                </a:lnTo>
                <a:lnTo>
                  <a:pt x="495390" y="3353178"/>
                </a:lnTo>
                <a:lnTo>
                  <a:pt x="498772" y="3333846"/>
                </a:lnTo>
                <a:lnTo>
                  <a:pt x="501671" y="3314999"/>
                </a:lnTo>
                <a:lnTo>
                  <a:pt x="503605" y="3305814"/>
                </a:lnTo>
                <a:lnTo>
                  <a:pt x="505538" y="3297116"/>
                </a:lnTo>
                <a:lnTo>
                  <a:pt x="508438" y="3289864"/>
                </a:lnTo>
                <a:lnTo>
                  <a:pt x="512787" y="3283100"/>
                </a:lnTo>
                <a:lnTo>
                  <a:pt x="529219" y="3288899"/>
                </a:lnTo>
                <a:lnTo>
                  <a:pt x="537437" y="3290831"/>
                </a:lnTo>
                <a:lnTo>
                  <a:pt x="544685" y="3292766"/>
                </a:lnTo>
                <a:lnTo>
                  <a:pt x="551935" y="3293732"/>
                </a:lnTo>
                <a:lnTo>
                  <a:pt x="558701" y="3293732"/>
                </a:lnTo>
                <a:lnTo>
                  <a:pt x="564502" y="3293732"/>
                </a:lnTo>
                <a:lnTo>
                  <a:pt x="570301" y="3293250"/>
                </a:lnTo>
                <a:lnTo>
                  <a:pt x="575618" y="3291799"/>
                </a:lnTo>
                <a:lnTo>
                  <a:pt x="580450" y="3289382"/>
                </a:lnTo>
                <a:lnTo>
                  <a:pt x="584800" y="3286482"/>
                </a:lnTo>
                <a:lnTo>
                  <a:pt x="588666" y="3283100"/>
                </a:lnTo>
                <a:lnTo>
                  <a:pt x="592050" y="3278268"/>
                </a:lnTo>
                <a:lnTo>
                  <a:pt x="593983" y="3272467"/>
                </a:lnTo>
                <a:lnTo>
                  <a:pt x="596400" y="3266667"/>
                </a:lnTo>
                <a:lnTo>
                  <a:pt x="598333" y="3259417"/>
                </a:lnTo>
                <a:lnTo>
                  <a:pt x="597850" y="3255066"/>
                </a:lnTo>
                <a:lnTo>
                  <a:pt x="595917" y="3250717"/>
                </a:lnTo>
                <a:lnTo>
                  <a:pt x="592050" y="3242986"/>
                </a:lnTo>
                <a:lnTo>
                  <a:pt x="590116" y="3238634"/>
                </a:lnTo>
                <a:lnTo>
                  <a:pt x="588666" y="3234769"/>
                </a:lnTo>
                <a:lnTo>
                  <a:pt x="588666" y="3229937"/>
                </a:lnTo>
                <a:lnTo>
                  <a:pt x="588666" y="3227520"/>
                </a:lnTo>
                <a:lnTo>
                  <a:pt x="589634" y="3225103"/>
                </a:lnTo>
                <a:lnTo>
                  <a:pt x="585768" y="3225587"/>
                </a:lnTo>
                <a:lnTo>
                  <a:pt x="581418" y="3227520"/>
                </a:lnTo>
                <a:lnTo>
                  <a:pt x="575134" y="3230904"/>
                </a:lnTo>
                <a:lnTo>
                  <a:pt x="568850" y="3234769"/>
                </a:lnTo>
                <a:lnTo>
                  <a:pt x="562086" y="3238634"/>
                </a:lnTo>
                <a:lnTo>
                  <a:pt x="558701" y="3240567"/>
                </a:lnTo>
                <a:lnTo>
                  <a:pt x="555320" y="3241534"/>
                </a:lnTo>
                <a:lnTo>
                  <a:pt x="550969" y="3242986"/>
                </a:lnTo>
                <a:lnTo>
                  <a:pt x="546620" y="3242986"/>
                </a:lnTo>
                <a:lnTo>
                  <a:pt x="541787" y="3242986"/>
                </a:lnTo>
                <a:lnTo>
                  <a:pt x="537437" y="3242018"/>
                </a:lnTo>
                <a:lnTo>
                  <a:pt x="531637" y="3240567"/>
                </a:lnTo>
                <a:lnTo>
                  <a:pt x="525355" y="3238151"/>
                </a:lnTo>
                <a:lnTo>
                  <a:pt x="552902" y="3173390"/>
                </a:lnTo>
                <a:lnTo>
                  <a:pt x="578034" y="3112494"/>
                </a:lnTo>
                <a:lnTo>
                  <a:pt x="601233" y="3054979"/>
                </a:lnTo>
                <a:lnTo>
                  <a:pt x="621531" y="3000849"/>
                </a:lnTo>
                <a:lnTo>
                  <a:pt x="641347" y="2948654"/>
                </a:lnTo>
                <a:lnTo>
                  <a:pt x="660196" y="2898388"/>
                </a:lnTo>
                <a:lnTo>
                  <a:pt x="695960" y="2801245"/>
                </a:lnTo>
                <a:lnTo>
                  <a:pt x="714808" y="2754365"/>
                </a:lnTo>
                <a:lnTo>
                  <a:pt x="734143" y="2706034"/>
                </a:lnTo>
                <a:lnTo>
                  <a:pt x="754924" y="2657704"/>
                </a:lnTo>
                <a:lnTo>
                  <a:pt x="766039" y="2633539"/>
                </a:lnTo>
                <a:lnTo>
                  <a:pt x="777156" y="2608889"/>
                </a:lnTo>
                <a:lnTo>
                  <a:pt x="803739" y="2559109"/>
                </a:lnTo>
                <a:lnTo>
                  <a:pt x="817270" y="2533009"/>
                </a:lnTo>
                <a:lnTo>
                  <a:pt x="832252" y="2506912"/>
                </a:lnTo>
                <a:lnTo>
                  <a:pt x="847718" y="2480330"/>
                </a:lnTo>
                <a:lnTo>
                  <a:pt x="864635" y="2453265"/>
                </a:lnTo>
                <a:lnTo>
                  <a:pt x="882516" y="2425716"/>
                </a:lnTo>
                <a:lnTo>
                  <a:pt x="901366" y="2397685"/>
                </a:lnTo>
                <a:lnTo>
                  <a:pt x="911515" y="2396234"/>
                </a:lnTo>
                <a:lnTo>
                  <a:pt x="915865" y="2397201"/>
                </a:lnTo>
                <a:lnTo>
                  <a:pt x="919247" y="2397685"/>
                </a:lnTo>
                <a:lnTo>
                  <a:pt x="922630" y="2398168"/>
                </a:lnTo>
                <a:lnTo>
                  <a:pt x="925532" y="2399135"/>
                </a:lnTo>
                <a:lnTo>
                  <a:pt x="927947" y="2401068"/>
                </a:lnTo>
                <a:lnTo>
                  <a:pt x="929881" y="2403001"/>
                </a:lnTo>
                <a:lnTo>
                  <a:pt x="934713" y="2406867"/>
                </a:lnTo>
                <a:lnTo>
                  <a:pt x="939063" y="2412183"/>
                </a:lnTo>
                <a:lnTo>
                  <a:pt x="944380" y="2418467"/>
                </a:lnTo>
                <a:lnTo>
                  <a:pt x="951146" y="2424750"/>
                </a:lnTo>
                <a:lnTo>
                  <a:pt x="959846" y="2408317"/>
                </a:lnTo>
                <a:lnTo>
                  <a:pt x="968061" y="2392851"/>
                </a:lnTo>
                <a:lnTo>
                  <a:pt x="984011" y="2361437"/>
                </a:lnTo>
                <a:lnTo>
                  <a:pt x="998992" y="2330988"/>
                </a:lnTo>
                <a:lnTo>
                  <a:pt x="1013493" y="2301507"/>
                </a:lnTo>
                <a:lnTo>
                  <a:pt x="1021224" y="2287490"/>
                </a:lnTo>
                <a:lnTo>
                  <a:pt x="1028958" y="2273475"/>
                </a:lnTo>
                <a:lnTo>
                  <a:pt x="1037174" y="2259943"/>
                </a:lnTo>
                <a:lnTo>
                  <a:pt x="1045873" y="2247376"/>
                </a:lnTo>
                <a:lnTo>
                  <a:pt x="1055056" y="2234326"/>
                </a:lnTo>
                <a:lnTo>
                  <a:pt x="1064722" y="2222727"/>
                </a:lnTo>
                <a:lnTo>
                  <a:pt x="1075354" y="2211128"/>
                </a:lnTo>
                <a:lnTo>
                  <a:pt x="1085987" y="2200013"/>
                </a:lnTo>
                <a:lnTo>
                  <a:pt x="1086954" y="2197113"/>
                </a:lnTo>
                <a:lnTo>
                  <a:pt x="1086954" y="2194213"/>
                </a:lnTo>
                <a:lnTo>
                  <a:pt x="1085987" y="2191313"/>
                </a:lnTo>
                <a:lnTo>
                  <a:pt x="1085021" y="2188413"/>
                </a:lnTo>
                <a:lnTo>
                  <a:pt x="1081155" y="2183096"/>
                </a:lnTo>
                <a:lnTo>
                  <a:pt x="1076806" y="2177296"/>
                </a:lnTo>
                <a:lnTo>
                  <a:pt x="1072939" y="2171981"/>
                </a:lnTo>
                <a:lnTo>
                  <a:pt x="1071488" y="2169081"/>
                </a:lnTo>
                <a:lnTo>
                  <a:pt x="1070039" y="2166181"/>
                </a:lnTo>
                <a:lnTo>
                  <a:pt x="1069555" y="2163281"/>
                </a:lnTo>
                <a:lnTo>
                  <a:pt x="1069555" y="2159897"/>
                </a:lnTo>
                <a:lnTo>
                  <a:pt x="1070039" y="2156998"/>
                </a:lnTo>
                <a:lnTo>
                  <a:pt x="1071972" y="2153615"/>
                </a:lnTo>
                <a:lnTo>
                  <a:pt x="1084056" y="2142498"/>
                </a:lnTo>
                <a:lnTo>
                  <a:pt x="1090338" y="2137665"/>
                </a:lnTo>
                <a:lnTo>
                  <a:pt x="1096620" y="2132350"/>
                </a:lnTo>
                <a:lnTo>
                  <a:pt x="1102906" y="2127999"/>
                </a:lnTo>
                <a:lnTo>
                  <a:pt x="1109670" y="2123650"/>
                </a:lnTo>
                <a:lnTo>
                  <a:pt x="1116437" y="2120266"/>
                </a:lnTo>
                <a:lnTo>
                  <a:pt x="1123687" y="2117851"/>
                </a:lnTo>
                <a:lnTo>
                  <a:pt x="1130935" y="2116400"/>
                </a:lnTo>
                <a:lnTo>
                  <a:pt x="1138186" y="2115917"/>
                </a:lnTo>
                <a:lnTo>
                  <a:pt x="1146402" y="2116884"/>
                </a:lnTo>
                <a:lnTo>
                  <a:pt x="1155101" y="2118333"/>
                </a:lnTo>
                <a:lnTo>
                  <a:pt x="1163802" y="2122200"/>
                </a:lnTo>
                <a:lnTo>
                  <a:pt x="1172984" y="2126550"/>
                </a:lnTo>
                <a:lnTo>
                  <a:pt x="1182650" y="2133316"/>
                </a:lnTo>
                <a:lnTo>
                  <a:pt x="1192799" y="2141532"/>
                </a:lnTo>
                <a:lnTo>
                  <a:pt x="1195698" y="2114467"/>
                </a:lnTo>
                <a:lnTo>
                  <a:pt x="1195698" y="2109151"/>
                </a:lnTo>
                <a:lnTo>
                  <a:pt x="1195698" y="2105285"/>
                </a:lnTo>
                <a:lnTo>
                  <a:pt x="1195216" y="2101418"/>
                </a:lnTo>
                <a:lnTo>
                  <a:pt x="1193765" y="2098034"/>
                </a:lnTo>
                <a:lnTo>
                  <a:pt x="1191832" y="2094652"/>
                </a:lnTo>
                <a:lnTo>
                  <a:pt x="1188933" y="2091752"/>
                </a:lnTo>
                <a:lnTo>
                  <a:pt x="1185065" y="2088852"/>
                </a:lnTo>
                <a:lnTo>
                  <a:pt x="1179750" y="2085953"/>
                </a:lnTo>
                <a:lnTo>
                  <a:pt x="1173951" y="2083535"/>
                </a:lnTo>
                <a:lnTo>
                  <a:pt x="1166700" y="2080153"/>
                </a:lnTo>
                <a:lnTo>
                  <a:pt x="1147368" y="2073869"/>
                </a:lnTo>
                <a:lnTo>
                  <a:pt x="1151235" y="2073386"/>
                </a:lnTo>
                <a:lnTo>
                  <a:pt x="1155101" y="2072420"/>
                </a:lnTo>
                <a:lnTo>
                  <a:pt x="1162351" y="2072420"/>
                </a:lnTo>
                <a:lnTo>
                  <a:pt x="1170567" y="2073386"/>
                </a:lnTo>
                <a:lnTo>
                  <a:pt x="1178783" y="2073869"/>
                </a:lnTo>
                <a:lnTo>
                  <a:pt x="1182166" y="2073869"/>
                </a:lnTo>
                <a:lnTo>
                  <a:pt x="1186033" y="2073386"/>
                </a:lnTo>
                <a:lnTo>
                  <a:pt x="1189416" y="2071936"/>
                </a:lnTo>
                <a:lnTo>
                  <a:pt x="1192799" y="2070969"/>
                </a:lnTo>
                <a:lnTo>
                  <a:pt x="1196182" y="2068554"/>
                </a:lnTo>
                <a:lnTo>
                  <a:pt x="1200049" y="2065653"/>
                </a:lnTo>
                <a:lnTo>
                  <a:pt x="1202948" y="2062270"/>
                </a:lnTo>
                <a:lnTo>
                  <a:pt x="1204882" y="2056954"/>
                </a:lnTo>
                <a:lnTo>
                  <a:pt x="1213581" y="2065653"/>
                </a:lnTo>
                <a:lnTo>
                  <a:pt x="1221315" y="2073869"/>
                </a:lnTo>
                <a:lnTo>
                  <a:pt x="1226148" y="2082568"/>
                </a:lnTo>
                <a:lnTo>
                  <a:pt x="1230980" y="2090785"/>
                </a:lnTo>
                <a:lnTo>
                  <a:pt x="1233881" y="2099485"/>
                </a:lnTo>
                <a:lnTo>
                  <a:pt x="1235813" y="2108667"/>
                </a:lnTo>
                <a:lnTo>
                  <a:pt x="1237262" y="2117367"/>
                </a:lnTo>
                <a:lnTo>
                  <a:pt x="1238230" y="2126066"/>
                </a:lnTo>
                <a:lnTo>
                  <a:pt x="1238714" y="2143949"/>
                </a:lnTo>
                <a:lnTo>
                  <a:pt x="1240164" y="2161831"/>
                </a:lnTo>
                <a:lnTo>
                  <a:pt x="1240647" y="2170048"/>
                </a:lnTo>
                <a:lnTo>
                  <a:pt x="1242096" y="2179230"/>
                </a:lnTo>
                <a:lnTo>
                  <a:pt x="1244513" y="2187929"/>
                </a:lnTo>
                <a:lnTo>
                  <a:pt x="1247895" y="2196146"/>
                </a:lnTo>
                <a:lnTo>
                  <a:pt x="1228563" y="2205812"/>
                </a:lnTo>
                <a:lnTo>
                  <a:pt x="1220347" y="2209679"/>
                </a:lnTo>
                <a:lnTo>
                  <a:pt x="1214064" y="2214028"/>
                </a:lnTo>
                <a:lnTo>
                  <a:pt x="1208265" y="2217894"/>
                </a:lnTo>
                <a:lnTo>
                  <a:pt x="1203916" y="2221761"/>
                </a:lnTo>
                <a:lnTo>
                  <a:pt x="1199083" y="2226593"/>
                </a:lnTo>
                <a:lnTo>
                  <a:pt x="1195216" y="2230944"/>
                </a:lnTo>
                <a:lnTo>
                  <a:pt x="1191832" y="2236260"/>
                </a:lnTo>
                <a:lnTo>
                  <a:pt x="1187966" y="2242544"/>
                </a:lnTo>
                <a:lnTo>
                  <a:pt x="1180232" y="2256560"/>
                </a:lnTo>
                <a:lnTo>
                  <a:pt x="1170567" y="2275408"/>
                </a:lnTo>
                <a:lnTo>
                  <a:pt x="1157518" y="2298123"/>
                </a:lnTo>
                <a:lnTo>
                  <a:pt x="1146402" y="2295223"/>
                </a:lnTo>
                <a:lnTo>
                  <a:pt x="1142052" y="2293774"/>
                </a:lnTo>
                <a:lnTo>
                  <a:pt x="1138186" y="2291841"/>
                </a:lnTo>
                <a:lnTo>
                  <a:pt x="1135769" y="2290390"/>
                </a:lnTo>
                <a:lnTo>
                  <a:pt x="1133352" y="2287974"/>
                </a:lnTo>
                <a:lnTo>
                  <a:pt x="1131419" y="2286041"/>
                </a:lnTo>
                <a:lnTo>
                  <a:pt x="1130453" y="2284108"/>
                </a:lnTo>
                <a:lnTo>
                  <a:pt x="1129969" y="2281691"/>
                </a:lnTo>
                <a:lnTo>
                  <a:pt x="1129969" y="2279757"/>
                </a:lnTo>
                <a:lnTo>
                  <a:pt x="1129969" y="2277824"/>
                </a:lnTo>
                <a:lnTo>
                  <a:pt x="1130453" y="2275408"/>
                </a:lnTo>
                <a:lnTo>
                  <a:pt x="1132868" y="2270575"/>
                </a:lnTo>
                <a:lnTo>
                  <a:pt x="1135769" y="2265742"/>
                </a:lnTo>
                <a:lnTo>
                  <a:pt x="1141086" y="2256560"/>
                </a:lnTo>
                <a:lnTo>
                  <a:pt x="1143985" y="2251726"/>
                </a:lnTo>
                <a:lnTo>
                  <a:pt x="1145919" y="2247376"/>
                </a:lnTo>
                <a:lnTo>
                  <a:pt x="1145919" y="2244959"/>
                </a:lnTo>
                <a:lnTo>
                  <a:pt x="1145919" y="2242544"/>
                </a:lnTo>
                <a:lnTo>
                  <a:pt x="1145434" y="2240126"/>
                </a:lnTo>
                <a:lnTo>
                  <a:pt x="1144952" y="2238677"/>
                </a:lnTo>
                <a:lnTo>
                  <a:pt x="1143019" y="2236260"/>
                </a:lnTo>
                <a:lnTo>
                  <a:pt x="1140602" y="2234326"/>
                </a:lnTo>
                <a:lnTo>
                  <a:pt x="1137702" y="2232393"/>
                </a:lnTo>
                <a:lnTo>
                  <a:pt x="1134320" y="2230460"/>
                </a:lnTo>
                <a:lnTo>
                  <a:pt x="1129004" y="2230944"/>
                </a:lnTo>
                <a:lnTo>
                  <a:pt x="1124653" y="2231911"/>
                </a:lnTo>
                <a:lnTo>
                  <a:pt x="1119820" y="2233360"/>
                </a:lnTo>
                <a:lnTo>
                  <a:pt x="1115469" y="2235293"/>
                </a:lnTo>
                <a:lnTo>
                  <a:pt x="1111604" y="2237226"/>
                </a:lnTo>
                <a:lnTo>
                  <a:pt x="1108221" y="2240126"/>
                </a:lnTo>
                <a:lnTo>
                  <a:pt x="1104355" y="2243026"/>
                </a:lnTo>
                <a:lnTo>
                  <a:pt x="1100971" y="2246410"/>
                </a:lnTo>
                <a:lnTo>
                  <a:pt x="1099038" y="2250276"/>
                </a:lnTo>
                <a:lnTo>
                  <a:pt x="1096137" y="2254143"/>
                </a:lnTo>
                <a:lnTo>
                  <a:pt x="1094205" y="2258009"/>
                </a:lnTo>
                <a:lnTo>
                  <a:pt x="1092271" y="2261876"/>
                </a:lnTo>
                <a:lnTo>
                  <a:pt x="1090820" y="2266709"/>
                </a:lnTo>
                <a:lnTo>
                  <a:pt x="1089854" y="2270575"/>
                </a:lnTo>
                <a:lnTo>
                  <a:pt x="1088889" y="2275408"/>
                </a:lnTo>
                <a:lnTo>
                  <a:pt x="1088889" y="2279757"/>
                </a:lnTo>
                <a:lnTo>
                  <a:pt x="1088889" y="2284590"/>
                </a:lnTo>
                <a:lnTo>
                  <a:pt x="1089854" y="2288941"/>
                </a:lnTo>
                <a:lnTo>
                  <a:pt x="1090338" y="2293290"/>
                </a:lnTo>
                <a:lnTo>
                  <a:pt x="1091304" y="2297156"/>
                </a:lnTo>
                <a:lnTo>
                  <a:pt x="1093237" y="2301023"/>
                </a:lnTo>
                <a:lnTo>
                  <a:pt x="1095171" y="2305373"/>
                </a:lnTo>
                <a:lnTo>
                  <a:pt x="1098073" y="2308755"/>
                </a:lnTo>
                <a:lnTo>
                  <a:pt x="1100971" y="2312139"/>
                </a:lnTo>
                <a:lnTo>
                  <a:pt x="1104355" y="2315039"/>
                </a:lnTo>
                <a:lnTo>
                  <a:pt x="1108705" y="2317939"/>
                </a:lnTo>
                <a:lnTo>
                  <a:pt x="1112570" y="2319872"/>
                </a:lnTo>
                <a:lnTo>
                  <a:pt x="1117887" y="2321805"/>
                </a:lnTo>
                <a:lnTo>
                  <a:pt x="1122720" y="2322772"/>
                </a:lnTo>
                <a:lnTo>
                  <a:pt x="1128520" y="2324221"/>
                </a:lnTo>
                <a:lnTo>
                  <a:pt x="1134802" y="2324221"/>
                </a:lnTo>
                <a:lnTo>
                  <a:pt x="1142052" y="2324221"/>
                </a:lnTo>
                <a:lnTo>
                  <a:pt x="1137702" y="2328089"/>
                </a:lnTo>
                <a:lnTo>
                  <a:pt x="1134320" y="2331472"/>
                </a:lnTo>
                <a:lnTo>
                  <a:pt x="1130935" y="2335821"/>
                </a:lnTo>
                <a:lnTo>
                  <a:pt x="1128035" y="2340171"/>
                </a:lnTo>
                <a:lnTo>
                  <a:pt x="1123687" y="2348388"/>
                </a:lnTo>
                <a:lnTo>
                  <a:pt x="1119820" y="2356119"/>
                </a:lnTo>
                <a:lnTo>
                  <a:pt x="1117887" y="2364819"/>
                </a:lnTo>
                <a:lnTo>
                  <a:pt x="1115953" y="2373036"/>
                </a:lnTo>
                <a:lnTo>
                  <a:pt x="1113538" y="2388502"/>
                </a:lnTo>
                <a:lnTo>
                  <a:pt x="1112570" y="2395268"/>
                </a:lnTo>
                <a:lnTo>
                  <a:pt x="1111604" y="2402034"/>
                </a:lnTo>
                <a:lnTo>
                  <a:pt x="1109187" y="2408317"/>
                </a:lnTo>
                <a:lnTo>
                  <a:pt x="1106288" y="2413634"/>
                </a:lnTo>
                <a:lnTo>
                  <a:pt x="1104355" y="2416534"/>
                </a:lnTo>
                <a:lnTo>
                  <a:pt x="1102421" y="2418949"/>
                </a:lnTo>
                <a:lnTo>
                  <a:pt x="1100004" y="2420400"/>
                </a:lnTo>
                <a:lnTo>
                  <a:pt x="1097104" y="2422333"/>
                </a:lnTo>
                <a:lnTo>
                  <a:pt x="1093722" y="2424266"/>
                </a:lnTo>
                <a:lnTo>
                  <a:pt x="1089854" y="2425233"/>
                </a:lnTo>
                <a:lnTo>
                  <a:pt x="1085505" y="2426200"/>
                </a:lnTo>
                <a:lnTo>
                  <a:pt x="1081155" y="2427649"/>
                </a:lnTo>
                <a:lnTo>
                  <a:pt x="1073905" y="2424750"/>
                </a:lnTo>
                <a:lnTo>
                  <a:pt x="1069073" y="2421849"/>
                </a:lnTo>
                <a:lnTo>
                  <a:pt x="1064722" y="2418949"/>
                </a:lnTo>
                <a:lnTo>
                  <a:pt x="1061339" y="2415567"/>
                </a:lnTo>
                <a:lnTo>
                  <a:pt x="1059407" y="2412183"/>
                </a:lnTo>
                <a:lnTo>
                  <a:pt x="1057957" y="2408317"/>
                </a:lnTo>
                <a:lnTo>
                  <a:pt x="1057473" y="2404934"/>
                </a:lnTo>
                <a:lnTo>
                  <a:pt x="1057473" y="2401550"/>
                </a:lnTo>
                <a:lnTo>
                  <a:pt x="1057957" y="2397685"/>
                </a:lnTo>
                <a:lnTo>
                  <a:pt x="1059407" y="2393817"/>
                </a:lnTo>
                <a:lnTo>
                  <a:pt x="1062791" y="2385602"/>
                </a:lnTo>
                <a:lnTo>
                  <a:pt x="1071488" y="2369652"/>
                </a:lnTo>
                <a:lnTo>
                  <a:pt x="1066173" y="2369652"/>
                </a:lnTo>
                <a:lnTo>
                  <a:pt x="1061339" y="2369652"/>
                </a:lnTo>
                <a:lnTo>
                  <a:pt x="1056989" y="2370136"/>
                </a:lnTo>
                <a:lnTo>
                  <a:pt x="1053124" y="2371103"/>
                </a:lnTo>
                <a:lnTo>
                  <a:pt x="1049256" y="2373036"/>
                </a:lnTo>
                <a:lnTo>
                  <a:pt x="1045389" y="2374485"/>
                </a:lnTo>
                <a:lnTo>
                  <a:pt x="1042492" y="2376903"/>
                </a:lnTo>
                <a:lnTo>
                  <a:pt x="1039590" y="2379802"/>
                </a:lnTo>
                <a:lnTo>
                  <a:pt x="1036690" y="2382702"/>
                </a:lnTo>
                <a:lnTo>
                  <a:pt x="1034275" y="2385602"/>
                </a:lnTo>
                <a:lnTo>
                  <a:pt x="1032825" y="2388984"/>
                </a:lnTo>
                <a:lnTo>
                  <a:pt x="1030891" y="2392851"/>
                </a:lnTo>
                <a:lnTo>
                  <a:pt x="1028958" y="2401068"/>
                </a:lnTo>
                <a:lnTo>
                  <a:pt x="1027025" y="2409283"/>
                </a:lnTo>
                <a:lnTo>
                  <a:pt x="1027025" y="2417500"/>
                </a:lnTo>
                <a:lnTo>
                  <a:pt x="1027992" y="2426200"/>
                </a:lnTo>
                <a:lnTo>
                  <a:pt x="1029924" y="2434899"/>
                </a:lnTo>
                <a:lnTo>
                  <a:pt x="1033308" y="2443115"/>
                </a:lnTo>
                <a:lnTo>
                  <a:pt x="1035724" y="2446983"/>
                </a:lnTo>
                <a:lnTo>
                  <a:pt x="1038141" y="2450365"/>
                </a:lnTo>
                <a:lnTo>
                  <a:pt x="1041040" y="2453749"/>
                </a:lnTo>
                <a:lnTo>
                  <a:pt x="1043458" y="2456647"/>
                </a:lnTo>
                <a:lnTo>
                  <a:pt x="1046357" y="2459547"/>
                </a:lnTo>
                <a:lnTo>
                  <a:pt x="1050707" y="2462448"/>
                </a:lnTo>
                <a:lnTo>
                  <a:pt x="1054091" y="2464380"/>
                </a:lnTo>
                <a:lnTo>
                  <a:pt x="1057957" y="2466313"/>
                </a:lnTo>
                <a:lnTo>
                  <a:pt x="1050707" y="2474530"/>
                </a:lnTo>
                <a:lnTo>
                  <a:pt x="1042492" y="2483712"/>
                </a:lnTo>
                <a:lnTo>
                  <a:pt x="1035241" y="2492412"/>
                </a:lnTo>
                <a:lnTo>
                  <a:pt x="1027508" y="2502078"/>
                </a:lnTo>
                <a:lnTo>
                  <a:pt x="1020742" y="2511746"/>
                </a:lnTo>
                <a:lnTo>
                  <a:pt x="1013976" y="2521412"/>
                </a:lnTo>
                <a:lnTo>
                  <a:pt x="1000443" y="2542193"/>
                </a:lnTo>
                <a:lnTo>
                  <a:pt x="988359" y="2563942"/>
                </a:lnTo>
                <a:lnTo>
                  <a:pt x="977729" y="2587139"/>
                </a:lnTo>
                <a:lnTo>
                  <a:pt x="967578" y="2610822"/>
                </a:lnTo>
                <a:lnTo>
                  <a:pt x="957429" y="2635472"/>
                </a:lnTo>
                <a:lnTo>
                  <a:pt x="965161" y="2621939"/>
                </a:lnTo>
                <a:lnTo>
                  <a:pt x="969027" y="2616138"/>
                </a:lnTo>
                <a:lnTo>
                  <a:pt x="973861" y="2609856"/>
                </a:lnTo>
                <a:lnTo>
                  <a:pt x="989811" y="2591490"/>
                </a:lnTo>
                <a:lnTo>
                  <a:pt x="1006727" y="2573125"/>
                </a:lnTo>
                <a:lnTo>
                  <a:pt x="1041524" y="2537842"/>
                </a:lnTo>
                <a:lnTo>
                  <a:pt x="1058439" y="2520445"/>
                </a:lnTo>
                <a:lnTo>
                  <a:pt x="1075354" y="2502562"/>
                </a:lnTo>
                <a:lnTo>
                  <a:pt x="1091304" y="2484680"/>
                </a:lnTo>
                <a:lnTo>
                  <a:pt x="1106288" y="2466313"/>
                </a:lnTo>
                <a:lnTo>
                  <a:pt x="1112088" y="2459547"/>
                </a:lnTo>
                <a:lnTo>
                  <a:pt x="1118854" y="2452781"/>
                </a:lnTo>
                <a:lnTo>
                  <a:pt x="1132868" y="2439732"/>
                </a:lnTo>
                <a:lnTo>
                  <a:pt x="1146886" y="2425716"/>
                </a:lnTo>
                <a:lnTo>
                  <a:pt x="1160900" y="2412183"/>
                </a:lnTo>
                <a:lnTo>
                  <a:pt x="1161867" y="2405417"/>
                </a:lnTo>
                <a:lnTo>
                  <a:pt x="1163802" y="2398650"/>
                </a:lnTo>
                <a:lnTo>
                  <a:pt x="1166217" y="2392368"/>
                </a:lnTo>
                <a:lnTo>
                  <a:pt x="1169602" y="2385602"/>
                </a:lnTo>
                <a:lnTo>
                  <a:pt x="1172984" y="2378835"/>
                </a:lnTo>
                <a:lnTo>
                  <a:pt x="1176850" y="2371585"/>
                </a:lnTo>
                <a:lnTo>
                  <a:pt x="1186517" y="2357570"/>
                </a:lnTo>
                <a:lnTo>
                  <a:pt x="1186517" y="2342105"/>
                </a:lnTo>
                <a:lnTo>
                  <a:pt x="1186517" y="2333888"/>
                </a:lnTo>
                <a:lnTo>
                  <a:pt x="1186999" y="2325672"/>
                </a:lnTo>
                <a:lnTo>
                  <a:pt x="1188450" y="2317939"/>
                </a:lnTo>
                <a:lnTo>
                  <a:pt x="1189901" y="2310206"/>
                </a:lnTo>
                <a:lnTo>
                  <a:pt x="1192799" y="2302956"/>
                </a:lnTo>
                <a:lnTo>
                  <a:pt x="1196182" y="2295223"/>
                </a:lnTo>
                <a:lnTo>
                  <a:pt x="1203432" y="2285074"/>
                </a:lnTo>
                <a:lnTo>
                  <a:pt x="1210199" y="2275408"/>
                </a:lnTo>
                <a:lnTo>
                  <a:pt x="1217448" y="2265742"/>
                </a:lnTo>
                <a:lnTo>
                  <a:pt x="1225664" y="2256560"/>
                </a:lnTo>
                <a:lnTo>
                  <a:pt x="1241613" y="2238193"/>
                </a:lnTo>
                <a:lnTo>
                  <a:pt x="1259012" y="2220312"/>
                </a:lnTo>
                <a:lnTo>
                  <a:pt x="1276411" y="2202428"/>
                </a:lnTo>
                <a:lnTo>
                  <a:pt x="1292844" y="2184547"/>
                </a:lnTo>
                <a:lnTo>
                  <a:pt x="1308310" y="2166181"/>
                </a:lnTo>
                <a:lnTo>
                  <a:pt x="1316042" y="2156998"/>
                </a:lnTo>
                <a:lnTo>
                  <a:pt x="1323291" y="2147816"/>
                </a:lnTo>
                <a:lnTo>
                  <a:pt x="1330542" y="2135732"/>
                </a:lnTo>
                <a:lnTo>
                  <a:pt x="1336826" y="2123166"/>
                </a:lnTo>
                <a:lnTo>
                  <a:pt x="1343590" y="2110118"/>
                </a:lnTo>
                <a:lnTo>
                  <a:pt x="1348907" y="2096585"/>
                </a:lnTo>
                <a:lnTo>
                  <a:pt x="1354707" y="2084019"/>
                </a:lnTo>
                <a:lnTo>
                  <a:pt x="1360507" y="2070969"/>
                </a:lnTo>
                <a:lnTo>
                  <a:pt x="1366790" y="2058887"/>
                </a:lnTo>
                <a:lnTo>
                  <a:pt x="1374039" y="2047288"/>
                </a:lnTo>
                <a:lnTo>
                  <a:pt x="1377906" y="2041488"/>
                </a:lnTo>
                <a:lnTo>
                  <a:pt x="1382256" y="2037138"/>
                </a:lnTo>
                <a:lnTo>
                  <a:pt x="1386605" y="2032305"/>
                </a:lnTo>
                <a:lnTo>
                  <a:pt x="1390954" y="2028438"/>
                </a:lnTo>
                <a:lnTo>
                  <a:pt x="1400620" y="2020223"/>
                </a:lnTo>
                <a:lnTo>
                  <a:pt x="1410771" y="2013456"/>
                </a:lnTo>
                <a:lnTo>
                  <a:pt x="1420919" y="2006690"/>
                </a:lnTo>
                <a:lnTo>
                  <a:pt x="1430585" y="1998957"/>
                </a:lnTo>
                <a:lnTo>
                  <a:pt x="1435418" y="1995091"/>
                </a:lnTo>
                <a:lnTo>
                  <a:pt x="1439768" y="1991224"/>
                </a:lnTo>
                <a:lnTo>
                  <a:pt x="1444601" y="1985907"/>
                </a:lnTo>
                <a:lnTo>
                  <a:pt x="1448468" y="1981558"/>
                </a:lnTo>
                <a:lnTo>
                  <a:pt x="1450884" y="1977692"/>
                </a:lnTo>
                <a:lnTo>
                  <a:pt x="1452335" y="1974308"/>
                </a:lnTo>
                <a:lnTo>
                  <a:pt x="1455234" y="1966575"/>
                </a:lnTo>
                <a:lnTo>
                  <a:pt x="1457652" y="1958360"/>
                </a:lnTo>
                <a:lnTo>
                  <a:pt x="1459101" y="1949176"/>
                </a:lnTo>
                <a:lnTo>
                  <a:pt x="1461516" y="1930812"/>
                </a:lnTo>
                <a:lnTo>
                  <a:pt x="1462968" y="1922111"/>
                </a:lnTo>
                <a:lnTo>
                  <a:pt x="1463933" y="1913411"/>
                </a:lnTo>
                <a:lnTo>
                  <a:pt x="1455234" y="1919695"/>
                </a:lnTo>
                <a:lnTo>
                  <a:pt x="1446050" y="1925495"/>
                </a:lnTo>
                <a:lnTo>
                  <a:pt x="1436869" y="1930812"/>
                </a:lnTo>
                <a:lnTo>
                  <a:pt x="1427686" y="1934194"/>
                </a:lnTo>
                <a:lnTo>
                  <a:pt x="1423336" y="1935644"/>
                </a:lnTo>
                <a:lnTo>
                  <a:pt x="1418503" y="1936128"/>
                </a:lnTo>
                <a:lnTo>
                  <a:pt x="1414153" y="1936610"/>
                </a:lnTo>
                <a:lnTo>
                  <a:pt x="1409319" y="1936610"/>
                </a:lnTo>
                <a:lnTo>
                  <a:pt x="1405453" y="1936128"/>
                </a:lnTo>
                <a:lnTo>
                  <a:pt x="1401587" y="1934679"/>
                </a:lnTo>
                <a:lnTo>
                  <a:pt x="1397238" y="1933710"/>
                </a:lnTo>
                <a:lnTo>
                  <a:pt x="1393372" y="1931777"/>
                </a:lnTo>
                <a:lnTo>
                  <a:pt x="1391438" y="1940477"/>
                </a:lnTo>
                <a:lnTo>
                  <a:pt x="1389988" y="1948694"/>
                </a:lnTo>
                <a:lnTo>
                  <a:pt x="1387571" y="1956426"/>
                </a:lnTo>
                <a:lnTo>
                  <a:pt x="1384672" y="1964159"/>
                </a:lnTo>
                <a:lnTo>
                  <a:pt x="1381772" y="1970926"/>
                </a:lnTo>
                <a:lnTo>
                  <a:pt x="1378388" y="1977208"/>
                </a:lnTo>
                <a:lnTo>
                  <a:pt x="1374521" y="1983492"/>
                </a:lnTo>
                <a:lnTo>
                  <a:pt x="1370172" y="1989774"/>
                </a:lnTo>
                <a:lnTo>
                  <a:pt x="1365822" y="1995573"/>
                </a:lnTo>
                <a:lnTo>
                  <a:pt x="1360507" y="2000891"/>
                </a:lnTo>
                <a:lnTo>
                  <a:pt x="1355190" y="2006206"/>
                </a:lnTo>
                <a:lnTo>
                  <a:pt x="1348907" y="2011039"/>
                </a:lnTo>
                <a:lnTo>
                  <a:pt x="1342624" y="2015872"/>
                </a:lnTo>
                <a:lnTo>
                  <a:pt x="1335857" y="2019739"/>
                </a:lnTo>
                <a:lnTo>
                  <a:pt x="1329091" y="2024572"/>
                </a:lnTo>
                <a:lnTo>
                  <a:pt x="1320876" y="2028438"/>
                </a:lnTo>
                <a:lnTo>
                  <a:pt x="1317975" y="2022639"/>
                </a:lnTo>
                <a:lnTo>
                  <a:pt x="1316042" y="2016356"/>
                </a:lnTo>
                <a:lnTo>
                  <a:pt x="1314592" y="2010557"/>
                </a:lnTo>
                <a:lnTo>
                  <a:pt x="1314109" y="2004757"/>
                </a:lnTo>
                <a:lnTo>
                  <a:pt x="1313625" y="1998957"/>
                </a:lnTo>
                <a:lnTo>
                  <a:pt x="1313625" y="1993640"/>
                </a:lnTo>
                <a:lnTo>
                  <a:pt x="1314109" y="1981558"/>
                </a:lnTo>
                <a:lnTo>
                  <a:pt x="1314109" y="1975759"/>
                </a:lnTo>
                <a:lnTo>
                  <a:pt x="1314109" y="1969475"/>
                </a:lnTo>
                <a:lnTo>
                  <a:pt x="1313143" y="1963675"/>
                </a:lnTo>
                <a:lnTo>
                  <a:pt x="1311694" y="1957876"/>
                </a:lnTo>
                <a:lnTo>
                  <a:pt x="1309276" y="1951593"/>
                </a:lnTo>
                <a:lnTo>
                  <a:pt x="1306858" y="1945794"/>
                </a:lnTo>
                <a:lnTo>
                  <a:pt x="1302025" y="1939994"/>
                </a:lnTo>
                <a:lnTo>
                  <a:pt x="1296710" y="1934194"/>
                </a:lnTo>
                <a:lnTo>
                  <a:pt x="1298643" y="1932745"/>
                </a:lnTo>
                <a:lnTo>
                  <a:pt x="1300092" y="1930812"/>
                </a:lnTo>
                <a:lnTo>
                  <a:pt x="1302510" y="1929844"/>
                </a:lnTo>
                <a:lnTo>
                  <a:pt x="1304925" y="1928879"/>
                </a:lnTo>
                <a:lnTo>
                  <a:pt x="1308792" y="1928395"/>
                </a:lnTo>
                <a:lnTo>
                  <a:pt x="1313625" y="1928879"/>
                </a:lnTo>
                <a:lnTo>
                  <a:pt x="1318458" y="1930328"/>
                </a:lnTo>
                <a:lnTo>
                  <a:pt x="1323776" y="1932745"/>
                </a:lnTo>
                <a:lnTo>
                  <a:pt x="1334408" y="1937094"/>
                </a:lnTo>
                <a:lnTo>
                  <a:pt x="1339241" y="1939028"/>
                </a:lnTo>
                <a:lnTo>
                  <a:pt x="1344074" y="1940961"/>
                </a:lnTo>
                <a:lnTo>
                  <a:pt x="1348907" y="1942410"/>
                </a:lnTo>
                <a:lnTo>
                  <a:pt x="1353740" y="1942894"/>
                </a:lnTo>
                <a:lnTo>
                  <a:pt x="1358089" y="1942410"/>
                </a:lnTo>
                <a:lnTo>
                  <a:pt x="1360023" y="1941927"/>
                </a:lnTo>
                <a:lnTo>
                  <a:pt x="1362440" y="1940477"/>
                </a:lnTo>
                <a:lnTo>
                  <a:pt x="1363889" y="1939028"/>
                </a:lnTo>
                <a:lnTo>
                  <a:pt x="1365822" y="1937094"/>
                </a:lnTo>
                <a:lnTo>
                  <a:pt x="1367273" y="1934679"/>
                </a:lnTo>
                <a:lnTo>
                  <a:pt x="1369206" y="1932745"/>
                </a:lnTo>
                <a:lnTo>
                  <a:pt x="1370172" y="1928395"/>
                </a:lnTo>
                <a:lnTo>
                  <a:pt x="1370172" y="1925012"/>
                </a:lnTo>
                <a:lnTo>
                  <a:pt x="1369206" y="1921144"/>
                </a:lnTo>
                <a:lnTo>
                  <a:pt x="1367273" y="1917762"/>
                </a:lnTo>
                <a:lnTo>
                  <a:pt x="1364856" y="1913411"/>
                </a:lnTo>
                <a:lnTo>
                  <a:pt x="1360989" y="1910029"/>
                </a:lnTo>
                <a:lnTo>
                  <a:pt x="1354222" y="1902779"/>
                </a:lnTo>
                <a:lnTo>
                  <a:pt x="1347457" y="1896012"/>
                </a:lnTo>
                <a:lnTo>
                  <a:pt x="1344557" y="1891663"/>
                </a:lnTo>
                <a:lnTo>
                  <a:pt x="1342140" y="1888280"/>
                </a:lnTo>
                <a:lnTo>
                  <a:pt x="1341175" y="1884897"/>
                </a:lnTo>
                <a:lnTo>
                  <a:pt x="1340690" y="1881031"/>
                </a:lnTo>
                <a:lnTo>
                  <a:pt x="1341659" y="1877647"/>
                </a:lnTo>
                <a:lnTo>
                  <a:pt x="1344074" y="1873298"/>
                </a:lnTo>
                <a:lnTo>
                  <a:pt x="1339241" y="1871847"/>
                </a:lnTo>
                <a:lnTo>
                  <a:pt x="1335374" y="1870881"/>
                </a:lnTo>
                <a:lnTo>
                  <a:pt x="1331508" y="1870881"/>
                </a:lnTo>
                <a:lnTo>
                  <a:pt x="1327642" y="1871847"/>
                </a:lnTo>
                <a:lnTo>
                  <a:pt x="1324257" y="1873298"/>
                </a:lnTo>
                <a:lnTo>
                  <a:pt x="1320876" y="1875714"/>
                </a:lnTo>
                <a:lnTo>
                  <a:pt x="1317491" y="1878131"/>
                </a:lnTo>
                <a:lnTo>
                  <a:pt x="1314592" y="1881515"/>
                </a:lnTo>
                <a:lnTo>
                  <a:pt x="1308310" y="1888280"/>
                </a:lnTo>
                <a:lnTo>
                  <a:pt x="1302510" y="1896012"/>
                </a:lnTo>
                <a:lnTo>
                  <a:pt x="1296710" y="1903745"/>
                </a:lnTo>
                <a:lnTo>
                  <a:pt x="1290911" y="1910512"/>
                </a:lnTo>
                <a:lnTo>
                  <a:pt x="1286078" y="1904230"/>
                </a:lnTo>
                <a:lnTo>
                  <a:pt x="1281727" y="1898430"/>
                </a:lnTo>
                <a:lnTo>
                  <a:pt x="1277861" y="1893113"/>
                </a:lnTo>
                <a:lnTo>
                  <a:pt x="1274478" y="1887315"/>
                </a:lnTo>
                <a:lnTo>
                  <a:pt x="1271579" y="1881031"/>
                </a:lnTo>
                <a:lnTo>
                  <a:pt x="1269161" y="1875231"/>
                </a:lnTo>
                <a:lnTo>
                  <a:pt x="1267227" y="1869431"/>
                </a:lnTo>
                <a:lnTo>
                  <a:pt x="1265296" y="1863632"/>
                </a:lnTo>
                <a:lnTo>
                  <a:pt x="1264328" y="1857832"/>
                </a:lnTo>
                <a:lnTo>
                  <a:pt x="1263361" y="1852032"/>
                </a:lnTo>
                <a:lnTo>
                  <a:pt x="1262395" y="1841400"/>
                </a:lnTo>
                <a:lnTo>
                  <a:pt x="1263361" y="1830283"/>
                </a:lnTo>
                <a:lnTo>
                  <a:pt x="1265296" y="1819650"/>
                </a:lnTo>
                <a:lnTo>
                  <a:pt x="1268195" y="1809018"/>
                </a:lnTo>
                <a:lnTo>
                  <a:pt x="1271579" y="1798869"/>
                </a:lnTo>
                <a:lnTo>
                  <a:pt x="1276411" y="1788236"/>
                </a:lnTo>
                <a:lnTo>
                  <a:pt x="1281244" y="1778570"/>
                </a:lnTo>
                <a:lnTo>
                  <a:pt x="1286560" y="1769386"/>
                </a:lnTo>
                <a:lnTo>
                  <a:pt x="1292360" y="1760204"/>
                </a:lnTo>
                <a:lnTo>
                  <a:pt x="1304925" y="1743288"/>
                </a:lnTo>
                <a:lnTo>
                  <a:pt x="1307826" y="1738939"/>
                </a:lnTo>
                <a:lnTo>
                  <a:pt x="1311209" y="1735555"/>
                </a:lnTo>
                <a:lnTo>
                  <a:pt x="1319424" y="1728789"/>
                </a:lnTo>
                <a:lnTo>
                  <a:pt x="1327642" y="1722505"/>
                </a:lnTo>
                <a:lnTo>
                  <a:pt x="1336826" y="1716707"/>
                </a:lnTo>
                <a:lnTo>
                  <a:pt x="1347457" y="1711390"/>
                </a:lnTo>
                <a:lnTo>
                  <a:pt x="1357606" y="1706557"/>
                </a:lnTo>
                <a:lnTo>
                  <a:pt x="1380321" y="1696408"/>
                </a:lnTo>
                <a:lnTo>
                  <a:pt x="1403037" y="1686740"/>
                </a:lnTo>
                <a:lnTo>
                  <a:pt x="1414153" y="1681425"/>
                </a:lnTo>
                <a:lnTo>
                  <a:pt x="1424303" y="1676592"/>
                </a:lnTo>
                <a:lnTo>
                  <a:pt x="1434452" y="1670308"/>
                </a:lnTo>
                <a:lnTo>
                  <a:pt x="1443635" y="1664026"/>
                </a:lnTo>
                <a:lnTo>
                  <a:pt x="1452335" y="1656777"/>
                </a:lnTo>
                <a:lnTo>
                  <a:pt x="1460068" y="1649527"/>
                </a:lnTo>
                <a:lnTo>
                  <a:pt x="1468767" y="1639378"/>
                </a:lnTo>
                <a:lnTo>
                  <a:pt x="1475533" y="1628745"/>
                </a:lnTo>
                <a:lnTo>
                  <a:pt x="1480367" y="1619079"/>
                </a:lnTo>
                <a:lnTo>
                  <a:pt x="1485199" y="1609896"/>
                </a:lnTo>
                <a:lnTo>
                  <a:pt x="1488583" y="1600714"/>
                </a:lnTo>
                <a:lnTo>
                  <a:pt x="1491481" y="1591530"/>
                </a:lnTo>
                <a:lnTo>
                  <a:pt x="1493417" y="1582348"/>
                </a:lnTo>
                <a:lnTo>
                  <a:pt x="1494866" y="1572682"/>
                </a:lnTo>
                <a:lnTo>
                  <a:pt x="1497281" y="1553832"/>
                </a:lnTo>
                <a:lnTo>
                  <a:pt x="1500181" y="1533051"/>
                </a:lnTo>
                <a:lnTo>
                  <a:pt x="1501632" y="1521451"/>
                </a:lnTo>
                <a:lnTo>
                  <a:pt x="1504049" y="1509852"/>
                </a:lnTo>
                <a:lnTo>
                  <a:pt x="1507431" y="1497286"/>
                </a:lnTo>
                <a:lnTo>
                  <a:pt x="1511781" y="1484236"/>
                </a:lnTo>
                <a:lnTo>
                  <a:pt x="1520964" y="1482303"/>
                </a:lnTo>
                <a:lnTo>
                  <a:pt x="1530630" y="1480854"/>
                </a:lnTo>
                <a:lnTo>
                  <a:pt x="1540296" y="1479403"/>
                </a:lnTo>
                <a:lnTo>
                  <a:pt x="1549963" y="1478921"/>
                </a:lnTo>
                <a:lnTo>
                  <a:pt x="1570261" y="1478436"/>
                </a:lnTo>
                <a:lnTo>
                  <a:pt x="1589593" y="1478436"/>
                </a:lnTo>
                <a:lnTo>
                  <a:pt x="1609892" y="1479887"/>
                </a:lnTo>
                <a:lnTo>
                  <a:pt x="1629707" y="1481820"/>
                </a:lnTo>
                <a:lnTo>
                  <a:pt x="1669338" y="1487136"/>
                </a:lnTo>
                <a:lnTo>
                  <a:pt x="1673689" y="1500186"/>
                </a:lnTo>
                <a:lnTo>
                  <a:pt x="1675622" y="1512752"/>
                </a:lnTo>
                <a:lnTo>
                  <a:pt x="1677555" y="1525318"/>
                </a:lnTo>
                <a:lnTo>
                  <a:pt x="1677555" y="1537884"/>
                </a:lnTo>
                <a:lnTo>
                  <a:pt x="1677071" y="1550932"/>
                </a:lnTo>
                <a:lnTo>
                  <a:pt x="1675138" y="1563016"/>
                </a:lnTo>
                <a:lnTo>
                  <a:pt x="1672722" y="1575582"/>
                </a:lnTo>
                <a:lnTo>
                  <a:pt x="1669338" y="1587664"/>
                </a:lnTo>
                <a:lnTo>
                  <a:pt x="1665955" y="1599747"/>
                </a:lnTo>
                <a:lnTo>
                  <a:pt x="1662089" y="1612311"/>
                </a:lnTo>
                <a:lnTo>
                  <a:pt x="1652905" y="1636477"/>
                </a:lnTo>
                <a:lnTo>
                  <a:pt x="1643724" y="1660160"/>
                </a:lnTo>
                <a:lnTo>
                  <a:pt x="1634540" y="1684325"/>
                </a:lnTo>
                <a:lnTo>
                  <a:pt x="1630191" y="1668376"/>
                </a:lnTo>
                <a:lnTo>
                  <a:pt x="1626807" y="1651944"/>
                </a:lnTo>
                <a:lnTo>
                  <a:pt x="1625842" y="1643727"/>
                </a:lnTo>
                <a:lnTo>
                  <a:pt x="1625358" y="1635028"/>
                </a:lnTo>
                <a:lnTo>
                  <a:pt x="1624876" y="1627295"/>
                </a:lnTo>
                <a:lnTo>
                  <a:pt x="1624876" y="1619079"/>
                </a:lnTo>
                <a:lnTo>
                  <a:pt x="1625358" y="1610862"/>
                </a:lnTo>
                <a:lnTo>
                  <a:pt x="1626807" y="1603129"/>
                </a:lnTo>
                <a:lnTo>
                  <a:pt x="1628740" y="1594914"/>
                </a:lnTo>
                <a:lnTo>
                  <a:pt x="1631640" y="1586697"/>
                </a:lnTo>
                <a:lnTo>
                  <a:pt x="1635508" y="1578964"/>
                </a:lnTo>
                <a:lnTo>
                  <a:pt x="1640341" y="1571231"/>
                </a:lnTo>
                <a:lnTo>
                  <a:pt x="1645174" y="1563498"/>
                </a:lnTo>
                <a:lnTo>
                  <a:pt x="1652423" y="1555765"/>
                </a:lnTo>
                <a:lnTo>
                  <a:pt x="1646623" y="1549483"/>
                </a:lnTo>
                <a:lnTo>
                  <a:pt x="1640341" y="1543684"/>
                </a:lnTo>
                <a:lnTo>
                  <a:pt x="1634540" y="1539333"/>
                </a:lnTo>
                <a:lnTo>
                  <a:pt x="1628740" y="1535951"/>
                </a:lnTo>
                <a:lnTo>
                  <a:pt x="1623425" y="1533533"/>
                </a:lnTo>
                <a:lnTo>
                  <a:pt x="1617625" y="1531600"/>
                </a:lnTo>
                <a:lnTo>
                  <a:pt x="1612792" y="1531118"/>
                </a:lnTo>
                <a:lnTo>
                  <a:pt x="1607475" y="1531600"/>
                </a:lnTo>
                <a:lnTo>
                  <a:pt x="1602160" y="1532567"/>
                </a:lnTo>
                <a:lnTo>
                  <a:pt x="1597326" y="1534500"/>
                </a:lnTo>
                <a:lnTo>
                  <a:pt x="1592493" y="1536917"/>
                </a:lnTo>
                <a:lnTo>
                  <a:pt x="1587176" y="1540300"/>
                </a:lnTo>
                <a:lnTo>
                  <a:pt x="1582827" y="1544650"/>
                </a:lnTo>
                <a:lnTo>
                  <a:pt x="1577994" y="1549483"/>
                </a:lnTo>
                <a:lnTo>
                  <a:pt x="1573644" y="1554799"/>
                </a:lnTo>
                <a:lnTo>
                  <a:pt x="1568811" y="1560598"/>
                </a:lnTo>
                <a:lnTo>
                  <a:pt x="1574128" y="1567849"/>
                </a:lnTo>
                <a:lnTo>
                  <a:pt x="1579445" y="1576064"/>
                </a:lnTo>
                <a:lnTo>
                  <a:pt x="1583309" y="1584764"/>
                </a:lnTo>
                <a:lnTo>
                  <a:pt x="1587176" y="1593947"/>
                </a:lnTo>
                <a:lnTo>
                  <a:pt x="1590078" y="1603613"/>
                </a:lnTo>
                <a:lnTo>
                  <a:pt x="1592493" y="1613280"/>
                </a:lnTo>
                <a:lnTo>
                  <a:pt x="1594910" y="1623428"/>
                </a:lnTo>
                <a:lnTo>
                  <a:pt x="1595875" y="1634061"/>
                </a:lnTo>
                <a:lnTo>
                  <a:pt x="1597326" y="1644694"/>
                </a:lnTo>
                <a:lnTo>
                  <a:pt x="1597808" y="1655326"/>
                </a:lnTo>
                <a:lnTo>
                  <a:pt x="1597326" y="1665959"/>
                </a:lnTo>
                <a:lnTo>
                  <a:pt x="1596359" y="1676592"/>
                </a:lnTo>
                <a:lnTo>
                  <a:pt x="1595393" y="1686740"/>
                </a:lnTo>
                <a:lnTo>
                  <a:pt x="1592976" y="1697373"/>
                </a:lnTo>
                <a:lnTo>
                  <a:pt x="1591043" y="1707041"/>
                </a:lnTo>
                <a:lnTo>
                  <a:pt x="1588143" y="1716707"/>
                </a:lnTo>
                <a:lnTo>
                  <a:pt x="1584276" y="1725407"/>
                </a:lnTo>
                <a:lnTo>
                  <a:pt x="1580409" y="1734106"/>
                </a:lnTo>
                <a:lnTo>
                  <a:pt x="1576061" y="1741839"/>
                </a:lnTo>
                <a:lnTo>
                  <a:pt x="1570744" y="1748604"/>
                </a:lnTo>
                <a:lnTo>
                  <a:pt x="1564945" y="1755854"/>
                </a:lnTo>
                <a:lnTo>
                  <a:pt x="1558662" y="1761654"/>
                </a:lnTo>
                <a:lnTo>
                  <a:pt x="1551896" y="1766004"/>
                </a:lnTo>
                <a:lnTo>
                  <a:pt x="1544162" y="1769871"/>
                </a:lnTo>
                <a:lnTo>
                  <a:pt x="1536430" y="1772286"/>
                </a:lnTo>
                <a:lnTo>
                  <a:pt x="1528212" y="1774220"/>
                </a:lnTo>
                <a:lnTo>
                  <a:pt x="1519031" y="1774704"/>
                </a:lnTo>
                <a:lnTo>
                  <a:pt x="1509364" y="1774220"/>
                </a:lnTo>
                <a:lnTo>
                  <a:pt x="1499699" y="1771804"/>
                </a:lnTo>
                <a:lnTo>
                  <a:pt x="1489066" y="1768420"/>
                </a:lnTo>
                <a:lnTo>
                  <a:pt x="1477950" y="1763104"/>
                </a:lnTo>
                <a:lnTo>
                  <a:pt x="1466350" y="1756821"/>
                </a:lnTo>
                <a:lnTo>
                  <a:pt x="1470700" y="1752472"/>
                </a:lnTo>
                <a:lnTo>
                  <a:pt x="1476015" y="1748121"/>
                </a:lnTo>
                <a:lnTo>
                  <a:pt x="1481332" y="1744737"/>
                </a:lnTo>
                <a:lnTo>
                  <a:pt x="1485682" y="1742321"/>
                </a:lnTo>
                <a:lnTo>
                  <a:pt x="1495348" y="1738455"/>
                </a:lnTo>
                <a:lnTo>
                  <a:pt x="1503565" y="1734589"/>
                </a:lnTo>
                <a:lnTo>
                  <a:pt x="1506947" y="1732655"/>
                </a:lnTo>
                <a:lnTo>
                  <a:pt x="1510331" y="1729755"/>
                </a:lnTo>
                <a:lnTo>
                  <a:pt x="1513231" y="1726856"/>
                </a:lnTo>
                <a:lnTo>
                  <a:pt x="1515165" y="1723473"/>
                </a:lnTo>
                <a:lnTo>
                  <a:pt x="1516614" y="1719123"/>
                </a:lnTo>
                <a:lnTo>
                  <a:pt x="1517098" y="1713807"/>
                </a:lnTo>
                <a:lnTo>
                  <a:pt x="1517098" y="1707523"/>
                </a:lnTo>
                <a:lnTo>
                  <a:pt x="1516614" y="1699790"/>
                </a:lnTo>
                <a:lnTo>
                  <a:pt x="1506465" y="1699306"/>
                </a:lnTo>
                <a:lnTo>
                  <a:pt x="1497281" y="1699790"/>
                </a:lnTo>
                <a:lnTo>
                  <a:pt x="1489066" y="1701241"/>
                </a:lnTo>
                <a:lnTo>
                  <a:pt x="1481332" y="1703657"/>
                </a:lnTo>
                <a:lnTo>
                  <a:pt x="1473600" y="1707041"/>
                </a:lnTo>
                <a:lnTo>
                  <a:pt x="1466834" y="1710906"/>
                </a:lnTo>
                <a:lnTo>
                  <a:pt x="1460550" y="1715740"/>
                </a:lnTo>
                <a:lnTo>
                  <a:pt x="1454750" y="1720573"/>
                </a:lnTo>
                <a:lnTo>
                  <a:pt x="1449435" y="1726373"/>
                </a:lnTo>
                <a:lnTo>
                  <a:pt x="1444601" y="1732655"/>
                </a:lnTo>
                <a:lnTo>
                  <a:pt x="1439768" y="1738939"/>
                </a:lnTo>
                <a:lnTo>
                  <a:pt x="1435418" y="1745705"/>
                </a:lnTo>
                <a:lnTo>
                  <a:pt x="1427202" y="1760687"/>
                </a:lnTo>
                <a:lnTo>
                  <a:pt x="1419952" y="1775670"/>
                </a:lnTo>
                <a:lnTo>
                  <a:pt x="1412221" y="1790652"/>
                </a:lnTo>
                <a:lnTo>
                  <a:pt x="1404970" y="1805635"/>
                </a:lnTo>
                <a:lnTo>
                  <a:pt x="1397238" y="1818684"/>
                </a:lnTo>
                <a:lnTo>
                  <a:pt x="1392887" y="1824967"/>
                </a:lnTo>
                <a:lnTo>
                  <a:pt x="1388538" y="1830283"/>
                </a:lnTo>
                <a:lnTo>
                  <a:pt x="1383705" y="1835600"/>
                </a:lnTo>
                <a:lnTo>
                  <a:pt x="1378388" y="1839949"/>
                </a:lnTo>
                <a:lnTo>
                  <a:pt x="1373073" y="1844300"/>
                </a:lnTo>
                <a:lnTo>
                  <a:pt x="1367273" y="1847200"/>
                </a:lnTo>
                <a:lnTo>
                  <a:pt x="1360989" y="1849133"/>
                </a:lnTo>
                <a:lnTo>
                  <a:pt x="1354222" y="1850582"/>
                </a:lnTo>
                <a:lnTo>
                  <a:pt x="1346974" y="1851066"/>
                </a:lnTo>
                <a:lnTo>
                  <a:pt x="1338757" y="1850099"/>
                </a:lnTo>
                <a:lnTo>
                  <a:pt x="1397721" y="1896979"/>
                </a:lnTo>
                <a:lnTo>
                  <a:pt x="1405937" y="1890697"/>
                </a:lnTo>
                <a:lnTo>
                  <a:pt x="1412704" y="1884413"/>
                </a:lnTo>
                <a:lnTo>
                  <a:pt x="1418503" y="1877647"/>
                </a:lnTo>
                <a:lnTo>
                  <a:pt x="1423336" y="1870881"/>
                </a:lnTo>
                <a:lnTo>
                  <a:pt x="1426718" y="1864599"/>
                </a:lnTo>
                <a:lnTo>
                  <a:pt x="1429619" y="1857832"/>
                </a:lnTo>
                <a:lnTo>
                  <a:pt x="1432519" y="1851548"/>
                </a:lnTo>
                <a:lnTo>
                  <a:pt x="1433969" y="1844782"/>
                </a:lnTo>
                <a:lnTo>
                  <a:pt x="1438319" y="1831734"/>
                </a:lnTo>
                <a:lnTo>
                  <a:pt x="1440251" y="1824967"/>
                </a:lnTo>
                <a:lnTo>
                  <a:pt x="1443152" y="1818201"/>
                </a:lnTo>
                <a:lnTo>
                  <a:pt x="1446050" y="1811917"/>
                </a:lnTo>
                <a:lnTo>
                  <a:pt x="1449917" y="1805151"/>
                </a:lnTo>
                <a:lnTo>
                  <a:pt x="1454750" y="1798869"/>
                </a:lnTo>
                <a:lnTo>
                  <a:pt x="1461034" y="1792585"/>
                </a:lnTo>
                <a:lnTo>
                  <a:pt x="1467800" y="1795969"/>
                </a:lnTo>
                <a:lnTo>
                  <a:pt x="1474082" y="1799351"/>
                </a:lnTo>
                <a:lnTo>
                  <a:pt x="1479399" y="1803218"/>
                </a:lnTo>
                <a:lnTo>
                  <a:pt x="1484715" y="1807568"/>
                </a:lnTo>
                <a:lnTo>
                  <a:pt x="1488583" y="1811917"/>
                </a:lnTo>
                <a:lnTo>
                  <a:pt x="1491965" y="1816751"/>
                </a:lnTo>
                <a:lnTo>
                  <a:pt x="1494866" y="1821101"/>
                </a:lnTo>
                <a:lnTo>
                  <a:pt x="1497281" y="1825934"/>
                </a:lnTo>
                <a:lnTo>
                  <a:pt x="1498731" y="1830767"/>
                </a:lnTo>
                <a:lnTo>
                  <a:pt x="1500181" y="1835600"/>
                </a:lnTo>
                <a:lnTo>
                  <a:pt x="1501148" y="1840916"/>
                </a:lnTo>
                <a:lnTo>
                  <a:pt x="1501148" y="1845749"/>
                </a:lnTo>
                <a:lnTo>
                  <a:pt x="1500665" y="1851066"/>
                </a:lnTo>
                <a:lnTo>
                  <a:pt x="1500181" y="1856381"/>
                </a:lnTo>
                <a:lnTo>
                  <a:pt x="1498731" y="1861215"/>
                </a:lnTo>
                <a:lnTo>
                  <a:pt x="1497766" y="1866532"/>
                </a:lnTo>
                <a:lnTo>
                  <a:pt x="1510813" y="1856381"/>
                </a:lnTo>
                <a:lnTo>
                  <a:pt x="1524830" y="1846233"/>
                </a:lnTo>
                <a:lnTo>
                  <a:pt x="1537396" y="1836567"/>
                </a:lnTo>
                <a:lnTo>
                  <a:pt x="1548511" y="1827383"/>
                </a:lnTo>
                <a:lnTo>
                  <a:pt x="1557695" y="1819650"/>
                </a:lnTo>
                <a:lnTo>
                  <a:pt x="1567362" y="1811917"/>
                </a:lnTo>
                <a:lnTo>
                  <a:pt x="1577510" y="1804669"/>
                </a:lnTo>
                <a:lnTo>
                  <a:pt x="1588627" y="1797418"/>
                </a:lnTo>
                <a:lnTo>
                  <a:pt x="1610859" y="1784370"/>
                </a:lnTo>
                <a:lnTo>
                  <a:pt x="1634540" y="1771320"/>
                </a:lnTo>
                <a:lnTo>
                  <a:pt x="1657739" y="1758754"/>
                </a:lnTo>
                <a:lnTo>
                  <a:pt x="1680455" y="1745221"/>
                </a:lnTo>
                <a:lnTo>
                  <a:pt x="1691088" y="1738455"/>
                </a:lnTo>
                <a:lnTo>
                  <a:pt x="1702202" y="1731205"/>
                </a:lnTo>
                <a:lnTo>
                  <a:pt x="1711871" y="1723473"/>
                </a:lnTo>
                <a:lnTo>
                  <a:pt x="1721053" y="1714774"/>
                </a:lnTo>
                <a:lnTo>
                  <a:pt x="1729268" y="1707523"/>
                </a:lnTo>
                <a:lnTo>
                  <a:pt x="1736518" y="1699306"/>
                </a:lnTo>
                <a:lnTo>
                  <a:pt x="1743285" y="1690609"/>
                </a:lnTo>
                <a:lnTo>
                  <a:pt x="1750533" y="1681425"/>
                </a:lnTo>
                <a:lnTo>
                  <a:pt x="1763099" y="1663059"/>
                </a:lnTo>
                <a:lnTo>
                  <a:pt x="1775665" y="1643727"/>
                </a:lnTo>
                <a:lnTo>
                  <a:pt x="1788233" y="1624395"/>
                </a:lnTo>
                <a:lnTo>
                  <a:pt x="1802248" y="1604096"/>
                </a:lnTo>
                <a:lnTo>
                  <a:pt x="1809014" y="1594430"/>
                </a:lnTo>
                <a:lnTo>
                  <a:pt x="1816263" y="1585248"/>
                </a:lnTo>
                <a:lnTo>
                  <a:pt x="1824480" y="1576064"/>
                </a:lnTo>
                <a:lnTo>
                  <a:pt x="1833179" y="1566882"/>
                </a:lnTo>
                <a:lnTo>
                  <a:pt x="1849612" y="1549483"/>
                </a:lnTo>
                <a:lnTo>
                  <a:pt x="1866527" y="1533051"/>
                </a:lnTo>
                <a:lnTo>
                  <a:pt x="1900842" y="1499702"/>
                </a:lnTo>
                <a:lnTo>
                  <a:pt x="1937089" y="1466837"/>
                </a:lnTo>
                <a:lnTo>
                  <a:pt x="1973338" y="1433490"/>
                </a:lnTo>
                <a:lnTo>
                  <a:pt x="2010553" y="1399175"/>
                </a:lnTo>
                <a:lnTo>
                  <a:pt x="2048249" y="1363410"/>
                </a:lnTo>
                <a:lnTo>
                  <a:pt x="2067099" y="1344562"/>
                </a:lnTo>
                <a:lnTo>
                  <a:pt x="2086432" y="1325712"/>
                </a:lnTo>
                <a:lnTo>
                  <a:pt x="2105279" y="1305413"/>
                </a:lnTo>
                <a:lnTo>
                  <a:pt x="2124130" y="1285114"/>
                </a:lnTo>
                <a:lnTo>
                  <a:pt x="2142494" y="1264815"/>
                </a:lnTo>
                <a:lnTo>
                  <a:pt x="2161343" y="1245967"/>
                </a:lnTo>
                <a:lnTo>
                  <a:pt x="2200008" y="1207785"/>
                </a:lnTo>
                <a:lnTo>
                  <a:pt x="2218375" y="1189420"/>
                </a:lnTo>
                <a:lnTo>
                  <a:pt x="2236739" y="1172021"/>
                </a:lnTo>
                <a:lnTo>
                  <a:pt x="2253655" y="1153173"/>
                </a:lnTo>
                <a:lnTo>
                  <a:pt x="2269605" y="1135774"/>
                </a:lnTo>
                <a:lnTo>
                  <a:pt x="2276369" y="1126590"/>
                </a:lnTo>
                <a:lnTo>
                  <a:pt x="2282654" y="1117408"/>
                </a:lnTo>
                <a:lnTo>
                  <a:pt x="2294736" y="1098076"/>
                </a:lnTo>
                <a:lnTo>
                  <a:pt x="2279753" y="1109675"/>
                </a:lnTo>
                <a:lnTo>
                  <a:pt x="2271537" y="1114991"/>
                </a:lnTo>
                <a:lnTo>
                  <a:pt x="2263806" y="1120308"/>
                </a:lnTo>
                <a:lnTo>
                  <a:pt x="2261388" y="1116442"/>
                </a:lnTo>
                <a:lnTo>
                  <a:pt x="2259455" y="1113057"/>
                </a:lnTo>
                <a:lnTo>
                  <a:pt x="2258004" y="1109675"/>
                </a:lnTo>
                <a:lnTo>
                  <a:pt x="2257521" y="1106291"/>
                </a:lnTo>
                <a:lnTo>
                  <a:pt x="2256071" y="1100009"/>
                </a:lnTo>
                <a:lnTo>
                  <a:pt x="2256555" y="1094209"/>
                </a:lnTo>
                <a:lnTo>
                  <a:pt x="2258489" y="1088410"/>
                </a:lnTo>
                <a:lnTo>
                  <a:pt x="2260904" y="1083577"/>
                </a:lnTo>
                <a:lnTo>
                  <a:pt x="2262838" y="1077777"/>
                </a:lnTo>
                <a:lnTo>
                  <a:pt x="2266704" y="1072944"/>
                </a:lnTo>
                <a:lnTo>
                  <a:pt x="2272021" y="1062311"/>
                </a:lnTo>
                <a:lnTo>
                  <a:pt x="2274438" y="1056994"/>
                </a:lnTo>
                <a:lnTo>
                  <a:pt x="2276369" y="1051194"/>
                </a:lnTo>
                <a:lnTo>
                  <a:pt x="2276854" y="1045395"/>
                </a:lnTo>
                <a:lnTo>
                  <a:pt x="2275888" y="1039112"/>
                </a:lnTo>
                <a:lnTo>
                  <a:pt x="2274920" y="1035729"/>
                </a:lnTo>
                <a:lnTo>
                  <a:pt x="2273470" y="1032346"/>
                </a:lnTo>
                <a:lnTo>
                  <a:pt x="2271537" y="1028962"/>
                </a:lnTo>
                <a:lnTo>
                  <a:pt x="2270088" y="1024613"/>
                </a:lnTo>
                <a:lnTo>
                  <a:pt x="2265737" y="1027513"/>
                </a:lnTo>
                <a:lnTo>
                  <a:pt x="2262354" y="1030413"/>
                </a:lnTo>
                <a:lnTo>
                  <a:pt x="2255588" y="1037662"/>
                </a:lnTo>
                <a:lnTo>
                  <a:pt x="2249306" y="1045395"/>
                </a:lnTo>
                <a:lnTo>
                  <a:pt x="2243506" y="1054094"/>
                </a:lnTo>
                <a:lnTo>
                  <a:pt x="2231906" y="1072944"/>
                </a:lnTo>
                <a:lnTo>
                  <a:pt x="2220790" y="1091792"/>
                </a:lnTo>
                <a:lnTo>
                  <a:pt x="2214507" y="1100492"/>
                </a:lnTo>
                <a:lnTo>
                  <a:pt x="2207741" y="1108709"/>
                </a:lnTo>
                <a:lnTo>
                  <a:pt x="2200974" y="1115475"/>
                </a:lnTo>
                <a:lnTo>
                  <a:pt x="2197592" y="1118375"/>
                </a:lnTo>
                <a:lnTo>
                  <a:pt x="2194207" y="1121274"/>
                </a:lnTo>
                <a:lnTo>
                  <a:pt x="2190342" y="1123690"/>
                </a:lnTo>
                <a:lnTo>
                  <a:pt x="2185992" y="1125141"/>
                </a:lnTo>
                <a:lnTo>
                  <a:pt x="2181642" y="1126590"/>
                </a:lnTo>
                <a:lnTo>
                  <a:pt x="2177292" y="1127557"/>
                </a:lnTo>
                <a:lnTo>
                  <a:pt x="2172944" y="1128041"/>
                </a:lnTo>
                <a:lnTo>
                  <a:pt x="2167627" y="1127557"/>
                </a:lnTo>
                <a:lnTo>
                  <a:pt x="2162794" y="1127074"/>
                </a:lnTo>
                <a:lnTo>
                  <a:pt x="2157478" y="1125141"/>
                </a:lnTo>
                <a:lnTo>
                  <a:pt x="2152645" y="1119341"/>
                </a:lnTo>
                <a:lnTo>
                  <a:pt x="2149744" y="1114508"/>
                </a:lnTo>
                <a:lnTo>
                  <a:pt x="2147812" y="1109191"/>
                </a:lnTo>
                <a:lnTo>
                  <a:pt x="2145877" y="1105325"/>
                </a:lnTo>
                <a:lnTo>
                  <a:pt x="2144911" y="1100976"/>
                </a:lnTo>
                <a:lnTo>
                  <a:pt x="2144911" y="1098076"/>
                </a:lnTo>
                <a:lnTo>
                  <a:pt x="2145395" y="1095659"/>
                </a:lnTo>
                <a:lnTo>
                  <a:pt x="2145877" y="1092759"/>
                </a:lnTo>
                <a:lnTo>
                  <a:pt x="2147812" y="1090825"/>
                </a:lnTo>
                <a:lnTo>
                  <a:pt x="2149261" y="1088410"/>
                </a:lnTo>
                <a:lnTo>
                  <a:pt x="2151677" y="1087443"/>
                </a:lnTo>
                <a:lnTo>
                  <a:pt x="2154095" y="1085510"/>
                </a:lnTo>
                <a:lnTo>
                  <a:pt x="2159893" y="1083577"/>
                </a:lnTo>
                <a:lnTo>
                  <a:pt x="2166176" y="1081643"/>
                </a:lnTo>
                <a:lnTo>
                  <a:pt x="2172944" y="1079226"/>
                </a:lnTo>
                <a:lnTo>
                  <a:pt x="2179226" y="1076810"/>
                </a:lnTo>
                <a:lnTo>
                  <a:pt x="2185026" y="1074393"/>
                </a:lnTo>
                <a:lnTo>
                  <a:pt x="2187441" y="1071977"/>
                </a:lnTo>
                <a:lnTo>
                  <a:pt x="2188893" y="1069560"/>
                </a:lnTo>
                <a:lnTo>
                  <a:pt x="2190826" y="1067144"/>
                </a:lnTo>
                <a:lnTo>
                  <a:pt x="2191792" y="1064244"/>
                </a:lnTo>
                <a:lnTo>
                  <a:pt x="2192274" y="1060861"/>
                </a:lnTo>
                <a:lnTo>
                  <a:pt x="2192274" y="1056994"/>
                </a:lnTo>
                <a:lnTo>
                  <a:pt x="2191792" y="1052161"/>
                </a:lnTo>
                <a:lnTo>
                  <a:pt x="2190826" y="1047812"/>
                </a:lnTo>
                <a:lnTo>
                  <a:pt x="2188410" y="1042012"/>
                </a:lnTo>
                <a:lnTo>
                  <a:pt x="2185508" y="1035729"/>
                </a:lnTo>
                <a:lnTo>
                  <a:pt x="2191792" y="1030413"/>
                </a:lnTo>
                <a:lnTo>
                  <a:pt x="2198075" y="1026062"/>
                </a:lnTo>
                <a:lnTo>
                  <a:pt x="2204358" y="1022680"/>
                </a:lnTo>
                <a:lnTo>
                  <a:pt x="2210157" y="1020747"/>
                </a:lnTo>
                <a:lnTo>
                  <a:pt x="2216440" y="1018814"/>
                </a:lnTo>
                <a:lnTo>
                  <a:pt x="2222723" y="1017847"/>
                </a:lnTo>
                <a:lnTo>
                  <a:pt x="2234323" y="1016881"/>
                </a:lnTo>
                <a:lnTo>
                  <a:pt x="2240605" y="1016396"/>
                </a:lnTo>
                <a:lnTo>
                  <a:pt x="2246404" y="1015430"/>
                </a:lnTo>
                <a:lnTo>
                  <a:pt x="2252689" y="1013981"/>
                </a:lnTo>
                <a:lnTo>
                  <a:pt x="2258973" y="1012047"/>
                </a:lnTo>
                <a:lnTo>
                  <a:pt x="2264771" y="1008663"/>
                </a:lnTo>
                <a:lnTo>
                  <a:pt x="2271054" y="1004797"/>
                </a:lnTo>
                <a:lnTo>
                  <a:pt x="2277337" y="999481"/>
                </a:lnTo>
                <a:lnTo>
                  <a:pt x="2283620" y="992715"/>
                </a:lnTo>
                <a:lnTo>
                  <a:pt x="2286520" y="988849"/>
                </a:lnTo>
                <a:lnTo>
                  <a:pt x="2287969" y="984498"/>
                </a:lnTo>
                <a:lnTo>
                  <a:pt x="2289420" y="975799"/>
                </a:lnTo>
                <a:lnTo>
                  <a:pt x="2290386" y="971450"/>
                </a:lnTo>
                <a:lnTo>
                  <a:pt x="2292319" y="967583"/>
                </a:lnTo>
                <a:lnTo>
                  <a:pt x="2294736" y="963233"/>
                </a:lnTo>
                <a:lnTo>
                  <a:pt x="2296185" y="961784"/>
                </a:lnTo>
                <a:lnTo>
                  <a:pt x="2298601" y="959850"/>
                </a:lnTo>
                <a:lnTo>
                  <a:pt x="2290386" y="946800"/>
                </a:lnTo>
                <a:lnTo>
                  <a:pt x="2283136" y="935201"/>
                </a:lnTo>
                <a:lnTo>
                  <a:pt x="2279271" y="929885"/>
                </a:lnTo>
                <a:lnTo>
                  <a:pt x="2274920" y="925535"/>
                </a:lnTo>
                <a:lnTo>
                  <a:pt x="2270570" y="921668"/>
                </a:lnTo>
                <a:lnTo>
                  <a:pt x="2266704" y="918769"/>
                </a:lnTo>
                <a:lnTo>
                  <a:pt x="2262354" y="915869"/>
                </a:lnTo>
                <a:lnTo>
                  <a:pt x="2258004" y="913453"/>
                </a:lnTo>
                <a:lnTo>
                  <a:pt x="2253655" y="911520"/>
                </a:lnTo>
                <a:lnTo>
                  <a:pt x="2249306" y="911036"/>
                </a:lnTo>
                <a:lnTo>
                  <a:pt x="2244471" y="910553"/>
                </a:lnTo>
                <a:lnTo>
                  <a:pt x="2240605" y="911036"/>
                </a:lnTo>
                <a:lnTo>
                  <a:pt x="2235290" y="912486"/>
                </a:lnTo>
                <a:lnTo>
                  <a:pt x="2230939" y="913935"/>
                </a:lnTo>
                <a:lnTo>
                  <a:pt x="2233841" y="909587"/>
                </a:lnTo>
                <a:lnTo>
                  <a:pt x="2235290" y="904754"/>
                </a:lnTo>
                <a:lnTo>
                  <a:pt x="2237223" y="900403"/>
                </a:lnTo>
                <a:lnTo>
                  <a:pt x="2239156" y="895570"/>
                </a:lnTo>
                <a:lnTo>
                  <a:pt x="2240605" y="885904"/>
                </a:lnTo>
                <a:lnTo>
                  <a:pt x="2241090" y="875755"/>
                </a:lnTo>
                <a:lnTo>
                  <a:pt x="2241090" y="865122"/>
                </a:lnTo>
                <a:lnTo>
                  <a:pt x="2240122" y="854490"/>
                </a:lnTo>
                <a:lnTo>
                  <a:pt x="2237705" y="843857"/>
                </a:lnTo>
                <a:lnTo>
                  <a:pt x="2235290" y="833707"/>
                </a:lnTo>
                <a:lnTo>
                  <a:pt x="2232872" y="823074"/>
                </a:lnTo>
                <a:lnTo>
                  <a:pt x="2229008" y="813408"/>
                </a:lnTo>
                <a:lnTo>
                  <a:pt x="2222239" y="795527"/>
                </a:lnTo>
                <a:lnTo>
                  <a:pt x="2215473" y="780061"/>
                </a:lnTo>
                <a:lnTo>
                  <a:pt x="2209673" y="768944"/>
                </a:lnTo>
                <a:lnTo>
                  <a:pt x="2204358" y="764595"/>
                </a:lnTo>
                <a:lnTo>
                  <a:pt x="2198558" y="761695"/>
                </a:lnTo>
                <a:lnTo>
                  <a:pt x="2193726" y="759762"/>
                </a:lnTo>
                <a:lnTo>
                  <a:pt x="2188893" y="757829"/>
                </a:lnTo>
                <a:lnTo>
                  <a:pt x="2184542" y="756862"/>
                </a:lnTo>
                <a:lnTo>
                  <a:pt x="2179709" y="755895"/>
                </a:lnTo>
                <a:lnTo>
                  <a:pt x="2175359" y="756862"/>
                </a:lnTo>
                <a:lnTo>
                  <a:pt x="2171009" y="757345"/>
                </a:lnTo>
                <a:lnTo>
                  <a:pt x="2167143" y="758311"/>
                </a:lnTo>
                <a:lnTo>
                  <a:pt x="2163277" y="760244"/>
                </a:lnTo>
                <a:lnTo>
                  <a:pt x="2159893" y="762178"/>
                </a:lnTo>
                <a:lnTo>
                  <a:pt x="2155544" y="764595"/>
                </a:lnTo>
                <a:lnTo>
                  <a:pt x="2148777" y="769911"/>
                </a:lnTo>
                <a:lnTo>
                  <a:pt x="2142494" y="776194"/>
                </a:lnTo>
                <a:lnTo>
                  <a:pt x="2129445" y="789727"/>
                </a:lnTo>
                <a:lnTo>
                  <a:pt x="2122196" y="796493"/>
                </a:lnTo>
                <a:lnTo>
                  <a:pt x="2115430" y="801326"/>
                </a:lnTo>
                <a:lnTo>
                  <a:pt x="2112048" y="803742"/>
                </a:lnTo>
                <a:lnTo>
                  <a:pt x="2108180" y="806159"/>
                </a:lnTo>
                <a:lnTo>
                  <a:pt x="2104797" y="807608"/>
                </a:lnTo>
                <a:lnTo>
                  <a:pt x="2100446" y="809059"/>
                </a:lnTo>
                <a:lnTo>
                  <a:pt x="2096582" y="809542"/>
                </a:lnTo>
                <a:lnTo>
                  <a:pt x="2091749" y="809542"/>
                </a:lnTo>
                <a:lnTo>
                  <a:pt x="2087398" y="809542"/>
                </a:lnTo>
                <a:lnTo>
                  <a:pt x="2082565" y="808575"/>
                </a:lnTo>
                <a:lnTo>
                  <a:pt x="2076282" y="800842"/>
                </a:lnTo>
                <a:lnTo>
                  <a:pt x="2074348" y="796976"/>
                </a:lnTo>
                <a:lnTo>
                  <a:pt x="2072414" y="794076"/>
                </a:lnTo>
                <a:lnTo>
                  <a:pt x="2071449" y="791176"/>
                </a:lnTo>
                <a:lnTo>
                  <a:pt x="2070965" y="788276"/>
                </a:lnTo>
                <a:lnTo>
                  <a:pt x="2070965" y="785376"/>
                </a:lnTo>
                <a:lnTo>
                  <a:pt x="2070965" y="782960"/>
                </a:lnTo>
                <a:lnTo>
                  <a:pt x="2071933" y="780543"/>
                </a:lnTo>
                <a:lnTo>
                  <a:pt x="2072899" y="779094"/>
                </a:lnTo>
                <a:lnTo>
                  <a:pt x="2074348" y="776677"/>
                </a:lnTo>
                <a:lnTo>
                  <a:pt x="2075799" y="775228"/>
                </a:lnTo>
                <a:lnTo>
                  <a:pt x="2080632" y="772328"/>
                </a:lnTo>
                <a:lnTo>
                  <a:pt x="2085465" y="769911"/>
                </a:lnTo>
                <a:lnTo>
                  <a:pt x="2091265" y="767495"/>
                </a:lnTo>
                <a:lnTo>
                  <a:pt x="2097064" y="766044"/>
                </a:lnTo>
                <a:lnTo>
                  <a:pt x="2109146" y="762178"/>
                </a:lnTo>
                <a:lnTo>
                  <a:pt x="2119778" y="760244"/>
                </a:lnTo>
                <a:lnTo>
                  <a:pt x="2123162" y="758311"/>
                </a:lnTo>
                <a:lnTo>
                  <a:pt x="2125095" y="756862"/>
                </a:lnTo>
                <a:lnTo>
                  <a:pt x="2127513" y="754445"/>
                </a:lnTo>
                <a:lnTo>
                  <a:pt x="2127996" y="752029"/>
                </a:lnTo>
                <a:lnTo>
                  <a:pt x="2128962" y="749129"/>
                </a:lnTo>
                <a:lnTo>
                  <a:pt x="2128962" y="746229"/>
                </a:lnTo>
                <a:lnTo>
                  <a:pt x="2127996" y="743330"/>
                </a:lnTo>
                <a:lnTo>
                  <a:pt x="2127029" y="739946"/>
                </a:lnTo>
                <a:lnTo>
                  <a:pt x="2124130" y="734146"/>
                </a:lnTo>
                <a:lnTo>
                  <a:pt x="2118329" y="723513"/>
                </a:lnTo>
                <a:lnTo>
                  <a:pt x="2117363" y="719164"/>
                </a:lnTo>
                <a:lnTo>
                  <a:pt x="2117363" y="717713"/>
                </a:lnTo>
                <a:lnTo>
                  <a:pt x="2117845" y="716264"/>
                </a:lnTo>
                <a:lnTo>
                  <a:pt x="2124130" y="709498"/>
                </a:lnTo>
                <a:lnTo>
                  <a:pt x="2130896" y="702732"/>
                </a:lnTo>
                <a:lnTo>
                  <a:pt x="2138145" y="696448"/>
                </a:lnTo>
                <a:lnTo>
                  <a:pt x="2145395" y="689682"/>
                </a:lnTo>
                <a:lnTo>
                  <a:pt x="2161827" y="677600"/>
                </a:lnTo>
                <a:lnTo>
                  <a:pt x="2179709" y="665034"/>
                </a:lnTo>
                <a:lnTo>
                  <a:pt x="2198558" y="651501"/>
                </a:lnTo>
                <a:lnTo>
                  <a:pt x="2218375" y="637969"/>
                </a:lnTo>
                <a:lnTo>
                  <a:pt x="2237705" y="622503"/>
                </a:lnTo>
                <a:lnTo>
                  <a:pt x="2248340" y="614286"/>
                </a:lnTo>
                <a:lnTo>
                  <a:pt x="2258004" y="605587"/>
                </a:lnTo>
                <a:lnTo>
                  <a:pt x="2261870" y="607520"/>
                </a:lnTo>
                <a:lnTo>
                  <a:pt x="2265737" y="609453"/>
                </a:lnTo>
                <a:lnTo>
                  <a:pt x="2273954" y="614770"/>
                </a:lnTo>
                <a:lnTo>
                  <a:pt x="2282170" y="621536"/>
                </a:lnTo>
                <a:lnTo>
                  <a:pt x="2289420" y="629752"/>
                </a:lnTo>
                <a:lnTo>
                  <a:pt x="2297635" y="638451"/>
                </a:lnTo>
                <a:lnTo>
                  <a:pt x="2304403" y="648118"/>
                </a:lnTo>
                <a:lnTo>
                  <a:pt x="2311167" y="658268"/>
                </a:lnTo>
                <a:lnTo>
                  <a:pt x="2316967" y="668900"/>
                </a:lnTo>
                <a:lnTo>
                  <a:pt x="2322284" y="679533"/>
                </a:lnTo>
                <a:lnTo>
                  <a:pt x="2326151" y="690648"/>
                </a:lnTo>
                <a:lnTo>
                  <a:pt x="2329050" y="700799"/>
                </a:lnTo>
                <a:lnTo>
                  <a:pt x="2331466" y="711431"/>
                </a:lnTo>
                <a:lnTo>
                  <a:pt x="2331466" y="715780"/>
                </a:lnTo>
                <a:lnTo>
                  <a:pt x="2331950" y="720613"/>
                </a:lnTo>
                <a:lnTo>
                  <a:pt x="2331466" y="724964"/>
                </a:lnTo>
                <a:lnTo>
                  <a:pt x="2330983" y="729313"/>
                </a:lnTo>
                <a:lnTo>
                  <a:pt x="2329534" y="733179"/>
                </a:lnTo>
                <a:lnTo>
                  <a:pt x="2328084" y="736563"/>
                </a:lnTo>
                <a:lnTo>
                  <a:pt x="2326151" y="739946"/>
                </a:lnTo>
                <a:lnTo>
                  <a:pt x="2323733" y="742845"/>
                </a:lnTo>
                <a:lnTo>
                  <a:pt x="2325184" y="746712"/>
                </a:lnTo>
                <a:lnTo>
                  <a:pt x="2326633" y="750578"/>
                </a:lnTo>
                <a:lnTo>
                  <a:pt x="2329050" y="752996"/>
                </a:lnTo>
                <a:lnTo>
                  <a:pt x="2331466" y="756862"/>
                </a:lnTo>
                <a:lnTo>
                  <a:pt x="2333883" y="758795"/>
                </a:lnTo>
                <a:lnTo>
                  <a:pt x="2336783" y="761211"/>
                </a:lnTo>
                <a:lnTo>
                  <a:pt x="2343065" y="766044"/>
                </a:lnTo>
                <a:lnTo>
                  <a:pt x="2349833" y="768944"/>
                </a:lnTo>
                <a:lnTo>
                  <a:pt x="2356598" y="770877"/>
                </a:lnTo>
                <a:lnTo>
                  <a:pt x="2364331" y="772328"/>
                </a:lnTo>
                <a:lnTo>
                  <a:pt x="2371099" y="772810"/>
                </a:lnTo>
                <a:lnTo>
                  <a:pt x="2377863" y="772328"/>
                </a:lnTo>
                <a:lnTo>
                  <a:pt x="2384147" y="770395"/>
                </a:lnTo>
                <a:lnTo>
                  <a:pt x="2389947" y="767977"/>
                </a:lnTo>
                <a:lnTo>
                  <a:pt x="2392363" y="766528"/>
                </a:lnTo>
                <a:lnTo>
                  <a:pt x="2393813" y="764595"/>
                </a:lnTo>
                <a:lnTo>
                  <a:pt x="2395747" y="763144"/>
                </a:lnTo>
                <a:lnTo>
                  <a:pt x="2397195" y="760729"/>
                </a:lnTo>
                <a:lnTo>
                  <a:pt x="2398646" y="758311"/>
                </a:lnTo>
                <a:lnTo>
                  <a:pt x="2399129" y="755411"/>
                </a:lnTo>
                <a:lnTo>
                  <a:pt x="2399129" y="752511"/>
                </a:lnTo>
                <a:lnTo>
                  <a:pt x="2399129" y="749612"/>
                </a:lnTo>
                <a:lnTo>
                  <a:pt x="2398162" y="746712"/>
                </a:lnTo>
                <a:lnTo>
                  <a:pt x="2396713" y="743330"/>
                </a:lnTo>
                <a:lnTo>
                  <a:pt x="2402029" y="743330"/>
                </a:lnTo>
                <a:lnTo>
                  <a:pt x="2406379" y="744779"/>
                </a:lnTo>
                <a:lnTo>
                  <a:pt x="2410245" y="745745"/>
                </a:lnTo>
                <a:lnTo>
                  <a:pt x="2413628" y="746712"/>
                </a:lnTo>
                <a:lnTo>
                  <a:pt x="2416529" y="748645"/>
                </a:lnTo>
                <a:lnTo>
                  <a:pt x="2418461" y="750578"/>
                </a:lnTo>
                <a:lnTo>
                  <a:pt x="2420394" y="752511"/>
                </a:lnTo>
                <a:lnTo>
                  <a:pt x="2422327" y="754929"/>
                </a:lnTo>
                <a:lnTo>
                  <a:pt x="2422811" y="757829"/>
                </a:lnTo>
                <a:lnTo>
                  <a:pt x="2423778" y="760729"/>
                </a:lnTo>
                <a:lnTo>
                  <a:pt x="2424261" y="767011"/>
                </a:lnTo>
                <a:lnTo>
                  <a:pt x="2423778" y="773777"/>
                </a:lnTo>
                <a:lnTo>
                  <a:pt x="2422811" y="781510"/>
                </a:lnTo>
                <a:lnTo>
                  <a:pt x="2419428" y="797460"/>
                </a:lnTo>
                <a:lnTo>
                  <a:pt x="2417495" y="804709"/>
                </a:lnTo>
                <a:lnTo>
                  <a:pt x="2415561" y="812925"/>
                </a:lnTo>
                <a:lnTo>
                  <a:pt x="2415079" y="820174"/>
                </a:lnTo>
                <a:lnTo>
                  <a:pt x="2415561" y="827907"/>
                </a:lnTo>
                <a:lnTo>
                  <a:pt x="2415561" y="830807"/>
                </a:lnTo>
                <a:lnTo>
                  <a:pt x="2417012" y="834191"/>
                </a:lnTo>
                <a:lnTo>
                  <a:pt x="2417979" y="837091"/>
                </a:lnTo>
                <a:lnTo>
                  <a:pt x="2419912" y="839991"/>
                </a:lnTo>
                <a:lnTo>
                  <a:pt x="2424745" y="837091"/>
                </a:lnTo>
                <a:lnTo>
                  <a:pt x="2429578" y="834191"/>
                </a:lnTo>
                <a:lnTo>
                  <a:pt x="2433444" y="831291"/>
                </a:lnTo>
                <a:lnTo>
                  <a:pt x="2436828" y="827907"/>
                </a:lnTo>
                <a:lnTo>
                  <a:pt x="2439727" y="824041"/>
                </a:lnTo>
                <a:lnTo>
                  <a:pt x="2442144" y="820174"/>
                </a:lnTo>
                <a:lnTo>
                  <a:pt x="2444077" y="815825"/>
                </a:lnTo>
                <a:lnTo>
                  <a:pt x="2445043" y="811959"/>
                </a:lnTo>
                <a:lnTo>
                  <a:pt x="2445043" y="807126"/>
                </a:lnTo>
                <a:lnTo>
                  <a:pt x="2445043" y="801809"/>
                </a:lnTo>
                <a:lnTo>
                  <a:pt x="2444077" y="796976"/>
                </a:lnTo>
                <a:lnTo>
                  <a:pt x="2442144" y="791660"/>
                </a:lnTo>
                <a:lnTo>
                  <a:pt x="2439727" y="785860"/>
                </a:lnTo>
                <a:lnTo>
                  <a:pt x="2436828" y="780061"/>
                </a:lnTo>
                <a:lnTo>
                  <a:pt x="2433444" y="774261"/>
                </a:lnTo>
                <a:lnTo>
                  <a:pt x="2429578" y="767977"/>
                </a:lnTo>
                <a:lnTo>
                  <a:pt x="2432960" y="765078"/>
                </a:lnTo>
                <a:lnTo>
                  <a:pt x="2436344" y="763144"/>
                </a:lnTo>
                <a:lnTo>
                  <a:pt x="2439727" y="761211"/>
                </a:lnTo>
                <a:lnTo>
                  <a:pt x="2442626" y="760244"/>
                </a:lnTo>
                <a:lnTo>
                  <a:pt x="2446010" y="758795"/>
                </a:lnTo>
                <a:lnTo>
                  <a:pt x="2448910" y="758311"/>
                </a:lnTo>
                <a:lnTo>
                  <a:pt x="2455192" y="758311"/>
                </a:lnTo>
                <a:lnTo>
                  <a:pt x="2460992" y="759762"/>
                </a:lnTo>
                <a:lnTo>
                  <a:pt x="2466793" y="761211"/>
                </a:lnTo>
                <a:lnTo>
                  <a:pt x="2477909" y="766528"/>
                </a:lnTo>
                <a:lnTo>
                  <a:pt x="2483708" y="768944"/>
                </a:lnTo>
                <a:lnTo>
                  <a:pt x="2489024" y="770395"/>
                </a:lnTo>
                <a:lnTo>
                  <a:pt x="2494823" y="771361"/>
                </a:lnTo>
                <a:lnTo>
                  <a:pt x="2501107" y="770877"/>
                </a:lnTo>
                <a:lnTo>
                  <a:pt x="2504007" y="770877"/>
                </a:lnTo>
                <a:lnTo>
                  <a:pt x="2507391" y="769911"/>
                </a:lnTo>
                <a:lnTo>
                  <a:pt x="2510289" y="768944"/>
                </a:lnTo>
                <a:lnTo>
                  <a:pt x="2514155" y="766528"/>
                </a:lnTo>
                <a:lnTo>
                  <a:pt x="2517539" y="764111"/>
                </a:lnTo>
                <a:lnTo>
                  <a:pt x="2520922" y="761695"/>
                </a:lnTo>
                <a:lnTo>
                  <a:pt x="2524306" y="758311"/>
                </a:lnTo>
                <a:lnTo>
                  <a:pt x="2527689" y="754445"/>
                </a:lnTo>
                <a:lnTo>
                  <a:pt x="2528655" y="761211"/>
                </a:lnTo>
                <a:lnTo>
                  <a:pt x="2529621" y="767495"/>
                </a:lnTo>
                <a:lnTo>
                  <a:pt x="2528655" y="773294"/>
                </a:lnTo>
                <a:lnTo>
                  <a:pt x="2528172" y="778610"/>
                </a:lnTo>
                <a:lnTo>
                  <a:pt x="2526721" y="782960"/>
                </a:lnTo>
                <a:lnTo>
                  <a:pt x="2524788" y="786343"/>
                </a:lnTo>
                <a:lnTo>
                  <a:pt x="2522373" y="790693"/>
                </a:lnTo>
                <a:lnTo>
                  <a:pt x="2519473" y="793593"/>
                </a:lnTo>
                <a:lnTo>
                  <a:pt x="2516089" y="796493"/>
                </a:lnTo>
                <a:lnTo>
                  <a:pt x="2512707" y="798426"/>
                </a:lnTo>
                <a:lnTo>
                  <a:pt x="2505456" y="802775"/>
                </a:lnTo>
                <a:lnTo>
                  <a:pt x="2496758" y="806159"/>
                </a:lnTo>
                <a:lnTo>
                  <a:pt x="2488057" y="809059"/>
                </a:lnTo>
                <a:lnTo>
                  <a:pt x="2479357" y="811959"/>
                </a:lnTo>
                <a:lnTo>
                  <a:pt x="2471626" y="815341"/>
                </a:lnTo>
                <a:lnTo>
                  <a:pt x="2467276" y="817759"/>
                </a:lnTo>
                <a:lnTo>
                  <a:pt x="2463892" y="819208"/>
                </a:lnTo>
                <a:lnTo>
                  <a:pt x="2460509" y="822108"/>
                </a:lnTo>
                <a:lnTo>
                  <a:pt x="2457609" y="825007"/>
                </a:lnTo>
                <a:lnTo>
                  <a:pt x="2454710" y="827907"/>
                </a:lnTo>
                <a:lnTo>
                  <a:pt x="2453259" y="831291"/>
                </a:lnTo>
                <a:lnTo>
                  <a:pt x="2451327" y="835158"/>
                </a:lnTo>
                <a:lnTo>
                  <a:pt x="2450359" y="839991"/>
                </a:lnTo>
                <a:lnTo>
                  <a:pt x="2449877" y="845306"/>
                </a:lnTo>
                <a:lnTo>
                  <a:pt x="2449877" y="850623"/>
                </a:lnTo>
                <a:lnTo>
                  <a:pt x="2450843" y="857872"/>
                </a:lnTo>
                <a:lnTo>
                  <a:pt x="2452293" y="864638"/>
                </a:lnTo>
                <a:lnTo>
                  <a:pt x="2447943" y="867056"/>
                </a:lnTo>
                <a:lnTo>
                  <a:pt x="2443111" y="868989"/>
                </a:lnTo>
                <a:lnTo>
                  <a:pt x="2438760" y="870922"/>
                </a:lnTo>
                <a:lnTo>
                  <a:pt x="2433444" y="871889"/>
                </a:lnTo>
                <a:lnTo>
                  <a:pt x="2423294" y="874305"/>
                </a:lnTo>
                <a:lnTo>
                  <a:pt x="2411696" y="875755"/>
                </a:lnTo>
                <a:lnTo>
                  <a:pt x="2387529" y="877204"/>
                </a:lnTo>
                <a:lnTo>
                  <a:pt x="2375447" y="877688"/>
                </a:lnTo>
                <a:lnTo>
                  <a:pt x="2363364" y="879138"/>
                </a:lnTo>
                <a:lnTo>
                  <a:pt x="2352249" y="880588"/>
                </a:lnTo>
                <a:lnTo>
                  <a:pt x="2341132" y="883488"/>
                </a:lnTo>
                <a:lnTo>
                  <a:pt x="2335817" y="885421"/>
                </a:lnTo>
                <a:lnTo>
                  <a:pt x="2330983" y="887355"/>
                </a:lnTo>
                <a:lnTo>
                  <a:pt x="2326151" y="890254"/>
                </a:lnTo>
                <a:lnTo>
                  <a:pt x="2321800" y="893154"/>
                </a:lnTo>
                <a:lnTo>
                  <a:pt x="2317451" y="896537"/>
                </a:lnTo>
                <a:lnTo>
                  <a:pt x="2314067" y="900403"/>
                </a:lnTo>
                <a:lnTo>
                  <a:pt x="2310685" y="904754"/>
                </a:lnTo>
                <a:lnTo>
                  <a:pt x="2307785" y="910069"/>
                </a:lnTo>
                <a:lnTo>
                  <a:pt x="2305367" y="914902"/>
                </a:lnTo>
                <a:lnTo>
                  <a:pt x="2303434" y="921668"/>
                </a:lnTo>
                <a:lnTo>
                  <a:pt x="2301501" y="928435"/>
                </a:lnTo>
                <a:lnTo>
                  <a:pt x="2301019" y="935685"/>
                </a:lnTo>
                <a:lnTo>
                  <a:pt x="2303434" y="941967"/>
                </a:lnTo>
                <a:lnTo>
                  <a:pt x="2306334" y="947284"/>
                </a:lnTo>
                <a:lnTo>
                  <a:pt x="2309235" y="951151"/>
                </a:lnTo>
                <a:lnTo>
                  <a:pt x="2311651" y="954533"/>
                </a:lnTo>
                <a:lnTo>
                  <a:pt x="2314551" y="956951"/>
                </a:lnTo>
                <a:lnTo>
                  <a:pt x="2318417" y="958884"/>
                </a:lnTo>
                <a:lnTo>
                  <a:pt x="2321800" y="959366"/>
                </a:lnTo>
                <a:lnTo>
                  <a:pt x="2325666" y="959850"/>
                </a:lnTo>
                <a:lnTo>
                  <a:pt x="2329050" y="959850"/>
                </a:lnTo>
                <a:lnTo>
                  <a:pt x="2332433" y="959366"/>
                </a:lnTo>
                <a:lnTo>
                  <a:pt x="2336783" y="958400"/>
                </a:lnTo>
                <a:lnTo>
                  <a:pt x="2340649" y="956466"/>
                </a:lnTo>
                <a:lnTo>
                  <a:pt x="2347899" y="952600"/>
                </a:lnTo>
                <a:lnTo>
                  <a:pt x="2355633" y="947767"/>
                </a:lnTo>
                <a:lnTo>
                  <a:pt x="2369648" y="938585"/>
                </a:lnTo>
                <a:lnTo>
                  <a:pt x="2375447" y="935201"/>
                </a:lnTo>
                <a:lnTo>
                  <a:pt x="2381247" y="933268"/>
                </a:lnTo>
                <a:lnTo>
                  <a:pt x="2383663" y="932785"/>
                </a:lnTo>
                <a:lnTo>
                  <a:pt x="2386080" y="932785"/>
                </a:lnTo>
                <a:lnTo>
                  <a:pt x="2388013" y="934234"/>
                </a:lnTo>
                <a:lnTo>
                  <a:pt x="2389463" y="935201"/>
                </a:lnTo>
                <a:lnTo>
                  <a:pt x="2390913" y="937618"/>
                </a:lnTo>
                <a:lnTo>
                  <a:pt x="2392363" y="941001"/>
                </a:lnTo>
                <a:lnTo>
                  <a:pt x="2392847" y="944384"/>
                </a:lnTo>
                <a:lnTo>
                  <a:pt x="2393329" y="949700"/>
                </a:lnTo>
                <a:lnTo>
                  <a:pt x="2400095" y="944384"/>
                </a:lnTo>
                <a:lnTo>
                  <a:pt x="2407828" y="940034"/>
                </a:lnTo>
                <a:lnTo>
                  <a:pt x="2413628" y="932301"/>
                </a:lnTo>
                <a:lnTo>
                  <a:pt x="2419428" y="926019"/>
                </a:lnTo>
                <a:lnTo>
                  <a:pt x="2425711" y="920219"/>
                </a:lnTo>
                <a:lnTo>
                  <a:pt x="2431995" y="914902"/>
                </a:lnTo>
                <a:lnTo>
                  <a:pt x="2444559" y="905720"/>
                </a:lnTo>
                <a:lnTo>
                  <a:pt x="2457127" y="897503"/>
                </a:lnTo>
                <a:lnTo>
                  <a:pt x="2462925" y="892670"/>
                </a:lnTo>
                <a:lnTo>
                  <a:pt x="2468242" y="887355"/>
                </a:lnTo>
                <a:lnTo>
                  <a:pt x="2473075" y="882521"/>
                </a:lnTo>
                <a:lnTo>
                  <a:pt x="2477909" y="876238"/>
                </a:lnTo>
                <a:lnTo>
                  <a:pt x="2482259" y="868989"/>
                </a:lnTo>
                <a:lnTo>
                  <a:pt x="2485641" y="861256"/>
                </a:lnTo>
                <a:lnTo>
                  <a:pt x="2488541" y="852072"/>
                </a:lnTo>
                <a:lnTo>
                  <a:pt x="2490957" y="841440"/>
                </a:lnTo>
                <a:lnTo>
                  <a:pt x="2502074" y="838057"/>
                </a:lnTo>
                <a:lnTo>
                  <a:pt x="2512707" y="834673"/>
                </a:lnTo>
                <a:lnTo>
                  <a:pt x="2523822" y="831774"/>
                </a:lnTo>
                <a:lnTo>
                  <a:pt x="2528655" y="831291"/>
                </a:lnTo>
                <a:lnTo>
                  <a:pt x="2533972" y="830807"/>
                </a:lnTo>
                <a:lnTo>
                  <a:pt x="2539287" y="831291"/>
                </a:lnTo>
                <a:lnTo>
                  <a:pt x="2544605" y="832258"/>
                </a:lnTo>
                <a:lnTo>
                  <a:pt x="2548953" y="834191"/>
                </a:lnTo>
                <a:lnTo>
                  <a:pt x="2553787" y="837091"/>
                </a:lnTo>
                <a:lnTo>
                  <a:pt x="2558137" y="840957"/>
                </a:lnTo>
                <a:lnTo>
                  <a:pt x="2562970" y="846273"/>
                </a:lnTo>
                <a:lnTo>
                  <a:pt x="2567319" y="852557"/>
                </a:lnTo>
                <a:lnTo>
                  <a:pt x="2571185" y="860772"/>
                </a:lnTo>
                <a:lnTo>
                  <a:pt x="2575536" y="850139"/>
                </a:lnTo>
                <a:lnTo>
                  <a:pt x="2580369" y="840473"/>
                </a:lnTo>
                <a:lnTo>
                  <a:pt x="2587618" y="831291"/>
                </a:lnTo>
                <a:lnTo>
                  <a:pt x="2594868" y="822592"/>
                </a:lnTo>
                <a:lnTo>
                  <a:pt x="2603568" y="814859"/>
                </a:lnTo>
                <a:lnTo>
                  <a:pt x="2612750" y="807126"/>
                </a:lnTo>
                <a:lnTo>
                  <a:pt x="2622900" y="799875"/>
                </a:lnTo>
                <a:lnTo>
                  <a:pt x="2634017" y="792627"/>
                </a:lnTo>
                <a:lnTo>
                  <a:pt x="2646099" y="786343"/>
                </a:lnTo>
                <a:lnTo>
                  <a:pt x="2658181" y="780061"/>
                </a:lnTo>
                <a:lnTo>
                  <a:pt x="2670747" y="774261"/>
                </a:lnTo>
                <a:lnTo>
                  <a:pt x="2684281" y="769428"/>
                </a:lnTo>
                <a:lnTo>
                  <a:pt x="2698296" y="764111"/>
                </a:lnTo>
                <a:lnTo>
                  <a:pt x="2711828" y="758795"/>
                </a:lnTo>
                <a:lnTo>
                  <a:pt x="2741309" y="749612"/>
                </a:lnTo>
                <a:lnTo>
                  <a:pt x="2784807" y="714814"/>
                </a:lnTo>
                <a:lnTo>
                  <a:pt x="2829755" y="680500"/>
                </a:lnTo>
                <a:lnTo>
                  <a:pt x="2851987" y="663101"/>
                </a:lnTo>
                <a:lnTo>
                  <a:pt x="2875668" y="645702"/>
                </a:lnTo>
                <a:lnTo>
                  <a:pt x="2899351" y="629752"/>
                </a:lnTo>
                <a:lnTo>
                  <a:pt x="2923033" y="613804"/>
                </a:lnTo>
                <a:lnTo>
                  <a:pt x="2976196" y="580455"/>
                </a:lnTo>
                <a:lnTo>
                  <a:pt x="3029359" y="547590"/>
                </a:lnTo>
                <a:lnTo>
                  <a:pt x="3039992" y="537924"/>
                </a:lnTo>
                <a:lnTo>
                  <a:pt x="3050625" y="529224"/>
                </a:lnTo>
                <a:lnTo>
                  <a:pt x="3056425" y="524875"/>
                </a:lnTo>
                <a:lnTo>
                  <a:pt x="3063191" y="520525"/>
                </a:lnTo>
                <a:lnTo>
                  <a:pt x="3070441" y="517142"/>
                </a:lnTo>
                <a:lnTo>
                  <a:pt x="3077207" y="513759"/>
                </a:lnTo>
                <a:lnTo>
                  <a:pt x="3077690" y="515692"/>
                </a:lnTo>
                <a:lnTo>
                  <a:pt x="3078174" y="517625"/>
                </a:lnTo>
                <a:lnTo>
                  <a:pt x="3124571" y="489593"/>
                </a:lnTo>
                <a:lnTo>
                  <a:pt x="3120705" y="488144"/>
                </a:lnTo>
                <a:lnTo>
                  <a:pt x="3116838" y="485244"/>
                </a:lnTo>
                <a:lnTo>
                  <a:pt x="3112488" y="481860"/>
                </a:lnTo>
                <a:lnTo>
                  <a:pt x="3109105" y="477511"/>
                </a:lnTo>
                <a:lnTo>
                  <a:pt x="3105721" y="473161"/>
                </a:lnTo>
                <a:lnTo>
                  <a:pt x="3102339" y="467845"/>
                </a:lnTo>
                <a:lnTo>
                  <a:pt x="3095573" y="456728"/>
                </a:lnTo>
                <a:lnTo>
                  <a:pt x="3083007" y="434496"/>
                </a:lnTo>
                <a:lnTo>
                  <a:pt x="3076723" y="424348"/>
                </a:lnTo>
                <a:lnTo>
                  <a:pt x="3073341" y="419515"/>
                </a:lnTo>
                <a:lnTo>
                  <a:pt x="3068990" y="415648"/>
                </a:lnTo>
                <a:lnTo>
                  <a:pt x="3078657" y="410815"/>
                </a:lnTo>
                <a:lnTo>
                  <a:pt x="3087840" y="407915"/>
                </a:lnTo>
                <a:lnTo>
                  <a:pt x="3096055" y="406465"/>
                </a:lnTo>
                <a:lnTo>
                  <a:pt x="3102822" y="406465"/>
                </a:lnTo>
                <a:lnTo>
                  <a:pt x="3110072" y="407915"/>
                </a:lnTo>
                <a:lnTo>
                  <a:pt x="3115388" y="410331"/>
                </a:lnTo>
                <a:lnTo>
                  <a:pt x="3120705" y="413715"/>
                </a:lnTo>
                <a:lnTo>
                  <a:pt x="3125538" y="418548"/>
                </a:lnTo>
                <a:lnTo>
                  <a:pt x="3129404" y="424348"/>
                </a:lnTo>
                <a:lnTo>
                  <a:pt x="3132787" y="430147"/>
                </a:lnTo>
                <a:lnTo>
                  <a:pt x="3135687" y="436914"/>
                </a:lnTo>
                <a:lnTo>
                  <a:pt x="3138104" y="444163"/>
                </a:lnTo>
                <a:lnTo>
                  <a:pt x="3140037" y="452379"/>
                </a:lnTo>
                <a:lnTo>
                  <a:pt x="3141970" y="460595"/>
                </a:lnTo>
                <a:lnTo>
                  <a:pt x="3144870" y="477027"/>
                </a:lnTo>
                <a:lnTo>
                  <a:pt x="3173384" y="459628"/>
                </a:lnTo>
                <a:lnTo>
                  <a:pt x="3177735" y="457695"/>
                </a:lnTo>
                <a:lnTo>
                  <a:pt x="3182084" y="455762"/>
                </a:lnTo>
                <a:lnTo>
                  <a:pt x="3186917" y="454313"/>
                </a:lnTo>
                <a:lnTo>
                  <a:pt x="3191750" y="452862"/>
                </a:lnTo>
                <a:lnTo>
                  <a:pt x="3202867" y="451413"/>
                </a:lnTo>
                <a:lnTo>
                  <a:pt x="3213982" y="449962"/>
                </a:lnTo>
                <a:lnTo>
                  <a:pt x="3224615" y="449480"/>
                </a:lnTo>
                <a:lnTo>
                  <a:pt x="3234765" y="447546"/>
                </a:lnTo>
                <a:lnTo>
                  <a:pt x="3245397" y="445613"/>
                </a:lnTo>
                <a:lnTo>
                  <a:pt x="3249747" y="444163"/>
                </a:lnTo>
                <a:lnTo>
                  <a:pt x="3254097" y="442713"/>
                </a:lnTo>
                <a:lnTo>
                  <a:pt x="3250713" y="439329"/>
                </a:lnTo>
                <a:lnTo>
                  <a:pt x="3246847" y="436430"/>
                </a:lnTo>
                <a:lnTo>
                  <a:pt x="3243465" y="434014"/>
                </a:lnTo>
                <a:lnTo>
                  <a:pt x="3239598" y="431597"/>
                </a:lnTo>
                <a:lnTo>
                  <a:pt x="3236214" y="430147"/>
                </a:lnTo>
                <a:lnTo>
                  <a:pt x="3232347" y="428214"/>
                </a:lnTo>
                <a:lnTo>
                  <a:pt x="3224132" y="426281"/>
                </a:lnTo>
                <a:lnTo>
                  <a:pt x="3215433" y="425797"/>
                </a:lnTo>
                <a:lnTo>
                  <a:pt x="3206249" y="425797"/>
                </a:lnTo>
                <a:lnTo>
                  <a:pt x="3197067" y="427730"/>
                </a:lnTo>
                <a:lnTo>
                  <a:pt x="3187883" y="430147"/>
                </a:lnTo>
                <a:lnTo>
                  <a:pt x="3189817" y="425797"/>
                </a:lnTo>
                <a:lnTo>
                  <a:pt x="3191267" y="422415"/>
                </a:lnTo>
                <a:lnTo>
                  <a:pt x="3195617" y="415648"/>
                </a:lnTo>
                <a:lnTo>
                  <a:pt x="3200933" y="409365"/>
                </a:lnTo>
                <a:lnTo>
                  <a:pt x="3207216" y="403565"/>
                </a:lnTo>
                <a:lnTo>
                  <a:pt x="3213982" y="398249"/>
                </a:lnTo>
                <a:lnTo>
                  <a:pt x="3221232" y="393899"/>
                </a:lnTo>
                <a:lnTo>
                  <a:pt x="3236214" y="384233"/>
                </a:lnTo>
                <a:lnTo>
                  <a:pt x="3251197" y="375051"/>
                </a:lnTo>
                <a:lnTo>
                  <a:pt x="3257963" y="369734"/>
                </a:lnTo>
                <a:lnTo>
                  <a:pt x="3264246" y="364418"/>
                </a:lnTo>
                <a:lnTo>
                  <a:pt x="3270045" y="358134"/>
                </a:lnTo>
                <a:lnTo>
                  <a:pt x="3274396" y="351852"/>
                </a:lnTo>
                <a:lnTo>
                  <a:pt x="3276329" y="348468"/>
                </a:lnTo>
                <a:lnTo>
                  <a:pt x="3278263" y="345086"/>
                </a:lnTo>
                <a:lnTo>
                  <a:pt x="3279711" y="340735"/>
                </a:lnTo>
                <a:lnTo>
                  <a:pt x="3281162" y="336869"/>
                </a:lnTo>
                <a:lnTo>
                  <a:pt x="3287445" y="335419"/>
                </a:lnTo>
                <a:lnTo>
                  <a:pt x="3293728" y="333969"/>
                </a:lnTo>
                <a:lnTo>
                  <a:pt x="3300011" y="333486"/>
                </a:lnTo>
                <a:lnTo>
                  <a:pt x="3305810" y="333002"/>
                </a:lnTo>
                <a:lnTo>
                  <a:pt x="3312094" y="333002"/>
                </a:lnTo>
                <a:lnTo>
                  <a:pt x="3317893" y="333486"/>
                </a:lnTo>
                <a:lnTo>
                  <a:pt x="3328526" y="334453"/>
                </a:lnTo>
                <a:lnTo>
                  <a:pt x="3339641" y="337353"/>
                </a:lnTo>
                <a:lnTo>
                  <a:pt x="3350274" y="340253"/>
                </a:lnTo>
                <a:lnTo>
                  <a:pt x="3371057" y="348468"/>
                </a:lnTo>
                <a:lnTo>
                  <a:pt x="3376857" y="345568"/>
                </a:lnTo>
                <a:lnTo>
                  <a:pt x="3382657" y="342668"/>
                </a:lnTo>
                <a:lnTo>
                  <a:pt x="3388456" y="340735"/>
                </a:lnTo>
                <a:lnTo>
                  <a:pt x="3394256" y="339286"/>
                </a:lnTo>
                <a:lnTo>
                  <a:pt x="3396671" y="338802"/>
                </a:lnTo>
                <a:lnTo>
                  <a:pt x="3399089" y="337353"/>
                </a:lnTo>
                <a:lnTo>
                  <a:pt x="3404405" y="333969"/>
                </a:lnTo>
                <a:lnTo>
                  <a:pt x="3408755" y="329620"/>
                </a:lnTo>
                <a:lnTo>
                  <a:pt x="3414071" y="324303"/>
                </a:lnTo>
                <a:lnTo>
                  <a:pt x="3419387" y="317536"/>
                </a:lnTo>
                <a:lnTo>
                  <a:pt x="3425187" y="309804"/>
                </a:lnTo>
                <a:lnTo>
                  <a:pt x="3436303" y="293855"/>
                </a:lnTo>
                <a:lnTo>
                  <a:pt x="3449835" y="276456"/>
                </a:lnTo>
                <a:lnTo>
                  <a:pt x="3456601" y="268239"/>
                </a:lnTo>
                <a:lnTo>
                  <a:pt x="3463852" y="260024"/>
                </a:lnTo>
                <a:lnTo>
                  <a:pt x="3472067" y="252774"/>
                </a:lnTo>
                <a:lnTo>
                  <a:pt x="3480767" y="246007"/>
                </a:lnTo>
                <a:lnTo>
                  <a:pt x="3489950" y="240692"/>
                </a:lnTo>
                <a:lnTo>
                  <a:pt x="3494299" y="237792"/>
                </a:lnTo>
                <a:lnTo>
                  <a:pt x="3499616" y="235859"/>
                </a:lnTo>
                <a:lnTo>
                  <a:pt x="3509283" y="231992"/>
                </a:lnTo>
                <a:lnTo>
                  <a:pt x="3519915" y="229092"/>
                </a:lnTo>
                <a:lnTo>
                  <a:pt x="3529581" y="226193"/>
                </a:lnTo>
                <a:lnTo>
                  <a:pt x="3539730" y="223293"/>
                </a:lnTo>
                <a:lnTo>
                  <a:pt x="3550363" y="221359"/>
                </a:lnTo>
                <a:lnTo>
                  <a:pt x="3560513" y="219909"/>
                </a:lnTo>
                <a:lnTo>
                  <a:pt x="3581294" y="217009"/>
                </a:lnTo>
                <a:lnTo>
                  <a:pt x="3587578" y="210727"/>
                </a:lnTo>
                <a:lnTo>
                  <a:pt x="3594344" y="205410"/>
                </a:lnTo>
                <a:lnTo>
                  <a:pt x="3601111" y="201543"/>
                </a:lnTo>
                <a:lnTo>
                  <a:pt x="3608359" y="198161"/>
                </a:lnTo>
                <a:lnTo>
                  <a:pt x="3615125" y="195744"/>
                </a:lnTo>
                <a:lnTo>
                  <a:pt x="3621892" y="194777"/>
                </a:lnTo>
                <a:lnTo>
                  <a:pt x="3628658" y="193328"/>
                </a:lnTo>
                <a:lnTo>
                  <a:pt x="3635909" y="193810"/>
                </a:lnTo>
                <a:lnTo>
                  <a:pt x="3643157" y="194777"/>
                </a:lnTo>
                <a:lnTo>
                  <a:pt x="3649923" y="195744"/>
                </a:lnTo>
                <a:lnTo>
                  <a:pt x="3657657" y="197194"/>
                </a:lnTo>
                <a:lnTo>
                  <a:pt x="3664423" y="199610"/>
                </a:lnTo>
                <a:lnTo>
                  <a:pt x="3678922" y="205410"/>
                </a:lnTo>
                <a:lnTo>
                  <a:pt x="3692455" y="211693"/>
                </a:lnTo>
                <a:lnTo>
                  <a:pt x="3697287" y="208309"/>
                </a:lnTo>
                <a:lnTo>
                  <a:pt x="3700187" y="205410"/>
                </a:lnTo>
                <a:lnTo>
                  <a:pt x="3701638" y="202510"/>
                </a:lnTo>
                <a:lnTo>
                  <a:pt x="3701638" y="199610"/>
                </a:lnTo>
                <a:lnTo>
                  <a:pt x="3701154" y="196710"/>
                </a:lnTo>
                <a:lnTo>
                  <a:pt x="3699221" y="193810"/>
                </a:lnTo>
                <a:lnTo>
                  <a:pt x="3694388" y="188977"/>
                </a:lnTo>
                <a:lnTo>
                  <a:pt x="3691972" y="185595"/>
                </a:lnTo>
                <a:lnTo>
                  <a:pt x="3689555" y="181728"/>
                </a:lnTo>
                <a:lnTo>
                  <a:pt x="3687621" y="178345"/>
                </a:lnTo>
                <a:lnTo>
                  <a:pt x="3686172" y="174478"/>
                </a:lnTo>
                <a:lnTo>
                  <a:pt x="3686172" y="169645"/>
                </a:lnTo>
                <a:lnTo>
                  <a:pt x="3686655" y="165296"/>
                </a:lnTo>
                <a:lnTo>
                  <a:pt x="3689072" y="159496"/>
                </a:lnTo>
                <a:lnTo>
                  <a:pt x="3692455" y="153213"/>
                </a:lnTo>
                <a:lnTo>
                  <a:pt x="3697771" y="153697"/>
                </a:lnTo>
                <a:lnTo>
                  <a:pt x="3703087" y="155146"/>
                </a:lnTo>
                <a:lnTo>
                  <a:pt x="3707438" y="157079"/>
                </a:lnTo>
                <a:lnTo>
                  <a:pt x="3711304" y="159979"/>
                </a:lnTo>
                <a:lnTo>
                  <a:pt x="3716137" y="162879"/>
                </a:lnTo>
                <a:lnTo>
                  <a:pt x="3719519" y="167229"/>
                </a:lnTo>
                <a:lnTo>
                  <a:pt x="3723386" y="171096"/>
                </a:lnTo>
                <a:lnTo>
                  <a:pt x="3726770" y="175445"/>
                </a:lnTo>
                <a:lnTo>
                  <a:pt x="3734019" y="185595"/>
                </a:lnTo>
                <a:lnTo>
                  <a:pt x="3740303" y="195261"/>
                </a:lnTo>
                <a:lnTo>
                  <a:pt x="3746585" y="205410"/>
                </a:lnTo>
                <a:lnTo>
                  <a:pt x="3753351" y="214593"/>
                </a:lnTo>
                <a:lnTo>
                  <a:pt x="3777516" y="213627"/>
                </a:lnTo>
                <a:lnTo>
                  <a:pt x="3789600" y="212176"/>
                </a:lnTo>
                <a:lnTo>
                  <a:pt x="3801681" y="211209"/>
                </a:lnTo>
                <a:lnTo>
                  <a:pt x="3802165" y="210727"/>
                </a:lnTo>
                <a:lnTo>
                  <a:pt x="3792982" y="205894"/>
                </a:lnTo>
                <a:lnTo>
                  <a:pt x="3789115" y="202510"/>
                </a:lnTo>
                <a:lnTo>
                  <a:pt x="3784767" y="199127"/>
                </a:lnTo>
                <a:lnTo>
                  <a:pt x="3780900" y="194777"/>
                </a:lnTo>
                <a:lnTo>
                  <a:pt x="3778000" y="188977"/>
                </a:lnTo>
                <a:lnTo>
                  <a:pt x="3775583" y="181728"/>
                </a:lnTo>
                <a:lnTo>
                  <a:pt x="3774134" y="172545"/>
                </a:lnTo>
                <a:lnTo>
                  <a:pt x="3779449" y="174478"/>
                </a:lnTo>
                <a:lnTo>
                  <a:pt x="3783800" y="175445"/>
                </a:lnTo>
                <a:lnTo>
                  <a:pt x="3788633" y="176895"/>
                </a:lnTo>
                <a:lnTo>
                  <a:pt x="3792499" y="176895"/>
                </a:lnTo>
                <a:lnTo>
                  <a:pt x="3795882" y="176895"/>
                </a:lnTo>
                <a:lnTo>
                  <a:pt x="3799266" y="176411"/>
                </a:lnTo>
                <a:lnTo>
                  <a:pt x="3802165" y="174962"/>
                </a:lnTo>
                <a:lnTo>
                  <a:pt x="3805065" y="173995"/>
                </a:lnTo>
                <a:lnTo>
                  <a:pt x="3807965" y="172062"/>
                </a:lnTo>
                <a:lnTo>
                  <a:pt x="3810381" y="170612"/>
                </a:lnTo>
                <a:lnTo>
                  <a:pt x="3814247" y="165778"/>
                </a:lnTo>
                <a:lnTo>
                  <a:pt x="3817631" y="160463"/>
                </a:lnTo>
                <a:lnTo>
                  <a:pt x="3821014" y="155630"/>
                </a:lnTo>
                <a:lnTo>
                  <a:pt x="3827297" y="144513"/>
                </a:lnTo>
                <a:lnTo>
                  <a:pt x="3830197" y="140164"/>
                </a:lnTo>
                <a:lnTo>
                  <a:pt x="3834546" y="135814"/>
                </a:lnTo>
                <a:lnTo>
                  <a:pt x="3835997" y="134847"/>
                </a:lnTo>
                <a:lnTo>
                  <a:pt x="3838413" y="133880"/>
                </a:lnTo>
                <a:lnTo>
                  <a:pt x="3840830" y="132431"/>
                </a:lnTo>
                <a:lnTo>
                  <a:pt x="3842763" y="131947"/>
                </a:lnTo>
                <a:lnTo>
                  <a:pt x="3845663" y="131947"/>
                </a:lnTo>
                <a:lnTo>
                  <a:pt x="3848563" y="132431"/>
                </a:lnTo>
                <a:lnTo>
                  <a:pt x="3851945" y="132914"/>
                </a:lnTo>
                <a:lnTo>
                  <a:pt x="3855812" y="134847"/>
                </a:lnTo>
                <a:lnTo>
                  <a:pt x="3854363" y="134847"/>
                </a:lnTo>
                <a:lnTo>
                  <a:pt x="3853879" y="136780"/>
                </a:lnTo>
                <a:lnTo>
                  <a:pt x="3853396" y="142097"/>
                </a:lnTo>
                <a:lnTo>
                  <a:pt x="3853396" y="150313"/>
                </a:lnTo>
                <a:lnTo>
                  <a:pt x="3853879" y="160463"/>
                </a:lnTo>
                <a:lnTo>
                  <a:pt x="3855812" y="170612"/>
                </a:lnTo>
                <a:lnTo>
                  <a:pt x="3857263" y="175445"/>
                </a:lnTo>
                <a:lnTo>
                  <a:pt x="3859196" y="179795"/>
                </a:lnTo>
                <a:lnTo>
                  <a:pt x="3860645" y="183662"/>
                </a:lnTo>
                <a:lnTo>
                  <a:pt x="3863062" y="186561"/>
                </a:lnTo>
                <a:lnTo>
                  <a:pt x="3865478" y="188977"/>
                </a:lnTo>
                <a:lnTo>
                  <a:pt x="3868862" y="189944"/>
                </a:lnTo>
                <a:lnTo>
                  <a:pt x="3871277" y="189944"/>
                </a:lnTo>
                <a:lnTo>
                  <a:pt x="3874177" y="188977"/>
                </a:lnTo>
                <a:lnTo>
                  <a:pt x="3876111" y="186561"/>
                </a:lnTo>
                <a:lnTo>
                  <a:pt x="3879011" y="183662"/>
                </a:lnTo>
                <a:lnTo>
                  <a:pt x="3880944" y="179795"/>
                </a:lnTo>
                <a:lnTo>
                  <a:pt x="3882394" y="175445"/>
                </a:lnTo>
                <a:lnTo>
                  <a:pt x="3884327" y="171578"/>
                </a:lnTo>
                <a:lnTo>
                  <a:pt x="3885294" y="167229"/>
                </a:lnTo>
                <a:lnTo>
                  <a:pt x="3886261" y="162879"/>
                </a:lnTo>
                <a:lnTo>
                  <a:pt x="3886743" y="159012"/>
                </a:lnTo>
                <a:lnTo>
                  <a:pt x="3886261" y="155630"/>
                </a:lnTo>
                <a:lnTo>
                  <a:pt x="3884810" y="152246"/>
                </a:lnTo>
                <a:lnTo>
                  <a:pt x="3883843" y="150313"/>
                </a:lnTo>
                <a:lnTo>
                  <a:pt x="3881428" y="148864"/>
                </a:lnTo>
                <a:lnTo>
                  <a:pt x="3878044" y="148864"/>
                </a:lnTo>
                <a:lnTo>
                  <a:pt x="3874177" y="149830"/>
                </a:lnTo>
                <a:lnTo>
                  <a:pt x="3872728" y="145964"/>
                </a:lnTo>
                <a:lnTo>
                  <a:pt x="3872244" y="141613"/>
                </a:lnTo>
                <a:lnTo>
                  <a:pt x="3872244" y="138231"/>
                </a:lnTo>
                <a:lnTo>
                  <a:pt x="3872244" y="135331"/>
                </a:lnTo>
                <a:lnTo>
                  <a:pt x="3873211" y="132914"/>
                </a:lnTo>
                <a:lnTo>
                  <a:pt x="3874661" y="130981"/>
                </a:lnTo>
                <a:lnTo>
                  <a:pt x="3877077" y="129047"/>
                </a:lnTo>
                <a:lnTo>
                  <a:pt x="3879011" y="127598"/>
                </a:lnTo>
                <a:lnTo>
                  <a:pt x="3881428" y="126147"/>
                </a:lnTo>
                <a:lnTo>
                  <a:pt x="3884327" y="125665"/>
                </a:lnTo>
                <a:lnTo>
                  <a:pt x="3891094" y="124698"/>
                </a:lnTo>
                <a:lnTo>
                  <a:pt x="3897860" y="123732"/>
                </a:lnTo>
                <a:lnTo>
                  <a:pt x="3906075" y="123248"/>
                </a:lnTo>
                <a:lnTo>
                  <a:pt x="3913809" y="122765"/>
                </a:lnTo>
                <a:lnTo>
                  <a:pt x="3920575" y="122281"/>
                </a:lnTo>
                <a:lnTo>
                  <a:pt x="3927341" y="120832"/>
                </a:lnTo>
                <a:lnTo>
                  <a:pt x="3930241" y="120348"/>
                </a:lnTo>
                <a:lnTo>
                  <a:pt x="3932658" y="119381"/>
                </a:lnTo>
                <a:lnTo>
                  <a:pt x="3934591" y="117448"/>
                </a:lnTo>
                <a:lnTo>
                  <a:pt x="3937007" y="115999"/>
                </a:lnTo>
                <a:lnTo>
                  <a:pt x="3938458" y="113582"/>
                </a:lnTo>
                <a:lnTo>
                  <a:pt x="3939425" y="111166"/>
                </a:lnTo>
                <a:lnTo>
                  <a:pt x="3939907" y="108266"/>
                </a:lnTo>
                <a:lnTo>
                  <a:pt x="3939907" y="104882"/>
                </a:lnTo>
                <a:lnTo>
                  <a:pt x="3938940" y="101016"/>
                </a:lnTo>
                <a:lnTo>
                  <a:pt x="3937491" y="97149"/>
                </a:lnTo>
                <a:lnTo>
                  <a:pt x="3934591" y="92800"/>
                </a:lnTo>
                <a:lnTo>
                  <a:pt x="3931207" y="89416"/>
                </a:lnTo>
                <a:lnTo>
                  <a:pt x="3927825" y="87001"/>
                </a:lnTo>
                <a:lnTo>
                  <a:pt x="3923959" y="85550"/>
                </a:lnTo>
                <a:lnTo>
                  <a:pt x="3919125" y="84101"/>
                </a:lnTo>
                <a:lnTo>
                  <a:pt x="3914775" y="83617"/>
                </a:lnTo>
                <a:lnTo>
                  <a:pt x="3909942" y="83617"/>
                </a:lnTo>
                <a:lnTo>
                  <a:pt x="3905109" y="83617"/>
                </a:lnTo>
                <a:lnTo>
                  <a:pt x="3894476" y="85550"/>
                </a:lnTo>
                <a:lnTo>
                  <a:pt x="3883843" y="87967"/>
                </a:lnTo>
                <a:lnTo>
                  <a:pt x="3862095" y="93283"/>
                </a:lnTo>
                <a:lnTo>
                  <a:pt x="3850979" y="95216"/>
                </a:lnTo>
                <a:lnTo>
                  <a:pt x="3845663" y="95700"/>
                </a:lnTo>
                <a:lnTo>
                  <a:pt x="3841313" y="96183"/>
                </a:lnTo>
                <a:lnTo>
                  <a:pt x="3835997" y="96183"/>
                </a:lnTo>
                <a:lnTo>
                  <a:pt x="3831647" y="95700"/>
                </a:lnTo>
                <a:lnTo>
                  <a:pt x="3827297" y="94733"/>
                </a:lnTo>
                <a:lnTo>
                  <a:pt x="3823431" y="92800"/>
                </a:lnTo>
                <a:lnTo>
                  <a:pt x="3819565" y="90867"/>
                </a:lnTo>
                <a:lnTo>
                  <a:pt x="3816181" y="87001"/>
                </a:lnTo>
                <a:lnTo>
                  <a:pt x="3813281" y="83134"/>
                </a:lnTo>
                <a:lnTo>
                  <a:pt x="3810865" y="78784"/>
                </a:lnTo>
                <a:lnTo>
                  <a:pt x="3808448" y="72984"/>
                </a:lnTo>
                <a:lnTo>
                  <a:pt x="3806999" y="65735"/>
                </a:lnTo>
                <a:lnTo>
                  <a:pt x="3805548" y="58485"/>
                </a:lnTo>
                <a:lnTo>
                  <a:pt x="3804581" y="49303"/>
                </a:lnTo>
                <a:lnTo>
                  <a:pt x="3801681" y="51718"/>
                </a:lnTo>
                <a:lnTo>
                  <a:pt x="3799266" y="54618"/>
                </a:lnTo>
                <a:lnTo>
                  <a:pt x="3797815" y="58002"/>
                </a:lnTo>
                <a:lnTo>
                  <a:pt x="3796849" y="61869"/>
                </a:lnTo>
                <a:lnTo>
                  <a:pt x="3796366" y="65735"/>
                </a:lnTo>
                <a:lnTo>
                  <a:pt x="3796366" y="70568"/>
                </a:lnTo>
                <a:lnTo>
                  <a:pt x="3797815" y="80717"/>
                </a:lnTo>
                <a:lnTo>
                  <a:pt x="3799748" y="92316"/>
                </a:lnTo>
                <a:lnTo>
                  <a:pt x="3802648" y="103915"/>
                </a:lnTo>
                <a:lnTo>
                  <a:pt x="3805548" y="115515"/>
                </a:lnTo>
                <a:lnTo>
                  <a:pt x="3807965" y="126147"/>
                </a:lnTo>
                <a:lnTo>
                  <a:pt x="3735469" y="143064"/>
                </a:lnTo>
                <a:lnTo>
                  <a:pt x="3732569" y="128081"/>
                </a:lnTo>
                <a:lnTo>
                  <a:pt x="3731119" y="114066"/>
                </a:lnTo>
                <a:lnTo>
                  <a:pt x="3729670" y="101016"/>
                </a:lnTo>
                <a:lnTo>
                  <a:pt x="3729670" y="88450"/>
                </a:lnTo>
                <a:lnTo>
                  <a:pt x="3730637" y="76850"/>
                </a:lnTo>
                <a:lnTo>
                  <a:pt x="3731603" y="65735"/>
                </a:lnTo>
                <a:lnTo>
                  <a:pt x="3734019" y="55585"/>
                </a:lnTo>
                <a:lnTo>
                  <a:pt x="3736919" y="45919"/>
                </a:lnTo>
                <a:lnTo>
                  <a:pt x="3740303" y="37219"/>
                </a:lnTo>
                <a:lnTo>
                  <a:pt x="3744169" y="29004"/>
                </a:lnTo>
                <a:lnTo>
                  <a:pt x="3749002" y="21753"/>
                </a:lnTo>
                <a:lnTo>
                  <a:pt x="3753835" y="14987"/>
                </a:lnTo>
                <a:lnTo>
                  <a:pt x="3760117" y="8705"/>
                </a:lnTo>
                <a:lnTo>
                  <a:pt x="3766401" y="2905"/>
                </a:lnTo>
                <a:close/>
                <a:moveTo>
                  <a:pt x="3651135" y="0"/>
                </a:moveTo>
                <a:lnTo>
                  <a:pt x="3711689" y="0"/>
                </a:lnTo>
                <a:lnTo>
                  <a:pt x="3711915" y="333"/>
                </a:lnTo>
                <a:lnTo>
                  <a:pt x="3715253" y="6726"/>
                </a:lnTo>
                <a:lnTo>
                  <a:pt x="3717638" y="13613"/>
                </a:lnTo>
                <a:lnTo>
                  <a:pt x="3719545" y="21482"/>
                </a:lnTo>
                <a:lnTo>
                  <a:pt x="3721453" y="29844"/>
                </a:lnTo>
                <a:lnTo>
                  <a:pt x="3714776" y="32302"/>
                </a:lnTo>
                <a:lnTo>
                  <a:pt x="3707622" y="34762"/>
                </a:lnTo>
                <a:lnTo>
                  <a:pt x="3701422" y="35746"/>
                </a:lnTo>
                <a:lnTo>
                  <a:pt x="3696175" y="36239"/>
                </a:lnTo>
                <a:lnTo>
                  <a:pt x="3689498" y="37222"/>
                </a:lnTo>
                <a:lnTo>
                  <a:pt x="3684728" y="36239"/>
                </a:lnTo>
                <a:lnTo>
                  <a:pt x="3679482" y="35254"/>
                </a:lnTo>
                <a:lnTo>
                  <a:pt x="3674235" y="33779"/>
                </a:lnTo>
                <a:lnTo>
                  <a:pt x="3669942" y="30827"/>
                </a:lnTo>
                <a:lnTo>
                  <a:pt x="3666128" y="27876"/>
                </a:lnTo>
                <a:lnTo>
                  <a:pt x="3661835" y="22958"/>
                </a:lnTo>
                <a:lnTo>
                  <a:pt x="3658497" y="18531"/>
                </a:lnTo>
                <a:lnTo>
                  <a:pt x="3655635" y="12136"/>
                </a:lnTo>
                <a:lnTo>
                  <a:pt x="3652773" y="5743"/>
                </a:lnTo>
                <a:close/>
              </a:path>
            </a:pathLst>
          </a:custGeom>
        </p:spPr>
      </p:sp>
    </p:spTree>
    <p:extLst>
      <p:ext uri="{BB962C8B-B14F-4D97-AF65-F5344CB8AC3E}">
        <p14:creationId xmlns:p14="http://schemas.microsoft.com/office/powerpoint/2010/main" val="38300215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6"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20.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16.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7.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32.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37.jp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8.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0.jp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44.jpe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1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a:extLst>
              <a:ext uri="{FF2B5EF4-FFF2-40B4-BE49-F238E27FC236}">
                <a16:creationId xmlns:a16="http://schemas.microsoft.com/office/drawing/2014/main" id="{3AD4D39E-4AE9-FC16-5EEB-9AD0CFED46EE}"/>
              </a:ext>
            </a:extLst>
          </p:cNvPr>
          <p:cNvSpPr/>
          <p:nvPr/>
        </p:nvSpPr>
        <p:spPr>
          <a:xfrm>
            <a:off x="2514600" y="866961"/>
            <a:ext cx="1018095" cy="1018095"/>
          </a:xfrm>
          <a:prstGeom prst="ellips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a:extLst>
              <a:ext uri="{FF2B5EF4-FFF2-40B4-BE49-F238E27FC236}">
                <a16:creationId xmlns:a16="http://schemas.microsoft.com/office/drawing/2014/main" id="{C099D667-AFE1-494D-AE71-8D12DE01C9E0}"/>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25000" r="25000"/>
          <a:stretch>
            <a:fillRect/>
          </a:stretch>
        </p:blipFill>
        <p:spPr/>
      </p:pic>
      <p:sp>
        <p:nvSpPr>
          <p:cNvPr id="5" name="TextBox 4">
            <a:extLst>
              <a:ext uri="{FF2B5EF4-FFF2-40B4-BE49-F238E27FC236}">
                <a16:creationId xmlns:a16="http://schemas.microsoft.com/office/drawing/2014/main" id="{0813EFA5-3937-255A-76EA-9F087A4ABD2D}"/>
              </a:ext>
            </a:extLst>
          </p:cNvPr>
          <p:cNvSpPr txBox="1"/>
          <p:nvPr/>
        </p:nvSpPr>
        <p:spPr>
          <a:xfrm>
            <a:off x="838200" y="2057400"/>
            <a:ext cx="4648200" cy="3824124"/>
          </a:xfrm>
          <a:prstGeom prst="rect">
            <a:avLst/>
          </a:prstGeom>
          <a:noFill/>
        </p:spPr>
        <p:txBody>
          <a:bodyPr wrap="square" rtlCol="0">
            <a:spAutoFit/>
          </a:bodyPr>
          <a:lstStyle/>
          <a:p>
            <a:pPr algn="ctr">
              <a:lnSpc>
                <a:spcPct val="250000"/>
              </a:lnSpc>
            </a:pPr>
            <a:r>
              <a:rPr lang="fa-IR" sz="2000" dirty="0">
                <a:cs typeface="B Titr" panose="00000700000000000000" pitchFamily="2" charset="-78"/>
              </a:rPr>
              <a:t>موضوع: </a:t>
            </a:r>
            <a:r>
              <a:rPr lang="fa-IR" sz="2000" b="1" dirty="0">
                <a:cs typeface="B Nazanin" panose="00000400000000000000" pitchFamily="2" charset="-78"/>
              </a:rPr>
              <a:t>فرسایش خاک و علل های تشکیل</a:t>
            </a:r>
          </a:p>
          <a:p>
            <a:pPr algn="ctr">
              <a:lnSpc>
                <a:spcPct val="250000"/>
              </a:lnSpc>
            </a:pPr>
            <a:r>
              <a:rPr lang="fa-IR" sz="2000" dirty="0">
                <a:cs typeface="B Titr" panose="00000700000000000000" pitchFamily="2" charset="-78"/>
              </a:rPr>
              <a:t>پژوهشگر: </a:t>
            </a:r>
            <a:r>
              <a:rPr lang="fa-IR" sz="2000" b="1" dirty="0">
                <a:solidFill>
                  <a:srgbClr val="FF0000"/>
                </a:solidFill>
                <a:cs typeface="B Nazanin" panose="00000400000000000000" pitchFamily="2" charset="-78"/>
              </a:rPr>
              <a:t>زهرا کرمی رحمت آباد                                  </a:t>
            </a:r>
            <a:r>
              <a:rPr lang="fa-IR" sz="2000" b="1" dirty="0">
                <a:cs typeface="B Titr" panose="00000700000000000000" pitchFamily="2" charset="-78"/>
              </a:rPr>
              <a:t>استاد راهنما</a:t>
            </a:r>
          </a:p>
          <a:p>
            <a:pPr algn="ctr">
              <a:lnSpc>
                <a:spcPct val="250000"/>
              </a:lnSpc>
            </a:pPr>
            <a:r>
              <a:rPr lang="fa-IR" sz="2000" b="1" dirty="0">
                <a:cs typeface="B Nazanin" panose="00000400000000000000" pitchFamily="2" charset="-78"/>
              </a:rPr>
              <a:t>..........................................</a:t>
            </a:r>
          </a:p>
          <a:p>
            <a:pPr algn="ctr">
              <a:lnSpc>
                <a:spcPct val="250000"/>
              </a:lnSpc>
            </a:pPr>
            <a:r>
              <a:rPr lang="fa-IR" sz="2000" b="1" dirty="0">
                <a:cs typeface="B Nazanin" panose="00000400000000000000" pitchFamily="2" charset="-78"/>
              </a:rPr>
              <a:t>زمستان .......</a:t>
            </a:r>
            <a:endParaRPr lang="en-US" sz="2000" b="1" dirty="0">
              <a:cs typeface="B Nazanin" panose="00000400000000000000" pitchFamily="2" charset="-78"/>
            </a:endParaRPr>
          </a:p>
        </p:txBody>
      </p:sp>
      <p:pic>
        <p:nvPicPr>
          <p:cNvPr id="6" name="Picture 5">
            <a:extLst>
              <a:ext uri="{FF2B5EF4-FFF2-40B4-BE49-F238E27FC236}">
                <a16:creationId xmlns:a16="http://schemas.microsoft.com/office/drawing/2014/main" id="{E3057041-70ED-6074-432F-5F9BC56D17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90800" y="781942"/>
            <a:ext cx="1228019" cy="1228019"/>
          </a:xfrm>
          <a:prstGeom prst="rect">
            <a:avLst/>
          </a:prstGeom>
        </p:spPr>
      </p:pic>
    </p:spTree>
    <p:extLst>
      <p:ext uri="{BB962C8B-B14F-4D97-AF65-F5344CB8AC3E}">
        <p14:creationId xmlns:p14="http://schemas.microsoft.com/office/powerpoint/2010/main" val="373790529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297538" y="457200"/>
            <a:ext cx="3599062"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فرسایش زیر میکروسکوپ چگونه است؟</a:t>
            </a:r>
            <a:endParaRPr lang="en-US" sz="2000" dirty="0">
              <a:solidFill>
                <a:schemeClr val="bg1"/>
              </a:solidFill>
              <a:cs typeface="B Titr" panose="00000700000000000000" pitchFamily="2" charset="-78"/>
            </a:endParaRPr>
          </a:p>
        </p:txBody>
      </p:sp>
      <p:sp>
        <p:nvSpPr>
          <p:cNvPr id="3" name="Rectangle 2"/>
          <p:cNvSpPr/>
          <p:nvPr/>
        </p:nvSpPr>
        <p:spPr>
          <a:xfrm>
            <a:off x="228600" y="1066801"/>
            <a:ext cx="6096000"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هنگامی که زیر میکروسکوپ مورد بررسی قرار می گیرد ، سلولهایی که به طور معمول در سطح بافت دیده می شوند ، از بین می روند. بافت اطراف فرسایش ممکن است تعدادی از تغییرات میکروسکوپی را نشان دهد ، از جمله التهاب و خونریزی (خونریزی). یک نوع بافت تخصصی به نام بافت گرانول ممکن است مستقیماً در زیر فرسایش دیده شود. بافت گرانول بعد از آسیب ایجاد می شود و به بهبود بافت کمک می کند. آسیب شناسان گاهی اوقات سلولهای اطراف فرسایش را به عنوان تغییرات واکنشی نشان می دهند واکنشی بی خوابیبه این بدان معنی است که سلول ها غیر طبیعی به نظر می رسند اما سرطانی نیستند</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74713" y="1562704"/>
            <a:ext cx="4285268" cy="501215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A74524F5-66DB-9E2C-9B53-BE04EAFCB0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05498">
            <a:off x="6849228" y="1438737"/>
            <a:ext cx="2590580" cy="180369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68779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467600" y="452735"/>
            <a:ext cx="3089308"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فرسایش آبی خاک چیست؟</a:t>
            </a:r>
          </a:p>
        </p:txBody>
      </p:sp>
      <p:sp>
        <p:nvSpPr>
          <p:cNvPr id="4" name="Rectangle 3"/>
          <p:cNvSpPr/>
          <p:nvPr/>
        </p:nvSpPr>
        <p:spPr>
          <a:xfrm>
            <a:off x="381000" y="3733800"/>
            <a:ext cx="12115800" cy="2758447"/>
          </a:xfrm>
          <a:prstGeom prst="rect">
            <a:avLst/>
          </a:prstGeom>
        </p:spPr>
        <p:txBody>
          <a:bodyPr wrap="square">
            <a:spAutoFit/>
          </a:bodyPr>
          <a:lstStyle/>
          <a:p>
            <a:pPr lvl="2" algn="ctr" rtl="1">
              <a:lnSpc>
                <a:spcPct val="250000"/>
              </a:lnSpc>
            </a:pPr>
            <a:r>
              <a:rPr lang="fa-IR" dirty="0">
                <a:cs typeface="B Nazanin" panose="00000400000000000000" pitchFamily="2" charset="-78"/>
              </a:rPr>
              <a:t>فرسایش آبی زمانی رخ می‌دهد که باران یا ذوب برف خاک را روی زمین جابجا کند. هرچه آب بیشتری بر روی زمین جاری شود، ذرات خاک بیشتری جابجا یا دور می‌شوند. زمین‌هایی که فاقد پوشش گیاهی هستند از جمله مزارعی که پس از برداشت محصول بایر مانده اند در برابر فرسایش آبی آسیب‌پذیرتر هستند. از آنجایی که هیچ پوشش گیاهی برای جذب آب، نگه داشتن خاک در جای خود، یا شکستن انرژی قطرات باران وجود ندارد، طوفان و باران منجر به افزایش رواناب و فرسایش می‌شوند. پوشش گیاهی، کشت معمولی و همچنین استفاده استراتژیک از محصولات پوششی می‌تواند تاثیر آب بر مزرعه را مهار کند.</a:t>
            </a: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5400" y="1419804"/>
            <a:ext cx="6277294" cy="239019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2" name="Picture 1">
            <a:extLst>
              <a:ext uri="{FF2B5EF4-FFF2-40B4-BE49-F238E27FC236}">
                <a16:creationId xmlns:a16="http://schemas.microsoft.com/office/drawing/2014/main" id="{1540B585-7D88-195D-86B4-DC45EA0DCB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93711" y="1348615"/>
            <a:ext cx="1901523" cy="237403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080171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01179" y="1371600"/>
            <a:ext cx="5562600"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مهندسان کشاورزی همچنین ممکن است فرسایشِ خاک را از طریق روش‌های زراعی انتخابی کاهش دهند. به طور معمول، کشاورزان برای آماده سازی زمین برای کاشت بذر، کنترل علف‌های هرز و حفظ رطوبت، خاک خود را کشت می‌کنند. اما دهه‌ها تحقیق کشاورزی نشان داده است که رویکرد کمتر - بیشتر ممکن است بهترین راه برای به حداقل رساندن فرسایش خاک باشد. به عبارت دیگر، کاهش اختلالات مکانیکی در مزارع کشاورزی ممکن است به حفظ بیشتر خاک کمک کند.</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221" y="464572"/>
            <a:ext cx="3810000" cy="4756755"/>
          </a:xfrm>
          <a:prstGeom prst="round2DiagRect">
            <a:avLst>
              <a:gd name="adj1" fmla="val 10143"/>
              <a:gd name="adj2" fmla="val 0"/>
            </a:avLst>
          </a:prstGeom>
          <a:ln w="88900" cap="sq">
            <a:solidFill>
              <a:srgbClr val="FFFFFF"/>
            </a:solidFill>
            <a:miter lim="800000"/>
          </a:ln>
          <a:effectLst>
            <a:outerShdw blurRad="254000" algn="tl" rotWithShape="0">
              <a:srgbClr val="000000">
                <a:alpha val="43000"/>
              </a:srgbClr>
            </a:outerShdw>
          </a:effectLst>
        </p:spPr>
      </p:pic>
      <p:sp>
        <p:nvSpPr>
          <p:cNvPr id="4" name="Rectangle 3">
            <a:extLst>
              <a:ext uri="{FF2B5EF4-FFF2-40B4-BE49-F238E27FC236}">
                <a16:creationId xmlns:a16="http://schemas.microsoft.com/office/drawing/2014/main" id="{ADE0FA1B-73A6-A76D-7381-1F2E21B0C372}"/>
              </a:ext>
            </a:extLst>
          </p:cNvPr>
          <p:cNvSpPr/>
          <p:nvPr/>
        </p:nvSpPr>
        <p:spPr>
          <a:xfrm>
            <a:off x="7467600" y="452735"/>
            <a:ext cx="3089308"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فرسایش آبی خاک چیست؟</a:t>
            </a:r>
          </a:p>
        </p:txBody>
      </p:sp>
      <p:pic>
        <p:nvPicPr>
          <p:cNvPr id="6" name="Picture 5">
            <a:extLst>
              <a:ext uri="{FF2B5EF4-FFF2-40B4-BE49-F238E27FC236}">
                <a16:creationId xmlns:a16="http://schemas.microsoft.com/office/drawing/2014/main" id="{9F313204-6E95-ED3A-9038-42C98D4B57EE}"/>
              </a:ext>
            </a:extLst>
          </p:cNvPr>
          <p:cNvPicPr>
            <a:picLocks noChangeAspect="1"/>
          </p:cNvPicPr>
          <p:nvPr/>
        </p:nvPicPr>
        <p:blipFill rotWithShape="1">
          <a:blip r:embed="rId3">
            <a:extLst>
              <a:ext uri="{28A0092B-C50C-407E-A947-70E740481C1C}">
                <a14:useLocalDpi xmlns:a14="http://schemas.microsoft.com/office/drawing/2010/main" val="0"/>
              </a:ext>
            </a:extLst>
          </a:blip>
          <a:srcRect l="14737" t="-900" r="21978" b="900"/>
          <a:stretch/>
        </p:blipFill>
        <p:spPr>
          <a:xfrm rot="21181081">
            <a:off x="3095220" y="3263994"/>
            <a:ext cx="2486000" cy="3048144"/>
          </a:xfrm>
          <a:prstGeom prst="snip2DiagRect">
            <a:avLst>
              <a:gd name="adj1" fmla="val 0"/>
              <a:gd name="adj2" fmla="val 33531"/>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0835944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53400" y="381000"/>
            <a:ext cx="2151551"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فرسایش مخروطی</a:t>
            </a:r>
            <a:endParaRPr lang="en-US" sz="2400" dirty="0">
              <a:solidFill>
                <a:schemeClr val="bg1"/>
              </a:solidFill>
              <a:cs typeface="B Titr" panose="00000700000000000000" pitchFamily="2" charset="-78"/>
            </a:endParaRPr>
          </a:p>
        </p:txBody>
      </p:sp>
      <p:sp>
        <p:nvSpPr>
          <p:cNvPr id="3" name="Rectangle 2"/>
          <p:cNvSpPr/>
          <p:nvPr/>
        </p:nvSpPr>
        <p:spPr>
          <a:xfrm>
            <a:off x="4648200" y="1066800"/>
            <a:ext cx="7238999"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فرسایشی است با شکل مشخص که مخروط‌های بلندی در کناره‌های خندق به جا می‌گذارد. قسمت زیرین این مخروطها از خاک‌های بشدت فرسایش پذیر تشکیل یافته‌است. این فرسایش همیشه با شیارهای عمیق در جهت عمود بر کناره‌های خندقها همراه است. این شیارها به سرعت دیواره خود را بریده و عریض می‌شوند تا به همدیگر برسند و مخروط‌های مجزایی را بر جای بگذارند. معمولاً در این نوع فرسایش نیز مانند فرسایش پاسنگی، لایه‌ای از خاک مقاوم به فرسایش یا سنگ و سنگ ریزه قسمت بالای مخروطها را تشکیل می‌دهد. کناره‌هایی که به این ترتیب فرسایش می‌یابند معمولاً به وسیله آب جاری یا راکد به شدت از زیر بریده می‌شوند و فرسایش از نوع لوله‌ای نیز در چنین محلهایی فراوان دیده می‌شود</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t="2797" b="12513"/>
          <a:stretch/>
        </p:blipFill>
        <p:spPr>
          <a:xfrm>
            <a:off x="533400" y="1219200"/>
            <a:ext cx="3779746" cy="4953000"/>
          </a:xfrm>
          <a:prstGeom prst="ellipse">
            <a:avLst/>
          </a:prstGeom>
          <a:ln>
            <a:noFill/>
          </a:ln>
          <a:effectLst>
            <a:softEdge rad="112500"/>
          </a:effectLst>
        </p:spPr>
      </p:pic>
    </p:spTree>
    <p:extLst>
      <p:ext uri="{BB962C8B-B14F-4D97-AF65-F5344CB8AC3E}">
        <p14:creationId xmlns:p14="http://schemas.microsoft.com/office/powerpoint/2010/main" val="28974726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43819" y="990600"/>
            <a:ext cx="11277599" cy="2065950"/>
          </a:xfrm>
          <a:prstGeom prst="rect">
            <a:avLst/>
          </a:prstGeom>
        </p:spPr>
        <p:txBody>
          <a:bodyPr wrap="square">
            <a:spAutoFit/>
          </a:bodyPr>
          <a:lstStyle/>
          <a:p>
            <a:pPr algn="ctr" rtl="1">
              <a:lnSpc>
                <a:spcPct val="250000"/>
              </a:lnSpc>
            </a:pPr>
            <a:r>
              <a:rPr lang="fa-IR" dirty="0">
                <a:cs typeface="B Nazanin" panose="00000400000000000000" pitchFamily="2" charset="-78"/>
              </a:rPr>
              <a:t>شرایط شیمیایی و فیزیکی خاک که موجب پیدایش چنین فرسایش شدیدی می‌گردد به وضوح مشخص نشده‌است؛ ولی معمولاً این فرسایش در خاک‌هایی رخ می‌دهد که عدم تعادل شدید مانند زیادی سدیم یا پراکندگی ذرات در آن‌ها دیده می‌شود. تشخیص خاک‌های مستعد این نوع فرسایش به این ترتیب است که در حالت خشک جذب آب در آن‌ها بسیار بطئی است ولی در حالت اشباع هیچ گونه چسبندگی نداشته و مانند گل جاری است.</a:t>
            </a:r>
            <a:endParaRPr lang="en-US" dirty="0"/>
          </a:p>
        </p:txBody>
      </p:sp>
      <p:sp>
        <p:nvSpPr>
          <p:cNvPr id="3" name="Rectangle 2">
            <a:extLst>
              <a:ext uri="{FF2B5EF4-FFF2-40B4-BE49-F238E27FC236}">
                <a16:creationId xmlns:a16="http://schemas.microsoft.com/office/drawing/2014/main" id="{332DDDBC-E2BF-2FDD-FC5B-B669DAE600B9}"/>
              </a:ext>
            </a:extLst>
          </p:cNvPr>
          <p:cNvSpPr/>
          <p:nvPr/>
        </p:nvSpPr>
        <p:spPr>
          <a:xfrm>
            <a:off x="8153400" y="381000"/>
            <a:ext cx="2151551"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فرسایش مخروطی</a:t>
            </a:r>
            <a:endParaRPr lang="en-US" sz="2400" dirty="0">
              <a:solidFill>
                <a:schemeClr val="bg1"/>
              </a:solidFill>
              <a:cs typeface="B Titr" panose="00000700000000000000" pitchFamily="2" charset="-78"/>
            </a:endParaRPr>
          </a:p>
        </p:txBody>
      </p:sp>
      <p:grpSp>
        <p:nvGrpSpPr>
          <p:cNvPr id="7" name="Group 6">
            <a:extLst>
              <a:ext uri="{FF2B5EF4-FFF2-40B4-BE49-F238E27FC236}">
                <a16:creationId xmlns:a16="http://schemas.microsoft.com/office/drawing/2014/main" id="{F00FF0FE-FE2B-C771-2A6E-48BF8EE963A4}"/>
              </a:ext>
            </a:extLst>
          </p:cNvPr>
          <p:cNvGrpSpPr/>
          <p:nvPr/>
        </p:nvGrpSpPr>
        <p:grpSpPr>
          <a:xfrm>
            <a:off x="1447800" y="3581400"/>
            <a:ext cx="8734205" cy="2672635"/>
            <a:chOff x="1143000" y="3551524"/>
            <a:chExt cx="9429011" cy="2885243"/>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3551524"/>
              <a:ext cx="3131819" cy="2885243"/>
            </a:xfrm>
            <a:prstGeom prst="round2DiagRect">
              <a:avLst>
                <a:gd name="adj1" fmla="val 13345"/>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ED62C0B5-FF65-675B-1286-748D648983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76800" y="3609894"/>
              <a:ext cx="5695211" cy="2768502"/>
            </a:xfrm>
            <a:prstGeom prst="round2DiagRect">
              <a:avLst>
                <a:gd name="adj1" fmla="val 12859"/>
                <a:gd name="adj2" fmla="val 0"/>
              </a:avLst>
            </a:prstGeom>
            <a:ln w="88900" cap="sq">
              <a:solidFill>
                <a:srgbClr val="FFFFFF"/>
              </a:solidFill>
              <a:miter lim="800000"/>
            </a:ln>
            <a:effectLst>
              <a:outerShdw blurRad="254000" algn="tl" rotWithShape="0">
                <a:srgbClr val="000000">
                  <a:alpha val="43000"/>
                </a:srgbClr>
              </a:outerShdw>
            </a:effectLst>
          </p:spPr>
        </p:pic>
      </p:grpSp>
    </p:spTree>
    <p:extLst>
      <p:ext uri="{BB962C8B-B14F-4D97-AF65-F5344CB8AC3E}">
        <p14:creationId xmlns:p14="http://schemas.microsoft.com/office/powerpoint/2010/main" val="40351924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4037574"/>
            <a:ext cx="10668000" cy="2446824"/>
          </a:xfrm>
          <a:prstGeom prst="rect">
            <a:avLst/>
          </a:prstGeom>
        </p:spPr>
        <p:txBody>
          <a:bodyPr wrap="square">
            <a:spAutoFit/>
          </a:bodyPr>
          <a:lstStyle/>
          <a:p>
            <a:pPr algn="ctr" rtl="1">
              <a:lnSpc>
                <a:spcPct val="300000"/>
              </a:lnSpc>
            </a:pPr>
            <a:r>
              <a:rPr lang="fa-IR" dirty="0">
                <a:cs typeface="B Nazanin" panose="00000400000000000000" pitchFamily="2" charset="-78"/>
              </a:rPr>
              <a:t>کنترل خندقها یا هر نوع دیگر احیای خاک وقتی که فرسایش مخروطی به چشم می‌خورد مشکل است. شرایط ناجور رطوبت و مواد غذایی خاک، ایجاد پوشش گیاهی را در این خاک‌ها مشکل می‌کند. این خاک‌ها برای ساختمان‌های خاکی بسیار نامناسب بوده و ساختمان‌های سیمانی و بتنی نیز سریعاً از زیر خالی شده یا کج می‌شوند.</a:t>
            </a:r>
            <a:endParaRPr lang="en-US" dirty="0"/>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b="12947"/>
          <a:stretch/>
        </p:blipFill>
        <p:spPr>
          <a:xfrm>
            <a:off x="952206" y="1660868"/>
            <a:ext cx="2274408" cy="240555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3" name="Rectangle 2">
            <a:extLst>
              <a:ext uri="{FF2B5EF4-FFF2-40B4-BE49-F238E27FC236}">
                <a16:creationId xmlns:a16="http://schemas.microsoft.com/office/drawing/2014/main" id="{1B99EE76-AD00-D20F-1FE2-AAED082FE956}"/>
              </a:ext>
            </a:extLst>
          </p:cNvPr>
          <p:cNvSpPr/>
          <p:nvPr/>
        </p:nvSpPr>
        <p:spPr>
          <a:xfrm>
            <a:off x="8153400" y="381000"/>
            <a:ext cx="2151551"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فرسایش مخروطی</a:t>
            </a:r>
            <a:endParaRPr lang="en-US" sz="24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46A16AE4-CF58-83AA-CB26-BDC504DC32E1}"/>
              </a:ext>
            </a:extLst>
          </p:cNvPr>
          <p:cNvPicPr>
            <a:picLocks noChangeAspect="1"/>
          </p:cNvPicPr>
          <p:nvPr/>
        </p:nvPicPr>
        <p:blipFill rotWithShape="1">
          <a:blip r:embed="rId3">
            <a:extLst>
              <a:ext uri="{28A0092B-C50C-407E-A947-70E740481C1C}">
                <a14:useLocalDpi xmlns:a14="http://schemas.microsoft.com/office/drawing/2010/main" val="0"/>
              </a:ext>
            </a:extLst>
          </a:blip>
          <a:srcRect b="15328"/>
          <a:stretch/>
        </p:blipFill>
        <p:spPr>
          <a:xfrm>
            <a:off x="3523370" y="1655249"/>
            <a:ext cx="3782487" cy="240457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8">
            <a:extLst>
              <a:ext uri="{FF2B5EF4-FFF2-40B4-BE49-F238E27FC236}">
                <a16:creationId xmlns:a16="http://schemas.microsoft.com/office/drawing/2014/main" id="{1AA291CA-E7FC-EABF-CA65-DB5D038E6D7E}"/>
              </a:ext>
            </a:extLst>
          </p:cNvPr>
          <p:cNvPicPr>
            <a:picLocks noChangeAspect="1"/>
          </p:cNvPicPr>
          <p:nvPr/>
        </p:nvPicPr>
        <p:blipFill rotWithShape="1">
          <a:blip r:embed="rId4">
            <a:extLst>
              <a:ext uri="{28A0092B-C50C-407E-A947-70E740481C1C}">
                <a14:useLocalDpi xmlns:a14="http://schemas.microsoft.com/office/drawing/2010/main" val="0"/>
              </a:ext>
            </a:extLst>
          </a:blip>
          <a:srcRect l="14135" r="17972" b="20485"/>
          <a:stretch/>
        </p:blipFill>
        <p:spPr>
          <a:xfrm>
            <a:off x="7696200" y="1660124"/>
            <a:ext cx="3073463" cy="23996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035192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31774" y="381000"/>
            <a:ext cx="2018501"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فرسایش ورقه ای</a:t>
            </a:r>
          </a:p>
        </p:txBody>
      </p:sp>
      <p:sp>
        <p:nvSpPr>
          <p:cNvPr id="3" name="Rectangle 2"/>
          <p:cNvSpPr/>
          <p:nvPr/>
        </p:nvSpPr>
        <p:spPr>
          <a:xfrm>
            <a:off x="685800" y="1356772"/>
            <a:ext cx="4648200" cy="4835939"/>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فرسایش ورقه‌ای</a:t>
            </a:r>
            <a:r>
              <a:rPr lang="en-US" dirty="0">
                <a:latin typeface="Times New Roman" panose="02020603050405020304" pitchFamily="18" charset="0"/>
                <a:cs typeface="B Nazanin" panose="00000400000000000000" pitchFamily="2" charset="-78"/>
              </a:rPr>
              <a:t> Sheet erosion  </a:t>
            </a:r>
            <a:r>
              <a:rPr lang="fa-IR" dirty="0">
                <a:latin typeface="Times New Roman" panose="02020603050405020304" pitchFamily="18" charset="0"/>
                <a:cs typeface="B Nazanin" panose="00000400000000000000" pitchFamily="2" charset="-78"/>
              </a:rPr>
              <a:t>فرسایش ورقه‌ای به حذف خاک در لایه‌های نازک و یکنواخت (ورقه‌ها) با برخورد قطرات باران و جریان کم عمق آب سطحی گفته می‌شود. گاهی اوقات تشخیص فرسایش ورقه‌ای دشوار است مگر اینکه خاک در مجاورت رسوب کرده باشد یا آسیب از قبل شدید باشد. این فرآیند فرسایشی، ذرات ریز خاک را که حاوی بیشتر مواد مغذی و مواد آلی مهم هستند، حذف می‌کند.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3787" r="32576"/>
          <a:stretch/>
        </p:blipFill>
        <p:spPr>
          <a:xfrm>
            <a:off x="6248400" y="1600200"/>
            <a:ext cx="4456053" cy="4698367"/>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89038919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04800" y="1066800"/>
            <a:ext cx="11582400" cy="1363322"/>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فرسایش شیاری</a:t>
            </a:r>
            <a:r>
              <a:rPr lang="en-US" dirty="0">
                <a:latin typeface="Times New Roman" panose="02020603050405020304" pitchFamily="18" charset="0"/>
                <a:cs typeface="B Nazanin" panose="00000400000000000000" pitchFamily="2" charset="-78"/>
              </a:rPr>
              <a:t>Rill erosion</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نوعی فرسایش که منجر به ایجاد کانال‌های کوچک و در عین حال کاملاً مشخص می‌شود کانال‌های ایجاد شده بر اثر این نوع فرسایش معمولاً کوچک‌تر از کانال‌های فرسایش خندقی هستند.</a:t>
            </a:r>
            <a:endParaRPr lang="en-US" dirty="0">
              <a:latin typeface="Times New Roman" panose="02020603050405020304" pitchFamily="18" charset="0"/>
              <a:cs typeface="B Nazanin" panose="00000400000000000000" pitchFamily="2" charset="-78"/>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1783" y="3276600"/>
            <a:ext cx="5679873" cy="300583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1AD306FD-5C68-2493-9632-A2FE0622E20E}"/>
              </a:ext>
            </a:extLst>
          </p:cNvPr>
          <p:cNvSpPr/>
          <p:nvPr/>
        </p:nvSpPr>
        <p:spPr>
          <a:xfrm>
            <a:off x="8321542" y="381000"/>
            <a:ext cx="1838966"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فرسایش شیاری</a:t>
            </a:r>
          </a:p>
        </p:txBody>
      </p:sp>
      <p:pic>
        <p:nvPicPr>
          <p:cNvPr id="6" name="Picture 5">
            <a:extLst>
              <a:ext uri="{FF2B5EF4-FFF2-40B4-BE49-F238E27FC236}">
                <a16:creationId xmlns:a16="http://schemas.microsoft.com/office/drawing/2014/main" id="{C71D897A-582A-5EFE-2811-5C84305FAD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97315">
            <a:off x="2381747" y="3632307"/>
            <a:ext cx="2367511" cy="2181111"/>
          </a:xfrm>
          <a:prstGeom prst="round2DiagRect">
            <a:avLst>
              <a:gd name="adj1" fmla="val 13345"/>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715696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629400" y="1219200"/>
            <a:ext cx="4953002"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فرسایش خندقی </a:t>
            </a:r>
            <a:r>
              <a:rPr lang="en-US" dirty="0" err="1">
                <a:latin typeface="Times New Roman" panose="02020603050405020304" pitchFamily="18" charset="0"/>
                <a:cs typeface="B Nazanin" panose="00000400000000000000" pitchFamily="2" charset="-78"/>
              </a:rPr>
              <a:t>Gullyerosion</a:t>
            </a:r>
            <a:r>
              <a:rPr lang="fa-IR" dirty="0">
                <a:latin typeface="Times New Roman" panose="02020603050405020304" pitchFamily="18" charset="0"/>
                <a:cs typeface="B Nazanin" panose="00000400000000000000" pitchFamily="2" charset="-78"/>
              </a:rPr>
              <a:t>  </a:t>
            </a:r>
            <a:r>
              <a:rPr lang="fa-IR" dirty="0">
                <a:cs typeface="B Nazanin" panose="00000400000000000000" pitchFamily="2" charset="-78"/>
              </a:rPr>
              <a:t>این حالت از فرسایش آبی خاک بر اثر شستن خاک از طریق شیارها یا کانال‌های عمیق در سراسر یک زمین محافظت نشده رخ می‌دهد. فرسایش خندقی می‌تواند به شسته شدن خاک از طریق خطوط زهکشی ساخته شده توسط انسان اشاره داشته باشد یا فرآیند عبور خاک از طریق شیارهای ایجاد شده توسط باران‌های سخت را توصیف کند. کشاورزان معمولاً این شیارها را با خاک تازه به عنوان یک راه حل موقت پر می‌کنند.</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3400" y="533400"/>
            <a:ext cx="3810000" cy="4724400"/>
          </a:xfrm>
          <a:prstGeom prst="round2DiagRect">
            <a:avLst>
              <a:gd name="adj1" fmla="val 8978"/>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a:extLst>
              <a:ext uri="{FF2B5EF4-FFF2-40B4-BE49-F238E27FC236}">
                <a16:creationId xmlns:a16="http://schemas.microsoft.com/office/drawing/2014/main" id="{C7397877-D5D1-38E3-08C0-8903BF0E8D90}"/>
              </a:ext>
            </a:extLst>
          </p:cNvPr>
          <p:cNvSpPr/>
          <p:nvPr/>
        </p:nvSpPr>
        <p:spPr>
          <a:xfrm>
            <a:off x="7696200" y="381000"/>
            <a:ext cx="2464308" cy="461665"/>
          </a:xfrm>
          <a:prstGeom prst="rect">
            <a:avLst/>
          </a:prstGeom>
        </p:spPr>
        <p:txBody>
          <a:bodyPr wrap="square">
            <a:spAutoFit/>
          </a:bodyPr>
          <a:lstStyle/>
          <a:p>
            <a:pPr algn="justLow" rtl="1"/>
            <a:r>
              <a:rPr lang="fa-IR" sz="2400" dirty="0">
                <a:solidFill>
                  <a:schemeClr val="bg1"/>
                </a:solidFill>
                <a:cs typeface="B Titr" panose="00000700000000000000" pitchFamily="2" charset="-78"/>
              </a:rPr>
              <a:t>فرسایش خندقی</a:t>
            </a:r>
          </a:p>
        </p:txBody>
      </p:sp>
      <p:pic>
        <p:nvPicPr>
          <p:cNvPr id="7" name="Picture 6">
            <a:extLst>
              <a:ext uri="{FF2B5EF4-FFF2-40B4-BE49-F238E27FC236}">
                <a16:creationId xmlns:a16="http://schemas.microsoft.com/office/drawing/2014/main" id="{4B78795A-BD20-73B4-343E-77AB84370FA8}"/>
              </a:ext>
            </a:extLst>
          </p:cNvPr>
          <p:cNvPicPr>
            <a:picLocks noChangeAspect="1"/>
          </p:cNvPicPr>
          <p:nvPr/>
        </p:nvPicPr>
        <p:blipFill rotWithShape="1">
          <a:blip r:embed="rId3">
            <a:extLst>
              <a:ext uri="{28A0092B-C50C-407E-A947-70E740481C1C}">
                <a14:useLocalDpi xmlns:a14="http://schemas.microsoft.com/office/drawing/2010/main" val="0"/>
              </a:ext>
            </a:extLst>
          </a:blip>
          <a:srcRect l="14737" t="-900" r="21978" b="900"/>
          <a:stretch/>
        </p:blipFill>
        <p:spPr>
          <a:xfrm rot="21181081">
            <a:off x="3095220" y="3263994"/>
            <a:ext cx="2486000" cy="3048144"/>
          </a:xfrm>
          <a:prstGeom prst="snip2DiagRect">
            <a:avLst>
              <a:gd name="adj1" fmla="val 0"/>
              <a:gd name="adj2" fmla="val 33531"/>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156967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1066800"/>
            <a:ext cx="6728218"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فرسایش کناره‌ای </a:t>
            </a:r>
            <a:r>
              <a:rPr lang="en-US" dirty="0" err="1">
                <a:latin typeface="Times New Roman" panose="02020603050405020304" pitchFamily="18" charset="0"/>
                <a:cs typeface="B Nazanin" panose="00000400000000000000" pitchFamily="2" charset="-78"/>
              </a:rPr>
              <a:t>Bankerosion</a:t>
            </a:r>
            <a:r>
              <a:rPr lang="fa-IR" dirty="0">
                <a:latin typeface="Times New Roman" panose="02020603050405020304" pitchFamily="18" charset="0"/>
                <a:cs typeface="B Nazanin" panose="00000400000000000000" pitchFamily="2" charset="-78"/>
              </a:rPr>
              <a:t> </a:t>
            </a:r>
            <a:r>
              <a:rPr lang="fa-IR" dirty="0">
                <a:cs typeface="B Nazanin" panose="00000400000000000000" pitchFamily="2" charset="-78"/>
              </a:rPr>
              <a:t>این حالت از فرسایش خاک بر اثر بریدگی، آبشستگی و ریزش تدریجی رودخانه‌ها و نهرهای طبیعی و همچنین کانال‌های زهکشی مصنوعی توسط حرکت شدید آب ایجاد می‌شود. وقتی صاحبان زمین‌ها پوشش گیاهی را حذف می‌کنند یا دامداران به دام‌های خود اجازه می‌دهند تا در زمین‌های نزدیک رودخانه‌ها و سواحل رودخانه‌ها چرا کنند، می‌تواند مشکل را تشدید کند. فرسایش کناره‌ای تهدیدی جدی برای زمین‌های سراسر جهان است. به عنوان مثال، خاک رس مانند جنوب غربی بنگلادش به ویژه در برابر فرسایش در طول فصل بارانی آسیب پذیر است. هر ساله، فرسایش سواحل رودخانه ده‌ها هزار نفر را آواره می‌کند و تأثیر مخربی بر کشاورزی منطقه دارد.</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67600" y="1487291"/>
            <a:ext cx="4173245" cy="5098329"/>
          </a:xfrm>
          <a:prstGeom prst="rect">
            <a:avLst/>
          </a:prstGeom>
          <a:ln>
            <a:noFill/>
          </a:ln>
          <a:effectLst>
            <a:softEdge rad="112500"/>
          </a:effectLst>
        </p:spPr>
      </p:pic>
      <p:sp>
        <p:nvSpPr>
          <p:cNvPr id="5" name="Rectangle 4">
            <a:extLst>
              <a:ext uri="{FF2B5EF4-FFF2-40B4-BE49-F238E27FC236}">
                <a16:creationId xmlns:a16="http://schemas.microsoft.com/office/drawing/2014/main" id="{EB6EF48D-43FB-56FC-F85D-86FC154FDD3D}"/>
              </a:ext>
            </a:extLst>
          </p:cNvPr>
          <p:cNvSpPr/>
          <p:nvPr/>
        </p:nvSpPr>
        <p:spPr>
          <a:xfrm>
            <a:off x="7696200" y="381000"/>
            <a:ext cx="2464308" cy="461665"/>
          </a:xfrm>
          <a:prstGeom prst="rect">
            <a:avLst/>
          </a:prstGeom>
        </p:spPr>
        <p:txBody>
          <a:bodyPr wrap="square">
            <a:spAutoFit/>
          </a:bodyPr>
          <a:lstStyle/>
          <a:p>
            <a:pPr algn="justLow" rtl="1"/>
            <a:r>
              <a:rPr lang="fa-IR" sz="2400" dirty="0">
                <a:solidFill>
                  <a:schemeClr val="bg1"/>
                </a:solidFill>
                <a:cs typeface="B Titr" panose="00000700000000000000" pitchFamily="2" charset="-78"/>
              </a:rPr>
              <a:t>فرسایش کناره ای</a:t>
            </a:r>
          </a:p>
        </p:txBody>
      </p:sp>
    </p:spTree>
    <p:extLst>
      <p:ext uri="{BB962C8B-B14F-4D97-AF65-F5344CB8AC3E}">
        <p14:creationId xmlns:p14="http://schemas.microsoft.com/office/powerpoint/2010/main" val="7156967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29600" y="417762"/>
            <a:ext cx="2569935"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فرسایش خاک چیست؟</a:t>
            </a:r>
            <a:endParaRPr lang="en-US" sz="2400" dirty="0">
              <a:solidFill>
                <a:schemeClr val="bg1"/>
              </a:solidFill>
              <a:cs typeface="B Titr" panose="00000700000000000000" pitchFamily="2" charset="-78"/>
            </a:endParaRPr>
          </a:p>
        </p:txBody>
      </p:sp>
      <p:sp>
        <p:nvSpPr>
          <p:cNvPr id="3" name="Rectangle 2"/>
          <p:cNvSpPr/>
          <p:nvPr/>
        </p:nvSpPr>
        <p:spPr>
          <a:xfrm>
            <a:off x="5334000" y="911801"/>
            <a:ext cx="6172200"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معنی کلمه فرسایش سائیده شدن سطح زمین می باشد. در این فرآیند سطح خاک دچار فرسودگی و نابودی شده و سپس توسط عوامل طبیعی چون باد یا آب جابه جا می شود و از یک منطقه به منطقه ای دیگر انتقال می یابد. به عبارتی دیگر در نتیجه هوازدگی سنگ ها و تجزیه ی آن، خاک دچار فرسایش شده و سپس با تغییرات آب و هوایی منتقل می شوند. این فرآیند بیشتر در مناطق سیل زده و یا خشک و نیمه خشک اتفاق می افتد. در نتیجه این فرآیند که نقطه مقابل رسوب می باشد، زمین حاصلخیز بودن خود را ازدست داده و به زمین خشک و بایر تبدیل می شود که نمی تواند محل مناسبی برای کشاورزی باشد.</a:t>
            </a:r>
            <a:endParaRPr lang="en-US" dirty="0">
              <a:cs typeface="B Nazanin" panose="00000400000000000000" pitchFamily="2" charset="-78"/>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0" y="1624314"/>
            <a:ext cx="3497988" cy="410340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7404262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1135404"/>
            <a:ext cx="11430000" cy="2239074"/>
          </a:xfrm>
          <a:prstGeom prst="rect">
            <a:avLst/>
          </a:prstGeom>
        </p:spPr>
        <p:txBody>
          <a:bodyPr wrap="square">
            <a:spAutoFit/>
          </a:bodyPr>
          <a:lstStyle/>
          <a:p>
            <a:pPr algn="ctr" rtl="1">
              <a:lnSpc>
                <a:spcPct val="200000"/>
              </a:lnSpc>
            </a:pPr>
            <a:r>
              <a:rPr lang="fa-IR" dirty="0">
                <a:cs typeface="B Nazanin" panose="00000400000000000000" pitchFamily="2" charset="-78"/>
              </a:rPr>
              <a:t>فرسایش تونلی </a:t>
            </a:r>
            <a:r>
              <a:rPr lang="en-US" dirty="0">
                <a:latin typeface="Times New Roman" panose="02020603050405020304" pitchFamily="18" charset="0"/>
                <a:cs typeface="B Nazanin" panose="00000400000000000000" pitchFamily="2" charset="-78"/>
              </a:rPr>
              <a:t>Tunnel erosion</a:t>
            </a:r>
            <a:r>
              <a:rPr lang="fa-IR" dirty="0">
                <a:latin typeface="Times New Roman" panose="02020603050405020304" pitchFamily="18" charset="0"/>
                <a:cs typeface="B Nazanin" panose="00000400000000000000" pitchFamily="2" charset="-78"/>
              </a:rPr>
              <a:t> </a:t>
            </a:r>
            <a:r>
              <a:rPr lang="en-US" dirty="0">
                <a:latin typeface="Times New Roman" panose="02020603050405020304" pitchFamily="18" charset="0"/>
                <a:cs typeface="B Nazanin" panose="00000400000000000000" pitchFamily="2" charset="-78"/>
              </a:rPr>
              <a:t> </a:t>
            </a:r>
            <a:r>
              <a:rPr lang="fa-IR" dirty="0">
                <a:cs typeface="B Nazanin" panose="00000400000000000000" pitchFamily="2" charset="-78"/>
              </a:rPr>
              <a:t>فرسایش تونلی زمانی رخ می‌دهد که آب سطحی به داخل رفته و از طریق بخش‌های زیرین، خاک به صورت پراکنده حرکت می‌کند. خاک‌های پراکنده هنگام خیس شدن به راحتی فرسایش می‌یابند زیرا ساختار ضعیفی دارند. فرسایش تونلی زمانی شروع می‌شود که آب‌های سطحی به داخل حفره‌های ریشه درختان و حفره‌های لانه خرگوش‌ها و ترک‌های خاک حرکت می‌کنند. فرسایش تونلی را می‌توان با شکستن تونل‌های موجود، پوشش گیاهی مجدد و افزایش مواد آلی در خاک برطرف کرد.</a:t>
            </a:r>
            <a:endParaRPr lang="en-US" dirty="0"/>
          </a:p>
        </p:txBody>
      </p:sp>
      <p:sp>
        <p:nvSpPr>
          <p:cNvPr id="5" name="Rectangle 4">
            <a:extLst>
              <a:ext uri="{FF2B5EF4-FFF2-40B4-BE49-F238E27FC236}">
                <a16:creationId xmlns:a16="http://schemas.microsoft.com/office/drawing/2014/main" id="{FD2398F3-5D68-38DF-B5C4-6E48D7B9DC29}"/>
              </a:ext>
            </a:extLst>
          </p:cNvPr>
          <p:cNvSpPr/>
          <p:nvPr/>
        </p:nvSpPr>
        <p:spPr>
          <a:xfrm>
            <a:off x="7696200" y="381000"/>
            <a:ext cx="2464308" cy="461665"/>
          </a:xfrm>
          <a:prstGeom prst="rect">
            <a:avLst/>
          </a:prstGeom>
        </p:spPr>
        <p:txBody>
          <a:bodyPr wrap="square">
            <a:spAutoFit/>
          </a:bodyPr>
          <a:lstStyle/>
          <a:p>
            <a:pPr algn="justLow" rtl="1"/>
            <a:r>
              <a:rPr lang="fa-IR" sz="2400" dirty="0">
                <a:solidFill>
                  <a:schemeClr val="bg1"/>
                </a:solidFill>
                <a:cs typeface="B Titr" panose="00000700000000000000" pitchFamily="2" charset="-78"/>
              </a:rPr>
              <a:t>فرسایش تونلی</a:t>
            </a:r>
          </a:p>
        </p:txBody>
      </p:sp>
      <p:grpSp>
        <p:nvGrpSpPr>
          <p:cNvPr id="7" name="Group 6">
            <a:extLst>
              <a:ext uri="{FF2B5EF4-FFF2-40B4-BE49-F238E27FC236}">
                <a16:creationId xmlns:a16="http://schemas.microsoft.com/office/drawing/2014/main" id="{93FF4EAC-CE83-1990-BD6D-F7E2A7572F11}"/>
              </a:ext>
            </a:extLst>
          </p:cNvPr>
          <p:cNvGrpSpPr/>
          <p:nvPr/>
        </p:nvGrpSpPr>
        <p:grpSpPr>
          <a:xfrm>
            <a:off x="1905000" y="3886200"/>
            <a:ext cx="8733764" cy="2471057"/>
            <a:chOff x="1219200" y="3810000"/>
            <a:chExt cx="9426310" cy="266700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t="30103"/>
            <a:stretch/>
          </p:blipFill>
          <p:spPr>
            <a:xfrm>
              <a:off x="1219200" y="3810000"/>
              <a:ext cx="6839712" cy="2667000"/>
            </a:xfrm>
            <a:prstGeom prst="round2DiagRect">
              <a:avLst>
                <a:gd name="adj1" fmla="val 0"/>
                <a:gd name="adj2" fmla="val 16977"/>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B8C32ABD-4271-60C7-A2C3-512FFDB54A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94498">
              <a:off x="8277999" y="4052945"/>
              <a:ext cx="2367511" cy="2181111"/>
            </a:xfrm>
            <a:prstGeom prst="round2DiagRect">
              <a:avLst>
                <a:gd name="adj1" fmla="val 13345"/>
                <a:gd name="adj2" fmla="val 0"/>
              </a:avLst>
            </a:prstGeom>
            <a:ln w="88900" cap="sq">
              <a:solidFill>
                <a:srgbClr val="FFFFFF"/>
              </a:solidFill>
              <a:miter lim="800000"/>
            </a:ln>
            <a:effectLst>
              <a:outerShdw blurRad="254000" algn="tl" rotWithShape="0">
                <a:srgbClr val="000000">
                  <a:alpha val="43000"/>
                </a:srgbClr>
              </a:outerShdw>
            </a:effectLst>
          </p:spPr>
        </p:pic>
      </p:grpSp>
    </p:spTree>
    <p:extLst>
      <p:ext uri="{BB962C8B-B14F-4D97-AF65-F5344CB8AC3E}">
        <p14:creationId xmlns:p14="http://schemas.microsoft.com/office/powerpoint/2010/main" val="27089091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64265" y="376535"/>
            <a:ext cx="3219151"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عوامل موثر در فرسایش آبی</a:t>
            </a:r>
            <a:endParaRPr lang="en-US" sz="2400" dirty="0">
              <a:solidFill>
                <a:schemeClr val="bg1"/>
              </a:solidFill>
              <a:cs typeface="B Titr" panose="00000700000000000000" pitchFamily="2" charset="-78"/>
            </a:endParaRPr>
          </a:p>
        </p:txBody>
      </p:sp>
      <p:sp>
        <p:nvSpPr>
          <p:cNvPr id="3" name="Rectangle 2"/>
          <p:cNvSpPr/>
          <p:nvPr/>
        </p:nvSpPr>
        <p:spPr>
          <a:xfrm>
            <a:off x="304800" y="1219200"/>
            <a:ext cx="11353800" cy="4939814"/>
          </a:xfrm>
          <a:prstGeom prst="rect">
            <a:avLst/>
          </a:prstGeom>
        </p:spPr>
        <p:txBody>
          <a:bodyPr wrap="square">
            <a:spAutoFit/>
          </a:bodyPr>
          <a:lstStyle/>
          <a:p>
            <a:pPr marL="285750" indent="-285750" algn="justLow" rtl="1">
              <a:lnSpc>
                <a:spcPct val="300000"/>
              </a:lnSpc>
              <a:buFont typeface="Arial" panose="020B0604020202020204" pitchFamily="34" charset="0"/>
              <a:buChar char="•"/>
            </a:pPr>
            <a:r>
              <a:rPr lang="fa-IR" b="1" dirty="0">
                <a:cs typeface="B Titr" panose="00000700000000000000" pitchFamily="2" charset="-78"/>
              </a:rPr>
              <a:t>عوامل اقلیمی: </a:t>
            </a:r>
            <a:r>
              <a:rPr lang="fa-IR" dirty="0">
                <a:cs typeface="B Nazanin" panose="00000400000000000000" pitchFamily="2" charset="-78"/>
              </a:rPr>
              <a:t>از جمله باران، برف، تگرگ، باد و دما از جمله عوامل اقلیمی مهم در ایجاد فرسایش آبی می باشد. </a:t>
            </a:r>
          </a:p>
          <a:p>
            <a:pPr marL="285750" indent="-285750" algn="justLow" rtl="1">
              <a:lnSpc>
                <a:spcPct val="300000"/>
              </a:lnSpc>
              <a:buFont typeface="Arial" panose="020B0604020202020204" pitchFamily="34" charset="0"/>
              <a:buChar char="•"/>
            </a:pPr>
            <a:r>
              <a:rPr lang="fa-IR" b="1" dirty="0">
                <a:cs typeface="B Titr" panose="00000700000000000000" pitchFamily="2" charset="-78"/>
              </a:rPr>
              <a:t>پوشش گیاهی: </a:t>
            </a:r>
            <a:r>
              <a:rPr lang="fa-IR" dirty="0">
                <a:cs typeface="B Nazanin" panose="00000400000000000000" pitchFamily="2" charset="-78"/>
              </a:rPr>
              <a:t>تراکم پوشش گیاهی سبب ایجاد مقاومت در برابر جریان شده و فرسایش را کاهش می دهد. – شیب زمین: درجه، طول و جهت شیب از جمله خصوصیاتی از شیب است که در فرسایش تاثیر گذار می باشد.</a:t>
            </a:r>
          </a:p>
          <a:p>
            <a:pPr marL="285750" indent="-285750" algn="justLow" rtl="1">
              <a:lnSpc>
                <a:spcPct val="300000"/>
              </a:lnSpc>
              <a:buFont typeface="Arial" panose="020B0604020202020204" pitchFamily="34" charset="0"/>
              <a:buChar char="•"/>
            </a:pPr>
            <a:r>
              <a:rPr lang="fa-IR" b="1" dirty="0">
                <a:cs typeface="B Titr" panose="00000700000000000000" pitchFamily="2" charset="-78"/>
              </a:rPr>
              <a:t>فرسایش پذیری خاک: </a:t>
            </a:r>
            <a:r>
              <a:rPr lang="fa-IR" dirty="0">
                <a:cs typeface="B Nazanin" panose="00000400000000000000" pitchFamily="2" charset="-78"/>
              </a:rPr>
              <a:t>به مقاومت خاک در برابر جدا شدن و انتقال ذرات خاک، فرسایش پذیری گفته می شود. سرعت نفوذ، ظرفیت نگهداری آب در خاک، ظرفیت کل، بافت و ساختمان خاک از جمله خصوصیاتی است که در فرسایش پذیری خاک موثر است. برای مثال هر چه سرعت نفوذ آب در خاک بیشتر باشد رواناب کمتر و در نتیجه فرسایش نیز کمتر می باشد و…</a:t>
            </a:r>
            <a:endParaRPr lang="en-US" dirty="0"/>
          </a:p>
        </p:txBody>
      </p:sp>
    </p:spTree>
    <p:extLst>
      <p:ext uri="{BB962C8B-B14F-4D97-AF65-F5344CB8AC3E}">
        <p14:creationId xmlns:p14="http://schemas.microsoft.com/office/powerpoint/2010/main" val="38788681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318291" y="407313"/>
            <a:ext cx="3427541" cy="430887"/>
          </a:xfrm>
          <a:prstGeom prst="rect">
            <a:avLst/>
          </a:prstGeom>
        </p:spPr>
        <p:txBody>
          <a:bodyPr wrap="none">
            <a:spAutoFit/>
          </a:bodyPr>
          <a:lstStyle/>
          <a:p>
            <a:pPr algn="justLow" rtl="1"/>
            <a:r>
              <a:rPr lang="fa-IR" sz="2200" dirty="0">
                <a:solidFill>
                  <a:schemeClr val="bg1"/>
                </a:solidFill>
                <a:cs typeface="B Titr" panose="00000700000000000000" pitchFamily="2" charset="-78"/>
              </a:rPr>
              <a:t>روش های مبارزه با فرسایش آبی</a:t>
            </a:r>
            <a:endParaRPr lang="en-US" sz="2200" dirty="0">
              <a:solidFill>
                <a:schemeClr val="bg1"/>
              </a:solidFill>
              <a:cs typeface="B Titr" panose="00000700000000000000" pitchFamily="2" charset="-78"/>
            </a:endParaRPr>
          </a:p>
        </p:txBody>
      </p:sp>
      <p:sp>
        <p:nvSpPr>
          <p:cNvPr id="3" name="Rectangle 2"/>
          <p:cNvSpPr/>
          <p:nvPr/>
        </p:nvSpPr>
        <p:spPr>
          <a:xfrm>
            <a:off x="6746061" y="1555707"/>
            <a:ext cx="4572000" cy="4133311"/>
          </a:xfrm>
          <a:prstGeom prst="rect">
            <a:avLst/>
          </a:prstGeom>
        </p:spPr>
        <p:txBody>
          <a:bodyPr>
            <a:spAutoFit/>
          </a:bodyPr>
          <a:lstStyle/>
          <a:p>
            <a:pPr algn="justLow" rtl="1">
              <a:lnSpc>
                <a:spcPct val="250000"/>
              </a:lnSpc>
            </a:pPr>
            <a:r>
              <a:rPr lang="fa-IR" dirty="0">
                <a:cs typeface="B Nazanin" panose="00000400000000000000" pitchFamily="2" charset="-78"/>
              </a:rPr>
              <a:t>احداث بانکت و سازه های رسوب گیر تراس بندی زمین اصلاح شیب طولی رودخانه ها احداث شبکه های فلزی هدایت آب رودخانه به داخل بستر(پخش سیلاب) ایجاد بندها و سد های خاکی حفاظت پای دامنه ها و روی آن ها ایجاد زهکش و هدایت آب به مناطق غیر لغزنده و ایجاد پوشش گیاهی که از جمله ماندگار ترین روش هاست.</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939" y="1334199"/>
            <a:ext cx="4702628" cy="457632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239983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229600" y="381000"/>
            <a:ext cx="2286203"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فرسایش بادی خاک</a:t>
            </a:r>
          </a:p>
        </p:txBody>
      </p:sp>
      <p:sp>
        <p:nvSpPr>
          <p:cNvPr id="3" name="Rectangle 2"/>
          <p:cNvSpPr/>
          <p:nvPr/>
        </p:nvSpPr>
        <p:spPr>
          <a:xfrm>
            <a:off x="6553200" y="1219200"/>
            <a:ext cx="5081781"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فرسایش بادی یک فرآیند طبیعی است که خاک سست را از مکانی به مکان دیگر منتقل می‌کند. در واقع بادهای بسیار شدید می‌توانند طوفان‌های گرد و غبار بزرگ و مخربی را ایجاد کنند. در مناطق خشک‌تر، سالانه میلیون‌ها تن خاک در اثر فرسایش بادی از بین می‌رود. یک مطالعه نشان داد که طوفان‌های گرد و غبار در 20 سال گذشته به دلیل خشکسالی‌های مکرر و گسترش زمین‌های زراعی، رایج‌تر و شدیدتر شده اند.</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7045" t="5074" r="14546" b="11476"/>
          <a:stretch/>
        </p:blipFill>
        <p:spPr>
          <a:xfrm>
            <a:off x="557019" y="557416"/>
            <a:ext cx="4495800" cy="5743168"/>
          </a:xfrm>
          <a:prstGeom prst="round2DiagRect">
            <a:avLst>
              <a:gd name="adj1" fmla="val 10372"/>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a:extLst>
              <a:ext uri="{FF2B5EF4-FFF2-40B4-BE49-F238E27FC236}">
                <a16:creationId xmlns:a16="http://schemas.microsoft.com/office/drawing/2014/main" id="{D4406DB8-2164-387A-E413-7E22C121C4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194498">
            <a:off x="3783723" y="4275488"/>
            <a:ext cx="2193571" cy="2020866"/>
          </a:xfrm>
          <a:prstGeom prst="round2DiagRect">
            <a:avLst>
              <a:gd name="adj1" fmla="val 13345"/>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9839428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0" y="424260"/>
            <a:ext cx="2919389"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فرسایش خاک بر اثر تغییر اقلیم</a:t>
            </a:r>
          </a:p>
        </p:txBody>
      </p:sp>
      <p:sp>
        <p:nvSpPr>
          <p:cNvPr id="3" name="Rectangle 2"/>
          <p:cNvSpPr/>
          <p:nvPr/>
        </p:nvSpPr>
        <p:spPr>
          <a:xfrm>
            <a:off x="685800" y="624315"/>
            <a:ext cx="5029200" cy="5770811"/>
          </a:xfrm>
          <a:prstGeom prst="rect">
            <a:avLst/>
          </a:prstGeom>
        </p:spPr>
        <p:txBody>
          <a:bodyPr wrap="square">
            <a:spAutoFit/>
          </a:bodyPr>
          <a:lstStyle/>
          <a:p>
            <a:pPr algn="justLow" rtl="1">
              <a:lnSpc>
                <a:spcPct val="300000"/>
              </a:lnSpc>
            </a:pPr>
            <a:r>
              <a:rPr lang="fa-IR" dirty="0">
                <a:cs typeface="B Nazanin" panose="00000400000000000000" pitchFamily="2" charset="-78"/>
              </a:rPr>
              <a:t>بسیاری از جوامع به طور مستقیم پیامدهای غم انگیز تغییرات آب و هوایی، از جمله سیل‌های مکرر، فصول طولانی‌تر آتش سوزی، خشکسالی‌های شدیدتر، و فرسایش سواحل به دلیل بالا آمدن سطح آب دریا را تجربه کرده‌اند. تغییرات آب و هوایی در حال حاضر بر شیوه‌های کشاورزی حتی برخی از آن‌ها که کشاورزان برای هزاران سال استفاده کرده اند تأثیر می‌گذارد. در ادامه توضیح داده‌ایم که چگونه تغییرات آب و هوایی اثرات فرسایش خاک را بدتر می‌کند</a:t>
            </a:r>
            <a:endParaRPr lang="en-US" dirty="0"/>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14217" t="7635" r="5779" b="2004"/>
          <a:stretch/>
        </p:blipFill>
        <p:spPr>
          <a:xfrm>
            <a:off x="8310489" y="1605129"/>
            <a:ext cx="2924676" cy="47573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2">
            <a:extLst>
              <a:ext uri="{FF2B5EF4-FFF2-40B4-BE49-F238E27FC236}">
                <a16:creationId xmlns:a16="http://schemas.microsoft.com/office/drawing/2014/main" id="{01328268-FE31-7ED8-86D3-5ECF6212E8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835334">
            <a:off x="6443225" y="1418768"/>
            <a:ext cx="2601377" cy="253150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583083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81000" y="1066800"/>
            <a:ext cx="11201400" cy="2862322"/>
          </a:xfrm>
          <a:prstGeom prst="rect">
            <a:avLst/>
          </a:prstGeom>
        </p:spPr>
        <p:txBody>
          <a:bodyPr wrap="square">
            <a:spAutoFit/>
          </a:bodyPr>
          <a:lstStyle/>
          <a:p>
            <a:pPr algn="justLow" rtl="1">
              <a:lnSpc>
                <a:spcPct val="200000"/>
              </a:lnSpc>
            </a:pPr>
            <a:r>
              <a:rPr lang="fa-IR" b="1" dirty="0">
                <a:cs typeface="B Titr" panose="00000700000000000000" pitchFamily="2" charset="-78"/>
              </a:rPr>
              <a:t>رخدادهای بارانی مکرر و شدید</a:t>
            </a:r>
            <a:r>
              <a:rPr lang="fa-IR" dirty="0">
                <a:cs typeface="B Titr" panose="00000700000000000000" pitchFamily="2" charset="-78"/>
              </a:rPr>
              <a:t>: </a:t>
            </a:r>
            <a:r>
              <a:rPr lang="fa-IR" dirty="0">
                <a:cs typeface="B Nazanin" panose="00000400000000000000" pitchFamily="2" charset="-78"/>
              </a:rPr>
              <a:t>این رخدادهای آب و هوایی فرسایش خاک را افزایش می‌دهند و منجر به شستشوی مقادیر بیشتری رسوب در رودخانه‌ها، دریاچه‌ها و نهرها می‌شود.</a:t>
            </a:r>
          </a:p>
          <a:p>
            <a:pPr algn="justLow" rtl="1">
              <a:lnSpc>
                <a:spcPct val="200000"/>
              </a:lnSpc>
            </a:pPr>
            <a:r>
              <a:rPr lang="fa-IR" b="1" dirty="0">
                <a:cs typeface="B Titr" panose="00000700000000000000" pitchFamily="2" charset="-78"/>
              </a:rPr>
              <a:t>روزهای گرم‌تر</a:t>
            </a:r>
            <a:r>
              <a:rPr lang="fa-IR" dirty="0">
                <a:cs typeface="B Titr" panose="00000700000000000000" pitchFamily="2" charset="-78"/>
              </a:rPr>
              <a:t>: </a:t>
            </a:r>
            <a:r>
              <a:rPr lang="fa-IR" dirty="0">
                <a:cs typeface="B Nazanin" panose="00000400000000000000" pitchFamily="2" charset="-78"/>
              </a:rPr>
              <a:t>مناطقی از کشور که در آن بارندگی کاهش می‌یابد و خاک‌ها خشک می‌شوند نه تنها در معرض خطر خشکسالی طولانی‌مدت هستند، بلکه در برابر فرسایش بادی نیز آسیب‌پذیرتر هستند.</a:t>
            </a:r>
          </a:p>
          <a:p>
            <a:pPr algn="justLow" rtl="1">
              <a:lnSpc>
                <a:spcPct val="200000"/>
              </a:lnSpc>
            </a:pPr>
            <a:endParaRPr lang="fa-IR" dirty="0">
              <a:cs typeface="B Nazanin" panose="00000400000000000000" pitchFamily="2" charset="-78"/>
            </a:endParaRPr>
          </a:p>
        </p:txBody>
      </p:sp>
      <p:pic>
        <p:nvPicPr>
          <p:cNvPr id="4" name="Picture 3"/>
          <p:cNvPicPr>
            <a:picLocks noChangeAspect="1"/>
          </p:cNvPicPr>
          <p:nvPr/>
        </p:nvPicPr>
        <p:blipFill rotWithShape="1">
          <a:blip r:embed="rId2">
            <a:extLst>
              <a:ext uri="{28A0092B-C50C-407E-A947-70E740481C1C}">
                <a14:useLocalDpi xmlns:a14="http://schemas.microsoft.com/office/drawing/2010/main" val="0"/>
              </a:ext>
            </a:extLst>
          </a:blip>
          <a:srcRect l="36534" t="15893" r="3978" b="12061"/>
          <a:stretch/>
        </p:blipFill>
        <p:spPr>
          <a:xfrm>
            <a:off x="2133602" y="3581399"/>
            <a:ext cx="3712003" cy="27293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5152" t="12780" r="5303" b="8827"/>
          <a:stretch/>
        </p:blipFill>
        <p:spPr>
          <a:xfrm>
            <a:off x="6096000" y="3581400"/>
            <a:ext cx="4013744" cy="27293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6" name="Rectangle 5">
            <a:extLst>
              <a:ext uri="{FF2B5EF4-FFF2-40B4-BE49-F238E27FC236}">
                <a16:creationId xmlns:a16="http://schemas.microsoft.com/office/drawing/2014/main" id="{69CFB1B0-5F00-87E0-7BA5-3174AE45B5DB}"/>
              </a:ext>
            </a:extLst>
          </p:cNvPr>
          <p:cNvSpPr/>
          <p:nvPr/>
        </p:nvSpPr>
        <p:spPr>
          <a:xfrm>
            <a:off x="7620000" y="424260"/>
            <a:ext cx="2919389"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فرسایش خاک بر اثر تغییر اقلیم</a:t>
            </a:r>
          </a:p>
        </p:txBody>
      </p:sp>
    </p:spTree>
    <p:extLst>
      <p:ext uri="{BB962C8B-B14F-4D97-AF65-F5344CB8AC3E}">
        <p14:creationId xmlns:p14="http://schemas.microsoft.com/office/powerpoint/2010/main" val="24786823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5867400" y="1354901"/>
            <a:ext cx="6019800" cy="4835939"/>
          </a:xfrm>
          <a:prstGeom prst="rect">
            <a:avLst/>
          </a:prstGeom>
        </p:spPr>
        <p:txBody>
          <a:bodyPr wrap="square">
            <a:spAutoFit/>
          </a:bodyPr>
          <a:lstStyle/>
          <a:p>
            <a:pPr algn="justLow" rtl="1">
              <a:lnSpc>
                <a:spcPct val="250000"/>
              </a:lnSpc>
            </a:pPr>
            <a:r>
              <a:rPr lang="fa-IR" b="1" dirty="0">
                <a:cs typeface="B Titr" panose="00000700000000000000" pitchFamily="2" charset="-78"/>
              </a:rPr>
              <a:t>آتش‌سوزی‌های بزرگ</a:t>
            </a:r>
            <a:r>
              <a:rPr lang="fa-IR" dirty="0">
                <a:cs typeface="B Titr" panose="00000700000000000000" pitchFamily="2" charset="-78"/>
              </a:rPr>
              <a:t>: </a:t>
            </a:r>
            <a:r>
              <a:rPr lang="fa-IR" dirty="0">
                <a:cs typeface="B Nazanin" panose="00000400000000000000" pitchFamily="2" charset="-78"/>
              </a:rPr>
              <a:t>یک مطالعه اخیر توسط سازمان زمین‌شناسی آمریکا نشان داد که انتظار می‌رود فرسایش خاک افزایش یابد زیرا آتش‌سوزی‌های جنگلی بیشتر درختان و گیاهان را از بین می‌برند. مناطقی که پوشش گیاهی سطحی و ریشه‌های زیرزمینی کمتری دارند بیشتر در معرض فرسایش باد و آب هستند. به عنوان مثال در سال 2017، کالیفرنیا یکی از بدترین فصول آتش‌سوزی‌های جنگلی خود را تجربه کرد و به دنبال آن باران‌های شدید در بخش‌هایی از این ایالت رخ داد که این ترکیب منجر به رانش مرگبار خاک و گِل شد.</a:t>
            </a:r>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2182" r="12909"/>
          <a:stretch/>
        </p:blipFill>
        <p:spPr bwMode="auto">
          <a:xfrm>
            <a:off x="533400" y="624315"/>
            <a:ext cx="3549557" cy="4419600"/>
          </a:xfrm>
          <a:prstGeom prst="round2DiagRect">
            <a:avLst>
              <a:gd name="adj1" fmla="val 74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Rectangle 3">
            <a:extLst>
              <a:ext uri="{FF2B5EF4-FFF2-40B4-BE49-F238E27FC236}">
                <a16:creationId xmlns:a16="http://schemas.microsoft.com/office/drawing/2014/main" id="{BC0FFA51-942D-A14B-866A-3A74C3C4F7AA}"/>
              </a:ext>
            </a:extLst>
          </p:cNvPr>
          <p:cNvSpPr/>
          <p:nvPr/>
        </p:nvSpPr>
        <p:spPr>
          <a:xfrm>
            <a:off x="7620000" y="424260"/>
            <a:ext cx="2919389"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فرسایش خاک بر اثر تغییر اقلیم</a:t>
            </a:r>
          </a:p>
        </p:txBody>
      </p:sp>
      <p:pic>
        <p:nvPicPr>
          <p:cNvPr id="6" name="Picture 5">
            <a:extLst>
              <a:ext uri="{FF2B5EF4-FFF2-40B4-BE49-F238E27FC236}">
                <a16:creationId xmlns:a16="http://schemas.microsoft.com/office/drawing/2014/main" id="{D9D80E58-7D02-FC1D-E212-8AD22584CE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97315">
            <a:off x="2503604" y="3953360"/>
            <a:ext cx="2367511" cy="2181111"/>
          </a:xfrm>
          <a:prstGeom prst="round2DiagRect">
            <a:avLst>
              <a:gd name="adj1" fmla="val 13345"/>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4786823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467600" y="437502"/>
            <a:ext cx="3313728"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راه های جلوگیری از فرسایش خاک</a:t>
            </a:r>
          </a:p>
        </p:txBody>
      </p:sp>
      <p:sp>
        <p:nvSpPr>
          <p:cNvPr id="4" name="Rectangle 3"/>
          <p:cNvSpPr/>
          <p:nvPr/>
        </p:nvSpPr>
        <p:spPr>
          <a:xfrm>
            <a:off x="4419600" y="1219200"/>
            <a:ext cx="7239000" cy="5066772"/>
          </a:xfrm>
          <a:prstGeom prst="rect">
            <a:avLst/>
          </a:prstGeom>
        </p:spPr>
        <p:txBody>
          <a:bodyPr wrap="square">
            <a:spAutoFit/>
          </a:bodyPr>
          <a:lstStyle/>
          <a:p>
            <a:pPr algn="justLow" rtl="1">
              <a:lnSpc>
                <a:spcPct val="250000"/>
              </a:lnSpc>
            </a:pPr>
            <a:r>
              <a:rPr lang="fa-IR" sz="2400" dirty="0">
                <a:cs typeface="B Titr" panose="00000700000000000000" pitchFamily="2" charset="-78"/>
              </a:rPr>
              <a:t>کاشت چمن و درختچه</a:t>
            </a:r>
          </a:p>
          <a:p>
            <a:pPr algn="justLow" rtl="1">
              <a:lnSpc>
                <a:spcPct val="250000"/>
              </a:lnSpc>
            </a:pPr>
            <a:r>
              <a:rPr lang="fa-IR" dirty="0">
                <a:cs typeface="B Nazanin" panose="00000400000000000000" pitchFamily="2" charset="-78"/>
              </a:rPr>
              <a:t>خاک برهنه به راحتی توسط باد و آب که دو عامل اصلی فرسایش هستند، از بین می‌رود. ریشه‌های گیاه، خاک را در کنار هم نگه می‌دارند، در حالی که برگ‌های آن باران را مسدود می‌کند و مانع از تجزیه خاک می‌شود. انواع چمن‌ها، چمن زینتی و درختچه‌های کم ارتفاع، بهترین عملکرد را دارند زیرا خاک را کاملا می‌پوشانند. اگر زمین خالی دارید، سعی کنید در اسرع وقت پوشش گیاهی ایجاد کنید تا فرسایش را محدود کنید. اگر زمین عمدتاً صاف است (شیب 3:1 یا کمتر)، این ممکن است برای حل مشکل کافی باشد. شیب‌های تند سریع‌تر فرسایش می‌یابند، بنابراین به محافظت بیشتری نیاز دارند.</a:t>
            </a:r>
          </a:p>
        </p:txBody>
      </p:sp>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2000" y="837612"/>
            <a:ext cx="3092700" cy="320516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3" name="Picture 2">
            <a:extLst>
              <a:ext uri="{FF2B5EF4-FFF2-40B4-BE49-F238E27FC236}">
                <a16:creationId xmlns:a16="http://schemas.microsoft.com/office/drawing/2014/main" id="{9DEFB4C3-DDE0-74DB-7D64-EDEF5C9E8E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97315">
            <a:off x="1414627" y="4178513"/>
            <a:ext cx="2367511" cy="2181111"/>
          </a:xfrm>
          <a:prstGeom prst="round2DiagRect">
            <a:avLst>
              <a:gd name="adj1" fmla="val 13345"/>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2160047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3208017"/>
            <a:ext cx="11353800" cy="3531736"/>
          </a:xfrm>
          <a:prstGeom prst="rect">
            <a:avLst/>
          </a:prstGeom>
        </p:spPr>
        <p:txBody>
          <a:bodyPr wrap="square">
            <a:spAutoFit/>
          </a:bodyPr>
          <a:lstStyle/>
          <a:p>
            <a:pPr algn="ctr" rtl="1">
              <a:lnSpc>
                <a:spcPct val="200000"/>
              </a:lnSpc>
            </a:pPr>
            <a:r>
              <a:rPr lang="fa-IR" sz="2400" dirty="0">
                <a:cs typeface="B Titr" panose="00000700000000000000" pitchFamily="2" charset="-78"/>
              </a:rPr>
              <a:t>قرار دادن افقی کنده درختان</a:t>
            </a:r>
          </a:p>
          <a:p>
            <a:pPr algn="ctr" rtl="1">
              <a:lnSpc>
                <a:spcPct val="200000"/>
              </a:lnSpc>
            </a:pPr>
            <a:r>
              <a:rPr lang="fa-IR" dirty="0">
                <a:cs typeface="B Nazanin" panose="00000400000000000000" pitchFamily="2" charset="-78"/>
              </a:rPr>
              <a:t>یکی دیگر از گزینه‌های کنترل فرسایش در محیط‌های شیب‌دار، مجموعه‌ای از کنده‌های پیچیده شده یا واتل است که از مواد فیبری (مانند کاه) ساخته شده‌اند. آبی که از شیب پایین می‌آید، زمانی که به کنده‌ها برخورد می‌کند، کند می‌شود و به جای حمل گل به سمت پایین، در خاک فرو می‌رود. کنده درختان را در سراسر شیب، به فاصله 3 تا 8 متر از هم قرار دهید. آن‌ها را با میخ‌های چوبی یا گیاهان زنده و محکم در جای خود نگه دارید. می‌توانید بذرها را مستقیماً در کنده‌ها بکارید تا در حین رشد از آن‌ها محافظت کنید. اگر بذرها را مستقیماً در کنده‌ها بکارید، باید از چوب‌ها برای نگه داشتن کنده‌ها در جای خود استفاده کنید، حداقل تا زمانی که دانه‌ها ریشه‌های محکمی پیدا کنند که وارد خاک شوند.</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716453"/>
            <a:ext cx="4961588" cy="249156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a:extLst>
              <a:ext uri="{FF2B5EF4-FFF2-40B4-BE49-F238E27FC236}">
                <a16:creationId xmlns:a16="http://schemas.microsoft.com/office/drawing/2014/main" id="{FEBEBD28-9DD0-9F2B-8C2A-A91527ABC746}"/>
              </a:ext>
            </a:extLst>
          </p:cNvPr>
          <p:cNvSpPr/>
          <p:nvPr/>
        </p:nvSpPr>
        <p:spPr>
          <a:xfrm>
            <a:off x="7467600" y="437502"/>
            <a:ext cx="3313728"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راه های جلوگیری از فرسایش خاک</a:t>
            </a:r>
          </a:p>
        </p:txBody>
      </p:sp>
      <p:pic>
        <p:nvPicPr>
          <p:cNvPr id="6" name="Picture 5">
            <a:extLst>
              <a:ext uri="{FF2B5EF4-FFF2-40B4-BE49-F238E27FC236}">
                <a16:creationId xmlns:a16="http://schemas.microsoft.com/office/drawing/2014/main" id="{0EF419EB-5B2D-DD7E-AF2B-42A56715860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05498">
            <a:off x="8201777" y="1551524"/>
            <a:ext cx="2849945" cy="1984274"/>
          </a:xfrm>
          <a:prstGeom prst="round2DiagRect">
            <a:avLst>
              <a:gd name="adj1" fmla="val 41733"/>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201493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37457" y="701765"/>
            <a:ext cx="7162800" cy="5759269"/>
          </a:xfrm>
          <a:prstGeom prst="rect">
            <a:avLst/>
          </a:prstGeom>
        </p:spPr>
        <p:txBody>
          <a:bodyPr wrap="square">
            <a:spAutoFit/>
          </a:bodyPr>
          <a:lstStyle/>
          <a:p>
            <a:pPr algn="justLow" rtl="1">
              <a:lnSpc>
                <a:spcPct val="250000"/>
              </a:lnSpc>
            </a:pPr>
            <a:r>
              <a:rPr lang="fa-IR" sz="2400" dirty="0">
                <a:cs typeface="B Titr" panose="00000700000000000000" pitchFamily="2" charset="-78"/>
              </a:rPr>
              <a:t>ساخت دیوارهای حائل</a:t>
            </a:r>
          </a:p>
          <a:p>
            <a:pPr algn="justLow" rtl="1">
              <a:lnSpc>
                <a:spcPct val="250000"/>
              </a:lnSpc>
            </a:pPr>
            <a:r>
              <a:rPr lang="fa-IR" dirty="0">
                <a:cs typeface="B Nazanin" panose="00000400000000000000" pitchFamily="2" charset="-78"/>
              </a:rPr>
              <a:t>شیب‌های بد فرسایش شده تا زمانی که تثبیت نشوند به فروریزش در سراشیبی ادامه خواهند داد. یک دیوار حائل در پایه شیب، خاک را مسدود کرده و از فروپاشی جلوگیری می‌کند. این به علف یا دیگر گیاهان زمان می‌دهد تا رشد کرده و به حفظ خاک کمک کند. به دیوار یک شیب 2 درصد در کنار (عمود بر شیب) بدهید تا آب به جای جمع شدن به طرفین جریان پیدا کند. می توانید دیوار را از بلوک‌های بتنی، سنگ یا چوب بسازید. برای جلوگیری از پوسیدگی فقط از چوبی استفاده کنید که با مواد نگه‌دارنده تیمار شده است. همچنین از دیوارهای حائل اطراف گلزارها و سایر مناطق برآمده خاک نیز استفاده کنید. ممکن است برای ساخت این سازه‌ها به تاییدیه‌های دولتی نیاز داشته باشید.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77909" y="1371600"/>
            <a:ext cx="3398982" cy="48768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3FA9CF3E-4332-ADEA-46C3-C69B21EF44BB}"/>
              </a:ext>
            </a:extLst>
          </p:cNvPr>
          <p:cNvSpPr/>
          <p:nvPr/>
        </p:nvSpPr>
        <p:spPr>
          <a:xfrm>
            <a:off x="7467600" y="437502"/>
            <a:ext cx="3313728"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راه های جلوگیری از فرسایش خاک</a:t>
            </a:r>
          </a:p>
        </p:txBody>
      </p:sp>
    </p:spTree>
    <p:extLst>
      <p:ext uri="{BB962C8B-B14F-4D97-AF65-F5344CB8AC3E}">
        <p14:creationId xmlns:p14="http://schemas.microsoft.com/office/powerpoint/2010/main" val="520149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692A5B26-9DD2-C137-5841-1326ECDE3CC7}"/>
              </a:ext>
            </a:extLst>
          </p:cNvPr>
          <p:cNvSpPr/>
          <p:nvPr/>
        </p:nvSpPr>
        <p:spPr>
          <a:xfrm>
            <a:off x="6096000" y="1600200"/>
            <a:ext cx="533400" cy="22860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684620" y="452735"/>
            <a:ext cx="3106941"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علل و عوامل فرسایش خاک</a:t>
            </a:r>
            <a:endParaRPr lang="en-US" sz="2400" dirty="0">
              <a:solidFill>
                <a:schemeClr val="bg1"/>
              </a:solidFill>
              <a:cs typeface="B Titr" panose="00000700000000000000" pitchFamily="2" charset="-78"/>
            </a:endParaRPr>
          </a:p>
        </p:txBody>
      </p:sp>
      <p:sp>
        <p:nvSpPr>
          <p:cNvPr id="5" name="Rectangle 4"/>
          <p:cNvSpPr/>
          <p:nvPr/>
        </p:nvSpPr>
        <p:spPr>
          <a:xfrm>
            <a:off x="533400" y="1066800"/>
            <a:ext cx="6172200" cy="5066772"/>
          </a:xfrm>
          <a:prstGeom prst="rect">
            <a:avLst/>
          </a:prstGeom>
        </p:spPr>
        <p:txBody>
          <a:bodyPr wrap="square">
            <a:spAutoFit/>
          </a:bodyPr>
          <a:lstStyle/>
          <a:p>
            <a:pPr algn="justLow" rtl="1">
              <a:lnSpc>
                <a:spcPct val="250000"/>
              </a:lnSpc>
            </a:pPr>
            <a:r>
              <a:rPr lang="fa-IR" sz="2400" dirty="0">
                <a:cs typeface="B Titr" panose="00000700000000000000" pitchFamily="2" charset="-78"/>
              </a:rPr>
              <a:t>آب</a:t>
            </a:r>
            <a:endParaRPr lang="fa-IR" sz="2400" dirty="0">
              <a:cs typeface="B Nazanin" panose="00000400000000000000" pitchFamily="2" charset="-78"/>
            </a:endParaRPr>
          </a:p>
          <a:p>
            <a:pPr algn="justLow" rtl="1">
              <a:lnSpc>
                <a:spcPct val="250000"/>
              </a:lnSpc>
            </a:pPr>
            <a:r>
              <a:rPr lang="fa-IR" dirty="0">
                <a:cs typeface="B Nazanin" panose="00000400000000000000" pitchFamily="2" charset="-78"/>
              </a:rPr>
              <a:t>آبی که در حال حرکت باشد عامل مهمی در فرسایش می باشد. مثلا امواج دریا موجب فرسایش ساحل می شود. این عمل با فشار هیدرولیکی که موج های دریا به ساحل وارد می کند باعث سایش ماسه ها می شود. با حرکت امواج به سمت جلو و عقب، سنگریزه ها به هم سمباده شده و دچار فرسایش می شوند. در نتیجه کم کم سنگ های ساحلی در ماسه مدفون می شوند. رودخانه ها و جویبارها نیز در مسیر حرکت خود شن ها و خاک را همراه خود حرکت داده و موجب خراشیدن و ساییده شدن آن ها می شوند.</a:t>
            </a:r>
            <a:endParaRPr lang="en-US" dirty="0">
              <a:cs typeface="B Nazanin" panose="000004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05659" y="1752600"/>
            <a:ext cx="3864864" cy="40386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14895408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48400" y="1066800"/>
            <a:ext cx="5410200" cy="4374274"/>
          </a:xfrm>
          <a:prstGeom prst="rect">
            <a:avLst/>
          </a:prstGeom>
        </p:spPr>
        <p:txBody>
          <a:bodyPr wrap="square">
            <a:spAutoFit/>
          </a:bodyPr>
          <a:lstStyle/>
          <a:p>
            <a:pPr algn="justLow" rtl="1">
              <a:lnSpc>
                <a:spcPct val="250000"/>
              </a:lnSpc>
            </a:pPr>
            <a:r>
              <a:rPr lang="fa-IR" sz="2400" dirty="0">
                <a:cs typeface="B Titr" panose="00000700000000000000" pitchFamily="2" charset="-78"/>
              </a:rPr>
              <a:t>بهبود زهکشی </a:t>
            </a:r>
          </a:p>
          <a:p>
            <a:pPr algn="justLow" rtl="1">
              <a:lnSpc>
                <a:spcPct val="250000"/>
              </a:lnSpc>
            </a:pPr>
            <a:r>
              <a:rPr lang="fa-IR" dirty="0">
                <a:cs typeface="B Nazanin" panose="00000400000000000000" pitchFamily="2" charset="-78"/>
              </a:rPr>
              <a:t>همه ساختمان‌ها باید ناودان‌ها یا لوله‌هایی داشته باشند که بتوانند آب را به طور موثر از باغ شما خارج کرده و به سیستم‌های جمع‌آوری آب تخلیه کنند. بدون زهکشی کافی، باران شدید می‌تواند یک لایه کامل از خاک سطحی را بشوید. مناطقی که دارای روان آب سنگین هستند ممکن است نیاز به نصب یک لوله زهکشی سوراخ دار زیرزمینی داشته باشند.</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000" y="659328"/>
            <a:ext cx="4572000" cy="566126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1868A107-A773-C194-3A26-9673F1193727}"/>
              </a:ext>
            </a:extLst>
          </p:cNvPr>
          <p:cNvSpPr/>
          <p:nvPr/>
        </p:nvSpPr>
        <p:spPr>
          <a:xfrm>
            <a:off x="7467600" y="437502"/>
            <a:ext cx="3313728"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راه های جلوگیری از فرسایش خاک</a:t>
            </a:r>
          </a:p>
        </p:txBody>
      </p:sp>
    </p:spTree>
    <p:extLst>
      <p:ext uri="{BB962C8B-B14F-4D97-AF65-F5344CB8AC3E}">
        <p14:creationId xmlns:p14="http://schemas.microsoft.com/office/powerpoint/2010/main" val="5201493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85800" y="1067064"/>
            <a:ext cx="5029200" cy="5066772"/>
          </a:xfrm>
          <a:prstGeom prst="rect">
            <a:avLst/>
          </a:prstGeom>
        </p:spPr>
        <p:txBody>
          <a:bodyPr wrap="square">
            <a:spAutoFit/>
          </a:bodyPr>
          <a:lstStyle/>
          <a:p>
            <a:pPr algn="justLow" rtl="1">
              <a:lnSpc>
                <a:spcPct val="250000"/>
              </a:lnSpc>
            </a:pPr>
            <a:r>
              <a:rPr lang="fa-IR" sz="2400" dirty="0">
                <a:cs typeface="B Titr" panose="00000700000000000000" pitchFamily="2" charset="-78"/>
              </a:rPr>
              <a:t>کاهش آبیاری زمین</a:t>
            </a:r>
          </a:p>
          <a:p>
            <a:pPr algn="justLow" rtl="1">
              <a:lnSpc>
                <a:spcPct val="250000"/>
              </a:lnSpc>
            </a:pPr>
            <a:r>
              <a:rPr lang="fa-IR" dirty="0">
                <a:cs typeface="B Nazanin" panose="00000400000000000000" pitchFamily="2" charset="-78"/>
              </a:rPr>
              <a:t>آبیاری بیش از حد باغ شما می‌تواند با شستن خاک، فرسایش را تسریع کند. اگر می‌توانید از آب کمتری استفاده کنید یا یک سیستم آبیاری قطره‌ای نصب کنید. از آنجایی که یک سیستم قطره‌ای تنها مقادیر کمی آب را در یک زمان تحویل می‌دهد، هیچ سیل آبی در سطح برای حمل خاک سطحی وجود ندارد. همچنین می‌توانید خطوط قطره‌ای را در زیر زمین نصب کنید تا آب را مستقیماً به ریشه‌ها برسانید.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96200" y="1447800"/>
            <a:ext cx="3676650" cy="47625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16FC1FC6-4C8C-C3C5-692F-CB1F2C3B60F9}"/>
              </a:ext>
            </a:extLst>
          </p:cNvPr>
          <p:cNvSpPr/>
          <p:nvPr/>
        </p:nvSpPr>
        <p:spPr>
          <a:xfrm>
            <a:off x="7467600" y="437502"/>
            <a:ext cx="3313728"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راه های جلوگیری از فرسایش خاک</a:t>
            </a:r>
          </a:p>
        </p:txBody>
      </p:sp>
      <p:pic>
        <p:nvPicPr>
          <p:cNvPr id="6" name="Picture 5">
            <a:extLst>
              <a:ext uri="{FF2B5EF4-FFF2-40B4-BE49-F238E27FC236}">
                <a16:creationId xmlns:a16="http://schemas.microsoft.com/office/drawing/2014/main" id="{06C27009-2BB8-3BD0-C8FB-98644B73E7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97315">
            <a:off x="6102384" y="2738495"/>
            <a:ext cx="2367511" cy="2181111"/>
          </a:xfrm>
          <a:prstGeom prst="round2DiagRect">
            <a:avLst>
              <a:gd name="adj1" fmla="val 13345"/>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20149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42900" y="990600"/>
            <a:ext cx="11506200" cy="5216813"/>
          </a:xfrm>
          <a:prstGeom prst="rect">
            <a:avLst/>
          </a:prstGeom>
        </p:spPr>
        <p:txBody>
          <a:bodyPr wrap="square">
            <a:spAutoFit/>
          </a:bodyPr>
          <a:lstStyle/>
          <a:p>
            <a:pPr algn="ctr" rtl="1">
              <a:lnSpc>
                <a:spcPct val="300000"/>
              </a:lnSpc>
            </a:pPr>
            <a:r>
              <a:rPr lang="fa-IR" sz="2400" dirty="0">
                <a:cs typeface="B Titr" panose="00000700000000000000" pitchFamily="2" charset="-78"/>
              </a:rPr>
              <a:t>جلوگیری از فشرده شدن خاک</a:t>
            </a:r>
          </a:p>
          <a:p>
            <a:pPr algn="ctr" rtl="1">
              <a:lnSpc>
                <a:spcPct val="300000"/>
              </a:lnSpc>
            </a:pPr>
            <a:r>
              <a:rPr lang="fa-IR" dirty="0">
                <a:cs typeface="B Nazanin" panose="00000400000000000000" pitchFamily="2" charset="-78"/>
              </a:rPr>
              <a:t>وقتی افراد، حیوانات یا ماشین‌ها روی خاک حرکت می‌کنند، آن را فشار می‌دهند و خاک را به یک لایه متراکم فشرده می‌کنند. از آنجایی که فضای کمتری بین ذرات خاک در خاک فشرده وجود دارد، آب به سختی تخلیه می‌شود و در عوض خاک را روی سطح پایین می‌برد. به جای زیر پا گذاشتن خاک، مخصوصاً زمانی که خیس است، روی سنگفرش‌ها یا مسیرهای پاک شده راه بروید. افزودن کمپوست یا کود دامی نیز می‌تواند با جذب کرم‌های خاکی که خاک را به توده‌های شل‌تر می‌شکند، کمک کند. خاک فشرده همچنین استقرار گیاهان را دشوارتر می‌کند، زیرا ریشه‌ها در شکستن آن مشکل دارند. تراکم همیشه منجر به فرسایش خالص می شود. آب ممکن است از خاک فشرده خارج شود، اما با خروج آن نیروی بیشتری تولید می‌کند که می‌تواند فرسایش را در مناطق دیگر افزایش دهد.</a:t>
            </a:r>
          </a:p>
        </p:txBody>
      </p:sp>
      <p:sp>
        <p:nvSpPr>
          <p:cNvPr id="4" name="Rectangle 3">
            <a:extLst>
              <a:ext uri="{FF2B5EF4-FFF2-40B4-BE49-F238E27FC236}">
                <a16:creationId xmlns:a16="http://schemas.microsoft.com/office/drawing/2014/main" id="{3D1ADD56-CF10-59AB-5A46-152667328A1D}"/>
              </a:ext>
            </a:extLst>
          </p:cNvPr>
          <p:cNvSpPr/>
          <p:nvPr/>
        </p:nvSpPr>
        <p:spPr>
          <a:xfrm>
            <a:off x="7467600" y="437502"/>
            <a:ext cx="3313728"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راه های جلوگیری از فرسایش خاک</a:t>
            </a:r>
          </a:p>
        </p:txBody>
      </p:sp>
    </p:spTree>
    <p:extLst>
      <p:ext uri="{BB962C8B-B14F-4D97-AF65-F5344CB8AC3E}">
        <p14:creationId xmlns:p14="http://schemas.microsoft.com/office/powerpoint/2010/main" val="5201493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800600" y="1219200"/>
            <a:ext cx="6836739" cy="5066772"/>
          </a:xfrm>
          <a:prstGeom prst="rect">
            <a:avLst/>
          </a:prstGeom>
        </p:spPr>
        <p:txBody>
          <a:bodyPr wrap="square">
            <a:spAutoFit/>
          </a:bodyPr>
          <a:lstStyle/>
          <a:p>
            <a:pPr algn="justLow" rtl="1">
              <a:lnSpc>
                <a:spcPct val="250000"/>
              </a:lnSpc>
            </a:pPr>
            <a:r>
              <a:rPr lang="fa-IR" sz="2400" dirty="0">
                <a:cs typeface="B Titr" panose="00000700000000000000" pitchFamily="2" charset="-78"/>
              </a:rPr>
              <a:t>کنترل رواناب در سراشیبی با خندق زدن</a:t>
            </a:r>
          </a:p>
          <a:p>
            <a:pPr algn="justLow" rtl="1">
              <a:lnSpc>
                <a:spcPct val="250000"/>
              </a:lnSpc>
            </a:pPr>
            <a:r>
              <a:rPr lang="fa-IR" dirty="0">
                <a:cs typeface="B Nazanin" panose="00000400000000000000" pitchFamily="2" charset="-78"/>
              </a:rPr>
              <a:t>رواناب هنگام عبور از زمین‌‌ها در یک منطقه باریک‌تر متمرکز می‌شود. نقاطی که رواناب متمرکز به یک شیب می‌رسد، به ویژه در برابر فرسایش آسیب پذیر هستند. شما می‌توانید یک خندق سنگفرش یا کانال خطی بسازید تا آب را به یک سیستم زهکشی ایمن هدایت کنید. یکی دیگر از گزینه‌ها، ساختن یک آبگیر برای هدایت مجدد رواناب به یک حوض است. ساختن چندین گودی در امتداد یک تپه می‌تواند حجم رواناب را تا حد زیادی کاهش دهد و نیاز به کانال سنگفرش را از بین ببرد. در زمین‌هایی با شیب تندتر از 1/5:1 فلوم یا خندق نسازید.</a:t>
            </a:r>
          </a:p>
        </p:txBody>
      </p:sp>
      <p:pic>
        <p:nvPicPr>
          <p:cNvPr id="3075" name="Picture 3"/>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2657" r="14211"/>
          <a:stretch/>
        </p:blipFill>
        <p:spPr bwMode="auto">
          <a:xfrm>
            <a:off x="457200" y="837612"/>
            <a:ext cx="3962400" cy="321128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chemeClr val="accent1"/>
                </a:solidFill>
              </a14:hiddenFill>
            </a:ext>
          </a:extLst>
        </p:spPr>
      </p:pic>
      <p:sp>
        <p:nvSpPr>
          <p:cNvPr id="4" name="Rectangle 3">
            <a:extLst>
              <a:ext uri="{FF2B5EF4-FFF2-40B4-BE49-F238E27FC236}">
                <a16:creationId xmlns:a16="http://schemas.microsoft.com/office/drawing/2014/main" id="{02CFDC03-D540-5EA8-E8FD-60C68E6BE217}"/>
              </a:ext>
            </a:extLst>
          </p:cNvPr>
          <p:cNvSpPr/>
          <p:nvPr/>
        </p:nvSpPr>
        <p:spPr>
          <a:xfrm>
            <a:off x="7467600" y="437502"/>
            <a:ext cx="3313728"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راه های جلوگیری از فرسایش خاک</a:t>
            </a:r>
          </a:p>
        </p:txBody>
      </p:sp>
      <p:pic>
        <p:nvPicPr>
          <p:cNvPr id="5" name="Picture 4">
            <a:extLst>
              <a:ext uri="{FF2B5EF4-FFF2-40B4-BE49-F238E27FC236}">
                <a16:creationId xmlns:a16="http://schemas.microsoft.com/office/drawing/2014/main" id="{B372D2D9-9347-09FD-EEA6-1838BE205D59}"/>
              </a:ext>
            </a:extLst>
          </p:cNvPr>
          <p:cNvPicPr>
            <a:picLocks noChangeAspect="1"/>
          </p:cNvPicPr>
          <p:nvPr/>
        </p:nvPicPr>
        <p:blipFill rotWithShape="1">
          <a:blip r:embed="rId3">
            <a:extLst>
              <a:ext uri="{28A0092B-C50C-407E-A947-70E740481C1C}">
                <a14:useLocalDpi xmlns:a14="http://schemas.microsoft.com/office/drawing/2010/main" val="0"/>
              </a:ext>
            </a:extLst>
          </a:blip>
          <a:srcRect l="8401" r="14357"/>
          <a:stretch/>
        </p:blipFill>
        <p:spPr>
          <a:xfrm rot="21037464">
            <a:off x="1114802" y="3394805"/>
            <a:ext cx="2647194" cy="3176630"/>
          </a:xfrm>
          <a:prstGeom prst="round2DiagRect">
            <a:avLst>
              <a:gd name="adj1" fmla="val 0"/>
              <a:gd name="adj2" fmla="val 31783"/>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201493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28600" y="990600"/>
            <a:ext cx="6128657" cy="5066772"/>
          </a:xfrm>
          <a:prstGeom prst="rect">
            <a:avLst/>
          </a:prstGeom>
        </p:spPr>
        <p:txBody>
          <a:bodyPr wrap="square">
            <a:spAutoFit/>
          </a:bodyPr>
          <a:lstStyle/>
          <a:p>
            <a:pPr algn="justLow" rtl="1">
              <a:lnSpc>
                <a:spcPct val="250000"/>
              </a:lnSpc>
            </a:pPr>
            <a:r>
              <a:rPr lang="fa-IR" sz="2400" dirty="0">
                <a:cs typeface="B Titr" panose="00000700000000000000" pitchFamily="2" charset="-78"/>
              </a:rPr>
              <a:t>شخم زدن کمتر زمین</a:t>
            </a:r>
          </a:p>
          <a:p>
            <a:pPr algn="justLow" rtl="1">
              <a:lnSpc>
                <a:spcPct val="250000"/>
              </a:lnSpc>
            </a:pPr>
            <a:r>
              <a:rPr lang="fa-IR" dirty="0">
                <a:cs typeface="B Nazanin" panose="00000400000000000000" pitchFamily="2" charset="-78"/>
              </a:rPr>
              <a:t>شخم زدن عمیق و مکرر لایه‌ای از خاک فشرده را ایجاد می‌کند که در برابر فرسایش آبی آسیب‌پذیر است و در بالای آن خاک سست به راحتی توسط باد برداشته می‌شود. روش شخم زدن صفر را با استفاده از کولتر یا سایر دستگاه‌های کاشت عمیق در نظر بگیرید. این تکنیک‌های شخم زدن حفاظتی همچنین میزان تردد وسایل نقلیه و در نتیجه تراکم خاک را کاهش می‌دهند. اگر این امکان پذیر نیست، یک سیستم شخم زدن را امتحان کنید که سطوح پایین خاک را دست نخورده باقی می‌گذارد.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74175" y="1676400"/>
            <a:ext cx="3751674" cy="413449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DDD9FB58-5948-104A-942A-12FE8664FEA3}"/>
              </a:ext>
            </a:extLst>
          </p:cNvPr>
          <p:cNvSpPr/>
          <p:nvPr/>
        </p:nvSpPr>
        <p:spPr>
          <a:xfrm>
            <a:off x="7467600" y="437502"/>
            <a:ext cx="3313728"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راه های جلوگیری از فرسایش خاک</a:t>
            </a:r>
          </a:p>
        </p:txBody>
      </p:sp>
    </p:spTree>
    <p:extLst>
      <p:ext uri="{BB962C8B-B14F-4D97-AF65-F5344CB8AC3E}">
        <p14:creationId xmlns:p14="http://schemas.microsoft.com/office/powerpoint/2010/main" val="5201493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934200" y="1241863"/>
            <a:ext cx="4888737" cy="4374274"/>
          </a:xfrm>
          <a:prstGeom prst="rect">
            <a:avLst/>
          </a:prstGeom>
        </p:spPr>
        <p:txBody>
          <a:bodyPr wrap="square">
            <a:spAutoFit/>
          </a:bodyPr>
          <a:lstStyle/>
          <a:p>
            <a:pPr algn="justLow" rtl="1">
              <a:lnSpc>
                <a:spcPct val="250000"/>
              </a:lnSpc>
            </a:pPr>
            <a:r>
              <a:rPr lang="fa-IR" sz="2400" dirty="0">
                <a:cs typeface="B Titr" panose="00000700000000000000" pitchFamily="2" charset="-78"/>
              </a:rPr>
              <a:t>جلوگیری از چرای بیش از حد دام ها</a:t>
            </a:r>
          </a:p>
          <a:p>
            <a:pPr algn="justLow" rtl="1">
              <a:lnSpc>
                <a:spcPct val="250000"/>
              </a:lnSpc>
            </a:pPr>
            <a:r>
              <a:rPr lang="fa-IR" dirty="0">
                <a:cs typeface="B Nazanin" pitchFamily="2" charset="-78"/>
              </a:rPr>
              <a:t>اگر گاوها مجاز به چرا در تمام طول سال باشند، چراگاه‌ها نمی‌توانند سالم و مقاوم در برابر فرسایش باقی بمانند. برای بهترین نتایج، یک حصار را برای کل فصل مرطوب ببندید تا علف‌ها بتوانند دوباره خود را بازسازی کنند. در صورت امکان، گاوها را همیشه از سواحل رودخانه‌ها و خاک‌های به شدت فرسایش یافته دور نگه دارید</a:t>
            </a:r>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7" t="16619" r="15355" b="5805"/>
          <a:stretch/>
        </p:blipFill>
        <p:spPr>
          <a:xfrm>
            <a:off x="791430" y="1241862"/>
            <a:ext cx="4799415" cy="434232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1D5F136B-4BEB-9C60-50A4-1C5BE321311B}"/>
              </a:ext>
            </a:extLst>
          </p:cNvPr>
          <p:cNvSpPr/>
          <p:nvPr/>
        </p:nvSpPr>
        <p:spPr>
          <a:xfrm>
            <a:off x="7467600" y="437502"/>
            <a:ext cx="3313728" cy="400110"/>
          </a:xfrm>
          <a:prstGeom prst="rect">
            <a:avLst/>
          </a:prstGeom>
        </p:spPr>
        <p:txBody>
          <a:bodyPr wrap="none">
            <a:spAutoFit/>
          </a:bodyPr>
          <a:lstStyle/>
          <a:p>
            <a:pPr algn="justLow" rtl="1"/>
            <a:r>
              <a:rPr lang="fa-IR" sz="2000" dirty="0">
                <a:solidFill>
                  <a:schemeClr val="bg1"/>
                </a:solidFill>
                <a:cs typeface="B Titr" panose="00000700000000000000" pitchFamily="2" charset="-78"/>
              </a:rPr>
              <a:t>راه های جلوگیری از فرسایش خاک</a:t>
            </a:r>
          </a:p>
        </p:txBody>
      </p:sp>
      <p:pic>
        <p:nvPicPr>
          <p:cNvPr id="6" name="Picture 5">
            <a:extLst>
              <a:ext uri="{FF2B5EF4-FFF2-40B4-BE49-F238E27FC236}">
                <a16:creationId xmlns:a16="http://schemas.microsoft.com/office/drawing/2014/main" id="{07935999-114C-74D3-5467-0A38BEA4EB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0935522">
            <a:off x="715230" y="4849730"/>
            <a:ext cx="1390885" cy="15328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a:extLst>
              <a:ext uri="{FF2B5EF4-FFF2-40B4-BE49-F238E27FC236}">
                <a16:creationId xmlns:a16="http://schemas.microsoft.com/office/drawing/2014/main" id="{41E0E7C1-248C-3FEC-79C1-4D93C0A7F6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697315">
            <a:off x="4514915" y="574570"/>
            <a:ext cx="1620832" cy="1493220"/>
          </a:xfrm>
          <a:prstGeom prst="round2DiagRect">
            <a:avLst>
              <a:gd name="adj1" fmla="val 13345"/>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520149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876800" y="1066800"/>
            <a:ext cx="6781799" cy="5066772"/>
          </a:xfrm>
          <a:prstGeom prst="rect">
            <a:avLst/>
          </a:prstGeom>
        </p:spPr>
        <p:txBody>
          <a:bodyPr wrap="square">
            <a:spAutoFit/>
          </a:bodyPr>
          <a:lstStyle/>
          <a:p>
            <a:pPr algn="ctr" rtl="1">
              <a:lnSpc>
                <a:spcPct val="250000"/>
              </a:lnSpc>
            </a:pPr>
            <a:r>
              <a:rPr lang="fa-IR" sz="2400" dirty="0">
                <a:cs typeface="B Titr" panose="00000700000000000000" pitchFamily="2" charset="-78"/>
              </a:rPr>
              <a:t>بــاد</a:t>
            </a:r>
          </a:p>
          <a:p>
            <a:pPr algn="ctr" rtl="1">
              <a:lnSpc>
                <a:spcPct val="250000"/>
              </a:lnSpc>
            </a:pPr>
            <a:r>
              <a:rPr lang="fa-IR" dirty="0">
                <a:cs typeface="B Nazanin" panose="00000400000000000000" pitchFamily="2" charset="-78"/>
              </a:rPr>
              <a:t>باد به عنوان یک نیروی بزرگ زمین شناسی موجب فرسایش خاک نه از طریق حرکت دادن صخره ها بلکه از راه جابه جایی ذرات شن و ماسه در مناطق خشک و نیمه خشک باعث فرسایش زمین و خاک می شود. در این مناطق که عاری از پوشش گیاهی هستند، جریان باد می تواند ذرات سست و کوچک ماسه ها را از سطح تپه ها و کوه ها منتقل کرده و موجبات از بین بردن خاک آن مناطق را فراهم کند. انتقال ذرات توسط باد تا زمان برخورد به یک سطح و برخورد آن ها به هم و تا زمان سرعت داشتن باد ادامه خواهد داشت.</a:t>
            </a:r>
            <a:r>
              <a:rPr lang="fa-IR" b="1" dirty="0">
                <a:cs typeface="B Nazanin" panose="00000400000000000000" pitchFamily="2" charset="-78"/>
              </a:rPr>
              <a:t> </a:t>
            </a:r>
            <a:endParaRPr lang="fa-IR" dirty="0">
              <a:cs typeface="B Nazanin" panose="00000400000000000000" pitchFamily="2" charset="-78"/>
            </a:endParaRPr>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8401" r="14357"/>
          <a:stretch/>
        </p:blipFill>
        <p:spPr>
          <a:xfrm rot="21037464">
            <a:off x="787290" y="2087795"/>
            <a:ext cx="3624805" cy="4349763"/>
          </a:xfrm>
          <a:prstGeom prst="round2DiagRect">
            <a:avLst>
              <a:gd name="adj1" fmla="val 16667"/>
              <a:gd name="adj2" fmla="val 50000"/>
            </a:avLst>
          </a:prstGeom>
          <a:ln w="88900" cap="sq">
            <a:solidFill>
              <a:srgbClr val="FFFFFF"/>
            </a:solidFill>
            <a:miter lim="800000"/>
          </a:ln>
          <a:effectLst>
            <a:outerShdw blurRad="254000" algn="tl" rotWithShape="0">
              <a:srgbClr val="000000">
                <a:alpha val="43000"/>
              </a:srgbClr>
            </a:outerShdw>
          </a:effectLst>
        </p:spPr>
      </p:pic>
      <p:sp>
        <p:nvSpPr>
          <p:cNvPr id="3" name="Rectangle 2">
            <a:extLst>
              <a:ext uri="{FF2B5EF4-FFF2-40B4-BE49-F238E27FC236}">
                <a16:creationId xmlns:a16="http://schemas.microsoft.com/office/drawing/2014/main" id="{0B2EE8EA-5259-351F-4872-99333815FB1A}"/>
              </a:ext>
            </a:extLst>
          </p:cNvPr>
          <p:cNvSpPr/>
          <p:nvPr/>
        </p:nvSpPr>
        <p:spPr>
          <a:xfrm>
            <a:off x="7684620" y="452735"/>
            <a:ext cx="3106941"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علل و عوامل فرسایش خاک</a:t>
            </a:r>
            <a:endParaRPr lang="en-US" sz="24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F548BFD9-70EC-C8B6-2A9C-3EE771415B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05498">
            <a:off x="1749877" y="829460"/>
            <a:ext cx="2849945" cy="1984274"/>
          </a:xfrm>
          <a:prstGeom prst="round2DiagRect">
            <a:avLst>
              <a:gd name="adj1" fmla="val 41733"/>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42168627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190A9F38-DE53-A83B-C722-305D06BCD271}"/>
              </a:ext>
            </a:extLst>
          </p:cNvPr>
          <p:cNvSpPr/>
          <p:nvPr/>
        </p:nvSpPr>
        <p:spPr>
          <a:xfrm>
            <a:off x="9448800" y="1752600"/>
            <a:ext cx="1981200" cy="228600"/>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400800" y="1295400"/>
            <a:ext cx="5175329" cy="4374274"/>
          </a:xfrm>
          <a:prstGeom prst="rect">
            <a:avLst/>
          </a:prstGeom>
        </p:spPr>
        <p:txBody>
          <a:bodyPr wrap="square">
            <a:spAutoFit/>
          </a:bodyPr>
          <a:lstStyle/>
          <a:p>
            <a:pPr algn="justLow" rtl="1">
              <a:lnSpc>
                <a:spcPct val="250000"/>
              </a:lnSpc>
            </a:pPr>
            <a:r>
              <a:rPr lang="fa-IR" sz="2000" dirty="0">
                <a:cs typeface="B Titr" panose="00000700000000000000" pitchFamily="2" charset="-78"/>
              </a:rPr>
              <a:t>عوامل جوی مانند باران و برف :</a:t>
            </a:r>
          </a:p>
          <a:p>
            <a:pPr algn="justLow" rtl="1">
              <a:lnSpc>
                <a:spcPct val="250000"/>
              </a:lnSpc>
            </a:pPr>
            <a:r>
              <a:rPr lang="fa-IR" dirty="0">
                <a:cs typeface="B Nazanin" panose="00000400000000000000" pitchFamily="2" charset="-78"/>
              </a:rPr>
              <a:t>بارندگی زیاد به خصوص زمانی که با شدت زیاد و همراه با ایجاد سیل باشد، مقدار زیادی از خاک های سطحی را با خراب کردن با خود حمل کرده و به حد زیادی سبب برداشتن لایه های سطحی خاک و تخریب آن ها می شود. برف ها وقتی ذوب می شوند می توانند سیل عظیمی از جریان های آب راه بیندازند و موجبات فرسایش خاکها را به وجود آورند</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0439" y="914400"/>
            <a:ext cx="2064526" cy="239777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8A325103-AC85-ECDB-818D-4E57299FA0FD}"/>
              </a:ext>
            </a:extLst>
          </p:cNvPr>
          <p:cNvSpPr/>
          <p:nvPr/>
        </p:nvSpPr>
        <p:spPr>
          <a:xfrm>
            <a:off x="7772400" y="407297"/>
            <a:ext cx="3106941"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علل و عوامل فرسایش خاک</a:t>
            </a:r>
            <a:endParaRPr lang="en-US" sz="2400" dirty="0">
              <a:solidFill>
                <a:schemeClr val="bg1"/>
              </a:solidFill>
              <a:cs typeface="B Titr" panose="00000700000000000000" pitchFamily="2" charset="-78"/>
            </a:endParaRPr>
          </a:p>
        </p:txBody>
      </p:sp>
      <p:pic>
        <p:nvPicPr>
          <p:cNvPr id="9" name="Picture 8">
            <a:extLst>
              <a:ext uri="{FF2B5EF4-FFF2-40B4-BE49-F238E27FC236}">
                <a16:creationId xmlns:a16="http://schemas.microsoft.com/office/drawing/2014/main" id="{6DB2FD10-A632-30F2-7F43-E77B987A38E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9887009">
            <a:off x="1386758" y="3781398"/>
            <a:ext cx="2933966" cy="195597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127377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FBA09163-D1FA-6F9D-118C-EB3B4977FC28}"/>
              </a:ext>
            </a:extLst>
          </p:cNvPr>
          <p:cNvSpPr/>
          <p:nvPr/>
        </p:nvSpPr>
        <p:spPr>
          <a:xfrm>
            <a:off x="4724400" y="1569342"/>
            <a:ext cx="1143000" cy="25945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685800" y="1106693"/>
            <a:ext cx="5240541" cy="4912883"/>
          </a:xfrm>
          <a:prstGeom prst="rect">
            <a:avLst/>
          </a:prstGeom>
        </p:spPr>
        <p:txBody>
          <a:bodyPr wrap="square">
            <a:spAutoFit/>
          </a:bodyPr>
          <a:lstStyle/>
          <a:p>
            <a:pPr algn="justLow" rtl="1">
              <a:lnSpc>
                <a:spcPct val="250000"/>
              </a:lnSpc>
            </a:pPr>
            <a:r>
              <a:rPr lang="fa-IR" sz="2000" dirty="0">
                <a:cs typeface="B Titr" panose="00000700000000000000" pitchFamily="2" charset="-78"/>
              </a:rPr>
              <a:t>تغییرات دمایی</a:t>
            </a:r>
          </a:p>
          <a:p>
            <a:pPr algn="justLow" rtl="1">
              <a:lnSpc>
                <a:spcPct val="250000"/>
              </a:lnSpc>
            </a:pPr>
            <a:r>
              <a:rPr lang="fa-IR" dirty="0">
                <a:cs typeface="B Nazanin" panose="00000400000000000000" pitchFamily="2" charset="-78"/>
              </a:rPr>
              <a:t>وقتی از نگاه زمین شناسی لایه لایه شدن را در سنگ ها و صخره ها تعریف می کنند، علت آن را در تغییرات دمایی و حرارتی می دانند. این تغییرات که تا اعماق درونی ضخره ها اثر کرده، نتیجه تغییرات تدریجی آب و هوا و دما در تابستان و زمستان می باشد. در زمستان وجود یخچال ها و یخ زدگی ها با انبساط آب باعث تخریب بیشتر می شود. ولی تغییرات دمای روز و شب ها روی سطح سنگ ها بیشتر تاثیرگذار است</a:t>
            </a:r>
          </a:p>
        </p:txBody>
      </p:sp>
      <p:sp>
        <p:nvSpPr>
          <p:cNvPr id="5" name="Rectangle 4">
            <a:extLst>
              <a:ext uri="{FF2B5EF4-FFF2-40B4-BE49-F238E27FC236}">
                <a16:creationId xmlns:a16="http://schemas.microsoft.com/office/drawing/2014/main" id="{8A159696-B21D-99A0-7671-18F59413DCC9}"/>
              </a:ext>
            </a:extLst>
          </p:cNvPr>
          <p:cNvSpPr/>
          <p:nvPr/>
        </p:nvSpPr>
        <p:spPr>
          <a:xfrm>
            <a:off x="7772400" y="407297"/>
            <a:ext cx="3106941" cy="461665"/>
          </a:xfrm>
          <a:prstGeom prst="rect">
            <a:avLst/>
          </a:prstGeom>
        </p:spPr>
        <p:txBody>
          <a:bodyPr wrap="none">
            <a:spAutoFit/>
          </a:bodyPr>
          <a:lstStyle/>
          <a:p>
            <a:pPr algn="justLow" rtl="1"/>
            <a:r>
              <a:rPr lang="fa-IR" sz="2400" dirty="0">
                <a:solidFill>
                  <a:schemeClr val="bg1"/>
                </a:solidFill>
                <a:cs typeface="B Titr" panose="00000700000000000000" pitchFamily="2" charset="-78"/>
              </a:rPr>
              <a:t>علل و عوامل فرسایش خاک</a:t>
            </a:r>
            <a:endParaRPr lang="en-US" sz="2400" dirty="0">
              <a:solidFill>
                <a:schemeClr val="bg1"/>
              </a:solidFill>
              <a:cs typeface="B Titr" panose="00000700000000000000" pitchFamily="2" charset="-78"/>
            </a:endParaRPr>
          </a:p>
        </p:txBody>
      </p:sp>
      <p:grpSp>
        <p:nvGrpSpPr>
          <p:cNvPr id="12" name="Group 11">
            <a:extLst>
              <a:ext uri="{FF2B5EF4-FFF2-40B4-BE49-F238E27FC236}">
                <a16:creationId xmlns:a16="http://schemas.microsoft.com/office/drawing/2014/main" id="{58671FA9-FE9F-566B-9018-41DF4E376C91}"/>
              </a:ext>
            </a:extLst>
          </p:cNvPr>
          <p:cNvGrpSpPr/>
          <p:nvPr/>
        </p:nvGrpSpPr>
        <p:grpSpPr>
          <a:xfrm>
            <a:off x="6629400" y="1341292"/>
            <a:ext cx="4723989" cy="4678284"/>
            <a:chOff x="6588176" y="1604750"/>
            <a:chExt cx="4211170" cy="4170427"/>
          </a:xfrm>
        </p:grpSpPr>
        <p:pic>
          <p:nvPicPr>
            <p:cNvPr id="10" name="Picture 9">
              <a:extLst>
                <a:ext uri="{FF2B5EF4-FFF2-40B4-BE49-F238E27FC236}">
                  <a16:creationId xmlns:a16="http://schemas.microsoft.com/office/drawing/2014/main" id="{C82CAB52-3D24-2B21-E7FC-05312EE535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57290">
              <a:off x="6588176" y="3143195"/>
              <a:ext cx="4211170" cy="2631982"/>
            </a:xfrm>
            <a:prstGeom prst="snip2DiagRect">
              <a:avLst>
                <a:gd name="adj1" fmla="val 11394"/>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11" name="Picture 10">
              <a:extLst>
                <a:ext uri="{FF2B5EF4-FFF2-40B4-BE49-F238E27FC236}">
                  <a16:creationId xmlns:a16="http://schemas.microsoft.com/office/drawing/2014/main" id="{55472284-D955-8EE7-BECC-6255AC3C50D9}"/>
                </a:ext>
              </a:extLst>
            </p:cNvPr>
            <p:cNvPicPr>
              <a:picLocks noChangeAspect="1"/>
            </p:cNvPicPr>
            <p:nvPr/>
          </p:nvPicPr>
          <p:blipFill rotWithShape="1">
            <a:blip r:embed="rId3">
              <a:extLst>
                <a:ext uri="{28A0092B-C50C-407E-A947-70E740481C1C}">
                  <a14:useLocalDpi xmlns:a14="http://schemas.microsoft.com/office/drawing/2010/main" val="0"/>
                </a:ext>
              </a:extLst>
            </a:blip>
            <a:srcRect l="14737" t="-900" r="21978" b="900"/>
            <a:stretch/>
          </p:blipFill>
          <p:spPr>
            <a:xfrm rot="21181081">
              <a:off x="7776933" y="1604750"/>
              <a:ext cx="2216129" cy="2717249"/>
            </a:xfrm>
            <a:prstGeom prst="snip2DiagRect">
              <a:avLst>
                <a:gd name="adj1" fmla="val 0"/>
                <a:gd name="adj2" fmla="val 2378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5080171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55C2D59F-23E1-6C20-D708-49B659C51209}"/>
              </a:ext>
            </a:extLst>
          </p:cNvPr>
          <p:cNvSpPr/>
          <p:nvPr/>
        </p:nvSpPr>
        <p:spPr>
          <a:xfrm>
            <a:off x="5299757" y="1143000"/>
            <a:ext cx="1143000" cy="25945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7620000" y="457200"/>
            <a:ext cx="3352800" cy="461665"/>
          </a:xfrm>
          <a:prstGeom prst="rect">
            <a:avLst/>
          </a:prstGeom>
        </p:spPr>
        <p:txBody>
          <a:bodyPr wrap="square">
            <a:spAutoFit/>
          </a:bodyPr>
          <a:lstStyle/>
          <a:p>
            <a:pPr algn="justLow" rtl="1"/>
            <a:r>
              <a:rPr lang="fa-IR" sz="2400" dirty="0">
                <a:solidFill>
                  <a:schemeClr val="bg1"/>
                </a:solidFill>
                <a:cs typeface="B Titr" panose="00000700000000000000" pitchFamily="2" charset="-78"/>
              </a:rPr>
              <a:t>علل و عوامل فرسایش خاک</a:t>
            </a:r>
            <a:endParaRPr lang="en-US" sz="2400" dirty="0">
              <a:solidFill>
                <a:schemeClr val="bg1"/>
              </a:solidFill>
              <a:cs typeface="B Titr" panose="00000700000000000000" pitchFamily="2" charset="-78"/>
            </a:endParaRPr>
          </a:p>
        </p:txBody>
      </p:sp>
      <p:sp>
        <p:nvSpPr>
          <p:cNvPr id="3" name="Rectangle 2"/>
          <p:cNvSpPr/>
          <p:nvPr/>
        </p:nvSpPr>
        <p:spPr>
          <a:xfrm>
            <a:off x="457200" y="685800"/>
            <a:ext cx="6026727" cy="5759269"/>
          </a:xfrm>
          <a:prstGeom prst="rect">
            <a:avLst/>
          </a:prstGeom>
        </p:spPr>
        <p:txBody>
          <a:bodyPr wrap="square">
            <a:spAutoFit/>
          </a:bodyPr>
          <a:lstStyle/>
          <a:p>
            <a:pPr algn="justLow" rtl="1">
              <a:lnSpc>
                <a:spcPct val="250000"/>
              </a:lnSpc>
            </a:pPr>
            <a:r>
              <a:rPr lang="fa-IR" sz="2000" dirty="0">
                <a:cs typeface="B Titr" panose="00000700000000000000" pitchFamily="2" charset="-78"/>
              </a:rPr>
              <a:t>موجودات زنده</a:t>
            </a:r>
          </a:p>
          <a:p>
            <a:pPr algn="justLow" rtl="1">
              <a:lnSpc>
                <a:spcPct val="250000"/>
              </a:lnSpc>
            </a:pPr>
            <a:r>
              <a:rPr lang="fa-IR" dirty="0">
                <a:cs typeface="B Nazanin" panose="00000400000000000000" pitchFamily="2" charset="-78"/>
              </a:rPr>
              <a:t>جانداران زیادی از گیاهان و جانوران گرفته تا انسان ها موجب تخریب خاک می شوند. از آن جمله جلبک ها و گلسنگ ها می توانند سنگ ها را بشکنند. موریانه ها و کرم خاکی می توانند با افزایش اکسید شدن خاک و حیوانات دیگر می توانند با راه رفتن روی سنگ ها و شکستن آن ها موجبات فرسایش و نابودی خاک ها را فراهم کنند. انسان از میان موجودات زنده با کارهایی که می کند بیشترین تاثیر را در تخریب خاک دارد. قطع درختان در مسیرهای فرسایش، جاده سازی، با مصرف بی رویه آب مانند ایجاد سدها و … از آن جمله می باشند.</a:t>
            </a:r>
          </a:p>
        </p:txBody>
      </p:sp>
      <p:pic>
        <p:nvPicPr>
          <p:cNvPr id="8" name="Picture 7">
            <a:extLst>
              <a:ext uri="{FF2B5EF4-FFF2-40B4-BE49-F238E27FC236}">
                <a16:creationId xmlns:a16="http://schemas.microsoft.com/office/drawing/2014/main" id="{A0B5FE2C-4EA7-DAD7-2272-849E902E1FF9}"/>
              </a:ext>
            </a:extLst>
          </p:cNvPr>
          <p:cNvPicPr>
            <a:picLocks noChangeAspect="1"/>
          </p:cNvPicPr>
          <p:nvPr/>
        </p:nvPicPr>
        <p:blipFill rotWithShape="1">
          <a:blip r:embed="rId2">
            <a:extLst>
              <a:ext uri="{28A0092B-C50C-407E-A947-70E740481C1C}">
                <a14:useLocalDpi xmlns:a14="http://schemas.microsoft.com/office/drawing/2010/main" val="0"/>
              </a:ext>
            </a:extLst>
          </a:blip>
          <a:srcRect l="22448" t="13593" b="11522"/>
          <a:stretch/>
        </p:blipFill>
        <p:spPr>
          <a:xfrm>
            <a:off x="8788583" y="1447800"/>
            <a:ext cx="2946217" cy="29324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Picture 8">
            <a:extLst>
              <a:ext uri="{FF2B5EF4-FFF2-40B4-BE49-F238E27FC236}">
                <a16:creationId xmlns:a16="http://schemas.microsoft.com/office/drawing/2014/main" id="{BAE6C86D-5670-DD92-64AC-F8A0B71E9AB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2000" r="12000"/>
          <a:stretch/>
        </p:blipFill>
        <p:spPr>
          <a:xfrm rot="20396258">
            <a:off x="7711027" y="4414203"/>
            <a:ext cx="2519713" cy="186491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080171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239000" y="457200"/>
            <a:ext cx="3657601" cy="400110"/>
          </a:xfrm>
          <a:prstGeom prst="rect">
            <a:avLst/>
          </a:prstGeom>
        </p:spPr>
        <p:txBody>
          <a:bodyPr wrap="square">
            <a:spAutoFit/>
          </a:bodyPr>
          <a:lstStyle/>
          <a:p>
            <a:pPr algn="justLow" rtl="1"/>
            <a:r>
              <a:rPr lang="fa-IR" sz="2000" dirty="0">
                <a:solidFill>
                  <a:schemeClr val="bg1"/>
                </a:solidFill>
                <a:cs typeface="B Titr" panose="00000700000000000000" pitchFamily="2" charset="-78"/>
              </a:rPr>
              <a:t>چرا فرسایش خاک مشکل بزرگی است؟</a:t>
            </a:r>
          </a:p>
        </p:txBody>
      </p:sp>
      <p:sp>
        <p:nvSpPr>
          <p:cNvPr id="4" name="Rectangle 3"/>
          <p:cNvSpPr/>
          <p:nvPr/>
        </p:nvSpPr>
        <p:spPr>
          <a:xfrm>
            <a:off x="6096000" y="1219200"/>
            <a:ext cx="5507898"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خاک پوسته شکننده زمین است که تمام حیات روی زمین را در خود نگه می‌دارد. این پوشش از گونه‌های بی‌شماری تشکیل شده است که اکوسیستمی پویا و پیچیده ایجاد می‌کنند و یکی از با ارزش‌ترین منابع برای انسان است. افزایش تقاضا برای کالاهای کشاورزی انگیزه‌هایی برای تبدیل جنگل‌ها و مراتع به مزارع کشاورزی ایجاد می‌کند. خاک سطحی که در نزدیک‌ترین فاصله به سطح زمین قرار دارد، حاوی مواد مغذی ضروری برای محصولات بوده و لایه خاکی است که در اثر فرسایش بادی و آبی در خطر است.</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8102" y="2743200"/>
            <a:ext cx="2759142" cy="34946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5">
            <a:extLst>
              <a:ext uri="{FF2B5EF4-FFF2-40B4-BE49-F238E27FC236}">
                <a16:creationId xmlns:a16="http://schemas.microsoft.com/office/drawing/2014/main" id="{E748B0B4-E45F-7B7F-909A-4A28C078B0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905606">
            <a:off x="925412" y="663281"/>
            <a:ext cx="3020112" cy="201340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 name="Picture 7">
            <a:extLst>
              <a:ext uri="{FF2B5EF4-FFF2-40B4-BE49-F238E27FC236}">
                <a16:creationId xmlns:a16="http://schemas.microsoft.com/office/drawing/2014/main" id="{68081C56-FF58-DF3E-B944-9DDA7CC44F5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4999" r="15001"/>
          <a:stretch/>
        </p:blipFill>
        <p:spPr>
          <a:xfrm rot="1468588">
            <a:off x="3230189" y="2600850"/>
            <a:ext cx="2133600" cy="207264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080171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17075" y="1106187"/>
            <a:ext cx="11357850" cy="2758447"/>
          </a:xfrm>
          <a:prstGeom prst="rect">
            <a:avLst/>
          </a:prstGeom>
        </p:spPr>
        <p:txBody>
          <a:bodyPr wrap="square">
            <a:spAutoFit/>
          </a:bodyPr>
          <a:lstStyle/>
          <a:p>
            <a:pPr algn="ctr" rtl="1">
              <a:lnSpc>
                <a:spcPct val="250000"/>
              </a:lnSpc>
            </a:pPr>
            <a:r>
              <a:rPr lang="fa-IR" dirty="0">
                <a:cs typeface="B Nazanin" panose="00000400000000000000" pitchFamily="2" charset="-78"/>
              </a:rPr>
              <a:t>فرسایش، حاصلخیزی خاک را کاهش می‌دهد که می‌تواند بر عملکرد محصول تأثیر منفی بگذارد. تبدیل خاک‌های طبیعی به بسترهای کشاورزی اغلب نمی‌تواند خاک را حفظ کند و بسیاری از گیاهان زراعی مانند قهوه، پنبه، نخل روغنی، سویا و گندم در واقع ممکن است فرسایش خاک را افزایش دهند. اثرات فرسایشِ خاک فراتر از از دست دادن زمین‌های حاصلخیز است و منجر به افزایش آلودگی و رسوب در نهرها و رودخانه‌ها شده است، این رسوبات آبراه‌ها را مسدود کرده و باعث کاهش ماهی‌ها و گونه‌های دیگر شده است. زمین‌های با خاک تخریب شده نیز اغلب کمتر قادر به نگه داشتن آب هستند، که می‌تواند سیل را بدتر کند.</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43400" y="4052044"/>
            <a:ext cx="5263164" cy="255847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
        <p:nvSpPr>
          <p:cNvPr id="5" name="Rectangle 4">
            <a:extLst>
              <a:ext uri="{FF2B5EF4-FFF2-40B4-BE49-F238E27FC236}">
                <a16:creationId xmlns:a16="http://schemas.microsoft.com/office/drawing/2014/main" id="{1B3E5BA3-C594-1EEA-E7F9-E7E1088FA219}"/>
              </a:ext>
            </a:extLst>
          </p:cNvPr>
          <p:cNvSpPr/>
          <p:nvPr/>
        </p:nvSpPr>
        <p:spPr>
          <a:xfrm>
            <a:off x="7239000" y="457200"/>
            <a:ext cx="3657601" cy="400110"/>
          </a:xfrm>
          <a:prstGeom prst="rect">
            <a:avLst/>
          </a:prstGeom>
        </p:spPr>
        <p:txBody>
          <a:bodyPr wrap="square">
            <a:spAutoFit/>
          </a:bodyPr>
          <a:lstStyle/>
          <a:p>
            <a:pPr algn="justLow" rtl="1"/>
            <a:r>
              <a:rPr lang="fa-IR" sz="2000" dirty="0">
                <a:solidFill>
                  <a:schemeClr val="bg1"/>
                </a:solidFill>
                <a:cs typeface="B Titr" panose="00000700000000000000" pitchFamily="2" charset="-78"/>
              </a:rPr>
              <a:t>چرا فرسایش خاک مشکل بزرگی است؟</a:t>
            </a:r>
          </a:p>
        </p:txBody>
      </p:sp>
      <p:pic>
        <p:nvPicPr>
          <p:cNvPr id="6" name="Picture 5">
            <a:extLst>
              <a:ext uri="{FF2B5EF4-FFF2-40B4-BE49-F238E27FC236}">
                <a16:creationId xmlns:a16="http://schemas.microsoft.com/office/drawing/2014/main" id="{0A64ABF5-D137-C3C5-A964-A2D93804DF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1405498">
            <a:off x="1953378" y="4339146"/>
            <a:ext cx="2849945" cy="1984274"/>
          </a:xfrm>
          <a:prstGeom prst="round2DiagRect">
            <a:avLst>
              <a:gd name="adj1" fmla="val 41733"/>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5080171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278</TotalTime>
  <Words>3501</Words>
  <Application>Microsoft Office PowerPoint</Application>
  <PresentationFormat>Widescreen</PresentationFormat>
  <Paragraphs>91</Paragraphs>
  <Slides>35</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35</vt:i4>
      </vt:variant>
    </vt:vector>
  </HeadingPairs>
  <TitlesOfParts>
    <vt:vector size="39"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KASRA</dc:creator>
  <cp:lastModifiedBy>Mobotop</cp:lastModifiedBy>
  <cp:revision>53</cp:revision>
  <dcterms:created xsi:type="dcterms:W3CDTF">2006-08-16T00:00:00Z</dcterms:created>
  <dcterms:modified xsi:type="dcterms:W3CDTF">2024-01-27T08:26:21Z</dcterms:modified>
</cp:coreProperties>
</file>