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363" r:id="rId2"/>
    <p:sldId id="329" r:id="rId3"/>
    <p:sldId id="330" r:id="rId4"/>
    <p:sldId id="331" r:id="rId5"/>
    <p:sldId id="332" r:id="rId6"/>
    <p:sldId id="333" r:id="rId7"/>
    <p:sldId id="334" r:id="rId8"/>
    <p:sldId id="335" r:id="rId9"/>
    <p:sldId id="336" r:id="rId10"/>
    <p:sldId id="337" r:id="rId11"/>
    <p:sldId id="338" r:id="rId12"/>
    <p:sldId id="339" r:id="rId13"/>
    <p:sldId id="340" r:id="rId14"/>
    <p:sldId id="341" r:id="rId15"/>
    <p:sldId id="342" r:id="rId16"/>
    <p:sldId id="343" r:id="rId17"/>
    <p:sldId id="344" r:id="rId18"/>
    <p:sldId id="345" r:id="rId19"/>
    <p:sldId id="346" r:id="rId20"/>
    <p:sldId id="347" r:id="rId21"/>
    <p:sldId id="348" r:id="rId22"/>
    <p:sldId id="349" r:id="rId23"/>
    <p:sldId id="350" r:id="rId24"/>
    <p:sldId id="351" r:id="rId25"/>
    <p:sldId id="353" r:id="rId26"/>
    <p:sldId id="354" r:id="rId27"/>
    <p:sldId id="355" r:id="rId28"/>
    <p:sldId id="356" r:id="rId29"/>
    <p:sldId id="357" r:id="rId30"/>
    <p:sldId id="358" r:id="rId31"/>
    <p:sldId id="359" r:id="rId32"/>
    <p:sldId id="360" r:id="rId33"/>
    <p:sldId id="361" r:id="rId34"/>
    <p:sldId id="362" r:id="rId35"/>
    <p:sldId id="364"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384F"/>
    <a:srgbClr val="FFC73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643" y="96"/>
      </p:cViewPr>
      <p:guideLst/>
    </p:cSldViewPr>
  </p:slideViewPr>
  <p:notesTextViewPr>
    <p:cViewPr>
      <p:scale>
        <a:sx n="1" d="1"/>
        <a:sy n="1" d="1"/>
      </p:scale>
      <p:origin x="0" y="0"/>
    </p:cViewPr>
  </p:notesTextViewPr>
  <p:notesViewPr>
    <p:cSldViewPr snapToGrid="0">
      <p:cViewPr varScale="1">
        <p:scale>
          <a:sx n="62" d="100"/>
          <a:sy n="62" d="100"/>
        </p:scale>
        <p:origin x="3154" y="7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398B135-FA04-3EE7-B020-4ADE9E85490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5EBAF30-8533-9826-F4EF-F7614AB7206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E6A7ED1-92A9-450E-8A8C-EE69C3BC7180}" type="datetimeFigureOut">
              <a:rPr lang="en-US" smtClean="0"/>
              <a:t>2/26/2024</a:t>
            </a:fld>
            <a:endParaRPr lang="en-US"/>
          </a:p>
        </p:txBody>
      </p:sp>
      <p:sp>
        <p:nvSpPr>
          <p:cNvPr id="4" name="Footer Placeholder 3">
            <a:extLst>
              <a:ext uri="{FF2B5EF4-FFF2-40B4-BE49-F238E27FC236}">
                <a16:creationId xmlns:a16="http://schemas.microsoft.com/office/drawing/2014/main" id="{4CDFC235-C2C3-98C9-02B1-E9E59701EFC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DC71739-E847-5429-63D9-2C406B92CF0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2985131-27DC-4E7B-A58A-9AA3A7E1A1DE}" type="slidenum">
              <a:rPr lang="en-US" smtClean="0"/>
              <a:t>‹#›</a:t>
            </a:fld>
            <a:endParaRPr lang="en-US"/>
          </a:p>
        </p:txBody>
      </p:sp>
    </p:spTree>
    <p:extLst>
      <p:ext uri="{BB962C8B-B14F-4D97-AF65-F5344CB8AC3E}">
        <p14:creationId xmlns:p14="http://schemas.microsoft.com/office/powerpoint/2010/main" val="21816155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9DA799-A54B-4EAB-A04F-D9290004E021}" type="datetimeFigureOut">
              <a:rPr lang="en-US" smtClean="0"/>
              <a:t>2/26/2024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74CD02-3096-4C8C-B2E8-749CED565D06}" type="slidenum">
              <a:rPr lang="en-US" smtClean="0"/>
              <a:t>‹#›</a:t>
            </a:fld>
            <a:endParaRPr lang="en-US"/>
          </a:p>
        </p:txBody>
      </p:sp>
    </p:spTree>
    <p:extLst>
      <p:ext uri="{BB962C8B-B14F-4D97-AF65-F5344CB8AC3E}">
        <p14:creationId xmlns:p14="http://schemas.microsoft.com/office/powerpoint/2010/main" val="3585904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8" name="Rectangle: Diagonal Corners Rounded 17">
            <a:extLst>
              <a:ext uri="{FF2B5EF4-FFF2-40B4-BE49-F238E27FC236}">
                <a16:creationId xmlns:a16="http://schemas.microsoft.com/office/drawing/2014/main" id="{32B7FAAA-A92C-2BEE-878B-180D97DDBD36}"/>
              </a:ext>
            </a:extLst>
          </p:cNvPr>
          <p:cNvSpPr/>
          <p:nvPr userDrawn="1"/>
        </p:nvSpPr>
        <p:spPr>
          <a:xfrm>
            <a:off x="166255" y="383597"/>
            <a:ext cx="11896436" cy="6337878"/>
          </a:xfrm>
          <a:prstGeom prst="round2DiagRect">
            <a:avLst>
              <a:gd name="adj1" fmla="val 5591"/>
              <a:gd name="adj2" fmla="val 0"/>
            </a:avLst>
          </a:prstGeom>
          <a:noFill/>
          <a:ln>
            <a:solidFill>
              <a:srgbClr val="30384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Diagonal Corners Rounded 14">
            <a:extLst>
              <a:ext uri="{FF2B5EF4-FFF2-40B4-BE49-F238E27FC236}">
                <a16:creationId xmlns:a16="http://schemas.microsoft.com/office/drawing/2014/main" id="{1FD263D5-A275-4478-7225-735C42E6E288}"/>
              </a:ext>
            </a:extLst>
          </p:cNvPr>
          <p:cNvSpPr/>
          <p:nvPr userDrawn="1"/>
        </p:nvSpPr>
        <p:spPr>
          <a:xfrm>
            <a:off x="6209881" y="88335"/>
            <a:ext cx="4714430" cy="581891"/>
          </a:xfrm>
          <a:prstGeom prst="round2DiagRect">
            <a:avLst>
              <a:gd name="adj1" fmla="val 0"/>
              <a:gd name="adj2" fmla="val 50000"/>
            </a:avLst>
          </a:prstGeom>
          <a:solidFill>
            <a:srgbClr val="3038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Diagonal Corners Rounded 18">
            <a:extLst>
              <a:ext uri="{FF2B5EF4-FFF2-40B4-BE49-F238E27FC236}">
                <a16:creationId xmlns:a16="http://schemas.microsoft.com/office/drawing/2014/main" id="{26BD848F-BB69-F9E0-0A46-8835CF663B4E}"/>
              </a:ext>
            </a:extLst>
          </p:cNvPr>
          <p:cNvSpPr/>
          <p:nvPr userDrawn="1"/>
        </p:nvSpPr>
        <p:spPr>
          <a:xfrm>
            <a:off x="11038611" y="88335"/>
            <a:ext cx="900544" cy="581891"/>
          </a:xfrm>
          <a:prstGeom prst="round2DiagRect">
            <a:avLst>
              <a:gd name="adj1" fmla="val 44444"/>
              <a:gd name="adj2" fmla="val 0"/>
            </a:avLst>
          </a:prstGeom>
          <a:solidFill>
            <a:srgbClr val="3038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83AA5E7F-8ECF-B797-44BD-FFD2D1DC5DCB}"/>
              </a:ext>
            </a:extLst>
          </p:cNvPr>
          <p:cNvGrpSpPr/>
          <p:nvPr userDrawn="1"/>
        </p:nvGrpSpPr>
        <p:grpSpPr>
          <a:xfrm>
            <a:off x="11205397" y="129742"/>
            <a:ext cx="504718" cy="499077"/>
            <a:chOff x="5283008" y="-91"/>
            <a:chExt cx="1076263" cy="1064234"/>
          </a:xfrm>
          <a:solidFill>
            <a:srgbClr val="FFC738"/>
          </a:solidFill>
        </p:grpSpPr>
        <p:sp>
          <p:nvSpPr>
            <p:cNvPr id="23" name="Freeform: Shape 22">
              <a:extLst>
                <a:ext uri="{FF2B5EF4-FFF2-40B4-BE49-F238E27FC236}">
                  <a16:creationId xmlns:a16="http://schemas.microsoft.com/office/drawing/2014/main" id="{DF51A289-53A6-7E14-C310-650298247191}"/>
                </a:ext>
              </a:extLst>
            </p:cNvPr>
            <p:cNvSpPr/>
            <p:nvPr/>
          </p:nvSpPr>
          <p:spPr>
            <a:xfrm>
              <a:off x="5283008" y="-91"/>
              <a:ext cx="1076263" cy="1064234"/>
            </a:xfrm>
            <a:custGeom>
              <a:avLst/>
              <a:gdLst>
                <a:gd name="connsiteX0" fmla="*/ 324266 w 1076263"/>
                <a:gd name="connsiteY0" fmla="*/ 833987 h 1064234"/>
                <a:gd name="connsiteX1" fmla="*/ 940003 w 1076263"/>
                <a:gd name="connsiteY1" fmla="*/ 318754 h 1064234"/>
                <a:gd name="connsiteX2" fmla="*/ 1023910 w 1076263"/>
                <a:gd name="connsiteY2" fmla="*/ 196002 h 1064234"/>
                <a:gd name="connsiteX3" fmla="*/ 1072078 w 1076263"/>
                <a:gd name="connsiteY3" fmla="*/ 90060 h 1064234"/>
                <a:gd name="connsiteX4" fmla="*/ 1031862 w 1076263"/>
                <a:gd name="connsiteY4" fmla="*/ 3894 h 1064234"/>
                <a:gd name="connsiteX5" fmla="*/ 985912 w 1076263"/>
                <a:gd name="connsiteY5" fmla="*/ 3894 h 1064234"/>
                <a:gd name="connsiteX6" fmla="*/ 879969 w 1076263"/>
                <a:gd name="connsiteY6" fmla="*/ 52133 h 1064234"/>
                <a:gd name="connsiteX7" fmla="*/ 757217 w 1076263"/>
                <a:gd name="connsiteY7" fmla="*/ 135969 h 1064234"/>
                <a:gd name="connsiteX8" fmla="*/ 252579 w 1076263"/>
                <a:gd name="connsiteY8" fmla="*/ 739487 h 1064234"/>
                <a:gd name="connsiteX9" fmla="*/ 50229 w 1076263"/>
                <a:gd name="connsiteY9" fmla="*/ 739487 h 1064234"/>
                <a:gd name="connsiteX10" fmla="*/ 13290 w 1076263"/>
                <a:gd name="connsiteY10" fmla="*/ 754813 h 1064234"/>
                <a:gd name="connsiteX11" fmla="*/ 4321 w 1076263"/>
                <a:gd name="connsiteY11" fmla="*/ 763853 h 1064234"/>
                <a:gd name="connsiteX12" fmla="*/ 4215 w 1076263"/>
                <a:gd name="connsiteY12" fmla="*/ 785028 h 1064234"/>
                <a:gd name="connsiteX13" fmla="*/ 9759 w 1076263"/>
                <a:gd name="connsiteY13" fmla="*/ 788573 h 1064234"/>
                <a:gd name="connsiteX14" fmla="*/ 170509 w 1076263"/>
                <a:gd name="connsiteY14" fmla="*/ 847830 h 1064234"/>
                <a:gd name="connsiteX15" fmla="*/ 182162 w 1076263"/>
                <a:gd name="connsiteY15" fmla="*/ 881661 h 1064234"/>
                <a:gd name="connsiteX16" fmla="*/ 188378 w 1076263"/>
                <a:gd name="connsiteY16" fmla="*/ 887806 h 1064234"/>
                <a:gd name="connsiteX17" fmla="*/ 194593 w 1076263"/>
                <a:gd name="connsiteY17" fmla="*/ 894021 h 1064234"/>
                <a:gd name="connsiteX18" fmla="*/ 220584 w 1076263"/>
                <a:gd name="connsiteY18" fmla="*/ 905887 h 1064234"/>
                <a:gd name="connsiteX19" fmla="*/ 275180 w 1076263"/>
                <a:gd name="connsiteY19" fmla="*/ 1054206 h 1064234"/>
                <a:gd name="connsiteX20" fmla="*/ 294483 w 1076263"/>
                <a:gd name="connsiteY20" fmla="*/ 1063162 h 1064234"/>
                <a:gd name="connsiteX21" fmla="*/ 299970 w 1076263"/>
                <a:gd name="connsiteY21" fmla="*/ 1059644 h 1064234"/>
                <a:gd name="connsiteX22" fmla="*/ 309011 w 1076263"/>
                <a:gd name="connsiteY22" fmla="*/ 1050675 h 1064234"/>
                <a:gd name="connsiteX23" fmla="*/ 324266 w 1076263"/>
                <a:gd name="connsiteY23" fmla="*/ 1013524 h 1064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76263" h="1064234">
                  <a:moveTo>
                    <a:pt x="324266" y="833987"/>
                  </a:moveTo>
                  <a:lnTo>
                    <a:pt x="940003" y="318754"/>
                  </a:lnTo>
                  <a:cubicBezTo>
                    <a:pt x="977846" y="285545"/>
                    <a:pt x="1006704" y="243323"/>
                    <a:pt x="1023910" y="196002"/>
                  </a:cubicBezTo>
                  <a:lnTo>
                    <a:pt x="1072078" y="90060"/>
                  </a:lnTo>
                  <a:cubicBezTo>
                    <a:pt x="1084770" y="55163"/>
                    <a:pt x="1066760" y="16586"/>
                    <a:pt x="1031862" y="3894"/>
                  </a:cubicBezTo>
                  <a:cubicBezTo>
                    <a:pt x="1017023" y="-1502"/>
                    <a:pt x="1000751" y="-1502"/>
                    <a:pt x="985912" y="3894"/>
                  </a:cubicBezTo>
                  <a:lnTo>
                    <a:pt x="879969" y="52133"/>
                  </a:lnTo>
                  <a:cubicBezTo>
                    <a:pt x="832655" y="69310"/>
                    <a:pt x="790434" y="98147"/>
                    <a:pt x="757217" y="135969"/>
                  </a:cubicBezTo>
                  <a:lnTo>
                    <a:pt x="252579" y="739487"/>
                  </a:lnTo>
                  <a:lnTo>
                    <a:pt x="50229" y="739487"/>
                  </a:lnTo>
                  <a:cubicBezTo>
                    <a:pt x="36372" y="739494"/>
                    <a:pt x="23086" y="745010"/>
                    <a:pt x="13290" y="754813"/>
                  </a:cubicBezTo>
                  <a:lnTo>
                    <a:pt x="4321" y="763853"/>
                  </a:lnTo>
                  <a:cubicBezTo>
                    <a:pt x="-1556" y="769673"/>
                    <a:pt x="-1605" y="779151"/>
                    <a:pt x="4215" y="785028"/>
                  </a:cubicBezTo>
                  <a:cubicBezTo>
                    <a:pt x="5776" y="786610"/>
                    <a:pt x="7668" y="787817"/>
                    <a:pt x="9759" y="788573"/>
                  </a:cubicBezTo>
                  <a:lnTo>
                    <a:pt x="170509" y="847830"/>
                  </a:lnTo>
                  <a:cubicBezTo>
                    <a:pt x="169004" y="860296"/>
                    <a:pt x="173299" y="872769"/>
                    <a:pt x="182162" y="881661"/>
                  </a:cubicBezTo>
                  <a:lnTo>
                    <a:pt x="188378" y="887806"/>
                  </a:lnTo>
                  <a:lnTo>
                    <a:pt x="194593" y="894021"/>
                  </a:lnTo>
                  <a:cubicBezTo>
                    <a:pt x="201543" y="900978"/>
                    <a:pt x="210774" y="905195"/>
                    <a:pt x="220584" y="905887"/>
                  </a:cubicBezTo>
                  <a:lnTo>
                    <a:pt x="275180" y="1054206"/>
                  </a:lnTo>
                  <a:cubicBezTo>
                    <a:pt x="278033" y="1062010"/>
                    <a:pt x="286678" y="1066015"/>
                    <a:pt x="294483" y="1063162"/>
                  </a:cubicBezTo>
                  <a:cubicBezTo>
                    <a:pt x="296545" y="1062406"/>
                    <a:pt x="298416" y="1061205"/>
                    <a:pt x="299970" y="1059644"/>
                  </a:cubicBezTo>
                  <a:lnTo>
                    <a:pt x="309011" y="1050675"/>
                  </a:lnTo>
                  <a:cubicBezTo>
                    <a:pt x="318821" y="1040801"/>
                    <a:pt x="324309" y="1027438"/>
                    <a:pt x="324266" y="1013524"/>
                  </a:cubicBezTo>
                  <a:close/>
                </a:path>
              </a:pathLst>
            </a:custGeom>
            <a:grpFill/>
            <a:ln w="7051"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35BE6E3D-3A97-636D-3EB3-1F3E17276F3F}"/>
                </a:ext>
              </a:extLst>
            </p:cNvPr>
            <p:cNvSpPr/>
            <p:nvPr/>
          </p:nvSpPr>
          <p:spPr>
            <a:xfrm>
              <a:off x="5357015" y="156641"/>
              <a:ext cx="543202" cy="246998"/>
            </a:xfrm>
            <a:custGeom>
              <a:avLst/>
              <a:gdLst>
                <a:gd name="connsiteX0" fmla="*/ 543084 w 543202"/>
                <a:gd name="connsiteY0" fmla="*/ 74230 h 246998"/>
                <a:gd name="connsiteX1" fmla="*/ 73689 w 543202"/>
                <a:gd name="connsiteY1" fmla="*/ 565 h 246998"/>
                <a:gd name="connsiteX2" fmla="*/ 24249 w 543202"/>
                <a:gd name="connsiteY2" fmla="*/ 16598 h 246998"/>
                <a:gd name="connsiteX3" fmla="*/ 4332 w 543202"/>
                <a:gd name="connsiteY3" fmla="*/ 36515 h 246998"/>
                <a:gd name="connsiteX4" fmla="*/ 4367 w 543202"/>
                <a:gd name="connsiteY4" fmla="*/ 58092 h 246998"/>
                <a:gd name="connsiteX5" fmla="*/ 8499 w 543202"/>
                <a:gd name="connsiteY5" fmla="*/ 61023 h 246998"/>
                <a:gd name="connsiteX6" fmla="*/ 398579 w 543202"/>
                <a:gd name="connsiteY6" fmla="*/ 246846 h 24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202" h="246998">
                  <a:moveTo>
                    <a:pt x="543084" y="74230"/>
                  </a:moveTo>
                  <a:lnTo>
                    <a:pt x="73689" y="565"/>
                  </a:lnTo>
                  <a:cubicBezTo>
                    <a:pt x="55594" y="-2331"/>
                    <a:pt x="37202" y="3630"/>
                    <a:pt x="24249" y="16598"/>
                  </a:cubicBezTo>
                  <a:lnTo>
                    <a:pt x="4332" y="36515"/>
                  </a:lnTo>
                  <a:cubicBezTo>
                    <a:pt x="-1615" y="42483"/>
                    <a:pt x="-1601" y="52138"/>
                    <a:pt x="4367" y="58092"/>
                  </a:cubicBezTo>
                  <a:cubicBezTo>
                    <a:pt x="5568" y="59292"/>
                    <a:pt x="6966" y="60281"/>
                    <a:pt x="8499" y="61023"/>
                  </a:cubicBezTo>
                  <a:lnTo>
                    <a:pt x="398579" y="246846"/>
                  </a:lnTo>
                  <a:close/>
                </a:path>
              </a:pathLst>
            </a:custGeom>
            <a:grpFill/>
            <a:ln w="7051"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35D1E35-F976-E768-F25E-3EA5799DFEC8}"/>
                </a:ext>
              </a:extLst>
            </p:cNvPr>
            <p:cNvSpPr/>
            <p:nvPr/>
          </p:nvSpPr>
          <p:spPr>
            <a:xfrm>
              <a:off x="5953966" y="459860"/>
              <a:ext cx="245334" cy="538756"/>
            </a:xfrm>
            <a:custGeom>
              <a:avLst/>
              <a:gdLst>
                <a:gd name="connsiteX0" fmla="*/ 244537 w 245334"/>
                <a:gd name="connsiteY0" fmla="*/ 465075 h 538756"/>
                <a:gd name="connsiteX1" fmla="*/ 171720 w 245334"/>
                <a:gd name="connsiteY1" fmla="*/ -153 h 538756"/>
                <a:gd name="connsiteX2" fmla="*/ -119 w 245334"/>
                <a:gd name="connsiteY2" fmla="*/ 143646 h 538756"/>
                <a:gd name="connsiteX3" fmla="*/ 184080 w 245334"/>
                <a:gd name="connsiteY3" fmla="*/ 529982 h 538756"/>
                <a:gd name="connsiteX4" fmla="*/ 204456 w 245334"/>
                <a:gd name="connsiteY4" fmla="*/ 537080 h 538756"/>
                <a:gd name="connsiteX5" fmla="*/ 208588 w 245334"/>
                <a:gd name="connsiteY5" fmla="*/ 534149 h 538756"/>
                <a:gd name="connsiteX6" fmla="*/ 228505 w 245334"/>
                <a:gd name="connsiteY6" fmla="*/ 514303 h 538756"/>
                <a:gd name="connsiteX7" fmla="*/ 244537 w 245334"/>
                <a:gd name="connsiteY7" fmla="*/ 465075 h 53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334" h="538756">
                  <a:moveTo>
                    <a:pt x="244537" y="465075"/>
                  </a:moveTo>
                  <a:lnTo>
                    <a:pt x="171720" y="-153"/>
                  </a:lnTo>
                  <a:lnTo>
                    <a:pt x="-119" y="143646"/>
                  </a:lnTo>
                  <a:lnTo>
                    <a:pt x="184080" y="529982"/>
                  </a:lnTo>
                  <a:cubicBezTo>
                    <a:pt x="187745" y="537568"/>
                    <a:pt x="196863" y="540746"/>
                    <a:pt x="204456" y="537080"/>
                  </a:cubicBezTo>
                  <a:cubicBezTo>
                    <a:pt x="205982" y="536346"/>
                    <a:pt x="207380" y="535350"/>
                    <a:pt x="208588" y="534149"/>
                  </a:cubicBezTo>
                  <a:lnTo>
                    <a:pt x="228505" y="514303"/>
                  </a:lnTo>
                  <a:cubicBezTo>
                    <a:pt x="241380" y="501385"/>
                    <a:pt x="247334" y="483099"/>
                    <a:pt x="244537" y="465075"/>
                  </a:cubicBezTo>
                  <a:close/>
                </a:path>
              </a:pathLst>
            </a:custGeom>
            <a:grpFill/>
            <a:ln w="7051" cap="flat">
              <a:noFill/>
              <a:prstDash val="solid"/>
              <a:miter/>
            </a:ln>
          </p:spPr>
          <p:txBody>
            <a:bodyPr rtlCol="0" anchor="ctr"/>
            <a:lstStyle/>
            <a:p>
              <a:endParaRPr lang="en-US"/>
            </a:p>
          </p:txBody>
        </p:sp>
      </p:grpSp>
      <p:sp>
        <p:nvSpPr>
          <p:cNvPr id="26" name="Rectangle: Diagonal Corners Rounded 25">
            <a:extLst>
              <a:ext uri="{FF2B5EF4-FFF2-40B4-BE49-F238E27FC236}">
                <a16:creationId xmlns:a16="http://schemas.microsoft.com/office/drawing/2014/main" id="{52905F19-E6C2-A330-FD45-872EF4B1D638}"/>
              </a:ext>
            </a:extLst>
          </p:cNvPr>
          <p:cNvSpPr/>
          <p:nvPr userDrawn="1"/>
        </p:nvSpPr>
        <p:spPr>
          <a:xfrm>
            <a:off x="465975" y="88335"/>
            <a:ext cx="629295" cy="581891"/>
          </a:xfrm>
          <a:prstGeom prst="round2DiagRect">
            <a:avLst>
              <a:gd name="adj1" fmla="val 44444"/>
              <a:gd name="adj2" fmla="val 0"/>
            </a:avLst>
          </a:prstGeom>
          <a:solidFill>
            <a:srgbClr val="3038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lide Number Placeholder 5">
            <a:extLst>
              <a:ext uri="{FF2B5EF4-FFF2-40B4-BE49-F238E27FC236}">
                <a16:creationId xmlns:a16="http://schemas.microsoft.com/office/drawing/2014/main" id="{3715F6C9-A37D-9B68-A46F-23AC842871FE}"/>
              </a:ext>
            </a:extLst>
          </p:cNvPr>
          <p:cNvSpPr>
            <a:spLocks noGrp="1"/>
          </p:cNvSpPr>
          <p:nvPr>
            <p:ph type="sldNum" sz="quarter" idx="12"/>
          </p:nvPr>
        </p:nvSpPr>
        <p:spPr>
          <a:xfrm>
            <a:off x="536808" y="186670"/>
            <a:ext cx="503255" cy="365125"/>
          </a:xfrm>
          <a:prstGeom prst="rect">
            <a:avLst/>
          </a:prstGeom>
        </p:spPr>
        <p:txBody>
          <a:bodyPr/>
          <a:lstStyle>
            <a:lvl1pPr algn="ctr">
              <a:defRPr sz="2000" b="1">
                <a:solidFill>
                  <a:srgbClr val="FFC738"/>
                </a:solidFill>
                <a:latin typeface="Times New Roman" panose="02020603050405020304" pitchFamily="18" charset="0"/>
                <a:cs typeface="Times New Roman" panose="02020603050405020304" pitchFamily="18" charset="0"/>
              </a:defRPr>
            </a:lvl1pPr>
          </a:lstStyle>
          <a:p>
            <a:fld id="{20D16539-49DF-49DE-8441-31DD20271F7A}" type="slidenum">
              <a:rPr lang="en-GB" smtClean="0"/>
              <a:pPr/>
              <a:t>‹#›</a:t>
            </a:fld>
            <a:endParaRPr lang="en-GB" dirty="0"/>
          </a:p>
        </p:txBody>
      </p:sp>
    </p:spTree>
    <p:extLst>
      <p:ext uri="{BB962C8B-B14F-4D97-AF65-F5344CB8AC3E}">
        <p14:creationId xmlns:p14="http://schemas.microsoft.com/office/powerpoint/2010/main" val="3279494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8" name="Rectangle: Diagonal Corners Rounded 17">
            <a:extLst>
              <a:ext uri="{FF2B5EF4-FFF2-40B4-BE49-F238E27FC236}">
                <a16:creationId xmlns:a16="http://schemas.microsoft.com/office/drawing/2014/main" id="{32B7FAAA-A92C-2BEE-878B-180D97DDBD36}"/>
              </a:ext>
            </a:extLst>
          </p:cNvPr>
          <p:cNvSpPr/>
          <p:nvPr userDrawn="1"/>
        </p:nvSpPr>
        <p:spPr>
          <a:xfrm>
            <a:off x="166255" y="3428999"/>
            <a:ext cx="11896436" cy="3292475"/>
          </a:xfrm>
          <a:prstGeom prst="round2DiagRect">
            <a:avLst>
              <a:gd name="adj1" fmla="val 5591"/>
              <a:gd name="adj2" fmla="val 0"/>
            </a:avLst>
          </a:prstGeom>
          <a:noFill/>
          <a:ln>
            <a:solidFill>
              <a:srgbClr val="30384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Diagonal Corners Rounded 1">
            <a:extLst>
              <a:ext uri="{FF2B5EF4-FFF2-40B4-BE49-F238E27FC236}">
                <a16:creationId xmlns:a16="http://schemas.microsoft.com/office/drawing/2014/main" id="{99C2879A-1326-E09D-6C9D-5713C59B4845}"/>
              </a:ext>
            </a:extLst>
          </p:cNvPr>
          <p:cNvSpPr/>
          <p:nvPr userDrawn="1"/>
        </p:nvSpPr>
        <p:spPr>
          <a:xfrm>
            <a:off x="1309128" y="2448001"/>
            <a:ext cx="9610690" cy="1961997"/>
          </a:xfrm>
          <a:prstGeom prst="round2DiagRect">
            <a:avLst>
              <a:gd name="adj1" fmla="val 0"/>
              <a:gd name="adj2" fmla="val 20409"/>
            </a:avLst>
          </a:prstGeom>
          <a:solidFill>
            <a:srgbClr val="3038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97453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7623CE0C-0E16-F4D0-33B5-81E2E319E1A5}"/>
              </a:ext>
            </a:extLst>
          </p:cNvPr>
          <p:cNvSpPr>
            <a:spLocks noGrp="1"/>
          </p:cNvSpPr>
          <p:nvPr>
            <p:ph type="pic" sz="quarter" idx="10"/>
          </p:nvPr>
        </p:nvSpPr>
        <p:spPr>
          <a:xfrm>
            <a:off x="-540327" y="-551543"/>
            <a:ext cx="13309599" cy="4524375"/>
          </a:xfrm>
          <a:custGeom>
            <a:avLst/>
            <a:gdLst>
              <a:gd name="connsiteX0" fmla="*/ 4603384 w 12191999"/>
              <a:gd name="connsiteY0" fmla="*/ 4397375 h 4524375"/>
              <a:gd name="connsiteX1" fmla="*/ 4607167 w 12191999"/>
              <a:gd name="connsiteY1" fmla="*/ 4397375 h 4524375"/>
              <a:gd name="connsiteX2" fmla="*/ 4610108 w 12191999"/>
              <a:gd name="connsiteY2" fmla="*/ 4397829 h 4524375"/>
              <a:gd name="connsiteX3" fmla="*/ 4606325 w 12191999"/>
              <a:gd name="connsiteY3" fmla="*/ 4400097 h 4524375"/>
              <a:gd name="connsiteX4" fmla="*/ 4602964 w 12191999"/>
              <a:gd name="connsiteY4" fmla="*/ 4400550 h 4524375"/>
              <a:gd name="connsiteX5" fmla="*/ 4599603 w 12191999"/>
              <a:gd name="connsiteY5" fmla="*/ 4400550 h 4524375"/>
              <a:gd name="connsiteX6" fmla="*/ 4595820 w 12191999"/>
              <a:gd name="connsiteY6" fmla="*/ 4399643 h 4524375"/>
              <a:gd name="connsiteX7" fmla="*/ 4599603 w 12191999"/>
              <a:gd name="connsiteY7" fmla="*/ 4397829 h 4524375"/>
              <a:gd name="connsiteX8" fmla="*/ 1365286 w 12191999"/>
              <a:gd name="connsiteY8" fmla="*/ 4352925 h 4524375"/>
              <a:gd name="connsiteX9" fmla="*/ 1371266 w 12191999"/>
              <a:gd name="connsiteY9" fmla="*/ 4363591 h 4524375"/>
              <a:gd name="connsiteX10" fmla="*/ 1377246 w 12191999"/>
              <a:gd name="connsiteY10" fmla="*/ 4373073 h 4524375"/>
              <a:gd name="connsiteX11" fmla="*/ 1382828 w 12191999"/>
              <a:gd name="connsiteY11" fmla="*/ 4381369 h 4524375"/>
              <a:gd name="connsiteX12" fmla="*/ 1388409 w 12191999"/>
              <a:gd name="connsiteY12" fmla="*/ 4388479 h 4524375"/>
              <a:gd name="connsiteX13" fmla="*/ 1393991 w 12191999"/>
              <a:gd name="connsiteY13" fmla="*/ 4394405 h 4524375"/>
              <a:gd name="connsiteX14" fmla="*/ 1399573 w 12191999"/>
              <a:gd name="connsiteY14" fmla="*/ 4398751 h 4524375"/>
              <a:gd name="connsiteX15" fmla="*/ 1404756 w 12191999"/>
              <a:gd name="connsiteY15" fmla="*/ 4403096 h 4524375"/>
              <a:gd name="connsiteX16" fmla="*/ 1409939 w 12191999"/>
              <a:gd name="connsiteY16" fmla="*/ 4405466 h 4524375"/>
              <a:gd name="connsiteX17" fmla="*/ 1414723 w 12191999"/>
              <a:gd name="connsiteY17" fmla="*/ 4407047 h 4524375"/>
              <a:gd name="connsiteX18" fmla="*/ 1419906 w 12191999"/>
              <a:gd name="connsiteY18" fmla="*/ 4407047 h 4524375"/>
              <a:gd name="connsiteX19" fmla="*/ 1424690 w 12191999"/>
              <a:gd name="connsiteY19" fmla="*/ 4406652 h 4524375"/>
              <a:gd name="connsiteX20" fmla="*/ 1429475 w 12191999"/>
              <a:gd name="connsiteY20" fmla="*/ 4405071 h 4524375"/>
              <a:gd name="connsiteX21" fmla="*/ 1434259 w 12191999"/>
              <a:gd name="connsiteY21" fmla="*/ 4401911 h 4524375"/>
              <a:gd name="connsiteX22" fmla="*/ 1438644 w 12191999"/>
              <a:gd name="connsiteY22" fmla="*/ 4398356 h 4524375"/>
              <a:gd name="connsiteX23" fmla="*/ 1443428 w 12191999"/>
              <a:gd name="connsiteY23" fmla="*/ 4394010 h 4524375"/>
              <a:gd name="connsiteX24" fmla="*/ 1447814 w 12191999"/>
              <a:gd name="connsiteY24" fmla="*/ 4388479 h 4524375"/>
              <a:gd name="connsiteX25" fmla="*/ 1439442 w 12191999"/>
              <a:gd name="connsiteY25" fmla="*/ 4410207 h 4524375"/>
              <a:gd name="connsiteX26" fmla="*/ 1430670 w 12191999"/>
              <a:gd name="connsiteY26" fmla="*/ 4431539 h 4524375"/>
              <a:gd name="connsiteX27" fmla="*/ 1421501 w 12191999"/>
              <a:gd name="connsiteY27" fmla="*/ 4452872 h 4524375"/>
              <a:gd name="connsiteX28" fmla="*/ 1412331 w 12191999"/>
              <a:gd name="connsiteY28" fmla="*/ 4472624 h 4524375"/>
              <a:gd name="connsiteX29" fmla="*/ 1407148 w 12191999"/>
              <a:gd name="connsiteY29" fmla="*/ 4482105 h 4524375"/>
              <a:gd name="connsiteX30" fmla="*/ 1402762 w 12191999"/>
              <a:gd name="connsiteY30" fmla="*/ 4490796 h 4524375"/>
              <a:gd name="connsiteX31" fmla="*/ 1397579 w 12191999"/>
              <a:gd name="connsiteY31" fmla="*/ 4498302 h 4524375"/>
              <a:gd name="connsiteX32" fmla="*/ 1392396 w 12191999"/>
              <a:gd name="connsiteY32" fmla="*/ 4505413 h 4524375"/>
              <a:gd name="connsiteX33" fmla="*/ 1387612 w 12191999"/>
              <a:gd name="connsiteY33" fmla="*/ 4511734 h 4524375"/>
              <a:gd name="connsiteX34" fmla="*/ 1382030 w 12191999"/>
              <a:gd name="connsiteY34" fmla="*/ 4516869 h 4524375"/>
              <a:gd name="connsiteX35" fmla="*/ 1376847 w 12191999"/>
              <a:gd name="connsiteY35" fmla="*/ 4521215 h 4524375"/>
              <a:gd name="connsiteX36" fmla="*/ 1371266 w 12191999"/>
              <a:gd name="connsiteY36" fmla="*/ 4524375 h 4524375"/>
              <a:gd name="connsiteX37" fmla="*/ 1372860 w 12191999"/>
              <a:gd name="connsiteY37" fmla="*/ 4520030 h 4524375"/>
              <a:gd name="connsiteX38" fmla="*/ 1374057 w 12191999"/>
              <a:gd name="connsiteY38" fmla="*/ 4515684 h 4524375"/>
              <a:gd name="connsiteX39" fmla="*/ 1375652 w 12191999"/>
              <a:gd name="connsiteY39" fmla="*/ 4506598 h 4524375"/>
              <a:gd name="connsiteX40" fmla="*/ 1376449 w 12191999"/>
              <a:gd name="connsiteY40" fmla="*/ 4497512 h 4524375"/>
              <a:gd name="connsiteX41" fmla="*/ 1375652 w 12191999"/>
              <a:gd name="connsiteY41" fmla="*/ 4488426 h 4524375"/>
              <a:gd name="connsiteX42" fmla="*/ 1374854 w 12191999"/>
              <a:gd name="connsiteY42" fmla="*/ 4478945 h 4524375"/>
              <a:gd name="connsiteX43" fmla="*/ 1372860 w 12191999"/>
              <a:gd name="connsiteY43" fmla="*/ 4469464 h 4524375"/>
              <a:gd name="connsiteX44" fmla="*/ 1368475 w 12191999"/>
              <a:gd name="connsiteY44" fmla="*/ 4449316 h 4524375"/>
              <a:gd name="connsiteX45" fmla="*/ 1364090 w 12191999"/>
              <a:gd name="connsiteY45" fmla="*/ 4427589 h 4524375"/>
              <a:gd name="connsiteX46" fmla="*/ 1362495 w 12191999"/>
              <a:gd name="connsiteY46" fmla="*/ 4416528 h 4524375"/>
              <a:gd name="connsiteX47" fmla="*/ 1360900 w 12191999"/>
              <a:gd name="connsiteY47" fmla="*/ 4405071 h 4524375"/>
              <a:gd name="connsiteX48" fmla="*/ 1360501 w 12191999"/>
              <a:gd name="connsiteY48" fmla="*/ 4392430 h 4524375"/>
              <a:gd name="connsiteX49" fmla="*/ 1360900 w 12191999"/>
              <a:gd name="connsiteY49" fmla="*/ 4379788 h 4524375"/>
              <a:gd name="connsiteX50" fmla="*/ 1362495 w 12191999"/>
              <a:gd name="connsiteY50" fmla="*/ 4366752 h 4524375"/>
              <a:gd name="connsiteX51" fmla="*/ 1363691 w 12191999"/>
              <a:gd name="connsiteY51" fmla="*/ 4360036 h 4524375"/>
              <a:gd name="connsiteX52" fmla="*/ 4554504 w 12191999"/>
              <a:gd name="connsiteY52" fmla="*/ 4335463 h 4524375"/>
              <a:gd name="connsiteX53" fmla="*/ 4555684 w 12191999"/>
              <a:gd name="connsiteY53" fmla="*/ 4335463 h 4524375"/>
              <a:gd name="connsiteX54" fmla="*/ 4556866 w 12191999"/>
              <a:gd name="connsiteY54" fmla="*/ 4337058 h 4524375"/>
              <a:gd name="connsiteX55" fmla="*/ 4559618 w 12191999"/>
              <a:gd name="connsiteY55" fmla="*/ 4341046 h 4524375"/>
              <a:gd name="connsiteX56" fmla="*/ 4562766 w 12191999"/>
              <a:gd name="connsiteY56" fmla="*/ 4347426 h 4524375"/>
              <a:gd name="connsiteX57" fmla="*/ 4566308 w 12191999"/>
              <a:gd name="connsiteY57" fmla="*/ 4355002 h 4524375"/>
              <a:gd name="connsiteX58" fmla="*/ 4570244 w 12191999"/>
              <a:gd name="connsiteY58" fmla="*/ 4363376 h 4524375"/>
              <a:gd name="connsiteX59" fmla="*/ 4574572 w 12191999"/>
              <a:gd name="connsiteY59" fmla="*/ 4372548 h 4524375"/>
              <a:gd name="connsiteX60" fmla="*/ 4579295 w 12191999"/>
              <a:gd name="connsiteY60" fmla="*/ 4380922 h 4524375"/>
              <a:gd name="connsiteX61" fmla="*/ 4584803 w 12191999"/>
              <a:gd name="connsiteY61" fmla="*/ 4388897 h 4524375"/>
              <a:gd name="connsiteX62" fmla="*/ 4587163 w 12191999"/>
              <a:gd name="connsiteY62" fmla="*/ 4392087 h 4524375"/>
              <a:gd name="connsiteX63" fmla="*/ 4590312 w 12191999"/>
              <a:gd name="connsiteY63" fmla="*/ 4395277 h 4524375"/>
              <a:gd name="connsiteX64" fmla="*/ 4592673 w 12191999"/>
              <a:gd name="connsiteY64" fmla="*/ 4397271 h 4524375"/>
              <a:gd name="connsiteX65" fmla="*/ 4595820 w 12191999"/>
              <a:gd name="connsiteY65" fmla="*/ 4399265 h 4524375"/>
              <a:gd name="connsiteX66" fmla="*/ 4590312 w 12191999"/>
              <a:gd name="connsiteY66" fmla="*/ 4401657 h 4524375"/>
              <a:gd name="connsiteX67" fmla="*/ 4584408 w 12191999"/>
              <a:gd name="connsiteY67" fmla="*/ 4405246 h 4524375"/>
              <a:gd name="connsiteX68" fmla="*/ 4572605 w 12191999"/>
              <a:gd name="connsiteY68" fmla="*/ 4412822 h 4524375"/>
              <a:gd name="connsiteX69" fmla="*/ 4567095 w 12191999"/>
              <a:gd name="connsiteY69" fmla="*/ 4416411 h 4524375"/>
              <a:gd name="connsiteX70" fmla="*/ 4561194 w 12191999"/>
              <a:gd name="connsiteY70" fmla="*/ 4418405 h 4524375"/>
              <a:gd name="connsiteX71" fmla="*/ 4558833 w 12191999"/>
              <a:gd name="connsiteY71" fmla="*/ 4419601 h 4524375"/>
              <a:gd name="connsiteX72" fmla="*/ 4555684 w 12191999"/>
              <a:gd name="connsiteY72" fmla="*/ 4419601 h 4524375"/>
              <a:gd name="connsiteX73" fmla="*/ 4553324 w 12191999"/>
              <a:gd name="connsiteY73" fmla="*/ 4419601 h 4524375"/>
              <a:gd name="connsiteX74" fmla="*/ 4550568 w 12191999"/>
              <a:gd name="connsiteY74" fmla="*/ 4418804 h 4524375"/>
              <a:gd name="connsiteX75" fmla="*/ 4549783 w 12191999"/>
              <a:gd name="connsiteY75" fmla="*/ 4390891 h 4524375"/>
              <a:gd name="connsiteX76" fmla="*/ 4549783 w 12191999"/>
              <a:gd name="connsiteY76" fmla="*/ 4369756 h 4524375"/>
              <a:gd name="connsiteX77" fmla="*/ 4550176 w 12191999"/>
              <a:gd name="connsiteY77" fmla="*/ 4353806 h 4524375"/>
              <a:gd name="connsiteX78" fmla="*/ 4551355 w 12191999"/>
              <a:gd name="connsiteY78" fmla="*/ 4343040 h 4524375"/>
              <a:gd name="connsiteX79" fmla="*/ 4551749 w 12191999"/>
              <a:gd name="connsiteY79" fmla="*/ 4340248 h 4524375"/>
              <a:gd name="connsiteX80" fmla="*/ 4552537 w 12191999"/>
              <a:gd name="connsiteY80" fmla="*/ 4337457 h 4524375"/>
              <a:gd name="connsiteX81" fmla="*/ 4553717 w 12191999"/>
              <a:gd name="connsiteY81" fmla="*/ 4336261 h 4524375"/>
              <a:gd name="connsiteX82" fmla="*/ 1276365 w 12191999"/>
              <a:gd name="connsiteY82" fmla="*/ 4324350 h 4524375"/>
              <a:gd name="connsiteX83" fmla="*/ 1233501 w 12191999"/>
              <a:gd name="connsiteY83" fmla="*/ 4460875 h 4524375"/>
              <a:gd name="connsiteX84" fmla="*/ 1257537 w 12191999"/>
              <a:gd name="connsiteY84" fmla="*/ 4370516 h 4524375"/>
              <a:gd name="connsiteX85" fmla="*/ 719154 w 12191999"/>
              <a:gd name="connsiteY85" fmla="*/ 4324350 h 4524375"/>
              <a:gd name="connsiteX86" fmla="*/ 721535 w 12191999"/>
              <a:gd name="connsiteY86" fmla="*/ 4333603 h 4524375"/>
              <a:gd name="connsiteX87" fmla="*/ 723122 w 12191999"/>
              <a:gd name="connsiteY87" fmla="*/ 4340929 h 4524375"/>
              <a:gd name="connsiteX88" fmla="*/ 723916 w 12191999"/>
              <a:gd name="connsiteY88" fmla="*/ 4346326 h 4524375"/>
              <a:gd name="connsiteX89" fmla="*/ 723122 w 12191999"/>
              <a:gd name="connsiteY89" fmla="*/ 4349411 h 4524375"/>
              <a:gd name="connsiteX90" fmla="*/ 722329 w 12191999"/>
              <a:gd name="connsiteY90" fmla="*/ 4350567 h 4524375"/>
              <a:gd name="connsiteX91" fmla="*/ 721535 w 12191999"/>
              <a:gd name="connsiteY91" fmla="*/ 4350953 h 4524375"/>
              <a:gd name="connsiteX92" fmla="*/ 720741 w 12191999"/>
              <a:gd name="connsiteY92" fmla="*/ 4351338 h 4524375"/>
              <a:gd name="connsiteX93" fmla="*/ 719551 w 12191999"/>
              <a:gd name="connsiteY93" fmla="*/ 4351338 h 4524375"/>
              <a:gd name="connsiteX94" fmla="*/ 717566 w 12191999"/>
              <a:gd name="connsiteY94" fmla="*/ 4349796 h 4524375"/>
              <a:gd name="connsiteX95" fmla="*/ 715185 w 12191999"/>
              <a:gd name="connsiteY95" fmla="*/ 4347868 h 4524375"/>
              <a:gd name="connsiteX96" fmla="*/ 713200 w 12191999"/>
              <a:gd name="connsiteY96" fmla="*/ 4345555 h 4524375"/>
              <a:gd name="connsiteX97" fmla="*/ 711216 w 12191999"/>
              <a:gd name="connsiteY97" fmla="*/ 4342085 h 4524375"/>
              <a:gd name="connsiteX98" fmla="*/ 710025 w 12191999"/>
              <a:gd name="connsiteY98" fmla="*/ 4338615 h 4524375"/>
              <a:gd name="connsiteX99" fmla="*/ 709628 w 12191999"/>
              <a:gd name="connsiteY99" fmla="*/ 4334760 h 4524375"/>
              <a:gd name="connsiteX100" fmla="*/ 709628 w 12191999"/>
              <a:gd name="connsiteY100" fmla="*/ 4331290 h 4524375"/>
              <a:gd name="connsiteX101" fmla="*/ 710422 w 12191999"/>
              <a:gd name="connsiteY101" fmla="*/ 4329748 h 4524375"/>
              <a:gd name="connsiteX102" fmla="*/ 711613 w 12191999"/>
              <a:gd name="connsiteY102" fmla="*/ 4328206 h 4524375"/>
              <a:gd name="connsiteX103" fmla="*/ 712803 w 12191999"/>
              <a:gd name="connsiteY103" fmla="*/ 4326664 h 4524375"/>
              <a:gd name="connsiteX104" fmla="*/ 713994 w 12191999"/>
              <a:gd name="connsiteY104" fmla="*/ 4325892 h 4524375"/>
              <a:gd name="connsiteX105" fmla="*/ 716772 w 12191999"/>
              <a:gd name="connsiteY105" fmla="*/ 4324736 h 4524375"/>
              <a:gd name="connsiteX106" fmla="*/ 1484326 w 12191999"/>
              <a:gd name="connsiteY106" fmla="*/ 4302125 h 4524375"/>
              <a:gd name="connsiteX107" fmla="*/ 1479714 w 12191999"/>
              <a:gd name="connsiteY107" fmla="*/ 4317675 h 4524375"/>
              <a:gd name="connsiteX108" fmla="*/ 1474717 w 12191999"/>
              <a:gd name="connsiteY108" fmla="*/ 4330833 h 4524375"/>
              <a:gd name="connsiteX109" fmla="*/ 1470490 w 12191999"/>
              <a:gd name="connsiteY109" fmla="*/ 4343592 h 4524375"/>
              <a:gd name="connsiteX110" fmla="*/ 1466262 w 12191999"/>
              <a:gd name="connsiteY110" fmla="*/ 4354358 h 4524375"/>
              <a:gd name="connsiteX111" fmla="*/ 1461650 w 12191999"/>
              <a:gd name="connsiteY111" fmla="*/ 4363927 h 4524375"/>
              <a:gd name="connsiteX112" fmla="*/ 1456653 w 12191999"/>
              <a:gd name="connsiteY112" fmla="*/ 4373098 h 4524375"/>
              <a:gd name="connsiteX113" fmla="*/ 1452425 w 12191999"/>
              <a:gd name="connsiteY113" fmla="*/ 4380673 h 4524375"/>
              <a:gd name="connsiteX114" fmla="*/ 1447813 w 12191999"/>
              <a:gd name="connsiteY114" fmla="*/ 4387850 h 4524375"/>
              <a:gd name="connsiteX115" fmla="*/ 1457422 w 12191999"/>
              <a:gd name="connsiteY115" fmla="*/ 4362332 h 4524375"/>
              <a:gd name="connsiteX116" fmla="*/ 1466646 w 12191999"/>
              <a:gd name="connsiteY116" fmla="*/ 4338808 h 4524375"/>
              <a:gd name="connsiteX117" fmla="*/ 1470874 w 12191999"/>
              <a:gd name="connsiteY117" fmla="*/ 4328441 h 4524375"/>
              <a:gd name="connsiteX118" fmla="*/ 1475486 w 12191999"/>
              <a:gd name="connsiteY118" fmla="*/ 4318473 h 4524375"/>
              <a:gd name="connsiteX119" fmla="*/ 1479714 w 12191999"/>
              <a:gd name="connsiteY119" fmla="*/ 4310100 h 4524375"/>
              <a:gd name="connsiteX120" fmla="*/ 853960 w 12191999"/>
              <a:gd name="connsiteY120" fmla="*/ 4279900 h 4524375"/>
              <a:gd name="connsiteX121" fmla="*/ 861397 w 12191999"/>
              <a:gd name="connsiteY121" fmla="*/ 4304176 h 4524375"/>
              <a:gd name="connsiteX122" fmla="*/ 864920 w 12191999"/>
              <a:gd name="connsiteY122" fmla="*/ 4316114 h 4524375"/>
              <a:gd name="connsiteX123" fmla="*/ 867660 w 12191999"/>
              <a:gd name="connsiteY123" fmla="*/ 4326461 h 4524375"/>
              <a:gd name="connsiteX124" fmla="*/ 870009 w 12191999"/>
              <a:gd name="connsiteY124" fmla="*/ 4337206 h 4524375"/>
              <a:gd name="connsiteX125" fmla="*/ 871574 w 12191999"/>
              <a:gd name="connsiteY125" fmla="*/ 4346757 h 4524375"/>
              <a:gd name="connsiteX126" fmla="*/ 872357 w 12191999"/>
              <a:gd name="connsiteY126" fmla="*/ 4356706 h 4524375"/>
              <a:gd name="connsiteX127" fmla="*/ 873140 w 12191999"/>
              <a:gd name="connsiteY127" fmla="*/ 4365063 h 4524375"/>
              <a:gd name="connsiteX128" fmla="*/ 872357 w 12191999"/>
              <a:gd name="connsiteY128" fmla="*/ 4373818 h 4524375"/>
              <a:gd name="connsiteX129" fmla="*/ 871574 w 12191999"/>
              <a:gd name="connsiteY129" fmla="*/ 4382573 h 4524375"/>
              <a:gd name="connsiteX130" fmla="*/ 869617 w 12191999"/>
              <a:gd name="connsiteY130" fmla="*/ 4390134 h 4524375"/>
              <a:gd name="connsiteX131" fmla="*/ 866485 w 12191999"/>
              <a:gd name="connsiteY131" fmla="*/ 4397695 h 4524375"/>
              <a:gd name="connsiteX132" fmla="*/ 862963 w 12191999"/>
              <a:gd name="connsiteY132" fmla="*/ 4405257 h 4524375"/>
              <a:gd name="connsiteX133" fmla="*/ 857874 w 12191999"/>
              <a:gd name="connsiteY133" fmla="*/ 4412420 h 4524375"/>
              <a:gd name="connsiteX134" fmla="*/ 852393 w 12191999"/>
              <a:gd name="connsiteY134" fmla="*/ 4419583 h 4524375"/>
              <a:gd name="connsiteX135" fmla="*/ 846131 w 12191999"/>
              <a:gd name="connsiteY135" fmla="*/ 4425950 h 4524375"/>
              <a:gd name="connsiteX136" fmla="*/ 847696 w 12191999"/>
              <a:gd name="connsiteY136" fmla="*/ 4420379 h 4524375"/>
              <a:gd name="connsiteX137" fmla="*/ 848479 w 12191999"/>
              <a:gd name="connsiteY137" fmla="*/ 4415603 h 4524375"/>
              <a:gd name="connsiteX138" fmla="*/ 848479 w 12191999"/>
              <a:gd name="connsiteY138" fmla="*/ 4410828 h 4524375"/>
              <a:gd name="connsiteX139" fmla="*/ 847696 w 12191999"/>
              <a:gd name="connsiteY139" fmla="*/ 4406450 h 4524375"/>
              <a:gd name="connsiteX140" fmla="*/ 846131 w 12191999"/>
              <a:gd name="connsiteY140" fmla="*/ 4402073 h 4524375"/>
              <a:gd name="connsiteX141" fmla="*/ 844174 w 12191999"/>
              <a:gd name="connsiteY141" fmla="*/ 4397695 h 4524375"/>
              <a:gd name="connsiteX142" fmla="*/ 841433 w 12191999"/>
              <a:gd name="connsiteY142" fmla="*/ 4393716 h 4524375"/>
              <a:gd name="connsiteX143" fmla="*/ 838693 w 12191999"/>
              <a:gd name="connsiteY143" fmla="*/ 4389736 h 4524375"/>
              <a:gd name="connsiteX144" fmla="*/ 832430 w 12191999"/>
              <a:gd name="connsiteY144" fmla="*/ 4380981 h 4524375"/>
              <a:gd name="connsiteX145" fmla="*/ 828907 w 12191999"/>
              <a:gd name="connsiteY145" fmla="*/ 4375808 h 4524375"/>
              <a:gd name="connsiteX146" fmla="*/ 826167 w 12191999"/>
              <a:gd name="connsiteY146" fmla="*/ 4370634 h 4524375"/>
              <a:gd name="connsiteX147" fmla="*/ 823036 w 12191999"/>
              <a:gd name="connsiteY147" fmla="*/ 4365063 h 4524375"/>
              <a:gd name="connsiteX148" fmla="*/ 820687 w 12191999"/>
              <a:gd name="connsiteY148" fmla="*/ 4359094 h 4524375"/>
              <a:gd name="connsiteX149" fmla="*/ 817947 w 12191999"/>
              <a:gd name="connsiteY149" fmla="*/ 4351930 h 4524375"/>
              <a:gd name="connsiteX150" fmla="*/ 815990 w 12191999"/>
              <a:gd name="connsiteY150" fmla="*/ 4344369 h 4524375"/>
              <a:gd name="connsiteX151" fmla="*/ 752492 w 12191999"/>
              <a:gd name="connsiteY151" fmla="*/ 4275138 h 4524375"/>
              <a:gd name="connsiteX152" fmla="*/ 751251 w 12191999"/>
              <a:gd name="connsiteY152" fmla="*/ 4279471 h 4524375"/>
              <a:gd name="connsiteX153" fmla="*/ 750011 w 12191999"/>
              <a:gd name="connsiteY153" fmla="*/ 4283410 h 4524375"/>
              <a:gd name="connsiteX154" fmla="*/ 748357 w 12191999"/>
              <a:gd name="connsiteY154" fmla="*/ 4288925 h 4524375"/>
              <a:gd name="connsiteX155" fmla="*/ 747531 w 12191999"/>
              <a:gd name="connsiteY155" fmla="*/ 4296015 h 4524375"/>
              <a:gd name="connsiteX156" fmla="*/ 746704 w 12191999"/>
              <a:gd name="connsiteY156" fmla="*/ 4305074 h 4524375"/>
              <a:gd name="connsiteX157" fmla="*/ 747531 w 12191999"/>
              <a:gd name="connsiteY157" fmla="*/ 4315316 h 4524375"/>
              <a:gd name="connsiteX158" fmla="*/ 748357 w 12191999"/>
              <a:gd name="connsiteY158" fmla="*/ 4327526 h 4524375"/>
              <a:gd name="connsiteX159" fmla="*/ 738849 w 12191999"/>
              <a:gd name="connsiteY159" fmla="*/ 4325163 h 4524375"/>
              <a:gd name="connsiteX160" fmla="*/ 730994 w 12191999"/>
              <a:gd name="connsiteY160" fmla="*/ 4323587 h 4524375"/>
              <a:gd name="connsiteX161" fmla="*/ 724379 w 12191999"/>
              <a:gd name="connsiteY161" fmla="*/ 4323587 h 4524375"/>
              <a:gd name="connsiteX162" fmla="*/ 719418 w 12191999"/>
              <a:gd name="connsiteY162" fmla="*/ 4323981 h 4524375"/>
              <a:gd name="connsiteX163" fmla="*/ 716111 w 12191999"/>
              <a:gd name="connsiteY163" fmla="*/ 4316103 h 4524375"/>
              <a:gd name="connsiteX164" fmla="*/ 714870 w 12191999"/>
              <a:gd name="connsiteY164" fmla="*/ 4311377 h 4524375"/>
              <a:gd name="connsiteX165" fmla="*/ 712804 w 12191999"/>
              <a:gd name="connsiteY165" fmla="*/ 4306256 h 4524375"/>
              <a:gd name="connsiteX166" fmla="*/ 724379 w 12191999"/>
              <a:gd name="connsiteY166" fmla="*/ 4298772 h 4524375"/>
              <a:gd name="connsiteX167" fmla="*/ 733888 w 12191999"/>
              <a:gd name="connsiteY167" fmla="*/ 4292864 h 4524375"/>
              <a:gd name="connsiteX168" fmla="*/ 740502 w 12191999"/>
              <a:gd name="connsiteY168" fmla="*/ 4287349 h 4524375"/>
              <a:gd name="connsiteX169" fmla="*/ 745877 w 12191999"/>
              <a:gd name="connsiteY169" fmla="*/ 4282622 h 4524375"/>
              <a:gd name="connsiteX170" fmla="*/ 749598 w 12191999"/>
              <a:gd name="connsiteY170" fmla="*/ 4279471 h 4524375"/>
              <a:gd name="connsiteX171" fmla="*/ 751665 w 12191999"/>
              <a:gd name="connsiteY171" fmla="*/ 4276714 h 4524375"/>
              <a:gd name="connsiteX172" fmla="*/ 5526095 w 12191999"/>
              <a:gd name="connsiteY172" fmla="*/ 4260850 h 4524375"/>
              <a:gd name="connsiteX173" fmla="*/ 5532445 w 12191999"/>
              <a:gd name="connsiteY173" fmla="*/ 4263232 h 4524375"/>
              <a:gd name="connsiteX174" fmla="*/ 5538399 w 12191999"/>
              <a:gd name="connsiteY174" fmla="*/ 4265613 h 4524375"/>
              <a:gd name="connsiteX175" fmla="*/ 5541178 w 12191999"/>
              <a:gd name="connsiteY175" fmla="*/ 4267200 h 4524375"/>
              <a:gd name="connsiteX176" fmla="*/ 5543558 w 12191999"/>
              <a:gd name="connsiteY176" fmla="*/ 4269185 h 4524375"/>
              <a:gd name="connsiteX177" fmla="*/ 5546336 w 12191999"/>
              <a:gd name="connsiteY177" fmla="*/ 4271169 h 4524375"/>
              <a:gd name="connsiteX178" fmla="*/ 5548321 w 12191999"/>
              <a:gd name="connsiteY178" fmla="*/ 4273947 h 4524375"/>
              <a:gd name="connsiteX179" fmla="*/ 5550305 w 12191999"/>
              <a:gd name="connsiteY179" fmla="*/ 4276725 h 4524375"/>
              <a:gd name="connsiteX180" fmla="*/ 5551892 w 12191999"/>
              <a:gd name="connsiteY180" fmla="*/ 4279900 h 4524375"/>
              <a:gd name="connsiteX181" fmla="*/ 5553877 w 12191999"/>
              <a:gd name="connsiteY181" fmla="*/ 4283869 h 4524375"/>
              <a:gd name="connsiteX182" fmla="*/ 5555463 w 12191999"/>
              <a:gd name="connsiteY182" fmla="*/ 4288632 h 4524375"/>
              <a:gd name="connsiteX183" fmla="*/ 5558243 w 12191999"/>
              <a:gd name="connsiteY183" fmla="*/ 4299744 h 4524375"/>
              <a:gd name="connsiteX184" fmla="*/ 5561021 w 12191999"/>
              <a:gd name="connsiteY184" fmla="*/ 4314429 h 4524375"/>
              <a:gd name="connsiteX185" fmla="*/ 5557449 w 12191999"/>
              <a:gd name="connsiteY185" fmla="*/ 4354513 h 4524375"/>
              <a:gd name="connsiteX186" fmla="*/ 2192352 w 12191999"/>
              <a:gd name="connsiteY186" fmla="*/ 4216400 h 4524375"/>
              <a:gd name="connsiteX187" fmla="*/ 2191590 w 12191999"/>
              <a:gd name="connsiteY187" fmla="*/ 4219179 h 4524375"/>
              <a:gd name="connsiteX188" fmla="*/ 2190828 w 12191999"/>
              <a:gd name="connsiteY188" fmla="*/ 4220766 h 4524375"/>
              <a:gd name="connsiteX189" fmla="*/ 2189303 w 12191999"/>
              <a:gd name="connsiteY189" fmla="*/ 4221957 h 4524375"/>
              <a:gd name="connsiteX190" fmla="*/ 2188160 w 12191999"/>
              <a:gd name="connsiteY190" fmla="*/ 4223148 h 4524375"/>
              <a:gd name="connsiteX191" fmla="*/ 2185874 w 12191999"/>
              <a:gd name="connsiteY191" fmla="*/ 4224338 h 4524375"/>
              <a:gd name="connsiteX192" fmla="*/ 2183969 w 12191999"/>
              <a:gd name="connsiteY192" fmla="*/ 4224338 h 4524375"/>
              <a:gd name="connsiteX193" fmla="*/ 2183588 w 12191999"/>
              <a:gd name="connsiteY193" fmla="*/ 4224338 h 4524375"/>
              <a:gd name="connsiteX194" fmla="*/ 2182826 w 12191999"/>
              <a:gd name="connsiteY194" fmla="*/ 4223148 h 4524375"/>
              <a:gd name="connsiteX195" fmla="*/ 2182826 w 12191999"/>
              <a:gd name="connsiteY195" fmla="*/ 4222751 h 4524375"/>
              <a:gd name="connsiteX196" fmla="*/ 2183969 w 12191999"/>
              <a:gd name="connsiteY196" fmla="*/ 4221560 h 4524375"/>
              <a:gd name="connsiteX197" fmla="*/ 2186256 w 12191999"/>
              <a:gd name="connsiteY197" fmla="*/ 4219575 h 4524375"/>
              <a:gd name="connsiteX198" fmla="*/ 1078429 w 12191999"/>
              <a:gd name="connsiteY198" fmla="*/ 4216400 h 4524375"/>
              <a:gd name="connsiteX199" fmla="*/ 1080044 w 12191999"/>
              <a:gd name="connsiteY199" fmla="*/ 4235746 h 4524375"/>
              <a:gd name="connsiteX200" fmla="*/ 1082467 w 12191999"/>
              <a:gd name="connsiteY200" fmla="*/ 4255882 h 4524375"/>
              <a:gd name="connsiteX201" fmla="*/ 1088524 w 12191999"/>
              <a:gd name="connsiteY201" fmla="*/ 4296548 h 4524375"/>
              <a:gd name="connsiteX202" fmla="*/ 1091755 w 12191999"/>
              <a:gd name="connsiteY202" fmla="*/ 4316684 h 4524375"/>
              <a:gd name="connsiteX203" fmla="*/ 1093775 w 12191999"/>
              <a:gd name="connsiteY203" fmla="*/ 4335241 h 4524375"/>
              <a:gd name="connsiteX204" fmla="*/ 1095390 w 12191999"/>
              <a:gd name="connsiteY204" fmla="*/ 4353007 h 4524375"/>
              <a:gd name="connsiteX205" fmla="*/ 1095390 w 12191999"/>
              <a:gd name="connsiteY205" fmla="*/ 4360904 h 4524375"/>
              <a:gd name="connsiteX206" fmla="*/ 1095390 w 12191999"/>
              <a:gd name="connsiteY206" fmla="*/ 4368800 h 4524375"/>
              <a:gd name="connsiteX207" fmla="*/ 1094178 w 12191999"/>
              <a:gd name="connsiteY207" fmla="*/ 4358535 h 4524375"/>
              <a:gd name="connsiteX208" fmla="*/ 1093370 w 12191999"/>
              <a:gd name="connsiteY208" fmla="*/ 4349059 h 4524375"/>
              <a:gd name="connsiteX209" fmla="*/ 1091352 w 12191999"/>
              <a:gd name="connsiteY209" fmla="*/ 4339978 h 4524375"/>
              <a:gd name="connsiteX210" fmla="*/ 1088928 w 12191999"/>
              <a:gd name="connsiteY210" fmla="*/ 4331292 h 4524375"/>
              <a:gd name="connsiteX211" fmla="*/ 1086505 w 12191999"/>
              <a:gd name="connsiteY211" fmla="*/ 4323791 h 4524375"/>
              <a:gd name="connsiteX212" fmla="*/ 1083275 w 12191999"/>
              <a:gd name="connsiteY212" fmla="*/ 4316684 h 4524375"/>
              <a:gd name="connsiteX213" fmla="*/ 1080448 w 12191999"/>
              <a:gd name="connsiteY213" fmla="*/ 4309577 h 4524375"/>
              <a:gd name="connsiteX214" fmla="*/ 1077217 w 12191999"/>
              <a:gd name="connsiteY214" fmla="*/ 4303655 h 4524375"/>
              <a:gd name="connsiteX215" fmla="*/ 1069948 w 12191999"/>
              <a:gd name="connsiteY215" fmla="*/ 4291416 h 4524375"/>
              <a:gd name="connsiteX216" fmla="*/ 1062678 w 12191999"/>
              <a:gd name="connsiteY216" fmla="*/ 4281151 h 4524375"/>
              <a:gd name="connsiteX217" fmla="*/ 1055813 w 12191999"/>
              <a:gd name="connsiteY217" fmla="*/ 4271280 h 4524375"/>
              <a:gd name="connsiteX218" fmla="*/ 1049352 w 12191999"/>
              <a:gd name="connsiteY218" fmla="*/ 4261410 h 4524375"/>
              <a:gd name="connsiteX219" fmla="*/ 2148993 w 12191999"/>
              <a:gd name="connsiteY219" fmla="*/ 4208463 h 4524375"/>
              <a:gd name="connsiteX220" fmla="*/ 2156269 w 12191999"/>
              <a:gd name="connsiteY220" fmla="*/ 4213136 h 4524375"/>
              <a:gd name="connsiteX221" fmla="*/ 2160635 w 12191999"/>
              <a:gd name="connsiteY221" fmla="*/ 4215472 h 4524375"/>
              <a:gd name="connsiteX222" fmla="*/ 2165364 w 12191999"/>
              <a:gd name="connsiteY222" fmla="*/ 4218588 h 4524375"/>
              <a:gd name="connsiteX223" fmla="*/ 2159543 w 12191999"/>
              <a:gd name="connsiteY223" fmla="*/ 4224428 h 4524375"/>
              <a:gd name="connsiteX224" fmla="*/ 2157361 w 12191999"/>
              <a:gd name="connsiteY224" fmla="*/ 4226375 h 4524375"/>
              <a:gd name="connsiteX225" fmla="*/ 2155541 w 12191999"/>
              <a:gd name="connsiteY225" fmla="*/ 4227933 h 4524375"/>
              <a:gd name="connsiteX226" fmla="*/ 2153722 w 12191999"/>
              <a:gd name="connsiteY226" fmla="*/ 4228322 h 4524375"/>
              <a:gd name="connsiteX227" fmla="*/ 2152267 w 12191999"/>
              <a:gd name="connsiteY227" fmla="*/ 4229101 h 4524375"/>
              <a:gd name="connsiteX228" fmla="*/ 2150811 w 12191999"/>
              <a:gd name="connsiteY228" fmla="*/ 4228322 h 4524375"/>
              <a:gd name="connsiteX229" fmla="*/ 2150084 w 12191999"/>
              <a:gd name="connsiteY229" fmla="*/ 4227544 h 4524375"/>
              <a:gd name="connsiteX230" fmla="*/ 2149357 w 12191999"/>
              <a:gd name="connsiteY230" fmla="*/ 4226375 h 4524375"/>
              <a:gd name="connsiteX231" fmla="*/ 2148993 w 12191999"/>
              <a:gd name="connsiteY231" fmla="*/ 4224818 h 4524375"/>
              <a:gd name="connsiteX232" fmla="*/ 2147902 w 12191999"/>
              <a:gd name="connsiteY232" fmla="*/ 4220535 h 4524375"/>
              <a:gd name="connsiteX233" fmla="*/ 2148629 w 12191999"/>
              <a:gd name="connsiteY233" fmla="*/ 4215083 h 4524375"/>
              <a:gd name="connsiteX234" fmla="*/ 1989148 w 12191999"/>
              <a:gd name="connsiteY234" fmla="*/ 4203700 h 4524375"/>
              <a:gd name="connsiteX235" fmla="*/ 1993513 w 12191999"/>
              <a:gd name="connsiteY235" fmla="*/ 4211328 h 4524375"/>
              <a:gd name="connsiteX236" fmla="*/ 1997086 w 12191999"/>
              <a:gd name="connsiteY236" fmla="*/ 4219356 h 4524375"/>
              <a:gd name="connsiteX237" fmla="*/ 2001054 w 12191999"/>
              <a:gd name="connsiteY237" fmla="*/ 4226582 h 4524375"/>
              <a:gd name="connsiteX238" fmla="*/ 2005023 w 12191999"/>
              <a:gd name="connsiteY238" fmla="*/ 4233808 h 4524375"/>
              <a:gd name="connsiteX239" fmla="*/ 2007404 w 12191999"/>
              <a:gd name="connsiteY239" fmla="*/ 4236618 h 4524375"/>
              <a:gd name="connsiteX240" fmla="*/ 2009389 w 12191999"/>
              <a:gd name="connsiteY240" fmla="*/ 4239428 h 4524375"/>
              <a:gd name="connsiteX241" fmla="*/ 2012563 w 12191999"/>
              <a:gd name="connsiteY241" fmla="*/ 4241435 h 4524375"/>
              <a:gd name="connsiteX242" fmla="*/ 2014945 w 12191999"/>
              <a:gd name="connsiteY242" fmla="*/ 4243041 h 4524375"/>
              <a:gd name="connsiteX243" fmla="*/ 2018120 w 12191999"/>
              <a:gd name="connsiteY243" fmla="*/ 4244647 h 4524375"/>
              <a:gd name="connsiteX244" fmla="*/ 2021295 w 12191999"/>
              <a:gd name="connsiteY244" fmla="*/ 4245048 h 4524375"/>
              <a:gd name="connsiteX245" fmla="*/ 2024867 w 12191999"/>
              <a:gd name="connsiteY245" fmla="*/ 4244647 h 4524375"/>
              <a:gd name="connsiteX246" fmla="*/ 2028836 w 12191999"/>
              <a:gd name="connsiteY246" fmla="*/ 4243844 h 4524375"/>
              <a:gd name="connsiteX247" fmla="*/ 1989941 w 12191999"/>
              <a:gd name="connsiteY247" fmla="*/ 4273550 h 4524375"/>
              <a:gd name="connsiteX248" fmla="*/ 1990735 w 12191999"/>
              <a:gd name="connsiteY248" fmla="*/ 4271543 h 4524375"/>
              <a:gd name="connsiteX249" fmla="*/ 1991926 w 12191999"/>
              <a:gd name="connsiteY249" fmla="*/ 4269134 h 4524375"/>
              <a:gd name="connsiteX250" fmla="*/ 1992719 w 12191999"/>
              <a:gd name="connsiteY250" fmla="*/ 4261909 h 4524375"/>
              <a:gd name="connsiteX251" fmla="*/ 1992719 w 12191999"/>
              <a:gd name="connsiteY251" fmla="*/ 4253880 h 4524375"/>
              <a:gd name="connsiteX252" fmla="*/ 1992322 w 12191999"/>
              <a:gd name="connsiteY252" fmla="*/ 4243844 h 4524375"/>
              <a:gd name="connsiteX253" fmla="*/ 1990735 w 12191999"/>
              <a:gd name="connsiteY253" fmla="*/ 4223371 h 4524375"/>
              <a:gd name="connsiteX254" fmla="*/ 1989941 w 12191999"/>
              <a:gd name="connsiteY254" fmla="*/ 4213335 h 4524375"/>
              <a:gd name="connsiteX255" fmla="*/ 2187588 w 12191999"/>
              <a:gd name="connsiteY255" fmla="*/ 4198938 h 4524375"/>
              <a:gd name="connsiteX256" fmla="*/ 2194945 w 12191999"/>
              <a:gd name="connsiteY256" fmla="*/ 4204218 h 4524375"/>
              <a:gd name="connsiteX257" fmla="*/ 2198817 w 12191999"/>
              <a:gd name="connsiteY257" fmla="*/ 4206248 h 4524375"/>
              <a:gd name="connsiteX258" fmla="*/ 2203075 w 12191999"/>
              <a:gd name="connsiteY258" fmla="*/ 4208279 h 4524375"/>
              <a:gd name="connsiteX259" fmla="*/ 2206948 w 12191999"/>
              <a:gd name="connsiteY259" fmla="*/ 4209497 h 4524375"/>
              <a:gd name="connsiteX260" fmla="*/ 2210820 w 12191999"/>
              <a:gd name="connsiteY260" fmla="*/ 4210310 h 4524375"/>
              <a:gd name="connsiteX261" fmla="*/ 2215466 w 12191999"/>
              <a:gd name="connsiteY261" fmla="*/ 4210310 h 4524375"/>
              <a:gd name="connsiteX262" fmla="*/ 2219337 w 12191999"/>
              <a:gd name="connsiteY262" fmla="*/ 4209903 h 4524375"/>
              <a:gd name="connsiteX263" fmla="*/ 2210433 w 12191999"/>
              <a:gd name="connsiteY263" fmla="*/ 4211934 h 4524375"/>
              <a:gd name="connsiteX264" fmla="*/ 2203075 w 12191999"/>
              <a:gd name="connsiteY264" fmla="*/ 4213558 h 4524375"/>
              <a:gd name="connsiteX265" fmla="*/ 2192234 w 12191999"/>
              <a:gd name="connsiteY265" fmla="*/ 4216401 h 4524375"/>
              <a:gd name="connsiteX266" fmla="*/ 2192622 w 12191999"/>
              <a:gd name="connsiteY266" fmla="*/ 4213558 h 4524375"/>
              <a:gd name="connsiteX267" fmla="*/ 2191460 w 12191999"/>
              <a:gd name="connsiteY267" fmla="*/ 4209497 h 4524375"/>
              <a:gd name="connsiteX268" fmla="*/ 2190298 w 12191999"/>
              <a:gd name="connsiteY268" fmla="*/ 4204218 h 4524375"/>
              <a:gd name="connsiteX269" fmla="*/ 1322003 w 12191999"/>
              <a:gd name="connsiteY269" fmla="*/ 4197350 h 4524375"/>
              <a:gd name="connsiteX270" fmla="*/ 1323591 w 12191999"/>
              <a:gd name="connsiteY270" fmla="*/ 4208946 h 4524375"/>
              <a:gd name="connsiteX271" fmla="*/ 1323988 w 12191999"/>
              <a:gd name="connsiteY271" fmla="*/ 4215986 h 4524375"/>
              <a:gd name="connsiteX272" fmla="*/ 1323591 w 12191999"/>
              <a:gd name="connsiteY272" fmla="*/ 4216400 h 4524375"/>
              <a:gd name="connsiteX273" fmla="*/ 1322401 w 12191999"/>
              <a:gd name="connsiteY273" fmla="*/ 4214330 h 4524375"/>
              <a:gd name="connsiteX274" fmla="*/ 1319225 w 12191999"/>
              <a:gd name="connsiteY274" fmla="*/ 4202734 h 4524375"/>
              <a:gd name="connsiteX275" fmla="*/ 1320416 w 12191999"/>
              <a:gd name="connsiteY275" fmla="*/ 4200249 h 4524375"/>
              <a:gd name="connsiteX276" fmla="*/ 1516075 w 12191999"/>
              <a:gd name="connsiteY276" fmla="*/ 4191000 h 4524375"/>
              <a:gd name="connsiteX277" fmla="*/ 1525526 w 12191999"/>
              <a:gd name="connsiteY277" fmla="*/ 4204647 h 4524375"/>
              <a:gd name="connsiteX278" fmla="*/ 1534565 w 12191999"/>
              <a:gd name="connsiteY278" fmla="*/ 4218684 h 4524375"/>
              <a:gd name="connsiteX279" fmla="*/ 1543193 w 12191999"/>
              <a:gd name="connsiteY279" fmla="*/ 4233891 h 4524375"/>
              <a:gd name="connsiteX280" fmla="*/ 1551000 w 12191999"/>
              <a:gd name="connsiteY280" fmla="*/ 4249877 h 4524375"/>
              <a:gd name="connsiteX281" fmla="*/ 1550589 w 12191999"/>
              <a:gd name="connsiteY281" fmla="*/ 4254166 h 4524375"/>
              <a:gd name="connsiteX282" fmla="*/ 1548945 w 12191999"/>
              <a:gd name="connsiteY282" fmla="*/ 4256895 h 4524375"/>
              <a:gd name="connsiteX283" fmla="*/ 1548534 w 12191999"/>
              <a:gd name="connsiteY283" fmla="*/ 4257285 h 4524375"/>
              <a:gd name="connsiteX284" fmla="*/ 1547302 w 12191999"/>
              <a:gd name="connsiteY284" fmla="*/ 4257675 h 4524375"/>
              <a:gd name="connsiteX285" fmla="*/ 1546891 w 12191999"/>
              <a:gd name="connsiteY285" fmla="*/ 4257675 h 4524375"/>
              <a:gd name="connsiteX286" fmla="*/ 1546069 w 12191999"/>
              <a:gd name="connsiteY286" fmla="*/ 4257285 h 4524375"/>
              <a:gd name="connsiteX287" fmla="*/ 1544015 w 12191999"/>
              <a:gd name="connsiteY287" fmla="*/ 4255336 h 4524375"/>
              <a:gd name="connsiteX288" fmla="*/ 1541139 w 12191999"/>
              <a:gd name="connsiteY288" fmla="*/ 4252996 h 4524375"/>
              <a:gd name="connsiteX289" fmla="*/ 1539085 w 12191999"/>
              <a:gd name="connsiteY289" fmla="*/ 4248707 h 4524375"/>
              <a:gd name="connsiteX290" fmla="*/ 1536619 w 12191999"/>
              <a:gd name="connsiteY290" fmla="*/ 4244028 h 4524375"/>
              <a:gd name="connsiteX291" fmla="*/ 1530867 w 12191999"/>
              <a:gd name="connsiteY291" fmla="*/ 4231941 h 4524375"/>
              <a:gd name="connsiteX292" fmla="*/ 1525526 w 12191999"/>
              <a:gd name="connsiteY292" fmla="*/ 4218684 h 4524375"/>
              <a:gd name="connsiteX293" fmla="*/ 1520595 w 12191999"/>
              <a:gd name="connsiteY293" fmla="*/ 4204647 h 4524375"/>
              <a:gd name="connsiteX294" fmla="*/ 24712 w 12191999"/>
              <a:gd name="connsiteY294" fmla="*/ 4187825 h 4524375"/>
              <a:gd name="connsiteX295" fmla="*/ 25100 w 12191999"/>
              <a:gd name="connsiteY295" fmla="*/ 4188223 h 4524375"/>
              <a:gd name="connsiteX296" fmla="*/ 25488 w 12191999"/>
              <a:gd name="connsiteY296" fmla="*/ 4190214 h 4524375"/>
              <a:gd name="connsiteX297" fmla="*/ 26264 w 12191999"/>
              <a:gd name="connsiteY297" fmla="*/ 4195390 h 4524375"/>
              <a:gd name="connsiteX298" fmla="*/ 27428 w 12191999"/>
              <a:gd name="connsiteY298" fmla="*/ 4210521 h 4524375"/>
              <a:gd name="connsiteX299" fmla="*/ 28204 w 12191999"/>
              <a:gd name="connsiteY299" fmla="*/ 4220077 h 4524375"/>
              <a:gd name="connsiteX300" fmla="*/ 28593 w 12191999"/>
              <a:gd name="connsiteY300" fmla="*/ 4231226 h 4524375"/>
              <a:gd name="connsiteX301" fmla="*/ 28593 w 12191999"/>
              <a:gd name="connsiteY301" fmla="*/ 4242374 h 4524375"/>
              <a:gd name="connsiteX302" fmla="*/ 28204 w 12191999"/>
              <a:gd name="connsiteY302" fmla="*/ 4254718 h 4524375"/>
              <a:gd name="connsiteX303" fmla="*/ 27040 w 12191999"/>
              <a:gd name="connsiteY303" fmla="*/ 4265866 h 4524375"/>
              <a:gd name="connsiteX304" fmla="*/ 25488 w 12191999"/>
              <a:gd name="connsiteY304" fmla="*/ 4277015 h 4524375"/>
              <a:gd name="connsiteX305" fmla="*/ 23160 w 12191999"/>
              <a:gd name="connsiteY305" fmla="*/ 4287766 h 4524375"/>
              <a:gd name="connsiteX306" fmla="*/ 21607 w 12191999"/>
              <a:gd name="connsiteY306" fmla="*/ 4292146 h 4524375"/>
              <a:gd name="connsiteX307" fmla="*/ 20055 w 12191999"/>
              <a:gd name="connsiteY307" fmla="*/ 4296924 h 4524375"/>
              <a:gd name="connsiteX308" fmla="*/ 18115 w 12191999"/>
              <a:gd name="connsiteY308" fmla="*/ 4300905 h 4524375"/>
              <a:gd name="connsiteX309" fmla="*/ 16174 w 12191999"/>
              <a:gd name="connsiteY309" fmla="*/ 4304489 h 4524375"/>
              <a:gd name="connsiteX310" fmla="*/ 13846 w 12191999"/>
              <a:gd name="connsiteY310" fmla="*/ 4307674 h 4524375"/>
              <a:gd name="connsiteX311" fmla="*/ 11130 w 12191999"/>
              <a:gd name="connsiteY311" fmla="*/ 4310063 h 4524375"/>
              <a:gd name="connsiteX312" fmla="*/ 11906 w 12191999"/>
              <a:gd name="connsiteY312" fmla="*/ 4298915 h 4524375"/>
              <a:gd name="connsiteX313" fmla="*/ 11906 w 12191999"/>
              <a:gd name="connsiteY313" fmla="*/ 4282191 h 4524375"/>
              <a:gd name="connsiteX314" fmla="*/ 11906 w 12191999"/>
              <a:gd name="connsiteY314" fmla="*/ 4261885 h 4524375"/>
              <a:gd name="connsiteX315" fmla="*/ 12294 w 12191999"/>
              <a:gd name="connsiteY315" fmla="*/ 4240384 h 4524375"/>
              <a:gd name="connsiteX316" fmla="*/ 13070 w 12191999"/>
              <a:gd name="connsiteY316" fmla="*/ 4220077 h 4524375"/>
              <a:gd name="connsiteX317" fmla="*/ 14234 w 12191999"/>
              <a:gd name="connsiteY317" fmla="*/ 4211715 h 4524375"/>
              <a:gd name="connsiteX318" fmla="*/ 15398 w 12191999"/>
              <a:gd name="connsiteY318" fmla="*/ 4204150 h 4524375"/>
              <a:gd name="connsiteX319" fmla="*/ 17339 w 12191999"/>
              <a:gd name="connsiteY319" fmla="*/ 4197779 h 4524375"/>
              <a:gd name="connsiteX320" fmla="*/ 18115 w 12191999"/>
              <a:gd name="connsiteY320" fmla="*/ 4195390 h 4524375"/>
              <a:gd name="connsiteX321" fmla="*/ 19279 w 12191999"/>
              <a:gd name="connsiteY321" fmla="*/ 4193798 h 4524375"/>
              <a:gd name="connsiteX322" fmla="*/ 20055 w 12191999"/>
              <a:gd name="connsiteY322" fmla="*/ 4192205 h 4524375"/>
              <a:gd name="connsiteX323" fmla="*/ 21607 w 12191999"/>
              <a:gd name="connsiteY323" fmla="*/ 4191807 h 4524375"/>
              <a:gd name="connsiteX324" fmla="*/ 23160 w 12191999"/>
              <a:gd name="connsiteY324" fmla="*/ 4191409 h 4524375"/>
              <a:gd name="connsiteX325" fmla="*/ 24712 w 12191999"/>
              <a:gd name="connsiteY325" fmla="*/ 4191807 h 4524375"/>
              <a:gd name="connsiteX326" fmla="*/ 24712 w 12191999"/>
              <a:gd name="connsiteY326" fmla="*/ 4188223 h 4524375"/>
              <a:gd name="connsiteX327" fmla="*/ 4217946 w 12191999"/>
              <a:gd name="connsiteY327" fmla="*/ 4181475 h 4524375"/>
              <a:gd name="connsiteX328" fmla="*/ 4217946 w 12191999"/>
              <a:gd name="connsiteY328" fmla="*/ 4191722 h 4524375"/>
              <a:gd name="connsiteX329" fmla="*/ 4217946 w 12191999"/>
              <a:gd name="connsiteY329" fmla="*/ 4202363 h 4524375"/>
              <a:gd name="connsiteX330" fmla="*/ 4218354 w 12191999"/>
              <a:gd name="connsiteY330" fmla="*/ 4222462 h 4524375"/>
              <a:gd name="connsiteX331" fmla="*/ 4219582 w 12191999"/>
              <a:gd name="connsiteY331" fmla="*/ 4241379 h 4524375"/>
              <a:gd name="connsiteX332" fmla="*/ 4219582 w 12191999"/>
              <a:gd name="connsiteY332" fmla="*/ 4250049 h 4524375"/>
              <a:gd name="connsiteX333" fmla="*/ 4219172 w 12191999"/>
              <a:gd name="connsiteY333" fmla="*/ 4258719 h 4524375"/>
              <a:gd name="connsiteX334" fmla="*/ 4218354 w 12191999"/>
              <a:gd name="connsiteY334" fmla="*/ 4266207 h 4524375"/>
              <a:gd name="connsiteX335" fmla="*/ 4217536 w 12191999"/>
              <a:gd name="connsiteY335" fmla="*/ 4272513 h 4524375"/>
              <a:gd name="connsiteX336" fmla="*/ 4215902 w 12191999"/>
              <a:gd name="connsiteY336" fmla="*/ 4278818 h 4524375"/>
              <a:gd name="connsiteX337" fmla="*/ 4213449 w 12191999"/>
              <a:gd name="connsiteY337" fmla="*/ 4284336 h 4524375"/>
              <a:gd name="connsiteX338" fmla="*/ 4211813 w 12191999"/>
              <a:gd name="connsiteY338" fmla="*/ 4286306 h 4524375"/>
              <a:gd name="connsiteX339" fmla="*/ 4209767 w 12191999"/>
              <a:gd name="connsiteY339" fmla="*/ 4288277 h 4524375"/>
              <a:gd name="connsiteX340" fmla="*/ 4207723 w 12191999"/>
              <a:gd name="connsiteY340" fmla="*/ 4289853 h 4524375"/>
              <a:gd name="connsiteX341" fmla="*/ 4204861 w 12191999"/>
              <a:gd name="connsiteY341" fmla="*/ 4291035 h 4524375"/>
              <a:gd name="connsiteX342" fmla="*/ 4202407 w 12191999"/>
              <a:gd name="connsiteY342" fmla="*/ 4292612 h 4524375"/>
              <a:gd name="connsiteX343" fmla="*/ 4199953 w 12191999"/>
              <a:gd name="connsiteY343" fmla="*/ 4293400 h 4524375"/>
              <a:gd name="connsiteX344" fmla="*/ 4196272 w 12191999"/>
              <a:gd name="connsiteY344" fmla="*/ 4293794 h 4524375"/>
              <a:gd name="connsiteX345" fmla="*/ 4192608 w 12191999"/>
              <a:gd name="connsiteY345" fmla="*/ 4294188 h 4524375"/>
              <a:gd name="connsiteX346" fmla="*/ 1811042 w 12191999"/>
              <a:gd name="connsiteY346" fmla="*/ 4175125 h 4524375"/>
              <a:gd name="connsiteX347" fmla="*/ 1833574 w 12191999"/>
              <a:gd name="connsiteY347" fmla="*/ 4215054 h 4524375"/>
              <a:gd name="connsiteX348" fmla="*/ 1808174 w 12191999"/>
              <a:gd name="connsiteY348" fmla="*/ 4276725 h 4524375"/>
              <a:gd name="connsiteX349" fmla="*/ 2162189 w 12191999"/>
              <a:gd name="connsiteY349" fmla="*/ 4167188 h 4524375"/>
              <a:gd name="connsiteX350" fmla="*/ 2171176 w 12191999"/>
              <a:gd name="connsiteY350" fmla="*/ 4176094 h 4524375"/>
              <a:gd name="connsiteX351" fmla="*/ 2178600 w 12191999"/>
              <a:gd name="connsiteY351" fmla="*/ 4184612 h 4524375"/>
              <a:gd name="connsiteX352" fmla="*/ 2183681 w 12191999"/>
              <a:gd name="connsiteY352" fmla="*/ 4191969 h 4524375"/>
              <a:gd name="connsiteX353" fmla="*/ 2187589 w 12191999"/>
              <a:gd name="connsiteY353" fmla="*/ 4198938 h 4524375"/>
              <a:gd name="connsiteX354" fmla="*/ 2180555 w 12191999"/>
              <a:gd name="connsiteY354" fmla="*/ 4192356 h 4524375"/>
              <a:gd name="connsiteX355" fmla="*/ 2174302 w 12191999"/>
              <a:gd name="connsiteY355" fmla="*/ 4184999 h 4524375"/>
              <a:gd name="connsiteX356" fmla="*/ 2168050 w 12191999"/>
              <a:gd name="connsiteY356" fmla="*/ 4176868 h 4524375"/>
              <a:gd name="connsiteX357" fmla="*/ 4220556 w 12191999"/>
              <a:gd name="connsiteY357" fmla="*/ 4159250 h 4524375"/>
              <a:gd name="connsiteX358" fmla="*/ 4221291 w 12191999"/>
              <a:gd name="connsiteY358" fmla="*/ 4160044 h 4524375"/>
              <a:gd name="connsiteX359" fmla="*/ 4222756 w 12191999"/>
              <a:gd name="connsiteY359" fmla="*/ 4160838 h 4524375"/>
              <a:gd name="connsiteX360" fmla="*/ 4217994 w 12191999"/>
              <a:gd name="connsiteY360" fmla="*/ 4181475 h 4524375"/>
              <a:gd name="connsiteX361" fmla="*/ 4219092 w 12191999"/>
              <a:gd name="connsiteY361" fmla="*/ 4170363 h 4524375"/>
              <a:gd name="connsiteX362" fmla="*/ 1312240 w 12191999"/>
              <a:gd name="connsiteY362" fmla="*/ 4159250 h 4524375"/>
              <a:gd name="connsiteX363" fmla="*/ 1312558 w 12191999"/>
              <a:gd name="connsiteY363" fmla="*/ 4159670 h 4524375"/>
              <a:gd name="connsiteX364" fmla="*/ 1313510 w 12191999"/>
              <a:gd name="connsiteY364" fmla="*/ 4161351 h 4524375"/>
              <a:gd name="connsiteX365" fmla="*/ 1314463 w 12191999"/>
              <a:gd name="connsiteY365" fmla="*/ 4166814 h 4524375"/>
              <a:gd name="connsiteX366" fmla="*/ 1312875 w 12191999"/>
              <a:gd name="connsiteY366" fmla="*/ 4170597 h 4524375"/>
              <a:gd name="connsiteX367" fmla="*/ 1311288 w 12191999"/>
              <a:gd name="connsiteY367" fmla="*/ 4173538 h 4524375"/>
              <a:gd name="connsiteX368" fmla="*/ 1311288 w 12191999"/>
              <a:gd name="connsiteY368" fmla="*/ 4163032 h 4524375"/>
              <a:gd name="connsiteX369" fmla="*/ 1311605 w 12191999"/>
              <a:gd name="connsiteY369" fmla="*/ 4160091 h 4524375"/>
              <a:gd name="connsiteX370" fmla="*/ 12081572 w 12191999"/>
              <a:gd name="connsiteY370" fmla="*/ 4156075 h 4524375"/>
              <a:gd name="connsiteX371" fmla="*/ 12106276 w 12191999"/>
              <a:gd name="connsiteY371" fmla="*/ 4244975 h 4524375"/>
              <a:gd name="connsiteX372" fmla="*/ 12066588 w 12191999"/>
              <a:gd name="connsiteY372" fmla="*/ 4188079 h 4524375"/>
              <a:gd name="connsiteX373" fmla="*/ 2907991 w 12191999"/>
              <a:gd name="connsiteY373" fmla="*/ 4154488 h 4524375"/>
              <a:gd name="connsiteX374" fmla="*/ 2911545 w 12191999"/>
              <a:gd name="connsiteY374" fmla="*/ 4160377 h 4524375"/>
              <a:gd name="connsiteX375" fmla="*/ 2915098 w 12191999"/>
              <a:gd name="connsiteY375" fmla="*/ 4166266 h 4524375"/>
              <a:gd name="connsiteX376" fmla="*/ 2918653 w 12191999"/>
              <a:gd name="connsiteY376" fmla="*/ 4172156 h 4524375"/>
              <a:gd name="connsiteX377" fmla="*/ 2922601 w 12191999"/>
              <a:gd name="connsiteY377" fmla="*/ 4180008 h 4524375"/>
              <a:gd name="connsiteX378" fmla="*/ 2917467 w 12191999"/>
              <a:gd name="connsiteY378" fmla="*/ 4192964 h 4524375"/>
              <a:gd name="connsiteX379" fmla="*/ 2912334 w 12191999"/>
              <a:gd name="connsiteY379" fmla="*/ 4203957 h 4524375"/>
              <a:gd name="connsiteX380" fmla="*/ 2907595 w 12191999"/>
              <a:gd name="connsiteY380" fmla="*/ 4212202 h 4524375"/>
              <a:gd name="connsiteX381" fmla="*/ 2904832 w 12191999"/>
              <a:gd name="connsiteY381" fmla="*/ 4215735 h 4524375"/>
              <a:gd name="connsiteX382" fmla="*/ 2902858 w 12191999"/>
              <a:gd name="connsiteY382" fmla="*/ 4218876 h 4524375"/>
              <a:gd name="connsiteX383" fmla="*/ 2900489 w 12191999"/>
              <a:gd name="connsiteY383" fmla="*/ 4222017 h 4524375"/>
              <a:gd name="connsiteX384" fmla="*/ 2897725 w 12191999"/>
              <a:gd name="connsiteY384" fmla="*/ 4223980 h 4524375"/>
              <a:gd name="connsiteX385" fmla="*/ 2895356 w 12191999"/>
              <a:gd name="connsiteY385" fmla="*/ 4225550 h 4524375"/>
              <a:gd name="connsiteX386" fmla="*/ 2892987 w 12191999"/>
              <a:gd name="connsiteY386" fmla="*/ 4226335 h 4524375"/>
              <a:gd name="connsiteX387" fmla="*/ 2890222 w 12191999"/>
              <a:gd name="connsiteY387" fmla="*/ 4227513 h 4524375"/>
              <a:gd name="connsiteX388" fmla="*/ 2887853 w 12191999"/>
              <a:gd name="connsiteY388" fmla="*/ 4227513 h 4524375"/>
              <a:gd name="connsiteX389" fmla="*/ 2885089 w 12191999"/>
              <a:gd name="connsiteY389" fmla="*/ 4227513 h 4524375"/>
              <a:gd name="connsiteX390" fmla="*/ 2883114 w 12191999"/>
              <a:gd name="connsiteY390" fmla="*/ 4226728 h 4524375"/>
              <a:gd name="connsiteX391" fmla="*/ 2880745 w 12191999"/>
              <a:gd name="connsiteY391" fmla="*/ 4226335 h 4524375"/>
              <a:gd name="connsiteX392" fmla="*/ 2878376 w 12191999"/>
              <a:gd name="connsiteY392" fmla="*/ 4224765 h 4524375"/>
              <a:gd name="connsiteX393" fmla="*/ 2873243 w 12191999"/>
              <a:gd name="connsiteY393" fmla="*/ 4222017 h 4524375"/>
              <a:gd name="connsiteX394" fmla="*/ 2868505 w 12191999"/>
              <a:gd name="connsiteY394" fmla="*/ 4217305 h 4524375"/>
              <a:gd name="connsiteX395" fmla="*/ 2863766 w 12191999"/>
              <a:gd name="connsiteY395" fmla="*/ 4211809 h 4524375"/>
              <a:gd name="connsiteX396" fmla="*/ 2859028 w 12191999"/>
              <a:gd name="connsiteY396" fmla="*/ 4205527 h 4524375"/>
              <a:gd name="connsiteX397" fmla="*/ 2854684 w 12191999"/>
              <a:gd name="connsiteY397" fmla="*/ 4198068 h 4524375"/>
              <a:gd name="connsiteX398" fmla="*/ 2849551 w 12191999"/>
              <a:gd name="connsiteY398" fmla="*/ 4190216 h 4524375"/>
              <a:gd name="connsiteX399" fmla="*/ 2844814 w 12191999"/>
              <a:gd name="connsiteY399" fmla="*/ 4181971 h 4524375"/>
              <a:gd name="connsiteX400" fmla="*/ 2849551 w 12191999"/>
              <a:gd name="connsiteY400" fmla="*/ 4182756 h 4524375"/>
              <a:gd name="connsiteX401" fmla="*/ 2853894 w 12191999"/>
              <a:gd name="connsiteY401" fmla="*/ 4183541 h 4524375"/>
              <a:gd name="connsiteX402" fmla="*/ 2858238 w 12191999"/>
              <a:gd name="connsiteY402" fmla="*/ 4183541 h 4524375"/>
              <a:gd name="connsiteX403" fmla="*/ 2862581 w 12191999"/>
              <a:gd name="connsiteY403" fmla="*/ 4182756 h 4524375"/>
              <a:gd name="connsiteX404" fmla="*/ 2866531 w 12191999"/>
              <a:gd name="connsiteY404" fmla="*/ 4181971 h 4524375"/>
              <a:gd name="connsiteX405" fmla="*/ 2870479 w 12191999"/>
              <a:gd name="connsiteY405" fmla="*/ 4180793 h 4524375"/>
              <a:gd name="connsiteX406" fmla="*/ 2874032 w 12191999"/>
              <a:gd name="connsiteY406" fmla="*/ 4179223 h 4524375"/>
              <a:gd name="connsiteX407" fmla="*/ 2878376 w 12191999"/>
              <a:gd name="connsiteY407" fmla="*/ 4177259 h 4524375"/>
              <a:gd name="connsiteX408" fmla="*/ 2885878 w 12191999"/>
              <a:gd name="connsiteY408" fmla="*/ 4172941 h 4524375"/>
              <a:gd name="connsiteX409" fmla="*/ 2893381 w 12191999"/>
              <a:gd name="connsiteY409" fmla="*/ 4167444 h 4524375"/>
              <a:gd name="connsiteX410" fmla="*/ 2900883 w 12191999"/>
              <a:gd name="connsiteY410" fmla="*/ 4160770 h 4524375"/>
              <a:gd name="connsiteX411" fmla="*/ 1107813 w 12191999"/>
              <a:gd name="connsiteY411" fmla="*/ 4148138 h 4524375"/>
              <a:gd name="connsiteX412" fmla="*/ 1113711 w 12191999"/>
              <a:gd name="connsiteY412" fmla="*/ 4148138 h 4524375"/>
              <a:gd name="connsiteX413" fmla="*/ 1120790 w 12191999"/>
              <a:gd name="connsiteY413" fmla="*/ 4149322 h 4524375"/>
              <a:gd name="connsiteX414" fmla="*/ 1078713 w 12191999"/>
              <a:gd name="connsiteY414" fmla="*/ 4216401 h 4524375"/>
              <a:gd name="connsiteX415" fmla="*/ 1077927 w 12191999"/>
              <a:gd name="connsiteY415" fmla="*/ 4201012 h 4524375"/>
              <a:gd name="connsiteX416" fmla="*/ 1077927 w 12191999"/>
              <a:gd name="connsiteY416" fmla="*/ 4193910 h 4524375"/>
              <a:gd name="connsiteX417" fmla="*/ 1078713 w 12191999"/>
              <a:gd name="connsiteY417" fmla="*/ 4186807 h 4524375"/>
              <a:gd name="connsiteX418" fmla="*/ 1079500 w 12191999"/>
              <a:gd name="connsiteY418" fmla="*/ 4180494 h 4524375"/>
              <a:gd name="connsiteX419" fmla="*/ 1080679 w 12191999"/>
              <a:gd name="connsiteY419" fmla="*/ 4174181 h 4524375"/>
              <a:gd name="connsiteX420" fmla="*/ 1082645 w 12191999"/>
              <a:gd name="connsiteY420" fmla="*/ 4168657 h 4524375"/>
              <a:gd name="connsiteX421" fmla="*/ 1084612 w 12191999"/>
              <a:gd name="connsiteY421" fmla="*/ 4164316 h 4524375"/>
              <a:gd name="connsiteX422" fmla="*/ 1086971 w 12191999"/>
              <a:gd name="connsiteY422" fmla="*/ 4159581 h 4524375"/>
              <a:gd name="connsiteX423" fmla="*/ 1090117 w 12191999"/>
              <a:gd name="connsiteY423" fmla="*/ 4155635 h 4524375"/>
              <a:gd name="connsiteX424" fmla="*/ 1093656 w 12191999"/>
              <a:gd name="connsiteY424" fmla="*/ 4152479 h 4524375"/>
              <a:gd name="connsiteX425" fmla="*/ 1097589 w 12191999"/>
              <a:gd name="connsiteY425" fmla="*/ 4150506 h 4524375"/>
              <a:gd name="connsiteX426" fmla="*/ 1102701 w 12191999"/>
              <a:gd name="connsiteY426" fmla="*/ 4148533 h 4524375"/>
              <a:gd name="connsiteX427" fmla="*/ 890603 w 12191999"/>
              <a:gd name="connsiteY427" fmla="*/ 4144963 h 4524375"/>
              <a:gd name="connsiteX428" fmla="*/ 886793 w 12191999"/>
              <a:gd name="connsiteY428" fmla="*/ 4161467 h 4524375"/>
              <a:gd name="connsiteX429" fmla="*/ 883745 w 12191999"/>
              <a:gd name="connsiteY429" fmla="*/ 4172863 h 4524375"/>
              <a:gd name="connsiteX430" fmla="*/ 880697 w 12191999"/>
              <a:gd name="connsiteY430" fmla="*/ 4180329 h 4524375"/>
              <a:gd name="connsiteX431" fmla="*/ 879173 w 12191999"/>
              <a:gd name="connsiteY431" fmla="*/ 4182686 h 4524375"/>
              <a:gd name="connsiteX432" fmla="*/ 878411 w 12191999"/>
              <a:gd name="connsiteY432" fmla="*/ 4183865 h 4524375"/>
              <a:gd name="connsiteX433" fmla="*/ 877268 w 12191999"/>
              <a:gd name="connsiteY433" fmla="*/ 4184651 h 4524375"/>
              <a:gd name="connsiteX434" fmla="*/ 875744 w 12191999"/>
              <a:gd name="connsiteY434" fmla="*/ 4184651 h 4524375"/>
              <a:gd name="connsiteX435" fmla="*/ 875363 w 12191999"/>
              <a:gd name="connsiteY435" fmla="*/ 4183472 h 4524375"/>
              <a:gd name="connsiteX436" fmla="*/ 874601 w 12191999"/>
              <a:gd name="connsiteY436" fmla="*/ 4182686 h 4524375"/>
              <a:gd name="connsiteX437" fmla="*/ 872696 w 12191999"/>
              <a:gd name="connsiteY437" fmla="*/ 4177971 h 4524375"/>
              <a:gd name="connsiteX438" fmla="*/ 871553 w 12191999"/>
              <a:gd name="connsiteY438" fmla="*/ 4172077 h 4524375"/>
              <a:gd name="connsiteX439" fmla="*/ 1749436 w 12191999"/>
              <a:gd name="connsiteY439" fmla="*/ 4143375 h 4524375"/>
              <a:gd name="connsiteX440" fmla="*/ 1708161 w 12191999"/>
              <a:gd name="connsiteY440" fmla="*/ 4308475 h 4524375"/>
              <a:gd name="connsiteX441" fmla="*/ 1717202 w 12191999"/>
              <a:gd name="connsiteY441" fmla="*/ 4191678 h 4524375"/>
              <a:gd name="connsiteX442" fmla="*/ 1347800 w 12191999"/>
              <a:gd name="connsiteY442" fmla="*/ 4130675 h 4524375"/>
              <a:gd name="connsiteX443" fmla="*/ 1341702 w 12191999"/>
              <a:gd name="connsiteY443" fmla="*/ 4148823 h 4524375"/>
              <a:gd name="connsiteX444" fmla="*/ 1335197 w 12191999"/>
              <a:gd name="connsiteY444" fmla="*/ 4166577 h 4524375"/>
              <a:gd name="connsiteX445" fmla="*/ 1332351 w 12191999"/>
              <a:gd name="connsiteY445" fmla="*/ 4175651 h 4524375"/>
              <a:gd name="connsiteX446" fmla="*/ 1329098 w 12191999"/>
              <a:gd name="connsiteY446" fmla="*/ 4183936 h 4524375"/>
              <a:gd name="connsiteX447" fmla="*/ 1325439 w 12191999"/>
              <a:gd name="connsiteY447" fmla="*/ 4191038 h 4524375"/>
              <a:gd name="connsiteX448" fmla="*/ 1321780 w 12191999"/>
              <a:gd name="connsiteY448" fmla="*/ 4197350 h 4524375"/>
              <a:gd name="connsiteX449" fmla="*/ 1318121 w 12191999"/>
              <a:gd name="connsiteY449" fmla="*/ 4181175 h 4524375"/>
              <a:gd name="connsiteX450" fmla="*/ 1316495 w 12191999"/>
              <a:gd name="connsiteY450" fmla="*/ 4173679 h 4524375"/>
              <a:gd name="connsiteX451" fmla="*/ 1314462 w 12191999"/>
              <a:gd name="connsiteY451" fmla="*/ 4167366 h 4524375"/>
              <a:gd name="connsiteX452" fmla="*/ 1318934 w 12191999"/>
              <a:gd name="connsiteY452" fmla="*/ 4161843 h 4524375"/>
              <a:gd name="connsiteX453" fmla="*/ 1322187 w 12191999"/>
              <a:gd name="connsiteY453" fmla="*/ 4156319 h 4524375"/>
              <a:gd name="connsiteX454" fmla="*/ 1326659 w 12191999"/>
              <a:gd name="connsiteY454" fmla="*/ 4150796 h 4524375"/>
              <a:gd name="connsiteX455" fmla="*/ 1330318 w 12191999"/>
              <a:gd name="connsiteY455" fmla="*/ 4146062 h 4524375"/>
              <a:gd name="connsiteX456" fmla="*/ 1334384 w 12191999"/>
              <a:gd name="connsiteY456" fmla="*/ 4141722 h 4524375"/>
              <a:gd name="connsiteX457" fmla="*/ 1338855 w 12191999"/>
              <a:gd name="connsiteY457" fmla="*/ 4137382 h 4524375"/>
              <a:gd name="connsiteX458" fmla="*/ 863465 w 12191999"/>
              <a:gd name="connsiteY458" fmla="*/ 4130675 h 4524375"/>
              <a:gd name="connsiteX459" fmla="*/ 863869 w 12191999"/>
              <a:gd name="connsiteY459" fmla="*/ 4131071 h 4524375"/>
              <a:gd name="connsiteX460" fmla="*/ 864274 w 12191999"/>
              <a:gd name="connsiteY460" fmla="*/ 4131466 h 4524375"/>
              <a:gd name="connsiteX461" fmla="*/ 865487 w 12191999"/>
              <a:gd name="connsiteY461" fmla="*/ 4134233 h 4524375"/>
              <a:gd name="connsiteX462" fmla="*/ 865892 w 12191999"/>
              <a:gd name="connsiteY462" fmla="*/ 4138186 h 4524375"/>
              <a:gd name="connsiteX463" fmla="*/ 867509 w 12191999"/>
              <a:gd name="connsiteY463" fmla="*/ 4148859 h 4524375"/>
              <a:gd name="connsiteX464" fmla="*/ 869531 w 12191999"/>
              <a:gd name="connsiteY464" fmla="*/ 4161114 h 4524375"/>
              <a:gd name="connsiteX465" fmla="*/ 871553 w 12191999"/>
              <a:gd name="connsiteY465" fmla="*/ 4172973 h 4524375"/>
              <a:gd name="connsiteX466" fmla="*/ 828690 w 12191999"/>
              <a:gd name="connsiteY466" fmla="*/ 4230688 h 4524375"/>
              <a:gd name="connsiteX467" fmla="*/ 834755 w 12191999"/>
              <a:gd name="connsiteY467" fmla="*/ 4215667 h 4524375"/>
              <a:gd name="connsiteX468" fmla="*/ 840012 w 12191999"/>
              <a:gd name="connsiteY468" fmla="*/ 4201040 h 4524375"/>
              <a:gd name="connsiteX469" fmla="*/ 848504 w 12191999"/>
              <a:gd name="connsiteY469" fmla="*/ 4177322 h 4524375"/>
              <a:gd name="connsiteX470" fmla="*/ 850526 w 12191999"/>
              <a:gd name="connsiteY470" fmla="*/ 4171392 h 4524375"/>
              <a:gd name="connsiteX471" fmla="*/ 851334 w 12191999"/>
              <a:gd name="connsiteY471" fmla="*/ 4170997 h 4524375"/>
              <a:gd name="connsiteX472" fmla="*/ 852143 w 12191999"/>
              <a:gd name="connsiteY472" fmla="*/ 4170997 h 4524375"/>
              <a:gd name="connsiteX473" fmla="*/ 852143 w 12191999"/>
              <a:gd name="connsiteY473" fmla="*/ 4171392 h 4524375"/>
              <a:gd name="connsiteX474" fmla="*/ 852547 w 12191999"/>
              <a:gd name="connsiteY474" fmla="*/ 4173764 h 4524375"/>
              <a:gd name="connsiteX475" fmla="*/ 852547 w 12191999"/>
              <a:gd name="connsiteY475" fmla="*/ 4178508 h 4524375"/>
              <a:gd name="connsiteX476" fmla="*/ 851334 w 12191999"/>
              <a:gd name="connsiteY476" fmla="*/ 4193925 h 4524375"/>
              <a:gd name="connsiteX477" fmla="*/ 856187 w 12191999"/>
              <a:gd name="connsiteY477" fmla="*/ 4160323 h 4524375"/>
              <a:gd name="connsiteX478" fmla="*/ 857804 w 12191999"/>
              <a:gd name="connsiteY478" fmla="*/ 4149255 h 4524375"/>
              <a:gd name="connsiteX479" fmla="*/ 859017 w 12191999"/>
              <a:gd name="connsiteY479" fmla="*/ 4140558 h 4524375"/>
              <a:gd name="connsiteX480" fmla="*/ 860635 w 12191999"/>
              <a:gd name="connsiteY480" fmla="*/ 4134628 h 4524375"/>
              <a:gd name="connsiteX481" fmla="*/ 862252 w 12191999"/>
              <a:gd name="connsiteY481" fmla="*/ 4131466 h 4524375"/>
              <a:gd name="connsiteX482" fmla="*/ 862656 w 12191999"/>
              <a:gd name="connsiteY482" fmla="*/ 4131071 h 4524375"/>
              <a:gd name="connsiteX483" fmla="*/ 1155717 w 12191999"/>
              <a:gd name="connsiteY483" fmla="*/ 4124325 h 4524375"/>
              <a:gd name="connsiteX484" fmla="*/ 1157128 w 12191999"/>
              <a:gd name="connsiteY484" fmla="*/ 4127500 h 4524375"/>
              <a:gd name="connsiteX485" fmla="*/ 1158892 w 12191999"/>
              <a:gd name="connsiteY485" fmla="*/ 4130322 h 4524375"/>
              <a:gd name="connsiteX486" fmla="*/ 1160656 w 12191999"/>
              <a:gd name="connsiteY486" fmla="*/ 4132792 h 4524375"/>
              <a:gd name="connsiteX487" fmla="*/ 1162067 w 12191999"/>
              <a:gd name="connsiteY487" fmla="*/ 4135967 h 4524375"/>
              <a:gd name="connsiteX488" fmla="*/ 1160656 w 12191999"/>
              <a:gd name="connsiteY488" fmla="*/ 4136320 h 4524375"/>
              <a:gd name="connsiteX489" fmla="*/ 1159245 w 12191999"/>
              <a:gd name="connsiteY489" fmla="*/ 4137025 h 4524375"/>
              <a:gd name="connsiteX490" fmla="*/ 1157833 w 12191999"/>
              <a:gd name="connsiteY490" fmla="*/ 4137025 h 4524375"/>
              <a:gd name="connsiteX491" fmla="*/ 1157128 w 12191999"/>
              <a:gd name="connsiteY491" fmla="*/ 4135967 h 4524375"/>
              <a:gd name="connsiteX492" fmla="*/ 1156423 w 12191999"/>
              <a:gd name="connsiteY492" fmla="*/ 4134556 h 4524375"/>
              <a:gd name="connsiteX493" fmla="*/ 1156070 w 12191999"/>
              <a:gd name="connsiteY493" fmla="*/ 4132086 h 4524375"/>
              <a:gd name="connsiteX494" fmla="*/ 1155717 w 12191999"/>
              <a:gd name="connsiteY494" fmla="*/ 4128911 h 4524375"/>
              <a:gd name="connsiteX495" fmla="*/ 2275429 w 12191999"/>
              <a:gd name="connsiteY495" fmla="*/ 4117975 h 4524375"/>
              <a:gd name="connsiteX496" fmla="*/ 2277465 w 12191999"/>
              <a:gd name="connsiteY496" fmla="*/ 4117975 h 4524375"/>
              <a:gd name="connsiteX497" fmla="*/ 2279093 w 12191999"/>
              <a:gd name="connsiteY497" fmla="*/ 4117975 h 4524375"/>
              <a:gd name="connsiteX498" fmla="*/ 2280314 w 12191999"/>
              <a:gd name="connsiteY498" fmla="*/ 4118767 h 4524375"/>
              <a:gd name="connsiteX499" fmla="*/ 2281942 w 12191999"/>
              <a:gd name="connsiteY499" fmla="*/ 4119558 h 4524375"/>
              <a:gd name="connsiteX500" fmla="*/ 2283163 w 12191999"/>
              <a:gd name="connsiteY500" fmla="*/ 4121141 h 4524375"/>
              <a:gd name="connsiteX501" fmla="*/ 2283977 w 12191999"/>
              <a:gd name="connsiteY501" fmla="*/ 4122724 h 4524375"/>
              <a:gd name="connsiteX502" fmla="*/ 2285605 w 12191999"/>
              <a:gd name="connsiteY502" fmla="*/ 4126681 h 4524375"/>
              <a:gd name="connsiteX503" fmla="*/ 2286013 w 12191999"/>
              <a:gd name="connsiteY503" fmla="*/ 4132221 h 4524375"/>
              <a:gd name="connsiteX504" fmla="*/ 2286013 w 12191999"/>
              <a:gd name="connsiteY504" fmla="*/ 4138157 h 4524375"/>
              <a:gd name="connsiteX505" fmla="*/ 2285605 w 12191999"/>
              <a:gd name="connsiteY505" fmla="*/ 4145280 h 4524375"/>
              <a:gd name="connsiteX506" fmla="*/ 2284791 w 12191999"/>
              <a:gd name="connsiteY506" fmla="*/ 4153590 h 4524375"/>
              <a:gd name="connsiteX507" fmla="*/ 2283163 w 12191999"/>
              <a:gd name="connsiteY507" fmla="*/ 4161505 h 4524375"/>
              <a:gd name="connsiteX508" fmla="*/ 2278278 w 12191999"/>
              <a:gd name="connsiteY508" fmla="*/ 4179313 h 4524375"/>
              <a:gd name="connsiteX509" fmla="*/ 2272580 w 12191999"/>
              <a:gd name="connsiteY509" fmla="*/ 4197516 h 4524375"/>
              <a:gd name="connsiteX510" fmla="*/ 2266475 w 12191999"/>
              <a:gd name="connsiteY510" fmla="*/ 4214928 h 4524375"/>
              <a:gd name="connsiteX511" fmla="*/ 2259555 w 12191999"/>
              <a:gd name="connsiteY511" fmla="*/ 4230757 h 4524375"/>
              <a:gd name="connsiteX512" fmla="*/ 2256704 w 12191999"/>
              <a:gd name="connsiteY512" fmla="*/ 4237088 h 4524375"/>
              <a:gd name="connsiteX513" fmla="*/ 2253042 w 12191999"/>
              <a:gd name="connsiteY513" fmla="*/ 4243420 h 4524375"/>
              <a:gd name="connsiteX514" fmla="*/ 2250599 w 12191999"/>
              <a:gd name="connsiteY514" fmla="*/ 4247773 h 4524375"/>
              <a:gd name="connsiteX515" fmla="*/ 2247343 w 12191999"/>
              <a:gd name="connsiteY515" fmla="*/ 4251730 h 4524375"/>
              <a:gd name="connsiteX516" fmla="*/ 2244494 w 12191999"/>
              <a:gd name="connsiteY516" fmla="*/ 4253709 h 4524375"/>
              <a:gd name="connsiteX517" fmla="*/ 2243679 w 12191999"/>
              <a:gd name="connsiteY517" fmla="*/ 4254500 h 4524375"/>
              <a:gd name="connsiteX518" fmla="*/ 2242459 w 12191999"/>
              <a:gd name="connsiteY518" fmla="*/ 4254500 h 4524375"/>
              <a:gd name="connsiteX519" fmla="*/ 2241644 w 12191999"/>
              <a:gd name="connsiteY519" fmla="*/ 4254500 h 4524375"/>
              <a:gd name="connsiteX520" fmla="*/ 2241237 w 12191999"/>
              <a:gd name="connsiteY520" fmla="*/ 4253709 h 4524375"/>
              <a:gd name="connsiteX521" fmla="*/ 2240016 w 12191999"/>
              <a:gd name="connsiteY521" fmla="*/ 4252917 h 4524375"/>
              <a:gd name="connsiteX522" fmla="*/ 2239609 w 12191999"/>
              <a:gd name="connsiteY522" fmla="*/ 4251334 h 4524375"/>
              <a:gd name="connsiteX523" fmla="*/ 2238388 w 12191999"/>
              <a:gd name="connsiteY523" fmla="*/ 4246586 h 4524375"/>
              <a:gd name="connsiteX524" fmla="*/ 2238388 w 12191999"/>
              <a:gd name="connsiteY524" fmla="*/ 4239858 h 4524375"/>
              <a:gd name="connsiteX525" fmla="*/ 2238795 w 12191999"/>
              <a:gd name="connsiteY525" fmla="*/ 4231152 h 4524375"/>
              <a:gd name="connsiteX526" fmla="*/ 2240016 w 12191999"/>
              <a:gd name="connsiteY526" fmla="*/ 4220072 h 4524375"/>
              <a:gd name="connsiteX527" fmla="*/ 2241644 w 12191999"/>
              <a:gd name="connsiteY527" fmla="*/ 4225612 h 4524375"/>
              <a:gd name="connsiteX528" fmla="*/ 2242052 w 12191999"/>
              <a:gd name="connsiteY528" fmla="*/ 4226404 h 4524375"/>
              <a:gd name="connsiteX529" fmla="*/ 2242459 w 12191999"/>
              <a:gd name="connsiteY529" fmla="*/ 4227195 h 4524375"/>
              <a:gd name="connsiteX530" fmla="*/ 2243272 w 12191999"/>
              <a:gd name="connsiteY530" fmla="*/ 4226404 h 4524375"/>
              <a:gd name="connsiteX531" fmla="*/ 2243679 w 12191999"/>
              <a:gd name="connsiteY531" fmla="*/ 4225217 h 4524375"/>
              <a:gd name="connsiteX532" fmla="*/ 2244086 w 12191999"/>
              <a:gd name="connsiteY532" fmla="*/ 4219676 h 4524375"/>
              <a:gd name="connsiteX533" fmla="*/ 2245308 w 12191999"/>
              <a:gd name="connsiteY533" fmla="*/ 4203056 h 4524375"/>
              <a:gd name="connsiteX534" fmla="*/ 2246122 w 12191999"/>
              <a:gd name="connsiteY534" fmla="*/ 4180500 h 4524375"/>
              <a:gd name="connsiteX535" fmla="*/ 2247750 w 12191999"/>
              <a:gd name="connsiteY535" fmla="*/ 4157548 h 4524375"/>
              <a:gd name="connsiteX536" fmla="*/ 2248156 w 12191999"/>
              <a:gd name="connsiteY536" fmla="*/ 4146863 h 4524375"/>
              <a:gd name="connsiteX537" fmla="*/ 2249378 w 12191999"/>
              <a:gd name="connsiteY537" fmla="*/ 4138157 h 4524375"/>
              <a:gd name="connsiteX538" fmla="*/ 2251006 w 12191999"/>
              <a:gd name="connsiteY538" fmla="*/ 4131034 h 4524375"/>
              <a:gd name="connsiteX539" fmla="*/ 2251820 w 12191999"/>
              <a:gd name="connsiteY539" fmla="*/ 4128660 h 4524375"/>
              <a:gd name="connsiteX540" fmla="*/ 2252635 w 12191999"/>
              <a:gd name="connsiteY540" fmla="*/ 4127077 h 4524375"/>
              <a:gd name="connsiteX541" fmla="*/ 2253449 w 12191999"/>
              <a:gd name="connsiteY541" fmla="*/ 4126285 h 4524375"/>
              <a:gd name="connsiteX542" fmla="*/ 2254670 w 12191999"/>
              <a:gd name="connsiteY542" fmla="*/ 4126285 h 4524375"/>
              <a:gd name="connsiteX543" fmla="*/ 2256298 w 12191999"/>
              <a:gd name="connsiteY543" fmla="*/ 4127077 h 4524375"/>
              <a:gd name="connsiteX544" fmla="*/ 2257112 w 12191999"/>
              <a:gd name="connsiteY544" fmla="*/ 4129056 h 4524375"/>
              <a:gd name="connsiteX545" fmla="*/ 2264438 w 12191999"/>
              <a:gd name="connsiteY545" fmla="*/ 4123515 h 4524375"/>
              <a:gd name="connsiteX546" fmla="*/ 2270138 w 12191999"/>
              <a:gd name="connsiteY546" fmla="*/ 4119954 h 4524375"/>
              <a:gd name="connsiteX547" fmla="*/ 2272580 w 12191999"/>
              <a:gd name="connsiteY547" fmla="*/ 4118767 h 4524375"/>
              <a:gd name="connsiteX548" fmla="*/ 1706286 w 12191999"/>
              <a:gd name="connsiteY548" fmla="*/ 4116388 h 4524375"/>
              <a:gd name="connsiteX549" fmla="*/ 1709750 w 12191999"/>
              <a:gd name="connsiteY549" fmla="*/ 4137026 h 4524375"/>
              <a:gd name="connsiteX550" fmla="*/ 1704987 w 12191999"/>
              <a:gd name="connsiteY550" fmla="*/ 4136201 h 4524375"/>
              <a:gd name="connsiteX551" fmla="*/ 1394186 w 12191999"/>
              <a:gd name="connsiteY551" fmla="*/ 4110038 h 4524375"/>
              <a:gd name="connsiteX552" fmla="*/ 1403621 w 12191999"/>
              <a:gd name="connsiteY552" fmla="*/ 4110435 h 4524375"/>
              <a:gd name="connsiteX553" fmla="*/ 1413448 w 12191999"/>
              <a:gd name="connsiteY553" fmla="*/ 4111229 h 4524375"/>
              <a:gd name="connsiteX554" fmla="*/ 1422882 w 12191999"/>
              <a:gd name="connsiteY554" fmla="*/ 4114007 h 4524375"/>
              <a:gd name="connsiteX555" fmla="*/ 1432316 w 12191999"/>
              <a:gd name="connsiteY555" fmla="*/ 4117579 h 4524375"/>
              <a:gd name="connsiteX556" fmla="*/ 1442537 w 12191999"/>
              <a:gd name="connsiteY556" fmla="*/ 4121944 h 4524375"/>
              <a:gd name="connsiteX557" fmla="*/ 1451971 w 12191999"/>
              <a:gd name="connsiteY557" fmla="*/ 4127104 h 4524375"/>
              <a:gd name="connsiteX558" fmla="*/ 1461798 w 12191999"/>
              <a:gd name="connsiteY558" fmla="*/ 4133851 h 4524375"/>
              <a:gd name="connsiteX559" fmla="*/ 1471626 w 12191999"/>
              <a:gd name="connsiteY559" fmla="*/ 4141391 h 4524375"/>
              <a:gd name="connsiteX560" fmla="*/ 1462585 w 12191999"/>
              <a:gd name="connsiteY560" fmla="*/ 4144169 h 4524375"/>
              <a:gd name="connsiteX561" fmla="*/ 1453937 w 12191999"/>
              <a:gd name="connsiteY561" fmla="*/ 4147344 h 4524375"/>
              <a:gd name="connsiteX562" fmla="*/ 1446075 w 12191999"/>
              <a:gd name="connsiteY562" fmla="*/ 4151313 h 4524375"/>
              <a:gd name="connsiteX563" fmla="*/ 1441358 w 12191999"/>
              <a:gd name="connsiteY563" fmla="*/ 4154091 h 4524375"/>
              <a:gd name="connsiteX564" fmla="*/ 1437426 w 12191999"/>
              <a:gd name="connsiteY564" fmla="*/ 4156473 h 4524375"/>
              <a:gd name="connsiteX565" fmla="*/ 1433496 w 12191999"/>
              <a:gd name="connsiteY565" fmla="*/ 4160044 h 4524375"/>
              <a:gd name="connsiteX566" fmla="*/ 1429958 w 12191999"/>
              <a:gd name="connsiteY566" fmla="*/ 4163616 h 4524375"/>
              <a:gd name="connsiteX567" fmla="*/ 1426027 w 12191999"/>
              <a:gd name="connsiteY567" fmla="*/ 4167982 h 4524375"/>
              <a:gd name="connsiteX568" fmla="*/ 1421703 w 12191999"/>
              <a:gd name="connsiteY568" fmla="*/ 4173141 h 4524375"/>
              <a:gd name="connsiteX569" fmla="*/ 1418165 w 12191999"/>
              <a:gd name="connsiteY569" fmla="*/ 4179094 h 4524375"/>
              <a:gd name="connsiteX570" fmla="*/ 1414234 w 12191999"/>
              <a:gd name="connsiteY570" fmla="*/ 4185841 h 4524375"/>
              <a:gd name="connsiteX571" fmla="*/ 1410696 w 12191999"/>
              <a:gd name="connsiteY571" fmla="*/ 4193382 h 4524375"/>
              <a:gd name="connsiteX572" fmla="*/ 1407158 w 12191999"/>
              <a:gd name="connsiteY572" fmla="*/ 4202113 h 4524375"/>
              <a:gd name="connsiteX573" fmla="*/ 1404800 w 12191999"/>
              <a:gd name="connsiteY573" fmla="*/ 4202113 h 4524375"/>
              <a:gd name="connsiteX574" fmla="*/ 1402834 w 12191999"/>
              <a:gd name="connsiteY574" fmla="*/ 4202113 h 4524375"/>
              <a:gd name="connsiteX575" fmla="*/ 1400869 w 12191999"/>
              <a:gd name="connsiteY575" fmla="*/ 4201319 h 4524375"/>
              <a:gd name="connsiteX576" fmla="*/ 1398903 w 12191999"/>
              <a:gd name="connsiteY576" fmla="*/ 4200526 h 4524375"/>
              <a:gd name="connsiteX577" fmla="*/ 1397331 w 12191999"/>
              <a:gd name="connsiteY577" fmla="*/ 4199335 h 4524375"/>
              <a:gd name="connsiteX578" fmla="*/ 1395758 w 12191999"/>
              <a:gd name="connsiteY578" fmla="*/ 4198144 h 4524375"/>
              <a:gd name="connsiteX579" fmla="*/ 1393400 w 12191999"/>
              <a:gd name="connsiteY579" fmla="*/ 4194573 h 4524375"/>
              <a:gd name="connsiteX580" fmla="*/ 1391435 w 12191999"/>
              <a:gd name="connsiteY580" fmla="*/ 4189413 h 4524375"/>
              <a:gd name="connsiteX581" fmla="*/ 1390255 w 12191999"/>
              <a:gd name="connsiteY581" fmla="*/ 4183857 h 4524375"/>
              <a:gd name="connsiteX582" fmla="*/ 1389076 w 12191999"/>
              <a:gd name="connsiteY582" fmla="*/ 4177904 h 4524375"/>
              <a:gd name="connsiteX583" fmla="*/ 1389076 w 12191999"/>
              <a:gd name="connsiteY583" fmla="*/ 4170760 h 4524375"/>
              <a:gd name="connsiteX584" fmla="*/ 1389076 w 12191999"/>
              <a:gd name="connsiteY584" fmla="*/ 4163219 h 4524375"/>
              <a:gd name="connsiteX585" fmla="*/ 1389862 w 12191999"/>
              <a:gd name="connsiteY585" fmla="*/ 4155282 h 4524375"/>
              <a:gd name="connsiteX586" fmla="*/ 1390648 w 12191999"/>
              <a:gd name="connsiteY586" fmla="*/ 4139407 h 4524375"/>
              <a:gd name="connsiteX587" fmla="*/ 1620126 w 12191999"/>
              <a:gd name="connsiteY587" fmla="*/ 4108450 h 4524375"/>
              <a:gd name="connsiteX588" fmla="*/ 1614150 w 12191999"/>
              <a:gd name="connsiteY588" fmla="*/ 4123531 h 4524375"/>
              <a:gd name="connsiteX589" fmla="*/ 1704987 w 12191999"/>
              <a:gd name="connsiteY589" fmla="*/ 4135835 h 4524375"/>
              <a:gd name="connsiteX590" fmla="*/ 1703792 w 12191999"/>
              <a:gd name="connsiteY590" fmla="*/ 4148931 h 4524375"/>
              <a:gd name="connsiteX591" fmla="*/ 1702597 w 12191999"/>
              <a:gd name="connsiteY591" fmla="*/ 4162028 h 4524375"/>
              <a:gd name="connsiteX592" fmla="*/ 1699808 w 12191999"/>
              <a:gd name="connsiteY592" fmla="*/ 4176316 h 4524375"/>
              <a:gd name="connsiteX593" fmla="*/ 1696222 w 12191999"/>
              <a:gd name="connsiteY593" fmla="*/ 4191000 h 4524375"/>
              <a:gd name="connsiteX594" fmla="*/ 1691441 w 12191999"/>
              <a:gd name="connsiteY594" fmla="*/ 4206081 h 4524375"/>
              <a:gd name="connsiteX595" fmla="*/ 1688254 w 12191999"/>
              <a:gd name="connsiteY595" fmla="*/ 4214019 h 4524375"/>
              <a:gd name="connsiteX596" fmla="*/ 1685067 w 12191999"/>
              <a:gd name="connsiteY596" fmla="*/ 4222353 h 4524375"/>
              <a:gd name="connsiteX597" fmla="*/ 1681083 w 12191999"/>
              <a:gd name="connsiteY597" fmla="*/ 4230688 h 4524375"/>
              <a:gd name="connsiteX598" fmla="*/ 1676700 w 12191999"/>
              <a:gd name="connsiteY598" fmla="*/ 4239419 h 4524375"/>
              <a:gd name="connsiteX599" fmla="*/ 1671919 w 12191999"/>
              <a:gd name="connsiteY599" fmla="*/ 4248547 h 4524375"/>
              <a:gd name="connsiteX600" fmla="*/ 1666341 w 12191999"/>
              <a:gd name="connsiteY600" fmla="*/ 4257675 h 4524375"/>
              <a:gd name="connsiteX601" fmla="*/ 1647617 w 12191999"/>
              <a:gd name="connsiteY601" fmla="*/ 4205685 h 4524375"/>
              <a:gd name="connsiteX602" fmla="*/ 1638851 w 12191999"/>
              <a:gd name="connsiteY602" fmla="*/ 4184253 h 4524375"/>
              <a:gd name="connsiteX603" fmla="*/ 1631281 w 12191999"/>
              <a:gd name="connsiteY603" fmla="*/ 4166394 h 4524375"/>
              <a:gd name="connsiteX604" fmla="*/ 1624110 w 12191999"/>
              <a:gd name="connsiteY604" fmla="*/ 4151313 h 4524375"/>
              <a:gd name="connsiteX605" fmla="*/ 1620525 w 12191999"/>
              <a:gd name="connsiteY605" fmla="*/ 4144963 h 4524375"/>
              <a:gd name="connsiteX606" fmla="*/ 1616939 w 12191999"/>
              <a:gd name="connsiteY606" fmla="*/ 4138613 h 4524375"/>
              <a:gd name="connsiteX607" fmla="*/ 1612955 w 12191999"/>
              <a:gd name="connsiteY607" fmla="*/ 4133850 h 4524375"/>
              <a:gd name="connsiteX608" fmla="*/ 1609369 w 12191999"/>
              <a:gd name="connsiteY608" fmla="*/ 4129088 h 4524375"/>
              <a:gd name="connsiteX609" fmla="*/ 1605784 w 12191999"/>
              <a:gd name="connsiteY609" fmla="*/ 4124722 h 4524375"/>
              <a:gd name="connsiteX610" fmla="*/ 1601799 w 12191999"/>
              <a:gd name="connsiteY610" fmla="*/ 4121547 h 4524375"/>
              <a:gd name="connsiteX611" fmla="*/ 1376281 w 12191999"/>
              <a:gd name="connsiteY611" fmla="*/ 4083050 h 4524375"/>
              <a:gd name="connsiteX612" fmla="*/ 1379013 w 12191999"/>
              <a:gd name="connsiteY612" fmla="*/ 4083050 h 4524375"/>
              <a:gd name="connsiteX613" fmla="*/ 1382134 w 12191999"/>
              <a:gd name="connsiteY613" fmla="*/ 4084638 h 4524375"/>
              <a:gd name="connsiteX614" fmla="*/ 1385645 w 12191999"/>
              <a:gd name="connsiteY614" fmla="*/ 4086622 h 4524375"/>
              <a:gd name="connsiteX615" fmla="*/ 1389156 w 12191999"/>
              <a:gd name="connsiteY615" fmla="*/ 4090194 h 4524375"/>
              <a:gd name="connsiteX616" fmla="*/ 1391107 w 12191999"/>
              <a:gd name="connsiteY616" fmla="*/ 4088606 h 4524375"/>
              <a:gd name="connsiteX617" fmla="*/ 1391497 w 12191999"/>
              <a:gd name="connsiteY617" fmla="*/ 4088606 h 4524375"/>
              <a:gd name="connsiteX618" fmla="*/ 1392668 w 12191999"/>
              <a:gd name="connsiteY618" fmla="*/ 4088606 h 4524375"/>
              <a:gd name="connsiteX619" fmla="*/ 1393448 w 12191999"/>
              <a:gd name="connsiteY619" fmla="*/ 4090194 h 4524375"/>
              <a:gd name="connsiteX620" fmla="*/ 1393838 w 12191999"/>
              <a:gd name="connsiteY620" fmla="*/ 4092178 h 4524375"/>
              <a:gd name="connsiteX621" fmla="*/ 1393838 w 12191999"/>
              <a:gd name="connsiteY621" fmla="*/ 4095750 h 4524375"/>
              <a:gd name="connsiteX622" fmla="*/ 1393838 w 12191999"/>
              <a:gd name="connsiteY622" fmla="*/ 4099719 h 4524375"/>
              <a:gd name="connsiteX623" fmla="*/ 1393448 w 12191999"/>
              <a:gd name="connsiteY623" fmla="*/ 4110435 h 4524375"/>
              <a:gd name="connsiteX624" fmla="*/ 1387206 w 12191999"/>
              <a:gd name="connsiteY624" fmla="*/ 4111228 h 4524375"/>
              <a:gd name="connsiteX625" fmla="*/ 1381744 w 12191999"/>
              <a:gd name="connsiteY625" fmla="*/ 4112419 h 4524375"/>
              <a:gd name="connsiteX626" fmla="*/ 1375501 w 12191999"/>
              <a:gd name="connsiteY626" fmla="*/ 4114403 h 4524375"/>
              <a:gd name="connsiteX627" fmla="*/ 1369649 w 12191999"/>
              <a:gd name="connsiteY627" fmla="*/ 4116388 h 4524375"/>
              <a:gd name="connsiteX628" fmla="*/ 1364187 w 12191999"/>
              <a:gd name="connsiteY628" fmla="*/ 4119563 h 4524375"/>
              <a:gd name="connsiteX629" fmla="*/ 1358725 w 12191999"/>
              <a:gd name="connsiteY629" fmla="*/ 4122341 h 4524375"/>
              <a:gd name="connsiteX630" fmla="*/ 1353262 w 12191999"/>
              <a:gd name="connsiteY630" fmla="*/ 4126310 h 4524375"/>
              <a:gd name="connsiteX631" fmla="*/ 1347801 w 12191999"/>
              <a:gd name="connsiteY631" fmla="*/ 4130675 h 4524375"/>
              <a:gd name="connsiteX632" fmla="*/ 1351702 w 12191999"/>
              <a:gd name="connsiteY632" fmla="*/ 4117975 h 4524375"/>
              <a:gd name="connsiteX633" fmla="*/ 1356384 w 12191999"/>
              <a:gd name="connsiteY633" fmla="*/ 4106863 h 4524375"/>
              <a:gd name="connsiteX634" fmla="*/ 1360285 w 12191999"/>
              <a:gd name="connsiteY634" fmla="*/ 4096941 h 4524375"/>
              <a:gd name="connsiteX635" fmla="*/ 1362626 w 12191999"/>
              <a:gd name="connsiteY635" fmla="*/ 4092972 h 4524375"/>
              <a:gd name="connsiteX636" fmla="*/ 1365357 w 12191999"/>
              <a:gd name="connsiteY636" fmla="*/ 4089400 h 4524375"/>
              <a:gd name="connsiteX637" fmla="*/ 1367698 w 12191999"/>
              <a:gd name="connsiteY637" fmla="*/ 4087019 h 4524375"/>
              <a:gd name="connsiteX638" fmla="*/ 1370039 w 12191999"/>
              <a:gd name="connsiteY638" fmla="*/ 4084638 h 4524375"/>
              <a:gd name="connsiteX639" fmla="*/ 1373160 w 12191999"/>
              <a:gd name="connsiteY639" fmla="*/ 4083447 h 4524375"/>
              <a:gd name="connsiteX640" fmla="*/ 5002220 w 12191999"/>
              <a:gd name="connsiteY640" fmla="*/ 4079875 h 4524375"/>
              <a:gd name="connsiteX641" fmla="*/ 5019688 w 12191999"/>
              <a:gd name="connsiteY641" fmla="*/ 4230688 h 4524375"/>
              <a:gd name="connsiteX642" fmla="*/ 5010370 w 12191999"/>
              <a:gd name="connsiteY642" fmla="*/ 4227116 h 4524375"/>
              <a:gd name="connsiteX643" fmla="*/ 793219 w 12191999"/>
              <a:gd name="connsiteY643" fmla="*/ 4075113 h 4524375"/>
              <a:gd name="connsiteX644" fmla="*/ 786786 w 12191999"/>
              <a:gd name="connsiteY644" fmla="*/ 4086657 h 4524375"/>
              <a:gd name="connsiteX645" fmla="*/ 781962 w 12191999"/>
              <a:gd name="connsiteY645" fmla="*/ 4097405 h 4524375"/>
              <a:gd name="connsiteX646" fmla="*/ 778343 w 12191999"/>
              <a:gd name="connsiteY646" fmla="*/ 4107755 h 4524375"/>
              <a:gd name="connsiteX647" fmla="*/ 775529 w 12191999"/>
              <a:gd name="connsiteY647" fmla="*/ 4116513 h 4524375"/>
              <a:gd name="connsiteX648" fmla="*/ 774323 w 12191999"/>
              <a:gd name="connsiteY648" fmla="*/ 4125271 h 4524375"/>
              <a:gd name="connsiteX649" fmla="*/ 774323 w 12191999"/>
              <a:gd name="connsiteY649" fmla="*/ 4133630 h 4524375"/>
              <a:gd name="connsiteX650" fmla="*/ 774725 w 12191999"/>
              <a:gd name="connsiteY650" fmla="*/ 4141194 h 4524375"/>
              <a:gd name="connsiteX651" fmla="*/ 776333 w 12191999"/>
              <a:gd name="connsiteY651" fmla="*/ 4148757 h 4524375"/>
              <a:gd name="connsiteX652" fmla="*/ 778343 w 12191999"/>
              <a:gd name="connsiteY652" fmla="*/ 4155923 h 4524375"/>
              <a:gd name="connsiteX653" fmla="*/ 781158 w 12191999"/>
              <a:gd name="connsiteY653" fmla="*/ 4162292 h 4524375"/>
              <a:gd name="connsiteX654" fmla="*/ 784374 w 12191999"/>
              <a:gd name="connsiteY654" fmla="*/ 4169059 h 4524375"/>
              <a:gd name="connsiteX655" fmla="*/ 788394 w 12191999"/>
              <a:gd name="connsiteY655" fmla="*/ 4175428 h 4524375"/>
              <a:gd name="connsiteX656" fmla="*/ 796837 w 12191999"/>
              <a:gd name="connsiteY656" fmla="*/ 4189361 h 4524375"/>
              <a:gd name="connsiteX657" fmla="*/ 804877 w 12191999"/>
              <a:gd name="connsiteY657" fmla="*/ 4203692 h 4524375"/>
              <a:gd name="connsiteX658" fmla="*/ 798043 w 12191999"/>
              <a:gd name="connsiteY658" fmla="*/ 4205682 h 4524375"/>
              <a:gd name="connsiteX659" fmla="*/ 791610 w 12191999"/>
              <a:gd name="connsiteY659" fmla="*/ 4206478 h 4524375"/>
              <a:gd name="connsiteX660" fmla="*/ 785580 w 12191999"/>
              <a:gd name="connsiteY660" fmla="*/ 4206876 h 4524375"/>
              <a:gd name="connsiteX661" fmla="*/ 779952 w 12191999"/>
              <a:gd name="connsiteY661" fmla="*/ 4206876 h 4524375"/>
              <a:gd name="connsiteX662" fmla="*/ 774725 w 12191999"/>
              <a:gd name="connsiteY662" fmla="*/ 4205682 h 4524375"/>
              <a:gd name="connsiteX663" fmla="*/ 769499 w 12191999"/>
              <a:gd name="connsiteY663" fmla="*/ 4204090 h 4524375"/>
              <a:gd name="connsiteX664" fmla="*/ 765478 w 12191999"/>
              <a:gd name="connsiteY664" fmla="*/ 4201303 h 4524375"/>
              <a:gd name="connsiteX665" fmla="*/ 761458 w 12191999"/>
              <a:gd name="connsiteY665" fmla="*/ 4198915 h 4524375"/>
              <a:gd name="connsiteX666" fmla="*/ 757036 w 12191999"/>
              <a:gd name="connsiteY666" fmla="*/ 4195332 h 4524375"/>
              <a:gd name="connsiteX667" fmla="*/ 754222 w 12191999"/>
              <a:gd name="connsiteY667" fmla="*/ 4191351 h 4524375"/>
              <a:gd name="connsiteX668" fmla="*/ 751005 w 12191999"/>
              <a:gd name="connsiteY668" fmla="*/ 4186574 h 4524375"/>
              <a:gd name="connsiteX669" fmla="*/ 748995 w 12191999"/>
              <a:gd name="connsiteY669" fmla="*/ 4182196 h 4524375"/>
              <a:gd name="connsiteX670" fmla="*/ 746985 w 12191999"/>
              <a:gd name="connsiteY670" fmla="*/ 4176623 h 4524375"/>
              <a:gd name="connsiteX671" fmla="*/ 744975 w 12191999"/>
              <a:gd name="connsiteY671" fmla="*/ 4171448 h 4524375"/>
              <a:gd name="connsiteX672" fmla="*/ 743769 w 12191999"/>
              <a:gd name="connsiteY672" fmla="*/ 4165476 h 4524375"/>
              <a:gd name="connsiteX673" fmla="*/ 743367 w 12191999"/>
              <a:gd name="connsiteY673" fmla="*/ 4159903 h 4524375"/>
              <a:gd name="connsiteX674" fmla="*/ 742965 w 12191999"/>
              <a:gd name="connsiteY674" fmla="*/ 4153932 h 4524375"/>
              <a:gd name="connsiteX675" fmla="*/ 742965 w 12191999"/>
              <a:gd name="connsiteY675" fmla="*/ 4147165 h 4524375"/>
              <a:gd name="connsiteX676" fmla="*/ 743367 w 12191999"/>
              <a:gd name="connsiteY676" fmla="*/ 4141194 h 4524375"/>
              <a:gd name="connsiteX677" fmla="*/ 744573 w 12191999"/>
              <a:gd name="connsiteY677" fmla="*/ 4134825 h 4524375"/>
              <a:gd name="connsiteX678" fmla="*/ 745779 w 12191999"/>
              <a:gd name="connsiteY678" fmla="*/ 4128455 h 4524375"/>
              <a:gd name="connsiteX679" fmla="*/ 747789 w 12191999"/>
              <a:gd name="connsiteY679" fmla="*/ 4122484 h 4524375"/>
              <a:gd name="connsiteX680" fmla="*/ 750603 w 12191999"/>
              <a:gd name="connsiteY680" fmla="*/ 4116115 h 4524375"/>
              <a:gd name="connsiteX681" fmla="*/ 753015 w 12191999"/>
              <a:gd name="connsiteY681" fmla="*/ 4110144 h 4524375"/>
              <a:gd name="connsiteX682" fmla="*/ 756634 w 12191999"/>
              <a:gd name="connsiteY682" fmla="*/ 4104571 h 4524375"/>
              <a:gd name="connsiteX683" fmla="*/ 760252 w 12191999"/>
              <a:gd name="connsiteY683" fmla="*/ 4099396 h 4524375"/>
              <a:gd name="connsiteX684" fmla="*/ 764272 w 12191999"/>
              <a:gd name="connsiteY684" fmla="*/ 4094221 h 4524375"/>
              <a:gd name="connsiteX685" fmla="*/ 769499 w 12191999"/>
              <a:gd name="connsiteY685" fmla="*/ 4089444 h 4524375"/>
              <a:gd name="connsiteX686" fmla="*/ 774725 w 12191999"/>
              <a:gd name="connsiteY686" fmla="*/ 4085065 h 4524375"/>
              <a:gd name="connsiteX687" fmla="*/ 780353 w 12191999"/>
              <a:gd name="connsiteY687" fmla="*/ 4081084 h 4524375"/>
              <a:gd name="connsiteX688" fmla="*/ 786384 w 12191999"/>
              <a:gd name="connsiteY688" fmla="*/ 4077502 h 4524375"/>
              <a:gd name="connsiteX689" fmla="*/ 5060966 w 12191999"/>
              <a:gd name="connsiteY689" fmla="*/ 4064000 h 4524375"/>
              <a:gd name="connsiteX690" fmla="*/ 5057072 w 12191999"/>
              <a:gd name="connsiteY690" fmla="*/ 4071541 h 4524375"/>
              <a:gd name="connsiteX691" fmla="*/ 5052788 w 12191999"/>
              <a:gd name="connsiteY691" fmla="*/ 4079081 h 4524375"/>
              <a:gd name="connsiteX692" fmla="*/ 5046557 w 12191999"/>
              <a:gd name="connsiteY692" fmla="*/ 4086225 h 4524375"/>
              <a:gd name="connsiteX693" fmla="*/ 5040327 w 12191999"/>
              <a:gd name="connsiteY693" fmla="*/ 4092575 h 4524375"/>
              <a:gd name="connsiteX694" fmla="*/ 11922126 w 12191999"/>
              <a:gd name="connsiteY694" fmla="*/ 4037013 h 4524375"/>
              <a:gd name="connsiteX695" fmla="*/ 11914982 w 12191999"/>
              <a:gd name="connsiteY695" fmla="*/ 4041379 h 4524375"/>
              <a:gd name="connsiteX696" fmla="*/ 11908632 w 12191999"/>
              <a:gd name="connsiteY696" fmla="*/ 4044951 h 4524375"/>
              <a:gd name="connsiteX697" fmla="*/ 11903870 w 12191999"/>
              <a:gd name="connsiteY697" fmla="*/ 4047332 h 4524375"/>
              <a:gd name="connsiteX698" fmla="*/ 11898710 w 12191999"/>
              <a:gd name="connsiteY698" fmla="*/ 4048126 h 4524375"/>
              <a:gd name="connsiteX699" fmla="*/ 11894741 w 12191999"/>
              <a:gd name="connsiteY699" fmla="*/ 4048126 h 4524375"/>
              <a:gd name="connsiteX700" fmla="*/ 11891169 w 12191999"/>
              <a:gd name="connsiteY700" fmla="*/ 4047729 h 4524375"/>
              <a:gd name="connsiteX701" fmla="*/ 11887994 w 12191999"/>
              <a:gd name="connsiteY701" fmla="*/ 4045745 h 4524375"/>
              <a:gd name="connsiteX702" fmla="*/ 11885613 w 12191999"/>
              <a:gd name="connsiteY702" fmla="*/ 4042967 h 4524375"/>
              <a:gd name="connsiteX703" fmla="*/ 11895535 w 12191999"/>
              <a:gd name="connsiteY703" fmla="*/ 4042570 h 4524375"/>
              <a:gd name="connsiteX704" fmla="*/ 11905060 w 12191999"/>
              <a:gd name="connsiteY704" fmla="*/ 4042173 h 4524375"/>
              <a:gd name="connsiteX705" fmla="*/ 11909823 w 12191999"/>
              <a:gd name="connsiteY705" fmla="*/ 4041379 h 4524375"/>
              <a:gd name="connsiteX706" fmla="*/ 11914188 w 12191999"/>
              <a:gd name="connsiteY706" fmla="*/ 4040585 h 4524375"/>
              <a:gd name="connsiteX707" fmla="*/ 11918554 w 12191999"/>
              <a:gd name="connsiteY707" fmla="*/ 4038998 h 4524375"/>
              <a:gd name="connsiteX708" fmla="*/ 5129224 w 12191999"/>
              <a:gd name="connsiteY708" fmla="*/ 4037013 h 4524375"/>
              <a:gd name="connsiteX709" fmla="*/ 5127238 w 12191999"/>
              <a:gd name="connsiteY709" fmla="*/ 4038072 h 4524375"/>
              <a:gd name="connsiteX710" fmla="*/ 5125255 w 12191999"/>
              <a:gd name="connsiteY710" fmla="*/ 4038337 h 4524375"/>
              <a:gd name="connsiteX711" fmla="*/ 5123270 w 12191999"/>
              <a:gd name="connsiteY711" fmla="*/ 4038601 h 4524375"/>
              <a:gd name="connsiteX712" fmla="*/ 5121288 w 12191999"/>
              <a:gd name="connsiteY712" fmla="*/ 4038337 h 4524375"/>
              <a:gd name="connsiteX713" fmla="*/ 10401300 w 12191999"/>
              <a:gd name="connsiteY713" fmla="*/ 4021138 h 4524375"/>
              <a:gd name="connsiteX714" fmla="*/ 10404475 w 12191999"/>
              <a:gd name="connsiteY714" fmla="*/ 4037013 h 4524375"/>
              <a:gd name="connsiteX715" fmla="*/ 10401300 w 12191999"/>
              <a:gd name="connsiteY715" fmla="*/ 4021952 h 4524375"/>
              <a:gd name="connsiteX716" fmla="*/ 5219706 w 12191999"/>
              <a:gd name="connsiteY716" fmla="*/ 4021138 h 4524375"/>
              <a:gd name="connsiteX717" fmla="*/ 5215531 w 12191999"/>
              <a:gd name="connsiteY717" fmla="*/ 4071938 h 4524375"/>
              <a:gd name="connsiteX718" fmla="*/ 5214696 w 12191999"/>
              <a:gd name="connsiteY718" fmla="*/ 4070729 h 4524375"/>
              <a:gd name="connsiteX719" fmla="*/ 5213444 w 12191999"/>
              <a:gd name="connsiteY719" fmla="*/ 4069922 h 4524375"/>
              <a:gd name="connsiteX720" fmla="*/ 5213026 w 12191999"/>
              <a:gd name="connsiteY720" fmla="*/ 4068310 h 4524375"/>
              <a:gd name="connsiteX721" fmla="*/ 5212191 w 12191999"/>
              <a:gd name="connsiteY721" fmla="*/ 4066697 h 4524375"/>
              <a:gd name="connsiteX722" fmla="*/ 5211774 w 12191999"/>
              <a:gd name="connsiteY722" fmla="*/ 4062262 h 4524375"/>
              <a:gd name="connsiteX723" fmla="*/ 5212191 w 12191999"/>
              <a:gd name="connsiteY723" fmla="*/ 4055811 h 4524375"/>
              <a:gd name="connsiteX724" fmla="*/ 5213444 w 12191999"/>
              <a:gd name="connsiteY724" fmla="*/ 4048957 h 4524375"/>
              <a:gd name="connsiteX725" fmla="*/ 5215117 w 12191999"/>
              <a:gd name="connsiteY725" fmla="*/ 4040491 h 4524375"/>
              <a:gd name="connsiteX726" fmla="*/ 12147550 w 12191999"/>
              <a:gd name="connsiteY726" fmla="*/ 3998913 h 4524375"/>
              <a:gd name="connsiteX727" fmla="*/ 12148741 w 12191999"/>
              <a:gd name="connsiteY727" fmla="*/ 4005278 h 4524375"/>
              <a:gd name="connsiteX728" fmla="*/ 12150328 w 12191999"/>
              <a:gd name="connsiteY728" fmla="*/ 4010450 h 4524375"/>
              <a:gd name="connsiteX729" fmla="*/ 12151916 w 12191999"/>
              <a:gd name="connsiteY729" fmla="*/ 4014826 h 4524375"/>
              <a:gd name="connsiteX730" fmla="*/ 12153900 w 12191999"/>
              <a:gd name="connsiteY730" fmla="*/ 4018407 h 4524375"/>
              <a:gd name="connsiteX731" fmla="*/ 12155884 w 12191999"/>
              <a:gd name="connsiteY731" fmla="*/ 4021191 h 4524375"/>
              <a:gd name="connsiteX732" fmla="*/ 12158663 w 12191999"/>
              <a:gd name="connsiteY732" fmla="*/ 4022783 h 4524375"/>
              <a:gd name="connsiteX733" fmla="*/ 12160647 w 12191999"/>
              <a:gd name="connsiteY733" fmla="*/ 4023976 h 4524375"/>
              <a:gd name="connsiteX734" fmla="*/ 12163028 w 12191999"/>
              <a:gd name="connsiteY734" fmla="*/ 4024772 h 4524375"/>
              <a:gd name="connsiteX735" fmla="*/ 12165410 w 12191999"/>
              <a:gd name="connsiteY735" fmla="*/ 4024772 h 4524375"/>
              <a:gd name="connsiteX736" fmla="*/ 12168188 w 12191999"/>
              <a:gd name="connsiteY736" fmla="*/ 4023976 h 4524375"/>
              <a:gd name="connsiteX737" fmla="*/ 12172554 w 12191999"/>
              <a:gd name="connsiteY737" fmla="*/ 4021987 h 4524375"/>
              <a:gd name="connsiteX738" fmla="*/ 12177316 w 12191999"/>
              <a:gd name="connsiteY738" fmla="*/ 4019600 h 4524375"/>
              <a:gd name="connsiteX739" fmla="*/ 12180888 w 12191999"/>
              <a:gd name="connsiteY739" fmla="*/ 4016417 h 4524375"/>
              <a:gd name="connsiteX740" fmla="*/ 12153900 w 12191999"/>
              <a:gd name="connsiteY740" fmla="*/ 4165601 h 4524375"/>
              <a:gd name="connsiteX741" fmla="*/ 7546975 w 12191999"/>
              <a:gd name="connsiteY741" fmla="*/ 3984625 h 4524375"/>
              <a:gd name="connsiteX742" fmla="*/ 7548563 w 12191999"/>
              <a:gd name="connsiteY742" fmla="*/ 3989181 h 4524375"/>
              <a:gd name="connsiteX743" fmla="*/ 7547882 w 12191999"/>
              <a:gd name="connsiteY743" fmla="*/ 3991665 h 4524375"/>
              <a:gd name="connsiteX744" fmla="*/ 7547428 w 12191999"/>
              <a:gd name="connsiteY744" fmla="*/ 3994150 h 4524375"/>
              <a:gd name="connsiteX745" fmla="*/ 8059408 w 12191999"/>
              <a:gd name="connsiteY745" fmla="*/ 3976688 h 4524375"/>
              <a:gd name="connsiteX746" fmla="*/ 8057805 w 12191999"/>
              <a:gd name="connsiteY746" fmla="*/ 3981848 h 4524375"/>
              <a:gd name="connsiteX747" fmla="*/ 8057404 w 12191999"/>
              <a:gd name="connsiteY747" fmla="*/ 3986213 h 4524375"/>
              <a:gd name="connsiteX748" fmla="*/ 8057003 w 12191999"/>
              <a:gd name="connsiteY748" fmla="*/ 3990182 h 4524375"/>
              <a:gd name="connsiteX749" fmla="*/ 8057003 w 12191999"/>
              <a:gd name="connsiteY749" fmla="*/ 3994548 h 4524375"/>
              <a:gd name="connsiteX750" fmla="*/ 8057404 w 12191999"/>
              <a:gd name="connsiteY750" fmla="*/ 3998516 h 4524375"/>
              <a:gd name="connsiteX751" fmla="*/ 8057805 w 12191999"/>
              <a:gd name="connsiteY751" fmla="*/ 4002088 h 4524375"/>
              <a:gd name="connsiteX752" fmla="*/ 8060210 w 12191999"/>
              <a:gd name="connsiteY752" fmla="*/ 4009232 h 4524375"/>
              <a:gd name="connsiteX753" fmla="*/ 8063015 w 12191999"/>
              <a:gd name="connsiteY753" fmla="*/ 4015185 h 4524375"/>
              <a:gd name="connsiteX754" fmla="*/ 8066622 w 12191999"/>
              <a:gd name="connsiteY754" fmla="*/ 4021138 h 4524375"/>
              <a:gd name="connsiteX755" fmla="*/ 8070631 w 12191999"/>
              <a:gd name="connsiteY755" fmla="*/ 4026695 h 4524375"/>
              <a:gd name="connsiteX756" fmla="*/ 8075039 w 12191999"/>
              <a:gd name="connsiteY756" fmla="*/ 4032251 h 4524375"/>
              <a:gd name="connsiteX757" fmla="*/ 8079448 w 12191999"/>
              <a:gd name="connsiteY757" fmla="*/ 4037807 h 4524375"/>
              <a:gd name="connsiteX758" fmla="*/ 8083456 w 12191999"/>
              <a:gd name="connsiteY758" fmla="*/ 4044157 h 4524375"/>
              <a:gd name="connsiteX759" fmla="*/ 8087064 w 12191999"/>
              <a:gd name="connsiteY759" fmla="*/ 4050507 h 4524375"/>
              <a:gd name="connsiteX760" fmla="*/ 8090270 w 12191999"/>
              <a:gd name="connsiteY760" fmla="*/ 4057651 h 4524375"/>
              <a:gd name="connsiteX761" fmla="*/ 8091072 w 12191999"/>
              <a:gd name="connsiteY761" fmla="*/ 4061223 h 4524375"/>
              <a:gd name="connsiteX762" fmla="*/ 8092274 w 12191999"/>
              <a:gd name="connsiteY762" fmla="*/ 4065192 h 4524375"/>
              <a:gd name="connsiteX763" fmla="*/ 8092675 w 12191999"/>
              <a:gd name="connsiteY763" fmla="*/ 4069160 h 4524375"/>
              <a:gd name="connsiteX764" fmla="*/ 8093076 w 12191999"/>
              <a:gd name="connsiteY764" fmla="*/ 4073923 h 4524375"/>
              <a:gd name="connsiteX765" fmla="*/ 8093076 w 12191999"/>
              <a:gd name="connsiteY765" fmla="*/ 4078288 h 4524375"/>
              <a:gd name="connsiteX766" fmla="*/ 8092675 w 12191999"/>
              <a:gd name="connsiteY766" fmla="*/ 4083448 h 4524375"/>
              <a:gd name="connsiteX767" fmla="*/ 8091873 w 12191999"/>
              <a:gd name="connsiteY767" fmla="*/ 4088607 h 4524375"/>
              <a:gd name="connsiteX768" fmla="*/ 8090671 w 12191999"/>
              <a:gd name="connsiteY768" fmla="*/ 4094164 h 4524375"/>
              <a:gd name="connsiteX769" fmla="*/ 8085460 w 12191999"/>
              <a:gd name="connsiteY769" fmla="*/ 4087417 h 4524375"/>
              <a:gd name="connsiteX770" fmla="*/ 8081052 w 12191999"/>
              <a:gd name="connsiteY770" fmla="*/ 4083051 h 4524375"/>
              <a:gd name="connsiteX771" fmla="*/ 8077444 w 12191999"/>
              <a:gd name="connsiteY771" fmla="*/ 4079479 h 4524375"/>
              <a:gd name="connsiteX772" fmla="*/ 8073837 w 12191999"/>
              <a:gd name="connsiteY772" fmla="*/ 4077892 h 4524375"/>
              <a:gd name="connsiteX773" fmla="*/ 8072234 w 12191999"/>
              <a:gd name="connsiteY773" fmla="*/ 4077495 h 4524375"/>
              <a:gd name="connsiteX774" fmla="*/ 8070631 w 12191999"/>
              <a:gd name="connsiteY774" fmla="*/ 4077495 h 4524375"/>
              <a:gd name="connsiteX775" fmla="*/ 8069428 w 12191999"/>
              <a:gd name="connsiteY775" fmla="*/ 4077495 h 4524375"/>
              <a:gd name="connsiteX776" fmla="*/ 8068226 w 12191999"/>
              <a:gd name="connsiteY776" fmla="*/ 4077892 h 4524375"/>
              <a:gd name="connsiteX777" fmla="*/ 8066222 w 12191999"/>
              <a:gd name="connsiteY777" fmla="*/ 4079876 h 4524375"/>
              <a:gd name="connsiteX778" fmla="*/ 8064218 w 12191999"/>
              <a:gd name="connsiteY778" fmla="*/ 4083051 h 4524375"/>
              <a:gd name="connsiteX779" fmla="*/ 8062614 w 12191999"/>
              <a:gd name="connsiteY779" fmla="*/ 4086623 h 4524375"/>
              <a:gd name="connsiteX780" fmla="*/ 8061011 w 12191999"/>
              <a:gd name="connsiteY780" fmla="*/ 4090989 h 4524375"/>
              <a:gd name="connsiteX781" fmla="*/ 8059408 w 12191999"/>
              <a:gd name="connsiteY781" fmla="*/ 4102101 h 4524375"/>
              <a:gd name="connsiteX782" fmla="*/ 8057805 w 12191999"/>
              <a:gd name="connsiteY782" fmla="*/ 4115198 h 4524375"/>
              <a:gd name="connsiteX783" fmla="*/ 8056602 w 12191999"/>
              <a:gd name="connsiteY783" fmla="*/ 4129485 h 4524375"/>
              <a:gd name="connsiteX784" fmla="*/ 8055400 w 12191999"/>
              <a:gd name="connsiteY784" fmla="*/ 4143773 h 4524375"/>
              <a:gd name="connsiteX785" fmla="*/ 8053797 w 12191999"/>
              <a:gd name="connsiteY785" fmla="*/ 4157267 h 4524375"/>
              <a:gd name="connsiteX786" fmla="*/ 8052995 w 12191999"/>
              <a:gd name="connsiteY786" fmla="*/ 4164014 h 4524375"/>
              <a:gd name="connsiteX787" fmla="*/ 8051392 w 12191999"/>
              <a:gd name="connsiteY787" fmla="*/ 4169570 h 4524375"/>
              <a:gd name="connsiteX788" fmla="*/ 8049789 w 12191999"/>
              <a:gd name="connsiteY788" fmla="*/ 4174729 h 4524375"/>
              <a:gd name="connsiteX789" fmla="*/ 8048185 w 12191999"/>
              <a:gd name="connsiteY789" fmla="*/ 4179095 h 4524375"/>
              <a:gd name="connsiteX790" fmla="*/ 8045781 w 12191999"/>
              <a:gd name="connsiteY790" fmla="*/ 4182667 h 4524375"/>
              <a:gd name="connsiteX791" fmla="*/ 8043376 w 12191999"/>
              <a:gd name="connsiteY791" fmla="*/ 4185842 h 4524375"/>
              <a:gd name="connsiteX792" fmla="*/ 8040570 w 12191999"/>
              <a:gd name="connsiteY792" fmla="*/ 4187032 h 4524375"/>
              <a:gd name="connsiteX793" fmla="*/ 8038566 w 12191999"/>
              <a:gd name="connsiteY793" fmla="*/ 4187826 h 4524375"/>
              <a:gd name="connsiteX794" fmla="*/ 8036963 w 12191999"/>
              <a:gd name="connsiteY794" fmla="*/ 4187826 h 4524375"/>
              <a:gd name="connsiteX795" fmla="*/ 8032955 w 12191999"/>
              <a:gd name="connsiteY795" fmla="*/ 4187032 h 4524375"/>
              <a:gd name="connsiteX796" fmla="*/ 8028947 w 12191999"/>
              <a:gd name="connsiteY796" fmla="*/ 4185048 h 4524375"/>
              <a:gd name="connsiteX797" fmla="*/ 8023736 w 12191999"/>
              <a:gd name="connsiteY797" fmla="*/ 4181476 h 4524375"/>
              <a:gd name="connsiteX798" fmla="*/ 8018125 w 12191999"/>
              <a:gd name="connsiteY798" fmla="*/ 4175920 h 4524375"/>
              <a:gd name="connsiteX799" fmla="*/ 8015720 w 12191999"/>
              <a:gd name="connsiteY799" fmla="*/ 4146154 h 4524375"/>
              <a:gd name="connsiteX800" fmla="*/ 8013716 w 12191999"/>
              <a:gd name="connsiteY800" fmla="*/ 4120754 h 4524375"/>
              <a:gd name="connsiteX801" fmla="*/ 8012514 w 12191999"/>
              <a:gd name="connsiteY801" fmla="*/ 4099720 h 4524375"/>
              <a:gd name="connsiteX802" fmla="*/ 8012113 w 12191999"/>
              <a:gd name="connsiteY802" fmla="*/ 4081463 h 4524375"/>
              <a:gd name="connsiteX803" fmla="*/ 8012514 w 12191999"/>
              <a:gd name="connsiteY803" fmla="*/ 4066779 h 4524375"/>
              <a:gd name="connsiteX804" fmla="*/ 8013716 w 12191999"/>
              <a:gd name="connsiteY804" fmla="*/ 4054476 h 4524375"/>
              <a:gd name="connsiteX805" fmla="*/ 8015720 w 12191999"/>
              <a:gd name="connsiteY805" fmla="*/ 4044554 h 4524375"/>
              <a:gd name="connsiteX806" fmla="*/ 8018125 w 12191999"/>
              <a:gd name="connsiteY806" fmla="*/ 4036220 h 4524375"/>
              <a:gd name="connsiteX807" fmla="*/ 8021331 w 12191999"/>
              <a:gd name="connsiteY807" fmla="*/ 4029473 h 4524375"/>
              <a:gd name="connsiteX808" fmla="*/ 8024939 w 12191999"/>
              <a:gd name="connsiteY808" fmla="*/ 4022726 h 4524375"/>
              <a:gd name="connsiteX809" fmla="*/ 8029347 w 12191999"/>
              <a:gd name="connsiteY809" fmla="*/ 4017170 h 4524375"/>
              <a:gd name="connsiteX810" fmla="*/ 8034558 w 12191999"/>
              <a:gd name="connsiteY810" fmla="*/ 4011216 h 4524375"/>
              <a:gd name="connsiteX811" fmla="*/ 8040169 w 12191999"/>
              <a:gd name="connsiteY811" fmla="*/ 4004470 h 4524375"/>
              <a:gd name="connsiteX812" fmla="*/ 8045781 w 12191999"/>
              <a:gd name="connsiteY812" fmla="*/ 3996929 h 4524375"/>
              <a:gd name="connsiteX813" fmla="*/ 8052193 w 12191999"/>
              <a:gd name="connsiteY813" fmla="*/ 3987801 h 4524375"/>
              <a:gd name="connsiteX814" fmla="*/ 7092950 w 12191999"/>
              <a:gd name="connsiteY814" fmla="*/ 3959225 h 4524375"/>
              <a:gd name="connsiteX815" fmla="*/ 7092950 w 12191999"/>
              <a:gd name="connsiteY815" fmla="*/ 3968407 h 4524375"/>
              <a:gd name="connsiteX816" fmla="*/ 7091734 w 12191999"/>
              <a:gd name="connsiteY816" fmla="*/ 3977588 h 4524375"/>
              <a:gd name="connsiteX817" fmla="*/ 7090923 w 12191999"/>
              <a:gd name="connsiteY817" fmla="*/ 3985972 h 4524375"/>
              <a:gd name="connsiteX818" fmla="*/ 7088897 w 12191999"/>
              <a:gd name="connsiteY818" fmla="*/ 3994754 h 4524375"/>
              <a:gd name="connsiteX819" fmla="*/ 7086059 w 12191999"/>
              <a:gd name="connsiteY819" fmla="*/ 4003536 h 4524375"/>
              <a:gd name="connsiteX820" fmla="*/ 7083222 w 12191999"/>
              <a:gd name="connsiteY820" fmla="*/ 4011520 h 4524375"/>
              <a:gd name="connsiteX821" fmla="*/ 7078764 w 12191999"/>
              <a:gd name="connsiteY821" fmla="*/ 4019504 h 4524375"/>
              <a:gd name="connsiteX822" fmla="*/ 7074305 w 12191999"/>
              <a:gd name="connsiteY822" fmla="*/ 4027488 h 4524375"/>
              <a:gd name="connsiteX823" fmla="*/ 7073900 w 12191999"/>
              <a:gd name="connsiteY823" fmla="*/ 4017109 h 4524375"/>
              <a:gd name="connsiteX824" fmla="*/ 7074305 w 12191999"/>
              <a:gd name="connsiteY824" fmla="*/ 4007528 h 4524375"/>
              <a:gd name="connsiteX825" fmla="*/ 7075116 w 12191999"/>
              <a:gd name="connsiteY825" fmla="*/ 3998746 h 4524375"/>
              <a:gd name="connsiteX826" fmla="*/ 7077548 w 12191999"/>
              <a:gd name="connsiteY826" fmla="*/ 3989964 h 4524375"/>
              <a:gd name="connsiteX827" fmla="*/ 7079980 w 12191999"/>
              <a:gd name="connsiteY827" fmla="*/ 3981980 h 4524375"/>
              <a:gd name="connsiteX828" fmla="*/ 7083627 w 12191999"/>
              <a:gd name="connsiteY828" fmla="*/ 3973996 h 4524375"/>
              <a:gd name="connsiteX829" fmla="*/ 7088086 w 12191999"/>
              <a:gd name="connsiteY829" fmla="*/ 3966012 h 4524375"/>
              <a:gd name="connsiteX830" fmla="*/ 8777288 w 12191999"/>
              <a:gd name="connsiteY830" fmla="*/ 3937000 h 4524375"/>
              <a:gd name="connsiteX831" fmla="*/ 8780066 w 12191999"/>
              <a:gd name="connsiteY831" fmla="*/ 3945624 h 4524375"/>
              <a:gd name="connsiteX832" fmla="*/ 8782051 w 12191999"/>
              <a:gd name="connsiteY832" fmla="*/ 3954247 h 4524375"/>
              <a:gd name="connsiteX833" fmla="*/ 8784432 w 12191999"/>
              <a:gd name="connsiteY833" fmla="*/ 3962479 h 4524375"/>
              <a:gd name="connsiteX834" fmla="*/ 8787607 w 12191999"/>
              <a:gd name="connsiteY834" fmla="*/ 3970710 h 4524375"/>
              <a:gd name="connsiteX835" fmla="*/ 8791179 w 12191999"/>
              <a:gd name="connsiteY835" fmla="*/ 3978550 h 4524375"/>
              <a:gd name="connsiteX836" fmla="*/ 8795148 w 12191999"/>
              <a:gd name="connsiteY836" fmla="*/ 3985997 h 4524375"/>
              <a:gd name="connsiteX837" fmla="*/ 8799117 w 12191999"/>
              <a:gd name="connsiteY837" fmla="*/ 3993445 h 4524375"/>
              <a:gd name="connsiteX838" fmla="*/ 8804276 w 12191999"/>
              <a:gd name="connsiteY838" fmla="*/ 4000500 h 4524375"/>
              <a:gd name="connsiteX839" fmla="*/ 8800704 w 12191999"/>
              <a:gd name="connsiteY839" fmla="*/ 3998540 h 4524375"/>
              <a:gd name="connsiteX840" fmla="*/ 8797132 w 12191999"/>
              <a:gd name="connsiteY840" fmla="*/ 3996580 h 4524375"/>
              <a:gd name="connsiteX841" fmla="*/ 8793957 w 12191999"/>
              <a:gd name="connsiteY841" fmla="*/ 3994229 h 4524375"/>
              <a:gd name="connsiteX842" fmla="*/ 8791179 w 12191999"/>
              <a:gd name="connsiteY842" fmla="*/ 3991093 h 4524375"/>
              <a:gd name="connsiteX843" fmla="*/ 8788401 w 12191999"/>
              <a:gd name="connsiteY843" fmla="*/ 3987957 h 4524375"/>
              <a:gd name="connsiteX844" fmla="*/ 8786416 w 12191999"/>
              <a:gd name="connsiteY844" fmla="*/ 3984429 h 4524375"/>
              <a:gd name="connsiteX845" fmla="*/ 8784432 w 12191999"/>
              <a:gd name="connsiteY845" fmla="*/ 3980510 h 4524375"/>
              <a:gd name="connsiteX846" fmla="*/ 8782447 w 12191999"/>
              <a:gd name="connsiteY846" fmla="*/ 3976590 h 4524375"/>
              <a:gd name="connsiteX847" fmla="*/ 8781654 w 12191999"/>
              <a:gd name="connsiteY847" fmla="*/ 3972670 h 4524375"/>
              <a:gd name="connsiteX848" fmla="*/ 8780066 w 12191999"/>
              <a:gd name="connsiteY848" fmla="*/ 3967966 h 4524375"/>
              <a:gd name="connsiteX849" fmla="*/ 8778479 w 12191999"/>
              <a:gd name="connsiteY849" fmla="*/ 3958167 h 4524375"/>
              <a:gd name="connsiteX850" fmla="*/ 8778082 w 12191999"/>
              <a:gd name="connsiteY850" fmla="*/ 3947584 h 4524375"/>
              <a:gd name="connsiteX851" fmla="*/ 6418263 w 12191999"/>
              <a:gd name="connsiteY851" fmla="*/ 3878263 h 4524375"/>
              <a:gd name="connsiteX852" fmla="*/ 6459538 w 12191999"/>
              <a:gd name="connsiteY852" fmla="*/ 3949701 h 4524375"/>
              <a:gd name="connsiteX853" fmla="*/ 6452791 w 12191999"/>
              <a:gd name="connsiteY853" fmla="*/ 3941018 h 4524375"/>
              <a:gd name="connsiteX854" fmla="*/ 6446441 w 12191999"/>
              <a:gd name="connsiteY854" fmla="*/ 3932730 h 4524375"/>
              <a:gd name="connsiteX855" fmla="*/ 6440885 w 12191999"/>
              <a:gd name="connsiteY855" fmla="*/ 3923652 h 4524375"/>
              <a:gd name="connsiteX856" fmla="*/ 6435725 w 12191999"/>
              <a:gd name="connsiteY856" fmla="*/ 3914574 h 4524375"/>
              <a:gd name="connsiteX857" fmla="*/ 6430566 w 12191999"/>
              <a:gd name="connsiteY857" fmla="*/ 3905891 h 4524375"/>
              <a:gd name="connsiteX858" fmla="*/ 6426200 w 12191999"/>
              <a:gd name="connsiteY858" fmla="*/ 3896419 h 4524375"/>
              <a:gd name="connsiteX859" fmla="*/ 6421835 w 12191999"/>
              <a:gd name="connsiteY859" fmla="*/ 3887341 h 4524375"/>
              <a:gd name="connsiteX860" fmla="*/ 6456045 w 12191999"/>
              <a:gd name="connsiteY860" fmla="*/ 3830638 h 4524375"/>
              <a:gd name="connsiteX861" fmla="*/ 6456489 w 12191999"/>
              <a:gd name="connsiteY861" fmla="*/ 3847895 h 4524375"/>
              <a:gd name="connsiteX862" fmla="*/ 6457823 w 12191999"/>
              <a:gd name="connsiteY862" fmla="*/ 3864760 h 4524375"/>
              <a:gd name="connsiteX863" fmla="*/ 6460046 w 12191999"/>
              <a:gd name="connsiteY863" fmla="*/ 3881233 h 4524375"/>
              <a:gd name="connsiteX864" fmla="*/ 6462713 w 12191999"/>
              <a:gd name="connsiteY864" fmla="*/ 3897313 h 4524375"/>
              <a:gd name="connsiteX865" fmla="*/ 6458268 w 12191999"/>
              <a:gd name="connsiteY865" fmla="*/ 3888685 h 4524375"/>
              <a:gd name="connsiteX866" fmla="*/ 6455156 w 12191999"/>
              <a:gd name="connsiteY866" fmla="*/ 3880448 h 4524375"/>
              <a:gd name="connsiteX867" fmla="*/ 6453378 w 12191999"/>
              <a:gd name="connsiteY867" fmla="*/ 3871820 h 4524375"/>
              <a:gd name="connsiteX868" fmla="*/ 6452044 w 12191999"/>
              <a:gd name="connsiteY868" fmla="*/ 3863191 h 4524375"/>
              <a:gd name="connsiteX869" fmla="*/ 6451600 w 12191999"/>
              <a:gd name="connsiteY869" fmla="*/ 3854955 h 4524375"/>
              <a:gd name="connsiteX870" fmla="*/ 6452044 w 12191999"/>
              <a:gd name="connsiteY870" fmla="*/ 3846719 h 4524375"/>
              <a:gd name="connsiteX871" fmla="*/ 6453822 w 12191999"/>
              <a:gd name="connsiteY871" fmla="*/ 3838482 h 4524375"/>
              <a:gd name="connsiteX872" fmla="*/ 24715 w 12191999"/>
              <a:gd name="connsiteY872" fmla="*/ 3635375 h 4524375"/>
              <a:gd name="connsiteX873" fmla="*/ 25103 w 12191999"/>
              <a:gd name="connsiteY873" fmla="*/ 3635375 h 4524375"/>
              <a:gd name="connsiteX874" fmla="*/ 25492 w 12191999"/>
              <a:gd name="connsiteY874" fmla="*/ 3637764 h 4524375"/>
              <a:gd name="connsiteX875" fmla="*/ 26268 w 12191999"/>
              <a:gd name="connsiteY875" fmla="*/ 3642542 h 4524375"/>
              <a:gd name="connsiteX876" fmla="*/ 27432 w 12191999"/>
              <a:gd name="connsiteY876" fmla="*/ 3658071 h 4524375"/>
              <a:gd name="connsiteX877" fmla="*/ 28208 w 12191999"/>
              <a:gd name="connsiteY877" fmla="*/ 3667627 h 4524375"/>
              <a:gd name="connsiteX878" fmla="*/ 28596 w 12191999"/>
              <a:gd name="connsiteY878" fmla="*/ 3678378 h 4524375"/>
              <a:gd name="connsiteX879" fmla="*/ 28596 w 12191999"/>
              <a:gd name="connsiteY879" fmla="*/ 3690323 h 4524375"/>
              <a:gd name="connsiteX880" fmla="*/ 28208 w 12191999"/>
              <a:gd name="connsiteY880" fmla="*/ 3701870 h 4524375"/>
              <a:gd name="connsiteX881" fmla="*/ 27044 w 12191999"/>
              <a:gd name="connsiteY881" fmla="*/ 3713416 h 4524375"/>
              <a:gd name="connsiteX882" fmla="*/ 25492 w 12191999"/>
              <a:gd name="connsiteY882" fmla="*/ 3724565 h 4524375"/>
              <a:gd name="connsiteX883" fmla="*/ 23163 w 12191999"/>
              <a:gd name="connsiteY883" fmla="*/ 3734918 h 4524375"/>
              <a:gd name="connsiteX884" fmla="*/ 21611 w 12191999"/>
              <a:gd name="connsiteY884" fmla="*/ 3739696 h 4524375"/>
              <a:gd name="connsiteX885" fmla="*/ 20059 w 12191999"/>
              <a:gd name="connsiteY885" fmla="*/ 3744075 h 4524375"/>
              <a:gd name="connsiteX886" fmla="*/ 18118 w 12191999"/>
              <a:gd name="connsiteY886" fmla="*/ 3748057 h 4524375"/>
              <a:gd name="connsiteX887" fmla="*/ 16178 w 12191999"/>
              <a:gd name="connsiteY887" fmla="*/ 3751641 h 4524375"/>
              <a:gd name="connsiteX888" fmla="*/ 13849 w 12191999"/>
              <a:gd name="connsiteY888" fmla="*/ 3754428 h 4524375"/>
              <a:gd name="connsiteX889" fmla="*/ 11133 w 12191999"/>
              <a:gd name="connsiteY889" fmla="*/ 3757613 h 4524375"/>
              <a:gd name="connsiteX890" fmla="*/ 11909 w 12191999"/>
              <a:gd name="connsiteY890" fmla="*/ 3746465 h 4524375"/>
              <a:gd name="connsiteX891" fmla="*/ 11909 w 12191999"/>
              <a:gd name="connsiteY891" fmla="*/ 3729741 h 4524375"/>
              <a:gd name="connsiteX892" fmla="*/ 11909 w 12191999"/>
              <a:gd name="connsiteY892" fmla="*/ 3709435 h 4524375"/>
              <a:gd name="connsiteX893" fmla="*/ 12297 w 12191999"/>
              <a:gd name="connsiteY893" fmla="*/ 3687535 h 4524375"/>
              <a:gd name="connsiteX894" fmla="*/ 13073 w 12191999"/>
              <a:gd name="connsiteY894" fmla="*/ 3667627 h 4524375"/>
              <a:gd name="connsiteX895" fmla="*/ 14238 w 12191999"/>
              <a:gd name="connsiteY895" fmla="*/ 3658469 h 4524375"/>
              <a:gd name="connsiteX896" fmla="*/ 15402 w 12191999"/>
              <a:gd name="connsiteY896" fmla="*/ 3651700 h 4524375"/>
              <a:gd name="connsiteX897" fmla="*/ 17342 w 12191999"/>
              <a:gd name="connsiteY897" fmla="*/ 3645329 h 4524375"/>
              <a:gd name="connsiteX898" fmla="*/ 18118 w 12191999"/>
              <a:gd name="connsiteY898" fmla="*/ 3642940 h 4524375"/>
              <a:gd name="connsiteX899" fmla="*/ 19282 w 12191999"/>
              <a:gd name="connsiteY899" fmla="*/ 3640950 h 4524375"/>
              <a:gd name="connsiteX900" fmla="*/ 20059 w 12191999"/>
              <a:gd name="connsiteY900" fmla="*/ 3639755 h 4524375"/>
              <a:gd name="connsiteX901" fmla="*/ 21611 w 12191999"/>
              <a:gd name="connsiteY901" fmla="*/ 3638959 h 4524375"/>
              <a:gd name="connsiteX902" fmla="*/ 23163 w 12191999"/>
              <a:gd name="connsiteY902" fmla="*/ 3638959 h 4524375"/>
              <a:gd name="connsiteX903" fmla="*/ 24715 w 12191999"/>
              <a:gd name="connsiteY903" fmla="*/ 3639357 h 4524375"/>
              <a:gd name="connsiteX904" fmla="*/ 24715 w 12191999"/>
              <a:gd name="connsiteY904" fmla="*/ 3635773 h 4524375"/>
              <a:gd name="connsiteX905" fmla="*/ 12147550 w 12191999"/>
              <a:gd name="connsiteY905" fmla="*/ 3448050 h 4524375"/>
              <a:gd name="connsiteX906" fmla="*/ 12148741 w 12191999"/>
              <a:gd name="connsiteY906" fmla="*/ 3454781 h 4524375"/>
              <a:gd name="connsiteX907" fmla="*/ 12150328 w 12191999"/>
              <a:gd name="connsiteY907" fmla="*/ 3460324 h 4524375"/>
              <a:gd name="connsiteX908" fmla="*/ 12151916 w 12191999"/>
              <a:gd name="connsiteY908" fmla="*/ 3465075 h 4524375"/>
              <a:gd name="connsiteX909" fmla="*/ 12153900 w 12191999"/>
              <a:gd name="connsiteY909" fmla="*/ 3467847 h 4524375"/>
              <a:gd name="connsiteX910" fmla="*/ 12155884 w 12191999"/>
              <a:gd name="connsiteY910" fmla="*/ 3470618 h 4524375"/>
              <a:gd name="connsiteX911" fmla="*/ 12158663 w 12191999"/>
              <a:gd name="connsiteY911" fmla="*/ 3472598 h 4524375"/>
              <a:gd name="connsiteX912" fmla="*/ 12160647 w 12191999"/>
              <a:gd name="connsiteY912" fmla="*/ 3473390 h 4524375"/>
              <a:gd name="connsiteX913" fmla="*/ 12163028 w 12191999"/>
              <a:gd name="connsiteY913" fmla="*/ 3473786 h 4524375"/>
              <a:gd name="connsiteX914" fmla="*/ 12165410 w 12191999"/>
              <a:gd name="connsiteY914" fmla="*/ 3473786 h 4524375"/>
              <a:gd name="connsiteX915" fmla="*/ 12168188 w 12191999"/>
              <a:gd name="connsiteY915" fmla="*/ 3473390 h 4524375"/>
              <a:gd name="connsiteX916" fmla="*/ 12172554 w 12191999"/>
              <a:gd name="connsiteY916" fmla="*/ 3471806 h 4524375"/>
              <a:gd name="connsiteX917" fmla="*/ 12177316 w 12191999"/>
              <a:gd name="connsiteY917" fmla="*/ 3469035 h 4524375"/>
              <a:gd name="connsiteX918" fmla="*/ 12180888 w 12191999"/>
              <a:gd name="connsiteY918" fmla="*/ 3466263 h 4524375"/>
              <a:gd name="connsiteX919" fmla="*/ 12153900 w 12191999"/>
              <a:gd name="connsiteY919" fmla="*/ 3614738 h 4524375"/>
              <a:gd name="connsiteX920" fmla="*/ 24705 w 12191999"/>
              <a:gd name="connsiteY920" fmla="*/ 3200400 h 4524375"/>
              <a:gd name="connsiteX921" fmla="*/ 25093 w 12191999"/>
              <a:gd name="connsiteY921" fmla="*/ 3200400 h 4524375"/>
              <a:gd name="connsiteX922" fmla="*/ 25481 w 12191999"/>
              <a:gd name="connsiteY922" fmla="*/ 3202789 h 4524375"/>
              <a:gd name="connsiteX923" fmla="*/ 26257 w 12191999"/>
              <a:gd name="connsiteY923" fmla="*/ 3207567 h 4524375"/>
              <a:gd name="connsiteX924" fmla="*/ 27421 w 12191999"/>
              <a:gd name="connsiteY924" fmla="*/ 3223096 h 4524375"/>
              <a:gd name="connsiteX925" fmla="*/ 28197 w 12191999"/>
              <a:gd name="connsiteY925" fmla="*/ 3232652 h 4524375"/>
              <a:gd name="connsiteX926" fmla="*/ 28585 w 12191999"/>
              <a:gd name="connsiteY926" fmla="*/ 3244199 h 4524375"/>
              <a:gd name="connsiteX927" fmla="*/ 28585 w 12191999"/>
              <a:gd name="connsiteY927" fmla="*/ 3255348 h 4524375"/>
              <a:gd name="connsiteX928" fmla="*/ 28197 w 12191999"/>
              <a:gd name="connsiteY928" fmla="*/ 3266895 h 4524375"/>
              <a:gd name="connsiteX929" fmla="*/ 27033 w 12191999"/>
              <a:gd name="connsiteY929" fmla="*/ 3278441 h 4524375"/>
              <a:gd name="connsiteX930" fmla="*/ 25481 w 12191999"/>
              <a:gd name="connsiteY930" fmla="*/ 3289590 h 4524375"/>
              <a:gd name="connsiteX931" fmla="*/ 23152 w 12191999"/>
              <a:gd name="connsiteY931" fmla="*/ 3299943 h 4524375"/>
              <a:gd name="connsiteX932" fmla="*/ 21600 w 12191999"/>
              <a:gd name="connsiteY932" fmla="*/ 3305119 h 4524375"/>
              <a:gd name="connsiteX933" fmla="*/ 20048 w 12191999"/>
              <a:gd name="connsiteY933" fmla="*/ 3309499 h 4524375"/>
              <a:gd name="connsiteX934" fmla="*/ 18108 w 12191999"/>
              <a:gd name="connsiteY934" fmla="*/ 3313082 h 4524375"/>
              <a:gd name="connsiteX935" fmla="*/ 16167 w 12191999"/>
              <a:gd name="connsiteY935" fmla="*/ 3316666 h 4524375"/>
              <a:gd name="connsiteX936" fmla="*/ 13839 w 12191999"/>
              <a:gd name="connsiteY936" fmla="*/ 3320249 h 4524375"/>
              <a:gd name="connsiteX937" fmla="*/ 11123 w 12191999"/>
              <a:gd name="connsiteY937" fmla="*/ 3322638 h 4524375"/>
              <a:gd name="connsiteX938" fmla="*/ 11899 w 12191999"/>
              <a:gd name="connsiteY938" fmla="*/ 3311490 h 4524375"/>
              <a:gd name="connsiteX939" fmla="*/ 11899 w 12191999"/>
              <a:gd name="connsiteY939" fmla="*/ 3294766 h 4524375"/>
              <a:gd name="connsiteX940" fmla="*/ 11899 w 12191999"/>
              <a:gd name="connsiteY940" fmla="*/ 3274460 h 4524375"/>
              <a:gd name="connsiteX941" fmla="*/ 12287 w 12191999"/>
              <a:gd name="connsiteY941" fmla="*/ 3252560 h 4524375"/>
              <a:gd name="connsiteX942" fmla="*/ 13063 w 12191999"/>
              <a:gd name="connsiteY942" fmla="*/ 3232652 h 4524375"/>
              <a:gd name="connsiteX943" fmla="*/ 14227 w 12191999"/>
              <a:gd name="connsiteY943" fmla="*/ 3224290 h 4524375"/>
              <a:gd name="connsiteX944" fmla="*/ 15391 w 12191999"/>
              <a:gd name="connsiteY944" fmla="*/ 3216725 h 4524375"/>
              <a:gd name="connsiteX945" fmla="*/ 17331 w 12191999"/>
              <a:gd name="connsiteY945" fmla="*/ 3210354 h 4524375"/>
              <a:gd name="connsiteX946" fmla="*/ 18108 w 12191999"/>
              <a:gd name="connsiteY946" fmla="*/ 3207965 h 4524375"/>
              <a:gd name="connsiteX947" fmla="*/ 19272 w 12191999"/>
              <a:gd name="connsiteY947" fmla="*/ 3206373 h 4524375"/>
              <a:gd name="connsiteX948" fmla="*/ 20048 w 12191999"/>
              <a:gd name="connsiteY948" fmla="*/ 3204780 h 4524375"/>
              <a:gd name="connsiteX949" fmla="*/ 21600 w 12191999"/>
              <a:gd name="connsiteY949" fmla="*/ 3203984 h 4524375"/>
              <a:gd name="connsiteX950" fmla="*/ 23152 w 12191999"/>
              <a:gd name="connsiteY950" fmla="*/ 3203984 h 4524375"/>
              <a:gd name="connsiteX951" fmla="*/ 24705 w 12191999"/>
              <a:gd name="connsiteY951" fmla="*/ 3204382 h 4524375"/>
              <a:gd name="connsiteX952" fmla="*/ 24705 w 12191999"/>
              <a:gd name="connsiteY952" fmla="*/ 3200798 h 4524375"/>
              <a:gd name="connsiteX953" fmla="*/ 12147550 w 12191999"/>
              <a:gd name="connsiteY953" fmla="*/ 3011488 h 4524375"/>
              <a:gd name="connsiteX954" fmla="*/ 12148741 w 12191999"/>
              <a:gd name="connsiteY954" fmla="*/ 3017838 h 4524375"/>
              <a:gd name="connsiteX955" fmla="*/ 12150328 w 12191999"/>
              <a:gd name="connsiteY955" fmla="*/ 3023394 h 4524375"/>
              <a:gd name="connsiteX956" fmla="*/ 12151916 w 12191999"/>
              <a:gd name="connsiteY956" fmla="*/ 3028157 h 4524375"/>
              <a:gd name="connsiteX957" fmla="*/ 12153900 w 12191999"/>
              <a:gd name="connsiteY957" fmla="*/ 3031729 h 4524375"/>
              <a:gd name="connsiteX958" fmla="*/ 12155884 w 12191999"/>
              <a:gd name="connsiteY958" fmla="*/ 3034110 h 4524375"/>
              <a:gd name="connsiteX959" fmla="*/ 12158663 w 12191999"/>
              <a:gd name="connsiteY959" fmla="*/ 3035698 h 4524375"/>
              <a:gd name="connsiteX960" fmla="*/ 12160647 w 12191999"/>
              <a:gd name="connsiteY960" fmla="*/ 3036491 h 4524375"/>
              <a:gd name="connsiteX961" fmla="*/ 12163028 w 12191999"/>
              <a:gd name="connsiteY961" fmla="*/ 3037285 h 4524375"/>
              <a:gd name="connsiteX962" fmla="*/ 12165410 w 12191999"/>
              <a:gd name="connsiteY962" fmla="*/ 3037285 h 4524375"/>
              <a:gd name="connsiteX963" fmla="*/ 12168188 w 12191999"/>
              <a:gd name="connsiteY963" fmla="*/ 3037285 h 4524375"/>
              <a:gd name="connsiteX964" fmla="*/ 12172554 w 12191999"/>
              <a:gd name="connsiteY964" fmla="*/ 3034904 h 4524375"/>
              <a:gd name="connsiteX965" fmla="*/ 12177316 w 12191999"/>
              <a:gd name="connsiteY965" fmla="*/ 3032523 h 4524375"/>
              <a:gd name="connsiteX966" fmla="*/ 12180888 w 12191999"/>
              <a:gd name="connsiteY966" fmla="*/ 3029348 h 4524375"/>
              <a:gd name="connsiteX967" fmla="*/ 12153900 w 12191999"/>
              <a:gd name="connsiteY967" fmla="*/ 3178176 h 4524375"/>
              <a:gd name="connsiteX968" fmla="*/ 21589 w 12191999"/>
              <a:gd name="connsiteY968" fmla="*/ 2965450 h 4524375"/>
              <a:gd name="connsiteX969" fmla="*/ 33356 w 12191999"/>
              <a:gd name="connsiteY969" fmla="*/ 3132138 h 4524375"/>
              <a:gd name="connsiteX970" fmla="*/ 32179 w 12191999"/>
              <a:gd name="connsiteY970" fmla="*/ 3125375 h 4524375"/>
              <a:gd name="connsiteX971" fmla="*/ 30610 w 12191999"/>
              <a:gd name="connsiteY971" fmla="*/ 3120204 h 4524375"/>
              <a:gd name="connsiteX972" fmla="*/ 28649 w 12191999"/>
              <a:gd name="connsiteY972" fmla="*/ 3116225 h 4524375"/>
              <a:gd name="connsiteX973" fmla="*/ 26688 w 12191999"/>
              <a:gd name="connsiteY973" fmla="*/ 3112645 h 4524375"/>
              <a:gd name="connsiteX974" fmla="*/ 24335 w 12191999"/>
              <a:gd name="connsiteY974" fmla="*/ 3110656 h 4524375"/>
              <a:gd name="connsiteX975" fmla="*/ 21981 w 12191999"/>
              <a:gd name="connsiteY975" fmla="*/ 3109064 h 4524375"/>
              <a:gd name="connsiteX976" fmla="*/ 19628 w 12191999"/>
              <a:gd name="connsiteY976" fmla="*/ 3108269 h 4524375"/>
              <a:gd name="connsiteX977" fmla="*/ 17667 w 12191999"/>
              <a:gd name="connsiteY977" fmla="*/ 3108269 h 4524375"/>
              <a:gd name="connsiteX978" fmla="*/ 14922 w 12191999"/>
              <a:gd name="connsiteY978" fmla="*/ 3108667 h 4524375"/>
              <a:gd name="connsiteX979" fmla="*/ 12568 w 12191999"/>
              <a:gd name="connsiteY979" fmla="*/ 3109064 h 4524375"/>
              <a:gd name="connsiteX980" fmla="*/ 7862 w 12191999"/>
              <a:gd name="connsiteY980" fmla="*/ 3111849 h 4524375"/>
              <a:gd name="connsiteX981" fmla="*/ 3547 w 12191999"/>
              <a:gd name="connsiteY981" fmla="*/ 3115430 h 4524375"/>
              <a:gd name="connsiteX982" fmla="*/ 17 w 12191999"/>
              <a:gd name="connsiteY982" fmla="*/ 3118214 h 4524375"/>
              <a:gd name="connsiteX983" fmla="*/ 12191999 w 12191999"/>
              <a:gd name="connsiteY983" fmla="*/ 2825752 h 4524375"/>
              <a:gd name="connsiteX984" fmla="*/ 12191999 w 12191999"/>
              <a:gd name="connsiteY984" fmla="*/ 2825807 h 4524375"/>
              <a:gd name="connsiteX985" fmla="*/ 12191621 w 12191999"/>
              <a:gd name="connsiteY985" fmla="*/ 2836571 h 4524375"/>
              <a:gd name="connsiteX986" fmla="*/ 12190862 w 12191999"/>
              <a:gd name="connsiteY986" fmla="*/ 2853404 h 4524375"/>
              <a:gd name="connsiteX987" fmla="*/ 12190862 w 12191999"/>
              <a:gd name="connsiteY987" fmla="*/ 2874245 h 4524375"/>
              <a:gd name="connsiteX988" fmla="*/ 12190482 w 12191999"/>
              <a:gd name="connsiteY988" fmla="*/ 2895887 h 4524375"/>
              <a:gd name="connsiteX989" fmla="*/ 12188964 w 12191999"/>
              <a:gd name="connsiteY989" fmla="*/ 2915525 h 4524375"/>
              <a:gd name="connsiteX990" fmla="*/ 12188205 w 12191999"/>
              <a:gd name="connsiteY990" fmla="*/ 2924342 h 4524375"/>
              <a:gd name="connsiteX991" fmla="*/ 12187066 w 12191999"/>
              <a:gd name="connsiteY991" fmla="*/ 2931957 h 4524375"/>
              <a:gd name="connsiteX992" fmla="*/ 12185168 w 12191999"/>
              <a:gd name="connsiteY992" fmla="*/ 2937969 h 4524375"/>
              <a:gd name="connsiteX993" fmla="*/ 12184408 w 12191999"/>
              <a:gd name="connsiteY993" fmla="*/ 2939973 h 4524375"/>
              <a:gd name="connsiteX994" fmla="*/ 12183270 w 12191999"/>
              <a:gd name="connsiteY994" fmla="*/ 2942377 h 4524375"/>
              <a:gd name="connsiteX995" fmla="*/ 12182510 w 12191999"/>
              <a:gd name="connsiteY995" fmla="*/ 2943179 h 4524375"/>
              <a:gd name="connsiteX996" fmla="*/ 12180992 w 12191999"/>
              <a:gd name="connsiteY996" fmla="*/ 2944381 h 4524375"/>
              <a:gd name="connsiteX997" fmla="*/ 12179473 w 12191999"/>
              <a:gd name="connsiteY997" fmla="*/ 2944381 h 4524375"/>
              <a:gd name="connsiteX998" fmla="*/ 12177955 w 12191999"/>
              <a:gd name="connsiteY998" fmla="*/ 2943580 h 4524375"/>
              <a:gd name="connsiteX999" fmla="*/ 12177955 w 12191999"/>
              <a:gd name="connsiteY999" fmla="*/ 2947187 h 4524375"/>
              <a:gd name="connsiteX1000" fmla="*/ 12177955 w 12191999"/>
              <a:gd name="connsiteY1000" fmla="*/ 2947988 h 4524375"/>
              <a:gd name="connsiteX1001" fmla="*/ 12177575 w 12191999"/>
              <a:gd name="connsiteY1001" fmla="*/ 2947187 h 4524375"/>
              <a:gd name="connsiteX1002" fmla="*/ 12176816 w 12191999"/>
              <a:gd name="connsiteY1002" fmla="*/ 2945183 h 4524375"/>
              <a:gd name="connsiteX1003" fmla="*/ 12176436 w 12191999"/>
              <a:gd name="connsiteY1003" fmla="*/ 2939973 h 4524375"/>
              <a:gd name="connsiteX1004" fmla="*/ 12174918 w 12191999"/>
              <a:gd name="connsiteY1004" fmla="*/ 2924743 h 4524375"/>
              <a:gd name="connsiteX1005" fmla="*/ 12174538 w 12191999"/>
              <a:gd name="connsiteY1005" fmla="*/ 2914723 h 4524375"/>
              <a:gd name="connsiteX1006" fmla="*/ 12174538 w 12191999"/>
              <a:gd name="connsiteY1006" fmla="*/ 2903902 h 4524375"/>
              <a:gd name="connsiteX1007" fmla="*/ 12174538 w 12191999"/>
              <a:gd name="connsiteY1007" fmla="*/ 2892280 h 4524375"/>
              <a:gd name="connsiteX1008" fmla="*/ 12174918 w 12191999"/>
              <a:gd name="connsiteY1008" fmla="*/ 2880256 h 4524375"/>
              <a:gd name="connsiteX1009" fmla="*/ 12176057 w 12191999"/>
              <a:gd name="connsiteY1009" fmla="*/ 2868634 h 4524375"/>
              <a:gd name="connsiteX1010" fmla="*/ 12177955 w 12191999"/>
              <a:gd name="connsiteY1010" fmla="*/ 2857813 h 4524375"/>
              <a:gd name="connsiteX1011" fmla="*/ 12180232 w 12191999"/>
              <a:gd name="connsiteY1011" fmla="*/ 2847793 h 4524375"/>
              <a:gd name="connsiteX1012" fmla="*/ 12181751 w 12191999"/>
              <a:gd name="connsiteY1012" fmla="*/ 2842583 h 4524375"/>
              <a:gd name="connsiteX1013" fmla="*/ 12183270 w 12191999"/>
              <a:gd name="connsiteY1013" fmla="*/ 2838575 h 4524375"/>
              <a:gd name="connsiteX1014" fmla="*/ 12185168 w 12191999"/>
              <a:gd name="connsiteY1014" fmla="*/ 2834167 h 4524375"/>
              <a:gd name="connsiteX1015" fmla="*/ 12187066 w 12191999"/>
              <a:gd name="connsiteY1015" fmla="*/ 2830960 h 4524375"/>
              <a:gd name="connsiteX1016" fmla="*/ 12189723 w 12191999"/>
              <a:gd name="connsiteY1016" fmla="*/ 2827754 h 4524375"/>
              <a:gd name="connsiteX1017" fmla="*/ 24705 w 12191999"/>
              <a:gd name="connsiteY1017" fmla="*/ 2647950 h 4524375"/>
              <a:gd name="connsiteX1018" fmla="*/ 25093 w 12191999"/>
              <a:gd name="connsiteY1018" fmla="*/ 2647950 h 4524375"/>
              <a:gd name="connsiteX1019" fmla="*/ 25482 w 12191999"/>
              <a:gd name="connsiteY1019" fmla="*/ 2650347 h 4524375"/>
              <a:gd name="connsiteX1020" fmla="*/ 26258 w 12191999"/>
              <a:gd name="connsiteY1020" fmla="*/ 2655141 h 4524375"/>
              <a:gd name="connsiteX1021" fmla="*/ 27422 w 12191999"/>
              <a:gd name="connsiteY1021" fmla="*/ 2670320 h 4524375"/>
              <a:gd name="connsiteX1022" fmla="*/ 28198 w 12191999"/>
              <a:gd name="connsiteY1022" fmla="*/ 2680707 h 4524375"/>
              <a:gd name="connsiteX1023" fmla="*/ 28586 w 12191999"/>
              <a:gd name="connsiteY1023" fmla="*/ 2691093 h 4524375"/>
              <a:gd name="connsiteX1024" fmla="*/ 28586 w 12191999"/>
              <a:gd name="connsiteY1024" fmla="*/ 2703077 h 4524375"/>
              <a:gd name="connsiteX1025" fmla="*/ 28198 w 12191999"/>
              <a:gd name="connsiteY1025" fmla="*/ 2714662 h 4524375"/>
              <a:gd name="connsiteX1026" fmla="*/ 27034 w 12191999"/>
              <a:gd name="connsiteY1026" fmla="*/ 2726246 h 4524375"/>
              <a:gd name="connsiteX1027" fmla="*/ 25482 w 12191999"/>
              <a:gd name="connsiteY1027" fmla="*/ 2737432 h 4524375"/>
              <a:gd name="connsiteX1028" fmla="*/ 23153 w 12191999"/>
              <a:gd name="connsiteY1028" fmla="*/ 2747818 h 4524375"/>
              <a:gd name="connsiteX1029" fmla="*/ 21601 w 12191999"/>
              <a:gd name="connsiteY1029" fmla="*/ 2752212 h 4524375"/>
              <a:gd name="connsiteX1030" fmla="*/ 20049 w 12191999"/>
              <a:gd name="connsiteY1030" fmla="*/ 2757006 h 4524375"/>
              <a:gd name="connsiteX1031" fmla="*/ 18108 w 12191999"/>
              <a:gd name="connsiteY1031" fmla="*/ 2761000 h 4524375"/>
              <a:gd name="connsiteX1032" fmla="*/ 16168 w 12191999"/>
              <a:gd name="connsiteY1032" fmla="*/ 2764596 h 4524375"/>
              <a:gd name="connsiteX1033" fmla="*/ 13840 w 12191999"/>
              <a:gd name="connsiteY1033" fmla="*/ 2767791 h 4524375"/>
              <a:gd name="connsiteX1034" fmla="*/ 11123 w 12191999"/>
              <a:gd name="connsiteY1034" fmla="*/ 2770188 h 4524375"/>
              <a:gd name="connsiteX1035" fmla="*/ 11899 w 12191999"/>
              <a:gd name="connsiteY1035" fmla="*/ 2759402 h 4524375"/>
              <a:gd name="connsiteX1036" fmla="*/ 11899 w 12191999"/>
              <a:gd name="connsiteY1036" fmla="*/ 2742225 h 4524375"/>
              <a:gd name="connsiteX1037" fmla="*/ 11899 w 12191999"/>
              <a:gd name="connsiteY1037" fmla="*/ 2721852 h 4524375"/>
              <a:gd name="connsiteX1038" fmla="*/ 12287 w 12191999"/>
              <a:gd name="connsiteY1038" fmla="*/ 2700281 h 4524375"/>
              <a:gd name="connsiteX1039" fmla="*/ 13064 w 12191999"/>
              <a:gd name="connsiteY1039" fmla="*/ 2680707 h 4524375"/>
              <a:gd name="connsiteX1040" fmla="*/ 14228 w 12191999"/>
              <a:gd name="connsiteY1040" fmla="*/ 2671519 h 4524375"/>
              <a:gd name="connsiteX1041" fmla="*/ 15392 w 12191999"/>
              <a:gd name="connsiteY1041" fmla="*/ 2663529 h 4524375"/>
              <a:gd name="connsiteX1042" fmla="*/ 17332 w 12191999"/>
              <a:gd name="connsiteY1042" fmla="*/ 2657537 h 4524375"/>
              <a:gd name="connsiteX1043" fmla="*/ 18108 w 12191999"/>
              <a:gd name="connsiteY1043" fmla="*/ 2655540 h 4524375"/>
              <a:gd name="connsiteX1044" fmla="*/ 19273 w 12191999"/>
              <a:gd name="connsiteY1044" fmla="*/ 2653543 h 4524375"/>
              <a:gd name="connsiteX1045" fmla="*/ 20049 w 12191999"/>
              <a:gd name="connsiteY1045" fmla="*/ 2652344 h 4524375"/>
              <a:gd name="connsiteX1046" fmla="*/ 21601 w 12191999"/>
              <a:gd name="connsiteY1046" fmla="*/ 2651545 h 4524375"/>
              <a:gd name="connsiteX1047" fmla="*/ 23153 w 12191999"/>
              <a:gd name="connsiteY1047" fmla="*/ 2651545 h 4524375"/>
              <a:gd name="connsiteX1048" fmla="*/ 24705 w 12191999"/>
              <a:gd name="connsiteY1048" fmla="*/ 2651945 h 4524375"/>
              <a:gd name="connsiteX1049" fmla="*/ 24705 w 12191999"/>
              <a:gd name="connsiteY1049" fmla="*/ 2648350 h 4524375"/>
              <a:gd name="connsiteX1050" fmla="*/ 12147550 w 12191999"/>
              <a:gd name="connsiteY1050" fmla="*/ 2460625 h 4524375"/>
              <a:gd name="connsiteX1051" fmla="*/ 12148741 w 12191999"/>
              <a:gd name="connsiteY1051" fmla="*/ 2466975 h 4524375"/>
              <a:gd name="connsiteX1052" fmla="*/ 12150328 w 12191999"/>
              <a:gd name="connsiteY1052" fmla="*/ 2472531 h 4524375"/>
              <a:gd name="connsiteX1053" fmla="*/ 12151916 w 12191999"/>
              <a:gd name="connsiteY1053" fmla="*/ 2476500 h 4524375"/>
              <a:gd name="connsiteX1054" fmla="*/ 12153900 w 12191999"/>
              <a:gd name="connsiteY1054" fmla="*/ 2480072 h 4524375"/>
              <a:gd name="connsiteX1055" fmla="*/ 12155884 w 12191999"/>
              <a:gd name="connsiteY1055" fmla="*/ 2482850 h 4524375"/>
              <a:gd name="connsiteX1056" fmla="*/ 12158663 w 12191999"/>
              <a:gd name="connsiteY1056" fmla="*/ 2484835 h 4524375"/>
              <a:gd name="connsiteX1057" fmla="*/ 12160647 w 12191999"/>
              <a:gd name="connsiteY1057" fmla="*/ 2485628 h 4524375"/>
              <a:gd name="connsiteX1058" fmla="*/ 12163028 w 12191999"/>
              <a:gd name="connsiteY1058" fmla="*/ 2486422 h 4524375"/>
              <a:gd name="connsiteX1059" fmla="*/ 12165410 w 12191999"/>
              <a:gd name="connsiteY1059" fmla="*/ 2486422 h 4524375"/>
              <a:gd name="connsiteX1060" fmla="*/ 12168188 w 12191999"/>
              <a:gd name="connsiteY1060" fmla="*/ 2485628 h 4524375"/>
              <a:gd name="connsiteX1061" fmla="*/ 12172554 w 12191999"/>
              <a:gd name="connsiteY1061" fmla="*/ 2483644 h 4524375"/>
              <a:gd name="connsiteX1062" fmla="*/ 12177316 w 12191999"/>
              <a:gd name="connsiteY1062" fmla="*/ 2481263 h 4524375"/>
              <a:gd name="connsiteX1063" fmla="*/ 12180888 w 12191999"/>
              <a:gd name="connsiteY1063" fmla="*/ 2478485 h 4524375"/>
              <a:gd name="connsiteX1064" fmla="*/ 12153900 w 12191999"/>
              <a:gd name="connsiteY1064" fmla="*/ 2627313 h 4524375"/>
              <a:gd name="connsiteX1065" fmla="*/ 21592 w 12191999"/>
              <a:gd name="connsiteY1065" fmla="*/ 2414588 h 4524375"/>
              <a:gd name="connsiteX1066" fmla="*/ 33358 w 12191999"/>
              <a:gd name="connsiteY1066" fmla="*/ 2579688 h 4524375"/>
              <a:gd name="connsiteX1067" fmla="*/ 32182 w 12191999"/>
              <a:gd name="connsiteY1067" fmla="*/ 2573353 h 4524375"/>
              <a:gd name="connsiteX1068" fmla="*/ 30613 w 12191999"/>
              <a:gd name="connsiteY1068" fmla="*/ 2567810 h 4524375"/>
              <a:gd name="connsiteX1069" fmla="*/ 28652 w 12191999"/>
              <a:gd name="connsiteY1069" fmla="*/ 2563851 h 4524375"/>
              <a:gd name="connsiteX1070" fmla="*/ 26691 w 12191999"/>
              <a:gd name="connsiteY1070" fmla="*/ 2560684 h 4524375"/>
              <a:gd name="connsiteX1071" fmla="*/ 24337 w 12191999"/>
              <a:gd name="connsiteY1071" fmla="*/ 2558308 h 4524375"/>
              <a:gd name="connsiteX1072" fmla="*/ 21984 w 12191999"/>
              <a:gd name="connsiteY1072" fmla="*/ 2556725 h 4524375"/>
              <a:gd name="connsiteX1073" fmla="*/ 19631 w 12191999"/>
              <a:gd name="connsiteY1073" fmla="*/ 2556329 h 4524375"/>
              <a:gd name="connsiteX1074" fmla="*/ 17670 w 12191999"/>
              <a:gd name="connsiteY1074" fmla="*/ 2556329 h 4524375"/>
              <a:gd name="connsiteX1075" fmla="*/ 14924 w 12191999"/>
              <a:gd name="connsiteY1075" fmla="*/ 2556329 h 4524375"/>
              <a:gd name="connsiteX1076" fmla="*/ 12571 w 12191999"/>
              <a:gd name="connsiteY1076" fmla="*/ 2557121 h 4524375"/>
              <a:gd name="connsiteX1077" fmla="*/ 7864 w 12191999"/>
              <a:gd name="connsiteY1077" fmla="*/ 2559892 h 4524375"/>
              <a:gd name="connsiteX1078" fmla="*/ 3550 w 12191999"/>
              <a:gd name="connsiteY1078" fmla="*/ 2562663 h 4524375"/>
              <a:gd name="connsiteX1079" fmla="*/ 20 w 12191999"/>
              <a:gd name="connsiteY1079" fmla="*/ 2566227 h 4524375"/>
              <a:gd name="connsiteX1080" fmla="*/ 12191999 w 12191999"/>
              <a:gd name="connsiteY1080" fmla="*/ 2274890 h 4524375"/>
              <a:gd name="connsiteX1081" fmla="*/ 12191999 w 12191999"/>
              <a:gd name="connsiteY1081" fmla="*/ 2274947 h 4524375"/>
              <a:gd name="connsiteX1082" fmla="*/ 12191621 w 12191999"/>
              <a:gd name="connsiteY1082" fmla="*/ 2286001 h 4524375"/>
              <a:gd name="connsiteX1083" fmla="*/ 12190862 w 12191999"/>
              <a:gd name="connsiteY1083" fmla="*/ 2302669 h 4524375"/>
              <a:gd name="connsiteX1084" fmla="*/ 12190862 w 12191999"/>
              <a:gd name="connsiteY1084" fmla="*/ 2322910 h 4524375"/>
              <a:gd name="connsiteX1085" fmla="*/ 12190482 w 12191999"/>
              <a:gd name="connsiteY1085" fmla="*/ 2343944 h 4524375"/>
              <a:gd name="connsiteX1086" fmla="*/ 12188964 w 12191999"/>
              <a:gd name="connsiteY1086" fmla="*/ 2364185 h 4524375"/>
              <a:gd name="connsiteX1087" fmla="*/ 12188205 w 12191999"/>
              <a:gd name="connsiteY1087" fmla="*/ 2372916 h 4524375"/>
              <a:gd name="connsiteX1088" fmla="*/ 12187066 w 12191999"/>
              <a:gd name="connsiteY1088" fmla="*/ 2380457 h 4524375"/>
              <a:gd name="connsiteX1089" fmla="*/ 12185168 w 12191999"/>
              <a:gd name="connsiteY1089" fmla="*/ 2386013 h 4524375"/>
              <a:gd name="connsiteX1090" fmla="*/ 12184408 w 12191999"/>
              <a:gd name="connsiteY1090" fmla="*/ 2388791 h 4524375"/>
              <a:gd name="connsiteX1091" fmla="*/ 12183270 w 12191999"/>
              <a:gd name="connsiteY1091" fmla="*/ 2389982 h 4524375"/>
              <a:gd name="connsiteX1092" fmla="*/ 12182510 w 12191999"/>
              <a:gd name="connsiteY1092" fmla="*/ 2391569 h 4524375"/>
              <a:gd name="connsiteX1093" fmla="*/ 12180992 w 12191999"/>
              <a:gd name="connsiteY1093" fmla="*/ 2391966 h 4524375"/>
              <a:gd name="connsiteX1094" fmla="*/ 12179473 w 12191999"/>
              <a:gd name="connsiteY1094" fmla="*/ 2391966 h 4524375"/>
              <a:gd name="connsiteX1095" fmla="*/ 12177955 w 12191999"/>
              <a:gd name="connsiteY1095" fmla="*/ 2391569 h 4524375"/>
              <a:gd name="connsiteX1096" fmla="*/ 12177955 w 12191999"/>
              <a:gd name="connsiteY1096" fmla="*/ 2395141 h 4524375"/>
              <a:gd name="connsiteX1097" fmla="*/ 12177955 w 12191999"/>
              <a:gd name="connsiteY1097" fmla="*/ 2395538 h 4524375"/>
              <a:gd name="connsiteX1098" fmla="*/ 12177575 w 12191999"/>
              <a:gd name="connsiteY1098" fmla="*/ 2395538 h 4524375"/>
              <a:gd name="connsiteX1099" fmla="*/ 12176816 w 12191999"/>
              <a:gd name="connsiteY1099" fmla="*/ 2393157 h 4524375"/>
              <a:gd name="connsiteX1100" fmla="*/ 12176436 w 12191999"/>
              <a:gd name="connsiteY1100" fmla="*/ 2388791 h 4524375"/>
              <a:gd name="connsiteX1101" fmla="*/ 12174918 w 12191999"/>
              <a:gd name="connsiteY1101" fmla="*/ 2372916 h 4524375"/>
              <a:gd name="connsiteX1102" fmla="*/ 12174538 w 12191999"/>
              <a:gd name="connsiteY1102" fmla="*/ 2363391 h 4524375"/>
              <a:gd name="connsiteX1103" fmla="*/ 12174538 w 12191999"/>
              <a:gd name="connsiteY1103" fmla="*/ 2352279 h 4524375"/>
              <a:gd name="connsiteX1104" fmla="*/ 12174538 w 12191999"/>
              <a:gd name="connsiteY1104" fmla="*/ 2341166 h 4524375"/>
              <a:gd name="connsiteX1105" fmla="*/ 12174918 w 12191999"/>
              <a:gd name="connsiteY1105" fmla="*/ 2329260 h 4524375"/>
              <a:gd name="connsiteX1106" fmla="*/ 12176057 w 12191999"/>
              <a:gd name="connsiteY1106" fmla="*/ 2317751 h 4524375"/>
              <a:gd name="connsiteX1107" fmla="*/ 12177955 w 12191999"/>
              <a:gd name="connsiteY1107" fmla="*/ 2306638 h 4524375"/>
              <a:gd name="connsiteX1108" fmla="*/ 12180232 w 12191999"/>
              <a:gd name="connsiteY1108" fmla="*/ 2296319 h 4524375"/>
              <a:gd name="connsiteX1109" fmla="*/ 12181751 w 12191999"/>
              <a:gd name="connsiteY1109" fmla="*/ 2291954 h 4524375"/>
              <a:gd name="connsiteX1110" fmla="*/ 12183270 w 12191999"/>
              <a:gd name="connsiteY1110" fmla="*/ 2287191 h 4524375"/>
              <a:gd name="connsiteX1111" fmla="*/ 12185168 w 12191999"/>
              <a:gd name="connsiteY1111" fmla="*/ 2284016 h 4524375"/>
              <a:gd name="connsiteX1112" fmla="*/ 12187066 w 12191999"/>
              <a:gd name="connsiteY1112" fmla="*/ 2280444 h 4524375"/>
              <a:gd name="connsiteX1113" fmla="*/ 12189723 w 12191999"/>
              <a:gd name="connsiteY1113" fmla="*/ 2277269 h 4524375"/>
              <a:gd name="connsiteX1114" fmla="*/ 24695 w 12191999"/>
              <a:gd name="connsiteY1114" fmla="*/ 2274888 h 4524375"/>
              <a:gd name="connsiteX1115" fmla="*/ 25083 w 12191999"/>
              <a:gd name="connsiteY1115" fmla="*/ 2274888 h 4524375"/>
              <a:gd name="connsiteX1116" fmla="*/ 25472 w 12191999"/>
              <a:gd name="connsiteY1116" fmla="*/ 2277254 h 4524375"/>
              <a:gd name="connsiteX1117" fmla="*/ 26248 w 12191999"/>
              <a:gd name="connsiteY1117" fmla="*/ 2281591 h 4524375"/>
              <a:gd name="connsiteX1118" fmla="*/ 27412 w 12191999"/>
              <a:gd name="connsiteY1118" fmla="*/ 2296968 h 4524375"/>
              <a:gd name="connsiteX1119" fmla="*/ 28188 w 12191999"/>
              <a:gd name="connsiteY1119" fmla="*/ 2306825 h 4524375"/>
              <a:gd name="connsiteX1120" fmla="*/ 28576 w 12191999"/>
              <a:gd name="connsiteY1120" fmla="*/ 2317470 h 4524375"/>
              <a:gd name="connsiteX1121" fmla="*/ 28576 w 12191999"/>
              <a:gd name="connsiteY1121" fmla="*/ 2328905 h 4524375"/>
              <a:gd name="connsiteX1122" fmla="*/ 28188 w 12191999"/>
              <a:gd name="connsiteY1122" fmla="*/ 2340733 h 4524375"/>
              <a:gd name="connsiteX1123" fmla="*/ 27024 w 12191999"/>
              <a:gd name="connsiteY1123" fmla="*/ 2352167 h 4524375"/>
              <a:gd name="connsiteX1124" fmla="*/ 25472 w 12191999"/>
              <a:gd name="connsiteY1124" fmla="*/ 2363207 h 4524375"/>
              <a:gd name="connsiteX1125" fmla="*/ 23143 w 12191999"/>
              <a:gd name="connsiteY1125" fmla="*/ 2373458 h 4524375"/>
              <a:gd name="connsiteX1126" fmla="*/ 21591 w 12191999"/>
              <a:gd name="connsiteY1126" fmla="*/ 2377795 h 4524375"/>
              <a:gd name="connsiteX1127" fmla="*/ 20039 w 12191999"/>
              <a:gd name="connsiteY1127" fmla="*/ 2382133 h 4524375"/>
              <a:gd name="connsiteX1128" fmla="*/ 18098 w 12191999"/>
              <a:gd name="connsiteY1128" fmla="*/ 2386470 h 4524375"/>
              <a:gd name="connsiteX1129" fmla="*/ 16158 w 12191999"/>
              <a:gd name="connsiteY1129" fmla="*/ 2390018 h 4524375"/>
              <a:gd name="connsiteX1130" fmla="*/ 13830 w 12191999"/>
              <a:gd name="connsiteY1130" fmla="*/ 2392778 h 4524375"/>
              <a:gd name="connsiteX1131" fmla="*/ 11113 w 12191999"/>
              <a:gd name="connsiteY1131" fmla="*/ 2395538 h 4524375"/>
              <a:gd name="connsiteX1132" fmla="*/ 11889 w 12191999"/>
              <a:gd name="connsiteY1132" fmla="*/ 2384893 h 4524375"/>
              <a:gd name="connsiteX1133" fmla="*/ 11889 w 12191999"/>
              <a:gd name="connsiteY1133" fmla="*/ 2367938 h 4524375"/>
              <a:gd name="connsiteX1134" fmla="*/ 11889 w 12191999"/>
              <a:gd name="connsiteY1134" fmla="*/ 2347830 h 4524375"/>
              <a:gd name="connsiteX1135" fmla="*/ 12277 w 12191999"/>
              <a:gd name="connsiteY1135" fmla="*/ 2326539 h 4524375"/>
              <a:gd name="connsiteX1136" fmla="*/ 13054 w 12191999"/>
              <a:gd name="connsiteY1136" fmla="*/ 2306431 h 4524375"/>
              <a:gd name="connsiteX1137" fmla="*/ 14218 w 12191999"/>
              <a:gd name="connsiteY1137" fmla="*/ 2297756 h 4524375"/>
              <a:gd name="connsiteX1138" fmla="*/ 15382 w 12191999"/>
              <a:gd name="connsiteY1138" fmla="*/ 2290265 h 4524375"/>
              <a:gd name="connsiteX1139" fmla="*/ 17322 w 12191999"/>
              <a:gd name="connsiteY1139" fmla="*/ 2284351 h 4524375"/>
              <a:gd name="connsiteX1140" fmla="*/ 18098 w 12191999"/>
              <a:gd name="connsiteY1140" fmla="*/ 2282379 h 4524375"/>
              <a:gd name="connsiteX1141" fmla="*/ 19263 w 12191999"/>
              <a:gd name="connsiteY1141" fmla="*/ 2280408 h 4524375"/>
              <a:gd name="connsiteX1142" fmla="*/ 20039 w 12191999"/>
              <a:gd name="connsiteY1142" fmla="*/ 2278831 h 4524375"/>
              <a:gd name="connsiteX1143" fmla="*/ 21591 w 12191999"/>
              <a:gd name="connsiteY1143" fmla="*/ 2278437 h 4524375"/>
              <a:gd name="connsiteX1144" fmla="*/ 23143 w 12191999"/>
              <a:gd name="connsiteY1144" fmla="*/ 2278437 h 4524375"/>
              <a:gd name="connsiteX1145" fmla="*/ 24695 w 12191999"/>
              <a:gd name="connsiteY1145" fmla="*/ 2278831 h 4524375"/>
              <a:gd name="connsiteX1146" fmla="*/ 24695 w 12191999"/>
              <a:gd name="connsiteY1146" fmla="*/ 2275282 h 4524375"/>
              <a:gd name="connsiteX1147" fmla="*/ 12147550 w 12191999"/>
              <a:gd name="connsiteY1147" fmla="*/ 2085975 h 4524375"/>
              <a:gd name="connsiteX1148" fmla="*/ 12148741 w 12191999"/>
              <a:gd name="connsiteY1148" fmla="*/ 2092706 h 4524375"/>
              <a:gd name="connsiteX1149" fmla="*/ 12150328 w 12191999"/>
              <a:gd name="connsiteY1149" fmla="*/ 2098249 h 4524375"/>
              <a:gd name="connsiteX1150" fmla="*/ 12151916 w 12191999"/>
              <a:gd name="connsiteY1150" fmla="*/ 2102208 h 4524375"/>
              <a:gd name="connsiteX1151" fmla="*/ 12153900 w 12191999"/>
              <a:gd name="connsiteY1151" fmla="*/ 2105772 h 4524375"/>
              <a:gd name="connsiteX1152" fmla="*/ 12155884 w 12191999"/>
              <a:gd name="connsiteY1152" fmla="*/ 2108147 h 4524375"/>
              <a:gd name="connsiteX1153" fmla="*/ 12158663 w 12191999"/>
              <a:gd name="connsiteY1153" fmla="*/ 2110127 h 4524375"/>
              <a:gd name="connsiteX1154" fmla="*/ 12160647 w 12191999"/>
              <a:gd name="connsiteY1154" fmla="*/ 2111315 h 4524375"/>
              <a:gd name="connsiteX1155" fmla="*/ 12163028 w 12191999"/>
              <a:gd name="connsiteY1155" fmla="*/ 2111711 h 4524375"/>
              <a:gd name="connsiteX1156" fmla="*/ 12165410 w 12191999"/>
              <a:gd name="connsiteY1156" fmla="*/ 2111711 h 4524375"/>
              <a:gd name="connsiteX1157" fmla="*/ 12168188 w 12191999"/>
              <a:gd name="connsiteY1157" fmla="*/ 2111315 h 4524375"/>
              <a:gd name="connsiteX1158" fmla="*/ 12172554 w 12191999"/>
              <a:gd name="connsiteY1158" fmla="*/ 2109335 h 4524375"/>
              <a:gd name="connsiteX1159" fmla="*/ 12177316 w 12191999"/>
              <a:gd name="connsiteY1159" fmla="*/ 2106960 h 4524375"/>
              <a:gd name="connsiteX1160" fmla="*/ 12180888 w 12191999"/>
              <a:gd name="connsiteY1160" fmla="*/ 2104188 h 4524375"/>
              <a:gd name="connsiteX1161" fmla="*/ 12153900 w 12191999"/>
              <a:gd name="connsiteY1161" fmla="*/ 2252663 h 4524375"/>
              <a:gd name="connsiteX1162" fmla="*/ 21581 w 12191999"/>
              <a:gd name="connsiteY1162" fmla="*/ 1978025 h 4524375"/>
              <a:gd name="connsiteX1163" fmla="*/ 33348 w 12191999"/>
              <a:gd name="connsiteY1163" fmla="*/ 2143125 h 4524375"/>
              <a:gd name="connsiteX1164" fmla="*/ 32171 w 12191999"/>
              <a:gd name="connsiteY1164" fmla="*/ 2136790 h 4524375"/>
              <a:gd name="connsiteX1165" fmla="*/ 30602 w 12191999"/>
              <a:gd name="connsiteY1165" fmla="*/ 2132039 h 4524375"/>
              <a:gd name="connsiteX1166" fmla="*/ 28641 w 12191999"/>
              <a:gd name="connsiteY1166" fmla="*/ 2127288 h 4524375"/>
              <a:gd name="connsiteX1167" fmla="*/ 26680 w 12191999"/>
              <a:gd name="connsiteY1167" fmla="*/ 2124121 h 4524375"/>
              <a:gd name="connsiteX1168" fmla="*/ 24327 w 12191999"/>
              <a:gd name="connsiteY1168" fmla="*/ 2122141 h 4524375"/>
              <a:gd name="connsiteX1169" fmla="*/ 21973 w 12191999"/>
              <a:gd name="connsiteY1169" fmla="*/ 2120953 h 4524375"/>
              <a:gd name="connsiteX1170" fmla="*/ 19620 w 12191999"/>
              <a:gd name="connsiteY1170" fmla="*/ 2119766 h 4524375"/>
              <a:gd name="connsiteX1171" fmla="*/ 17659 w 12191999"/>
              <a:gd name="connsiteY1171" fmla="*/ 2119766 h 4524375"/>
              <a:gd name="connsiteX1172" fmla="*/ 14914 w 12191999"/>
              <a:gd name="connsiteY1172" fmla="*/ 2119766 h 4524375"/>
              <a:gd name="connsiteX1173" fmla="*/ 12560 w 12191999"/>
              <a:gd name="connsiteY1173" fmla="*/ 2120953 h 4524375"/>
              <a:gd name="connsiteX1174" fmla="*/ 7854 w 12191999"/>
              <a:gd name="connsiteY1174" fmla="*/ 2123329 h 4524375"/>
              <a:gd name="connsiteX1175" fmla="*/ 3540 w 12191999"/>
              <a:gd name="connsiteY1175" fmla="*/ 2126496 h 4524375"/>
              <a:gd name="connsiteX1176" fmla="*/ 10 w 12191999"/>
              <a:gd name="connsiteY1176" fmla="*/ 2129664 h 4524375"/>
              <a:gd name="connsiteX1177" fmla="*/ 12191999 w 12191999"/>
              <a:gd name="connsiteY1177" fmla="*/ 1838327 h 4524375"/>
              <a:gd name="connsiteX1178" fmla="*/ 12191999 w 12191999"/>
              <a:gd name="connsiteY1178" fmla="*/ 1838384 h 4524375"/>
              <a:gd name="connsiteX1179" fmla="*/ 12191621 w 12191999"/>
              <a:gd name="connsiteY1179" fmla="*/ 1849510 h 4524375"/>
              <a:gd name="connsiteX1180" fmla="*/ 12190862 w 12191999"/>
              <a:gd name="connsiteY1180" fmla="*/ 1866288 h 4524375"/>
              <a:gd name="connsiteX1181" fmla="*/ 12190862 w 12191999"/>
              <a:gd name="connsiteY1181" fmla="*/ 1886661 h 4524375"/>
              <a:gd name="connsiteX1182" fmla="*/ 12190482 w 12191999"/>
              <a:gd name="connsiteY1182" fmla="*/ 1907833 h 4524375"/>
              <a:gd name="connsiteX1183" fmla="*/ 12188964 w 12191999"/>
              <a:gd name="connsiteY1183" fmla="*/ 1928206 h 4524375"/>
              <a:gd name="connsiteX1184" fmla="*/ 12188205 w 12191999"/>
              <a:gd name="connsiteY1184" fmla="*/ 1936994 h 4524375"/>
              <a:gd name="connsiteX1185" fmla="*/ 12187066 w 12191999"/>
              <a:gd name="connsiteY1185" fmla="*/ 1944584 h 4524375"/>
              <a:gd name="connsiteX1186" fmla="*/ 12185168 w 12191999"/>
              <a:gd name="connsiteY1186" fmla="*/ 1950576 h 4524375"/>
              <a:gd name="connsiteX1187" fmla="*/ 12184408 w 12191999"/>
              <a:gd name="connsiteY1187" fmla="*/ 1952973 h 4524375"/>
              <a:gd name="connsiteX1188" fmla="*/ 12183270 w 12191999"/>
              <a:gd name="connsiteY1188" fmla="*/ 1954970 h 4524375"/>
              <a:gd name="connsiteX1189" fmla="*/ 12182510 w 12191999"/>
              <a:gd name="connsiteY1189" fmla="*/ 1955769 h 4524375"/>
              <a:gd name="connsiteX1190" fmla="*/ 12180992 w 12191999"/>
              <a:gd name="connsiteY1190" fmla="*/ 1956568 h 4524375"/>
              <a:gd name="connsiteX1191" fmla="*/ 12179473 w 12191999"/>
              <a:gd name="connsiteY1191" fmla="*/ 1956968 h 4524375"/>
              <a:gd name="connsiteX1192" fmla="*/ 12177955 w 12191999"/>
              <a:gd name="connsiteY1192" fmla="*/ 1955769 h 4524375"/>
              <a:gd name="connsiteX1193" fmla="*/ 12177955 w 12191999"/>
              <a:gd name="connsiteY1193" fmla="*/ 1959364 h 4524375"/>
              <a:gd name="connsiteX1194" fmla="*/ 12177955 w 12191999"/>
              <a:gd name="connsiteY1194" fmla="*/ 1960563 h 4524375"/>
              <a:gd name="connsiteX1195" fmla="*/ 12177575 w 12191999"/>
              <a:gd name="connsiteY1195" fmla="*/ 1959764 h 4524375"/>
              <a:gd name="connsiteX1196" fmla="*/ 12176816 w 12191999"/>
              <a:gd name="connsiteY1196" fmla="*/ 1957367 h 4524375"/>
              <a:gd name="connsiteX1197" fmla="*/ 12176436 w 12191999"/>
              <a:gd name="connsiteY1197" fmla="*/ 1952973 h 4524375"/>
              <a:gd name="connsiteX1198" fmla="*/ 12174918 w 12191999"/>
              <a:gd name="connsiteY1198" fmla="*/ 1937394 h 4524375"/>
              <a:gd name="connsiteX1199" fmla="*/ 12174538 w 12191999"/>
              <a:gd name="connsiteY1199" fmla="*/ 1927407 h 4524375"/>
              <a:gd name="connsiteX1200" fmla="*/ 12174538 w 12191999"/>
              <a:gd name="connsiteY1200" fmla="*/ 1916621 h 4524375"/>
              <a:gd name="connsiteX1201" fmla="*/ 12174538 w 12191999"/>
              <a:gd name="connsiteY1201" fmla="*/ 1905036 h 4524375"/>
              <a:gd name="connsiteX1202" fmla="*/ 12174918 w 12191999"/>
              <a:gd name="connsiteY1202" fmla="*/ 1893052 h 4524375"/>
              <a:gd name="connsiteX1203" fmla="*/ 12176057 w 12191999"/>
              <a:gd name="connsiteY1203" fmla="*/ 1881468 h 4524375"/>
              <a:gd name="connsiteX1204" fmla="*/ 12177955 w 12191999"/>
              <a:gd name="connsiteY1204" fmla="*/ 1870283 h 4524375"/>
              <a:gd name="connsiteX1205" fmla="*/ 12180232 w 12191999"/>
              <a:gd name="connsiteY1205" fmla="*/ 1860296 h 4524375"/>
              <a:gd name="connsiteX1206" fmla="*/ 12181751 w 12191999"/>
              <a:gd name="connsiteY1206" fmla="*/ 1855502 h 4524375"/>
              <a:gd name="connsiteX1207" fmla="*/ 12183270 w 12191999"/>
              <a:gd name="connsiteY1207" fmla="*/ 1851507 h 4524375"/>
              <a:gd name="connsiteX1208" fmla="*/ 12185168 w 12191999"/>
              <a:gd name="connsiteY1208" fmla="*/ 1847513 h 4524375"/>
              <a:gd name="connsiteX1209" fmla="*/ 12187066 w 12191999"/>
              <a:gd name="connsiteY1209" fmla="*/ 1843917 h 4524375"/>
              <a:gd name="connsiteX1210" fmla="*/ 12189723 w 12191999"/>
              <a:gd name="connsiteY1210" fmla="*/ 1840722 h 4524375"/>
              <a:gd name="connsiteX1211" fmla="*/ 24699 w 12191999"/>
              <a:gd name="connsiteY1211" fmla="*/ 1722438 h 4524375"/>
              <a:gd name="connsiteX1212" fmla="*/ 25087 w 12191999"/>
              <a:gd name="connsiteY1212" fmla="*/ 1722438 h 4524375"/>
              <a:gd name="connsiteX1213" fmla="*/ 25476 w 12191999"/>
              <a:gd name="connsiteY1213" fmla="*/ 1725216 h 4524375"/>
              <a:gd name="connsiteX1214" fmla="*/ 26252 w 12191999"/>
              <a:gd name="connsiteY1214" fmla="*/ 1730375 h 4524375"/>
              <a:gd name="connsiteX1215" fmla="*/ 27416 w 12191999"/>
              <a:gd name="connsiteY1215" fmla="*/ 1745457 h 4524375"/>
              <a:gd name="connsiteX1216" fmla="*/ 28192 w 12191999"/>
              <a:gd name="connsiteY1216" fmla="*/ 1754982 h 4524375"/>
              <a:gd name="connsiteX1217" fmla="*/ 28580 w 12191999"/>
              <a:gd name="connsiteY1217" fmla="*/ 1766094 h 4524375"/>
              <a:gd name="connsiteX1218" fmla="*/ 28580 w 12191999"/>
              <a:gd name="connsiteY1218" fmla="*/ 1777207 h 4524375"/>
              <a:gd name="connsiteX1219" fmla="*/ 28192 w 12191999"/>
              <a:gd name="connsiteY1219" fmla="*/ 1788716 h 4524375"/>
              <a:gd name="connsiteX1220" fmla="*/ 27028 w 12191999"/>
              <a:gd name="connsiteY1220" fmla="*/ 1800623 h 4524375"/>
              <a:gd name="connsiteX1221" fmla="*/ 25476 w 12191999"/>
              <a:gd name="connsiteY1221" fmla="*/ 1811735 h 4524375"/>
              <a:gd name="connsiteX1222" fmla="*/ 23147 w 12191999"/>
              <a:gd name="connsiteY1222" fmla="*/ 1822451 h 4524375"/>
              <a:gd name="connsiteX1223" fmla="*/ 21595 w 12191999"/>
              <a:gd name="connsiteY1223" fmla="*/ 1826816 h 4524375"/>
              <a:gd name="connsiteX1224" fmla="*/ 20043 w 12191999"/>
              <a:gd name="connsiteY1224" fmla="*/ 1831579 h 4524375"/>
              <a:gd name="connsiteX1225" fmla="*/ 18102 w 12191999"/>
              <a:gd name="connsiteY1225" fmla="*/ 1835548 h 4524375"/>
              <a:gd name="connsiteX1226" fmla="*/ 16162 w 12191999"/>
              <a:gd name="connsiteY1226" fmla="*/ 1839120 h 4524375"/>
              <a:gd name="connsiteX1227" fmla="*/ 13833 w 12191999"/>
              <a:gd name="connsiteY1227" fmla="*/ 1841898 h 4524375"/>
              <a:gd name="connsiteX1228" fmla="*/ 11117 w 12191999"/>
              <a:gd name="connsiteY1228" fmla="*/ 1844676 h 4524375"/>
              <a:gd name="connsiteX1229" fmla="*/ 11893 w 12191999"/>
              <a:gd name="connsiteY1229" fmla="*/ 1833563 h 4524375"/>
              <a:gd name="connsiteX1230" fmla="*/ 11893 w 12191999"/>
              <a:gd name="connsiteY1230" fmla="*/ 1816895 h 4524375"/>
              <a:gd name="connsiteX1231" fmla="*/ 11893 w 12191999"/>
              <a:gd name="connsiteY1231" fmla="*/ 1796654 h 4524375"/>
              <a:gd name="connsiteX1232" fmla="*/ 12281 w 12191999"/>
              <a:gd name="connsiteY1232" fmla="*/ 1775222 h 4524375"/>
              <a:gd name="connsiteX1233" fmla="*/ 13057 w 12191999"/>
              <a:gd name="connsiteY1233" fmla="*/ 1754982 h 4524375"/>
              <a:gd name="connsiteX1234" fmla="*/ 14222 w 12191999"/>
              <a:gd name="connsiteY1234" fmla="*/ 1746250 h 4524375"/>
              <a:gd name="connsiteX1235" fmla="*/ 15386 w 12191999"/>
              <a:gd name="connsiteY1235" fmla="*/ 1738710 h 4524375"/>
              <a:gd name="connsiteX1236" fmla="*/ 17326 w 12191999"/>
              <a:gd name="connsiteY1236" fmla="*/ 1732757 h 4524375"/>
              <a:gd name="connsiteX1237" fmla="*/ 18102 w 12191999"/>
              <a:gd name="connsiteY1237" fmla="*/ 1730375 h 4524375"/>
              <a:gd name="connsiteX1238" fmla="*/ 19266 w 12191999"/>
              <a:gd name="connsiteY1238" fmla="*/ 1728788 h 4524375"/>
              <a:gd name="connsiteX1239" fmla="*/ 20043 w 12191999"/>
              <a:gd name="connsiteY1239" fmla="*/ 1727200 h 4524375"/>
              <a:gd name="connsiteX1240" fmla="*/ 21595 w 12191999"/>
              <a:gd name="connsiteY1240" fmla="*/ 1726804 h 4524375"/>
              <a:gd name="connsiteX1241" fmla="*/ 23147 w 12191999"/>
              <a:gd name="connsiteY1241" fmla="*/ 1726010 h 4524375"/>
              <a:gd name="connsiteX1242" fmla="*/ 24699 w 12191999"/>
              <a:gd name="connsiteY1242" fmla="*/ 1726804 h 4524375"/>
              <a:gd name="connsiteX1243" fmla="*/ 24699 w 12191999"/>
              <a:gd name="connsiteY1243" fmla="*/ 1723232 h 4524375"/>
              <a:gd name="connsiteX1244" fmla="*/ 12147550 w 12191999"/>
              <a:gd name="connsiteY1244" fmla="*/ 1533525 h 4524375"/>
              <a:gd name="connsiteX1245" fmla="*/ 12148741 w 12191999"/>
              <a:gd name="connsiteY1245" fmla="*/ 1540256 h 4524375"/>
              <a:gd name="connsiteX1246" fmla="*/ 12150328 w 12191999"/>
              <a:gd name="connsiteY1246" fmla="*/ 1545799 h 4524375"/>
              <a:gd name="connsiteX1247" fmla="*/ 12151916 w 12191999"/>
              <a:gd name="connsiteY1247" fmla="*/ 1550154 h 4524375"/>
              <a:gd name="connsiteX1248" fmla="*/ 12153900 w 12191999"/>
              <a:gd name="connsiteY1248" fmla="*/ 1553717 h 4524375"/>
              <a:gd name="connsiteX1249" fmla="*/ 12155884 w 12191999"/>
              <a:gd name="connsiteY1249" fmla="*/ 1556093 h 4524375"/>
              <a:gd name="connsiteX1250" fmla="*/ 12158663 w 12191999"/>
              <a:gd name="connsiteY1250" fmla="*/ 1557677 h 4524375"/>
              <a:gd name="connsiteX1251" fmla="*/ 12160647 w 12191999"/>
              <a:gd name="connsiteY1251" fmla="*/ 1559261 h 4524375"/>
              <a:gd name="connsiteX1252" fmla="*/ 12163028 w 12191999"/>
              <a:gd name="connsiteY1252" fmla="*/ 1559656 h 4524375"/>
              <a:gd name="connsiteX1253" fmla="*/ 12165410 w 12191999"/>
              <a:gd name="connsiteY1253" fmla="*/ 1559656 h 4524375"/>
              <a:gd name="connsiteX1254" fmla="*/ 12168188 w 12191999"/>
              <a:gd name="connsiteY1254" fmla="*/ 1559261 h 4524375"/>
              <a:gd name="connsiteX1255" fmla="*/ 12172554 w 12191999"/>
              <a:gd name="connsiteY1255" fmla="*/ 1557281 h 4524375"/>
              <a:gd name="connsiteX1256" fmla="*/ 12177316 w 12191999"/>
              <a:gd name="connsiteY1256" fmla="*/ 1554905 h 4524375"/>
              <a:gd name="connsiteX1257" fmla="*/ 12180888 w 12191999"/>
              <a:gd name="connsiteY1257" fmla="*/ 1551738 h 4524375"/>
              <a:gd name="connsiteX1258" fmla="*/ 12153900 w 12191999"/>
              <a:gd name="connsiteY1258" fmla="*/ 1700213 h 4524375"/>
              <a:gd name="connsiteX1259" fmla="*/ 21582 w 12191999"/>
              <a:gd name="connsiteY1259" fmla="*/ 1427163 h 4524375"/>
              <a:gd name="connsiteX1260" fmla="*/ 33348 w 12191999"/>
              <a:gd name="connsiteY1260" fmla="*/ 1592263 h 4524375"/>
              <a:gd name="connsiteX1261" fmla="*/ 32172 w 12191999"/>
              <a:gd name="connsiteY1261" fmla="*/ 1585532 h 4524375"/>
              <a:gd name="connsiteX1262" fmla="*/ 30603 w 12191999"/>
              <a:gd name="connsiteY1262" fmla="*/ 1580385 h 4524375"/>
              <a:gd name="connsiteX1263" fmla="*/ 28642 w 12191999"/>
              <a:gd name="connsiteY1263" fmla="*/ 1576426 h 4524375"/>
              <a:gd name="connsiteX1264" fmla="*/ 26681 w 12191999"/>
              <a:gd name="connsiteY1264" fmla="*/ 1573259 h 4524375"/>
              <a:gd name="connsiteX1265" fmla="*/ 24328 w 12191999"/>
              <a:gd name="connsiteY1265" fmla="*/ 1570883 h 4524375"/>
              <a:gd name="connsiteX1266" fmla="*/ 21974 w 12191999"/>
              <a:gd name="connsiteY1266" fmla="*/ 1569299 h 4524375"/>
              <a:gd name="connsiteX1267" fmla="*/ 19621 w 12191999"/>
              <a:gd name="connsiteY1267" fmla="*/ 1568903 h 4524375"/>
              <a:gd name="connsiteX1268" fmla="*/ 17660 w 12191999"/>
              <a:gd name="connsiteY1268" fmla="*/ 1568507 h 4524375"/>
              <a:gd name="connsiteX1269" fmla="*/ 14914 w 12191999"/>
              <a:gd name="connsiteY1269" fmla="*/ 1568903 h 4524375"/>
              <a:gd name="connsiteX1270" fmla="*/ 12561 w 12191999"/>
              <a:gd name="connsiteY1270" fmla="*/ 1570091 h 4524375"/>
              <a:gd name="connsiteX1271" fmla="*/ 7855 w 12191999"/>
              <a:gd name="connsiteY1271" fmla="*/ 1572467 h 4524375"/>
              <a:gd name="connsiteX1272" fmla="*/ 3540 w 12191999"/>
              <a:gd name="connsiteY1272" fmla="*/ 1575634 h 4524375"/>
              <a:gd name="connsiteX1273" fmla="*/ 10 w 12191999"/>
              <a:gd name="connsiteY1273" fmla="*/ 1578406 h 4524375"/>
              <a:gd name="connsiteX1274" fmla="*/ 12191999 w 12191999"/>
              <a:gd name="connsiteY1274" fmla="*/ 1287465 h 4524375"/>
              <a:gd name="connsiteX1275" fmla="*/ 12191999 w 12191999"/>
              <a:gd name="connsiteY1275" fmla="*/ 1287521 h 4524375"/>
              <a:gd name="connsiteX1276" fmla="*/ 12191621 w 12191999"/>
              <a:gd name="connsiteY1276" fmla="*/ 1298539 h 4524375"/>
              <a:gd name="connsiteX1277" fmla="*/ 12190862 w 12191999"/>
              <a:gd name="connsiteY1277" fmla="*/ 1315153 h 4524375"/>
              <a:gd name="connsiteX1278" fmla="*/ 12190862 w 12191999"/>
              <a:gd name="connsiteY1278" fmla="*/ 1335327 h 4524375"/>
              <a:gd name="connsiteX1279" fmla="*/ 12190482 w 12191999"/>
              <a:gd name="connsiteY1279" fmla="*/ 1356293 h 4524375"/>
              <a:gd name="connsiteX1280" fmla="*/ 12188964 w 12191999"/>
              <a:gd name="connsiteY1280" fmla="*/ 1376071 h 4524375"/>
              <a:gd name="connsiteX1281" fmla="*/ 12188205 w 12191999"/>
              <a:gd name="connsiteY1281" fmla="*/ 1385170 h 4524375"/>
              <a:gd name="connsiteX1282" fmla="*/ 12187066 w 12191999"/>
              <a:gd name="connsiteY1282" fmla="*/ 1392290 h 4524375"/>
              <a:gd name="connsiteX1283" fmla="*/ 12185168 w 12191999"/>
              <a:gd name="connsiteY1283" fmla="*/ 1398224 h 4524375"/>
              <a:gd name="connsiteX1284" fmla="*/ 12184408 w 12191999"/>
              <a:gd name="connsiteY1284" fmla="*/ 1400993 h 4524375"/>
              <a:gd name="connsiteX1285" fmla="*/ 12183270 w 12191999"/>
              <a:gd name="connsiteY1285" fmla="*/ 1402179 h 4524375"/>
              <a:gd name="connsiteX1286" fmla="*/ 12182510 w 12191999"/>
              <a:gd name="connsiteY1286" fmla="*/ 1403762 h 4524375"/>
              <a:gd name="connsiteX1287" fmla="*/ 12180992 w 12191999"/>
              <a:gd name="connsiteY1287" fmla="*/ 1404553 h 4524375"/>
              <a:gd name="connsiteX1288" fmla="*/ 12179473 w 12191999"/>
              <a:gd name="connsiteY1288" fmla="*/ 1404553 h 4524375"/>
              <a:gd name="connsiteX1289" fmla="*/ 12177955 w 12191999"/>
              <a:gd name="connsiteY1289" fmla="*/ 1403762 h 4524375"/>
              <a:gd name="connsiteX1290" fmla="*/ 12177955 w 12191999"/>
              <a:gd name="connsiteY1290" fmla="*/ 1407322 h 4524375"/>
              <a:gd name="connsiteX1291" fmla="*/ 12177955 w 12191999"/>
              <a:gd name="connsiteY1291" fmla="*/ 1408113 h 4524375"/>
              <a:gd name="connsiteX1292" fmla="*/ 12177575 w 12191999"/>
              <a:gd name="connsiteY1292" fmla="*/ 1408113 h 4524375"/>
              <a:gd name="connsiteX1293" fmla="*/ 12176816 w 12191999"/>
              <a:gd name="connsiteY1293" fmla="*/ 1405344 h 4524375"/>
              <a:gd name="connsiteX1294" fmla="*/ 12176436 w 12191999"/>
              <a:gd name="connsiteY1294" fmla="*/ 1400993 h 4524375"/>
              <a:gd name="connsiteX1295" fmla="*/ 12174918 w 12191999"/>
              <a:gd name="connsiteY1295" fmla="*/ 1385170 h 4524375"/>
              <a:gd name="connsiteX1296" fmla="*/ 12174538 w 12191999"/>
              <a:gd name="connsiteY1296" fmla="*/ 1375676 h 4524375"/>
              <a:gd name="connsiteX1297" fmla="*/ 12174538 w 12191999"/>
              <a:gd name="connsiteY1297" fmla="*/ 1364600 h 4524375"/>
              <a:gd name="connsiteX1298" fmla="*/ 12174538 w 12191999"/>
              <a:gd name="connsiteY1298" fmla="*/ 1353524 h 4524375"/>
              <a:gd name="connsiteX1299" fmla="*/ 12174918 w 12191999"/>
              <a:gd name="connsiteY1299" fmla="*/ 1341656 h 4524375"/>
              <a:gd name="connsiteX1300" fmla="*/ 12176057 w 12191999"/>
              <a:gd name="connsiteY1300" fmla="*/ 1330185 h 4524375"/>
              <a:gd name="connsiteX1301" fmla="*/ 12177955 w 12191999"/>
              <a:gd name="connsiteY1301" fmla="*/ 1319109 h 4524375"/>
              <a:gd name="connsiteX1302" fmla="*/ 12180232 w 12191999"/>
              <a:gd name="connsiteY1302" fmla="*/ 1309219 h 4524375"/>
              <a:gd name="connsiteX1303" fmla="*/ 12181751 w 12191999"/>
              <a:gd name="connsiteY1303" fmla="*/ 1304473 h 4524375"/>
              <a:gd name="connsiteX1304" fmla="*/ 12183270 w 12191999"/>
              <a:gd name="connsiteY1304" fmla="*/ 1300121 h 4524375"/>
              <a:gd name="connsiteX1305" fmla="*/ 12185168 w 12191999"/>
              <a:gd name="connsiteY1305" fmla="*/ 1295770 h 4524375"/>
              <a:gd name="connsiteX1306" fmla="*/ 12187066 w 12191999"/>
              <a:gd name="connsiteY1306" fmla="*/ 1293001 h 4524375"/>
              <a:gd name="connsiteX1307" fmla="*/ 12189723 w 12191999"/>
              <a:gd name="connsiteY1307" fmla="*/ 1289836 h 4524375"/>
              <a:gd name="connsiteX1308" fmla="*/ 21572 w 12191999"/>
              <a:gd name="connsiteY1308" fmla="*/ 1052513 h 4524375"/>
              <a:gd name="connsiteX1309" fmla="*/ 33338 w 12191999"/>
              <a:gd name="connsiteY1309" fmla="*/ 1217613 h 4524375"/>
              <a:gd name="connsiteX1310" fmla="*/ 32162 w 12191999"/>
              <a:gd name="connsiteY1310" fmla="*/ 1211278 h 4524375"/>
              <a:gd name="connsiteX1311" fmla="*/ 30593 w 12191999"/>
              <a:gd name="connsiteY1311" fmla="*/ 1206131 h 4524375"/>
              <a:gd name="connsiteX1312" fmla="*/ 28632 w 12191999"/>
              <a:gd name="connsiteY1312" fmla="*/ 1202172 h 4524375"/>
              <a:gd name="connsiteX1313" fmla="*/ 26671 w 12191999"/>
              <a:gd name="connsiteY1313" fmla="*/ 1199004 h 4524375"/>
              <a:gd name="connsiteX1314" fmla="*/ 24318 w 12191999"/>
              <a:gd name="connsiteY1314" fmla="*/ 1196629 h 4524375"/>
              <a:gd name="connsiteX1315" fmla="*/ 21964 w 12191999"/>
              <a:gd name="connsiteY1315" fmla="*/ 1195045 h 4524375"/>
              <a:gd name="connsiteX1316" fmla="*/ 19611 w 12191999"/>
              <a:gd name="connsiteY1316" fmla="*/ 1194649 h 4524375"/>
              <a:gd name="connsiteX1317" fmla="*/ 17650 w 12191999"/>
              <a:gd name="connsiteY1317" fmla="*/ 1193857 h 4524375"/>
              <a:gd name="connsiteX1318" fmla="*/ 14904 w 12191999"/>
              <a:gd name="connsiteY1318" fmla="*/ 1194649 h 4524375"/>
              <a:gd name="connsiteX1319" fmla="*/ 12551 w 12191999"/>
              <a:gd name="connsiteY1319" fmla="*/ 1195045 h 4524375"/>
              <a:gd name="connsiteX1320" fmla="*/ 7845 w 12191999"/>
              <a:gd name="connsiteY1320" fmla="*/ 1198213 h 4524375"/>
              <a:gd name="connsiteX1321" fmla="*/ 3530 w 12191999"/>
              <a:gd name="connsiteY1321" fmla="*/ 1200984 h 4524375"/>
              <a:gd name="connsiteX1322" fmla="*/ 0 w 12191999"/>
              <a:gd name="connsiteY1322" fmla="*/ 1204151 h 4524375"/>
              <a:gd name="connsiteX1323" fmla="*/ 12191999 w 12191999"/>
              <a:gd name="connsiteY1323" fmla="*/ 912816 h 4524375"/>
              <a:gd name="connsiteX1324" fmla="*/ 12191999 w 12191999"/>
              <a:gd name="connsiteY1324" fmla="*/ 912869 h 4524375"/>
              <a:gd name="connsiteX1325" fmla="*/ 12191621 w 12191999"/>
              <a:gd name="connsiteY1325" fmla="*/ 923493 h 4524375"/>
              <a:gd name="connsiteX1326" fmla="*/ 12190862 w 12191999"/>
              <a:gd name="connsiteY1326" fmla="*/ 940899 h 4524375"/>
              <a:gd name="connsiteX1327" fmla="*/ 12190862 w 12191999"/>
              <a:gd name="connsiteY1327" fmla="*/ 961073 h 4524375"/>
              <a:gd name="connsiteX1328" fmla="*/ 12190482 w 12191999"/>
              <a:gd name="connsiteY1328" fmla="*/ 982038 h 4524375"/>
              <a:gd name="connsiteX1329" fmla="*/ 12188964 w 12191999"/>
              <a:gd name="connsiteY1329" fmla="*/ 1001817 h 4524375"/>
              <a:gd name="connsiteX1330" fmla="*/ 12188205 w 12191999"/>
              <a:gd name="connsiteY1330" fmla="*/ 1010915 h 4524375"/>
              <a:gd name="connsiteX1331" fmla="*/ 12187066 w 12191999"/>
              <a:gd name="connsiteY1331" fmla="*/ 1018035 h 4524375"/>
              <a:gd name="connsiteX1332" fmla="*/ 12185168 w 12191999"/>
              <a:gd name="connsiteY1332" fmla="*/ 1023969 h 4524375"/>
              <a:gd name="connsiteX1333" fmla="*/ 12184408 w 12191999"/>
              <a:gd name="connsiteY1333" fmla="*/ 1026343 h 4524375"/>
              <a:gd name="connsiteX1334" fmla="*/ 12183270 w 12191999"/>
              <a:gd name="connsiteY1334" fmla="*/ 1027925 h 4524375"/>
              <a:gd name="connsiteX1335" fmla="*/ 12182510 w 12191999"/>
              <a:gd name="connsiteY1335" fmla="*/ 1029507 h 4524375"/>
              <a:gd name="connsiteX1336" fmla="*/ 12180992 w 12191999"/>
              <a:gd name="connsiteY1336" fmla="*/ 1029903 h 4524375"/>
              <a:gd name="connsiteX1337" fmla="*/ 12179473 w 12191999"/>
              <a:gd name="connsiteY1337" fmla="*/ 1029903 h 4524375"/>
              <a:gd name="connsiteX1338" fmla="*/ 12177955 w 12191999"/>
              <a:gd name="connsiteY1338" fmla="*/ 1029507 h 4524375"/>
              <a:gd name="connsiteX1339" fmla="*/ 12177955 w 12191999"/>
              <a:gd name="connsiteY1339" fmla="*/ 1033067 h 4524375"/>
              <a:gd name="connsiteX1340" fmla="*/ 12177955 w 12191999"/>
              <a:gd name="connsiteY1340" fmla="*/ 1033463 h 4524375"/>
              <a:gd name="connsiteX1341" fmla="*/ 12177575 w 12191999"/>
              <a:gd name="connsiteY1341" fmla="*/ 1033463 h 4524375"/>
              <a:gd name="connsiteX1342" fmla="*/ 12176816 w 12191999"/>
              <a:gd name="connsiteY1342" fmla="*/ 1031089 h 4524375"/>
              <a:gd name="connsiteX1343" fmla="*/ 12176436 w 12191999"/>
              <a:gd name="connsiteY1343" fmla="*/ 1025947 h 4524375"/>
              <a:gd name="connsiteX1344" fmla="*/ 12174918 w 12191999"/>
              <a:gd name="connsiteY1344" fmla="*/ 1010915 h 4524375"/>
              <a:gd name="connsiteX1345" fmla="*/ 12174538 w 12191999"/>
              <a:gd name="connsiteY1345" fmla="*/ 1001421 h 4524375"/>
              <a:gd name="connsiteX1346" fmla="*/ 12174538 w 12191999"/>
              <a:gd name="connsiteY1346" fmla="*/ 990345 h 4524375"/>
              <a:gd name="connsiteX1347" fmla="*/ 12174538 w 12191999"/>
              <a:gd name="connsiteY1347" fmla="*/ 978874 h 4524375"/>
              <a:gd name="connsiteX1348" fmla="*/ 12174918 w 12191999"/>
              <a:gd name="connsiteY1348" fmla="*/ 967006 h 4524375"/>
              <a:gd name="connsiteX1349" fmla="*/ 12176057 w 12191999"/>
              <a:gd name="connsiteY1349" fmla="*/ 955930 h 4524375"/>
              <a:gd name="connsiteX1350" fmla="*/ 12177955 w 12191999"/>
              <a:gd name="connsiteY1350" fmla="*/ 944854 h 4524375"/>
              <a:gd name="connsiteX1351" fmla="*/ 12180232 w 12191999"/>
              <a:gd name="connsiteY1351" fmla="*/ 934569 h 4524375"/>
              <a:gd name="connsiteX1352" fmla="*/ 12181751 w 12191999"/>
              <a:gd name="connsiteY1352" fmla="*/ 930219 h 4524375"/>
              <a:gd name="connsiteX1353" fmla="*/ 12183270 w 12191999"/>
              <a:gd name="connsiteY1353" fmla="*/ 925472 h 4524375"/>
              <a:gd name="connsiteX1354" fmla="*/ 12185168 w 12191999"/>
              <a:gd name="connsiteY1354" fmla="*/ 921516 h 4524375"/>
              <a:gd name="connsiteX1355" fmla="*/ 12187066 w 12191999"/>
              <a:gd name="connsiteY1355" fmla="*/ 918351 h 4524375"/>
              <a:gd name="connsiteX1356" fmla="*/ 12189723 w 12191999"/>
              <a:gd name="connsiteY1356" fmla="*/ 915582 h 4524375"/>
              <a:gd name="connsiteX1357" fmla="*/ 287036 w 12191999"/>
              <a:gd name="connsiteY1357" fmla="*/ 581025 h 4524375"/>
              <a:gd name="connsiteX1358" fmla="*/ 290723 w 12191999"/>
              <a:gd name="connsiteY1358" fmla="*/ 581443 h 4524375"/>
              <a:gd name="connsiteX1359" fmla="*/ 293591 w 12191999"/>
              <a:gd name="connsiteY1359" fmla="*/ 583114 h 4524375"/>
              <a:gd name="connsiteX1360" fmla="*/ 296869 w 12191999"/>
              <a:gd name="connsiteY1360" fmla="*/ 585203 h 4524375"/>
              <a:gd name="connsiteX1361" fmla="*/ 286627 w 12191999"/>
              <a:gd name="connsiteY1361" fmla="*/ 587292 h 4524375"/>
              <a:gd name="connsiteX1362" fmla="*/ 275975 w 12191999"/>
              <a:gd name="connsiteY1362" fmla="*/ 589798 h 4524375"/>
              <a:gd name="connsiteX1363" fmla="*/ 271469 w 12191999"/>
              <a:gd name="connsiteY1363" fmla="*/ 590634 h 4524375"/>
              <a:gd name="connsiteX1364" fmla="*/ 266552 w 12191999"/>
              <a:gd name="connsiteY1364" fmla="*/ 592305 h 4524375"/>
              <a:gd name="connsiteX1365" fmla="*/ 262456 w 12191999"/>
              <a:gd name="connsiteY1365" fmla="*/ 594394 h 4524375"/>
              <a:gd name="connsiteX1366" fmla="*/ 258769 w 12191999"/>
              <a:gd name="connsiteY1366" fmla="*/ 596900 h 4524375"/>
              <a:gd name="connsiteX1367" fmla="*/ 266143 w 12191999"/>
              <a:gd name="connsiteY1367" fmla="*/ 591052 h 4524375"/>
              <a:gd name="connsiteX1368" fmla="*/ 272288 w 12191999"/>
              <a:gd name="connsiteY1368" fmla="*/ 586874 h 4524375"/>
              <a:gd name="connsiteX1369" fmla="*/ 277614 w 12191999"/>
              <a:gd name="connsiteY1369" fmla="*/ 583950 h 4524375"/>
              <a:gd name="connsiteX1370" fmla="*/ 282939 w 12191999"/>
              <a:gd name="connsiteY1370" fmla="*/ 582278 h 4524375"/>
              <a:gd name="connsiteX1371" fmla="*/ 5732463 w 12191999"/>
              <a:gd name="connsiteY1371" fmla="*/ 566738 h 4524375"/>
              <a:gd name="connsiteX1372" fmla="*/ 5736126 w 12191999"/>
              <a:gd name="connsiteY1372" fmla="*/ 575366 h 4524375"/>
              <a:gd name="connsiteX1373" fmla="*/ 5739057 w 12191999"/>
              <a:gd name="connsiteY1373" fmla="*/ 583995 h 4524375"/>
              <a:gd name="connsiteX1374" fmla="*/ 5740889 w 12191999"/>
              <a:gd name="connsiteY1374" fmla="*/ 592231 h 4524375"/>
              <a:gd name="connsiteX1375" fmla="*/ 5741989 w 12191999"/>
              <a:gd name="connsiteY1375" fmla="*/ 600860 h 4524375"/>
              <a:gd name="connsiteX1376" fmla="*/ 5741989 w 12191999"/>
              <a:gd name="connsiteY1376" fmla="*/ 608704 h 4524375"/>
              <a:gd name="connsiteX1377" fmla="*/ 5741256 w 12191999"/>
              <a:gd name="connsiteY1377" fmla="*/ 617333 h 4524375"/>
              <a:gd name="connsiteX1378" fmla="*/ 5739790 w 12191999"/>
              <a:gd name="connsiteY1378" fmla="*/ 625177 h 4524375"/>
              <a:gd name="connsiteX1379" fmla="*/ 5738691 w 12191999"/>
              <a:gd name="connsiteY1379" fmla="*/ 633413 h 4524375"/>
              <a:gd name="connsiteX1380" fmla="*/ 5737592 w 12191999"/>
              <a:gd name="connsiteY1380" fmla="*/ 616156 h 4524375"/>
              <a:gd name="connsiteX1381" fmla="*/ 5736493 w 12191999"/>
              <a:gd name="connsiteY1381" fmla="*/ 599291 h 4524375"/>
              <a:gd name="connsiteX1382" fmla="*/ 5734661 w 12191999"/>
              <a:gd name="connsiteY1382" fmla="*/ 582819 h 4524375"/>
              <a:gd name="connsiteX1383" fmla="*/ 4464050 w 12191999"/>
              <a:gd name="connsiteY1383" fmla="*/ 509588 h 4524375"/>
              <a:gd name="connsiteX1384" fmla="*/ 4466432 w 12191999"/>
              <a:gd name="connsiteY1384" fmla="*/ 513017 h 4524375"/>
              <a:gd name="connsiteX1385" fmla="*/ 4468337 w 12191999"/>
              <a:gd name="connsiteY1385" fmla="*/ 517589 h 4524375"/>
              <a:gd name="connsiteX1386" fmla="*/ 4468813 w 12191999"/>
              <a:gd name="connsiteY1386" fmla="*/ 519113 h 4524375"/>
              <a:gd name="connsiteX1387" fmla="*/ 21576 w 12191999"/>
              <a:gd name="connsiteY1387" fmla="*/ 500064 h 4524375"/>
              <a:gd name="connsiteX1388" fmla="*/ 33342 w 12191999"/>
              <a:gd name="connsiteY1388" fmla="*/ 666751 h 4524375"/>
              <a:gd name="connsiteX1389" fmla="*/ 32166 w 12191999"/>
              <a:gd name="connsiteY1389" fmla="*/ 660756 h 4524375"/>
              <a:gd name="connsiteX1390" fmla="*/ 30597 w 12191999"/>
              <a:gd name="connsiteY1390" fmla="*/ 655559 h 4524375"/>
              <a:gd name="connsiteX1391" fmla="*/ 28636 w 12191999"/>
              <a:gd name="connsiteY1391" fmla="*/ 651162 h 4524375"/>
              <a:gd name="connsiteX1392" fmla="*/ 26675 w 12191999"/>
              <a:gd name="connsiteY1392" fmla="*/ 647964 h 4524375"/>
              <a:gd name="connsiteX1393" fmla="*/ 24321 w 12191999"/>
              <a:gd name="connsiteY1393" fmla="*/ 645965 h 4524375"/>
              <a:gd name="connsiteX1394" fmla="*/ 21968 w 12191999"/>
              <a:gd name="connsiteY1394" fmla="*/ 644366 h 4524375"/>
              <a:gd name="connsiteX1395" fmla="*/ 19615 w 12191999"/>
              <a:gd name="connsiteY1395" fmla="*/ 643167 h 4524375"/>
              <a:gd name="connsiteX1396" fmla="*/ 17654 w 12191999"/>
              <a:gd name="connsiteY1396" fmla="*/ 643167 h 4524375"/>
              <a:gd name="connsiteX1397" fmla="*/ 14908 w 12191999"/>
              <a:gd name="connsiteY1397" fmla="*/ 643966 h 4524375"/>
              <a:gd name="connsiteX1398" fmla="*/ 12555 w 12191999"/>
              <a:gd name="connsiteY1398" fmla="*/ 644366 h 4524375"/>
              <a:gd name="connsiteX1399" fmla="*/ 7848 w 12191999"/>
              <a:gd name="connsiteY1399" fmla="*/ 646765 h 4524375"/>
              <a:gd name="connsiteX1400" fmla="*/ 3534 w 12191999"/>
              <a:gd name="connsiteY1400" fmla="*/ 650362 h 4524375"/>
              <a:gd name="connsiteX1401" fmla="*/ 4 w 12191999"/>
              <a:gd name="connsiteY1401" fmla="*/ 653560 h 4524375"/>
              <a:gd name="connsiteX1402" fmla="*/ 1785940 w 12191999"/>
              <a:gd name="connsiteY1402" fmla="*/ 463550 h 4524375"/>
              <a:gd name="connsiteX1403" fmla="*/ 1789115 w 12191999"/>
              <a:gd name="connsiteY1403" fmla="*/ 477837 h 4524375"/>
              <a:gd name="connsiteX1404" fmla="*/ 1789115 w 12191999"/>
              <a:gd name="connsiteY1404" fmla="*/ 479425 h 4524375"/>
              <a:gd name="connsiteX1405" fmla="*/ 10491788 w 12191999"/>
              <a:gd name="connsiteY1405" fmla="*/ 454026 h 4524375"/>
              <a:gd name="connsiteX1406" fmla="*/ 10496551 w 12191999"/>
              <a:gd name="connsiteY1406" fmla="*/ 454772 h 4524375"/>
              <a:gd name="connsiteX1407" fmla="*/ 10495452 w 12191999"/>
              <a:gd name="connsiteY1407" fmla="*/ 473075 h 4524375"/>
              <a:gd name="connsiteX1408" fmla="*/ 5122469 w 12191999"/>
              <a:gd name="connsiteY1408" fmla="*/ 419100 h 4524375"/>
              <a:gd name="connsiteX1409" fmla="*/ 5122866 w 12191999"/>
              <a:gd name="connsiteY1409" fmla="*/ 428963 h 4524375"/>
              <a:gd name="connsiteX1410" fmla="*/ 5122469 w 12191999"/>
              <a:gd name="connsiteY1410" fmla="*/ 438038 h 4524375"/>
              <a:gd name="connsiteX1411" fmla="*/ 5121278 w 12191999"/>
              <a:gd name="connsiteY1411" fmla="*/ 447111 h 4524375"/>
              <a:gd name="connsiteX1412" fmla="*/ 5119293 w 12191999"/>
              <a:gd name="connsiteY1412" fmla="*/ 455792 h 4524375"/>
              <a:gd name="connsiteX1413" fmla="*/ 5116517 w 12191999"/>
              <a:gd name="connsiteY1413" fmla="*/ 463682 h 4524375"/>
              <a:gd name="connsiteX1414" fmla="*/ 5112944 w 12191999"/>
              <a:gd name="connsiteY1414" fmla="*/ 471177 h 4524375"/>
              <a:gd name="connsiteX1415" fmla="*/ 5108579 w 12191999"/>
              <a:gd name="connsiteY1415" fmla="*/ 478673 h 4524375"/>
              <a:gd name="connsiteX1416" fmla="*/ 5103816 w 12191999"/>
              <a:gd name="connsiteY1416" fmla="*/ 485775 h 4524375"/>
              <a:gd name="connsiteX1417" fmla="*/ 5104214 w 12191999"/>
              <a:gd name="connsiteY1417" fmla="*/ 476701 h 4524375"/>
              <a:gd name="connsiteX1418" fmla="*/ 5104610 w 12191999"/>
              <a:gd name="connsiteY1418" fmla="*/ 467627 h 4524375"/>
              <a:gd name="connsiteX1419" fmla="*/ 5106198 w 12191999"/>
              <a:gd name="connsiteY1419" fmla="*/ 459342 h 4524375"/>
              <a:gd name="connsiteX1420" fmla="*/ 5108183 w 12191999"/>
              <a:gd name="connsiteY1420" fmla="*/ 450663 h 4524375"/>
              <a:gd name="connsiteX1421" fmla="*/ 5110961 w 12191999"/>
              <a:gd name="connsiteY1421" fmla="*/ 442378 h 4524375"/>
              <a:gd name="connsiteX1422" fmla="*/ 5113740 w 12191999"/>
              <a:gd name="connsiteY1422" fmla="*/ 434487 h 4524375"/>
              <a:gd name="connsiteX1423" fmla="*/ 5117707 w 12191999"/>
              <a:gd name="connsiteY1423" fmla="*/ 426596 h 4524375"/>
              <a:gd name="connsiteX1424" fmla="*/ 66679 w 12191999"/>
              <a:gd name="connsiteY1424" fmla="*/ 415925 h 4524375"/>
              <a:gd name="connsiteX1425" fmla="*/ 109542 w 12191999"/>
              <a:gd name="connsiteY1425" fmla="*/ 467281 h 4524375"/>
              <a:gd name="connsiteX1426" fmla="*/ 95529 w 12191999"/>
              <a:gd name="connsiteY1426" fmla="*/ 501650 h 4524375"/>
              <a:gd name="connsiteX1427" fmla="*/ 7069743 w 12191999"/>
              <a:gd name="connsiteY1427" fmla="*/ 406400 h 4524375"/>
              <a:gd name="connsiteX1428" fmla="*/ 7072011 w 12191999"/>
              <a:gd name="connsiteY1428" fmla="*/ 406400 h 4524375"/>
              <a:gd name="connsiteX1429" fmla="*/ 7073901 w 12191999"/>
              <a:gd name="connsiteY1429" fmla="*/ 406400 h 4524375"/>
              <a:gd name="connsiteX1430" fmla="*/ 7065963 w 12191999"/>
              <a:gd name="connsiteY1430" fmla="*/ 409575 h 4524375"/>
              <a:gd name="connsiteX1431" fmla="*/ 7067853 w 12191999"/>
              <a:gd name="connsiteY1431" fmla="*/ 407987 h 4524375"/>
              <a:gd name="connsiteX1432" fmla="*/ 11045428 w 12191999"/>
              <a:gd name="connsiteY1432" fmla="*/ 400050 h 4524375"/>
              <a:gd name="connsiteX1433" fmla="*/ 11046619 w 12191999"/>
              <a:gd name="connsiteY1433" fmla="*/ 400479 h 4524375"/>
              <a:gd name="connsiteX1434" fmla="*/ 11047809 w 12191999"/>
              <a:gd name="connsiteY1434" fmla="*/ 401767 h 4524375"/>
              <a:gd name="connsiteX1435" fmla="*/ 11048603 w 12191999"/>
              <a:gd name="connsiteY1435" fmla="*/ 403482 h 4524375"/>
              <a:gd name="connsiteX1436" fmla="*/ 11049000 w 12191999"/>
              <a:gd name="connsiteY1436" fmla="*/ 406486 h 4524375"/>
              <a:gd name="connsiteX1437" fmla="*/ 11049000 w 12191999"/>
              <a:gd name="connsiteY1437" fmla="*/ 410348 h 4524375"/>
              <a:gd name="connsiteX1438" fmla="*/ 11049000 w 12191999"/>
              <a:gd name="connsiteY1438" fmla="*/ 415925 h 4524375"/>
              <a:gd name="connsiteX1439" fmla="*/ 11047809 w 12191999"/>
              <a:gd name="connsiteY1439" fmla="*/ 411635 h 4524375"/>
              <a:gd name="connsiteX1440" fmla="*/ 11045428 w 12191999"/>
              <a:gd name="connsiteY1440" fmla="*/ 408203 h 4524375"/>
              <a:gd name="connsiteX1441" fmla="*/ 11044238 w 12191999"/>
              <a:gd name="connsiteY1441" fmla="*/ 404770 h 4524375"/>
              <a:gd name="connsiteX1442" fmla="*/ 11042650 w 12191999"/>
              <a:gd name="connsiteY1442" fmla="*/ 400909 h 4524375"/>
              <a:gd name="connsiteX1443" fmla="*/ 11044238 w 12191999"/>
              <a:gd name="connsiteY1443" fmla="*/ 400479 h 4524375"/>
              <a:gd name="connsiteX1444" fmla="*/ 11374438 w 12191999"/>
              <a:gd name="connsiteY1444" fmla="*/ 398463 h 4524375"/>
              <a:gd name="connsiteX1445" fmla="*/ 11367753 w 12191999"/>
              <a:gd name="connsiteY1445" fmla="*/ 413148 h 4524375"/>
              <a:gd name="connsiteX1446" fmla="*/ 11362248 w 12191999"/>
              <a:gd name="connsiteY1446" fmla="*/ 427832 h 4524375"/>
              <a:gd name="connsiteX1447" fmla="*/ 11354776 w 12191999"/>
              <a:gd name="connsiteY1447" fmla="*/ 450851 h 4524375"/>
              <a:gd name="connsiteX1448" fmla="*/ 11352023 w 12191999"/>
              <a:gd name="connsiteY1448" fmla="*/ 456407 h 4524375"/>
              <a:gd name="connsiteX1449" fmla="*/ 11351237 w 12191999"/>
              <a:gd name="connsiteY1449" fmla="*/ 457598 h 4524375"/>
              <a:gd name="connsiteX1450" fmla="*/ 11350844 w 12191999"/>
              <a:gd name="connsiteY1450" fmla="*/ 456407 h 4524375"/>
              <a:gd name="connsiteX1451" fmla="*/ 11350057 w 12191999"/>
              <a:gd name="connsiteY1451" fmla="*/ 454026 h 4524375"/>
              <a:gd name="connsiteX1452" fmla="*/ 11350057 w 12191999"/>
              <a:gd name="connsiteY1452" fmla="*/ 450057 h 4524375"/>
              <a:gd name="connsiteX1453" fmla="*/ 11351237 w 12191999"/>
              <a:gd name="connsiteY1453" fmla="*/ 434183 h 4524375"/>
              <a:gd name="connsiteX1454" fmla="*/ 11346518 w 12191999"/>
              <a:gd name="connsiteY1454" fmla="*/ 467917 h 4524375"/>
              <a:gd name="connsiteX1455" fmla="*/ 11344552 w 12191999"/>
              <a:gd name="connsiteY1455" fmla="*/ 479426 h 4524375"/>
              <a:gd name="connsiteX1456" fmla="*/ 11343372 w 12191999"/>
              <a:gd name="connsiteY1456" fmla="*/ 487364 h 4524375"/>
              <a:gd name="connsiteX1457" fmla="*/ 11341799 w 12191999"/>
              <a:gd name="connsiteY1457" fmla="*/ 492920 h 4524375"/>
              <a:gd name="connsiteX1458" fmla="*/ 11340619 w 12191999"/>
              <a:gd name="connsiteY1458" fmla="*/ 496492 h 4524375"/>
              <a:gd name="connsiteX1459" fmla="*/ 11340226 w 12191999"/>
              <a:gd name="connsiteY1459" fmla="*/ 496889 h 4524375"/>
              <a:gd name="connsiteX1460" fmla="*/ 11339833 w 12191999"/>
              <a:gd name="connsiteY1460" fmla="*/ 496889 h 4524375"/>
              <a:gd name="connsiteX1461" fmla="*/ 11339047 w 12191999"/>
              <a:gd name="connsiteY1461" fmla="*/ 496889 h 4524375"/>
              <a:gd name="connsiteX1462" fmla="*/ 11338653 w 12191999"/>
              <a:gd name="connsiteY1462" fmla="*/ 496492 h 4524375"/>
              <a:gd name="connsiteX1463" fmla="*/ 11337867 w 12191999"/>
              <a:gd name="connsiteY1463" fmla="*/ 493714 h 4524375"/>
              <a:gd name="connsiteX1464" fmla="*/ 11336687 w 12191999"/>
              <a:gd name="connsiteY1464" fmla="*/ 490141 h 4524375"/>
              <a:gd name="connsiteX1465" fmla="*/ 11335114 w 12191999"/>
              <a:gd name="connsiteY1465" fmla="*/ 479029 h 4524375"/>
              <a:gd name="connsiteX1466" fmla="*/ 11333541 w 12191999"/>
              <a:gd name="connsiteY1466" fmla="*/ 466329 h 4524375"/>
              <a:gd name="connsiteX1467" fmla="*/ 11331575 w 12191999"/>
              <a:gd name="connsiteY1467" fmla="*/ 454027 h 4524375"/>
              <a:gd name="connsiteX1468" fmla="*/ 11310938 w 12191999"/>
              <a:gd name="connsiteY1468" fmla="*/ 481014 h 4524375"/>
              <a:gd name="connsiteX1469" fmla="*/ 11315478 w 12191999"/>
              <a:gd name="connsiteY1469" fmla="*/ 464344 h 4524375"/>
              <a:gd name="connsiteX1470" fmla="*/ 11319193 w 12191999"/>
              <a:gd name="connsiteY1470" fmla="*/ 453232 h 4524375"/>
              <a:gd name="connsiteX1471" fmla="*/ 11321670 w 12191999"/>
              <a:gd name="connsiteY1471" fmla="*/ 445294 h 4524375"/>
              <a:gd name="connsiteX1472" fmla="*/ 11323321 w 12191999"/>
              <a:gd name="connsiteY1472" fmla="*/ 443310 h 4524375"/>
              <a:gd name="connsiteX1473" fmla="*/ 11324972 w 12191999"/>
              <a:gd name="connsiteY1473" fmla="*/ 441722 h 4524375"/>
              <a:gd name="connsiteX1474" fmla="*/ 11325797 w 12191999"/>
              <a:gd name="connsiteY1474" fmla="*/ 441325 h 4524375"/>
              <a:gd name="connsiteX1475" fmla="*/ 11327036 w 12191999"/>
              <a:gd name="connsiteY1475" fmla="*/ 441325 h 4524375"/>
              <a:gd name="connsiteX1476" fmla="*/ 11327861 w 12191999"/>
              <a:gd name="connsiteY1476" fmla="*/ 442516 h 4524375"/>
              <a:gd name="connsiteX1477" fmla="*/ 11329099 w 12191999"/>
              <a:gd name="connsiteY1477" fmla="*/ 444104 h 4524375"/>
              <a:gd name="connsiteX1478" fmla="*/ 11330750 w 12191999"/>
              <a:gd name="connsiteY1478" fmla="*/ 448469 h 4524375"/>
              <a:gd name="connsiteX1479" fmla="*/ 11331576 w 12191999"/>
              <a:gd name="connsiteY1479" fmla="*/ 454024 h 4524375"/>
              <a:gd name="connsiteX1480" fmla="*/ 10877550 w 12191999"/>
              <a:gd name="connsiteY1480" fmla="*/ 392114 h 4524375"/>
              <a:gd name="connsiteX1481" fmla="*/ 10877947 w 12191999"/>
              <a:gd name="connsiteY1481" fmla="*/ 392114 h 4524375"/>
              <a:gd name="connsiteX1482" fmla="*/ 10878741 w 12191999"/>
              <a:gd name="connsiteY1482" fmla="*/ 393632 h 4524375"/>
              <a:gd name="connsiteX1483" fmla="*/ 10882313 w 12191999"/>
              <a:gd name="connsiteY1483" fmla="*/ 404641 h 4524375"/>
              <a:gd name="connsiteX1484" fmla="*/ 10880725 w 12191999"/>
              <a:gd name="connsiteY1484" fmla="*/ 406540 h 4524375"/>
              <a:gd name="connsiteX1485" fmla="*/ 10879535 w 12191999"/>
              <a:gd name="connsiteY1485" fmla="*/ 409576 h 4524375"/>
              <a:gd name="connsiteX1486" fmla="*/ 10877947 w 12191999"/>
              <a:gd name="connsiteY1486" fmla="*/ 398567 h 4524375"/>
              <a:gd name="connsiteX1487" fmla="*/ 10877550 w 12191999"/>
              <a:gd name="connsiteY1487" fmla="*/ 392493 h 4524375"/>
              <a:gd name="connsiteX1488" fmla="*/ 6979677 w 12191999"/>
              <a:gd name="connsiteY1488" fmla="*/ 374651 h 4524375"/>
              <a:gd name="connsiteX1489" fmla="*/ 6980611 w 12191999"/>
              <a:gd name="connsiteY1489" fmla="*/ 375045 h 4524375"/>
              <a:gd name="connsiteX1490" fmla="*/ 6982012 w 12191999"/>
              <a:gd name="connsiteY1490" fmla="*/ 376225 h 4524375"/>
              <a:gd name="connsiteX1491" fmla="*/ 6982479 w 12191999"/>
              <a:gd name="connsiteY1491" fmla="*/ 377012 h 4524375"/>
              <a:gd name="connsiteX1492" fmla="*/ 6982946 w 12191999"/>
              <a:gd name="connsiteY1492" fmla="*/ 378981 h 4524375"/>
              <a:gd name="connsiteX1493" fmla="*/ 6983413 w 12191999"/>
              <a:gd name="connsiteY1493" fmla="*/ 383705 h 4524375"/>
              <a:gd name="connsiteX1494" fmla="*/ 6982946 w 12191999"/>
              <a:gd name="connsiteY1494" fmla="*/ 389611 h 4524375"/>
              <a:gd name="connsiteX1495" fmla="*/ 6982012 w 12191999"/>
              <a:gd name="connsiteY1495" fmla="*/ 396698 h 4524375"/>
              <a:gd name="connsiteX1496" fmla="*/ 6980144 w 12191999"/>
              <a:gd name="connsiteY1496" fmla="*/ 404572 h 4524375"/>
              <a:gd name="connsiteX1497" fmla="*/ 6975475 w 12191999"/>
              <a:gd name="connsiteY1497" fmla="*/ 423863 h 4524375"/>
              <a:gd name="connsiteX1498" fmla="*/ 10013950 w 12191999"/>
              <a:gd name="connsiteY1498" fmla="*/ 371476 h 4524375"/>
              <a:gd name="connsiteX1499" fmla="*/ 10020984 w 12191999"/>
              <a:gd name="connsiteY1499" fmla="*/ 378535 h 4524375"/>
              <a:gd name="connsiteX1500" fmla="*/ 10027236 w 12191999"/>
              <a:gd name="connsiteY1500" fmla="*/ 385987 h 4524375"/>
              <a:gd name="connsiteX1501" fmla="*/ 10033488 w 12191999"/>
              <a:gd name="connsiteY1501" fmla="*/ 395008 h 4524375"/>
              <a:gd name="connsiteX1502" fmla="*/ 10039350 w 12191999"/>
              <a:gd name="connsiteY1502" fmla="*/ 404813 h 4524375"/>
              <a:gd name="connsiteX1503" fmla="*/ 10030362 w 12191999"/>
              <a:gd name="connsiteY1503" fmla="*/ 395008 h 4524375"/>
              <a:gd name="connsiteX1504" fmla="*/ 10022938 w 12191999"/>
              <a:gd name="connsiteY1504" fmla="*/ 386379 h 4524375"/>
              <a:gd name="connsiteX1505" fmla="*/ 10017858 w 12191999"/>
              <a:gd name="connsiteY1505" fmla="*/ 378535 h 4524375"/>
              <a:gd name="connsiteX1506" fmla="*/ 12191999 w 12191999"/>
              <a:gd name="connsiteY1506" fmla="*/ 360366 h 4524375"/>
              <a:gd name="connsiteX1507" fmla="*/ 12191999 w 12191999"/>
              <a:gd name="connsiteY1507" fmla="*/ 360422 h 4524375"/>
              <a:gd name="connsiteX1508" fmla="*/ 12191621 w 12191999"/>
              <a:gd name="connsiteY1508" fmla="*/ 371548 h 4524375"/>
              <a:gd name="connsiteX1509" fmla="*/ 12190862 w 12191999"/>
              <a:gd name="connsiteY1509" fmla="*/ 388326 h 4524375"/>
              <a:gd name="connsiteX1510" fmla="*/ 12190862 w 12191999"/>
              <a:gd name="connsiteY1510" fmla="*/ 408700 h 4524375"/>
              <a:gd name="connsiteX1511" fmla="*/ 12190482 w 12191999"/>
              <a:gd name="connsiteY1511" fmla="*/ 430671 h 4524375"/>
              <a:gd name="connsiteX1512" fmla="*/ 12188964 w 12191999"/>
              <a:gd name="connsiteY1512" fmla="*/ 450645 h 4524375"/>
              <a:gd name="connsiteX1513" fmla="*/ 12188205 w 12191999"/>
              <a:gd name="connsiteY1513" fmla="*/ 459433 h 4524375"/>
              <a:gd name="connsiteX1514" fmla="*/ 12187066 w 12191999"/>
              <a:gd name="connsiteY1514" fmla="*/ 467022 h 4524375"/>
              <a:gd name="connsiteX1515" fmla="*/ 12185168 w 12191999"/>
              <a:gd name="connsiteY1515" fmla="*/ 473015 h 4524375"/>
              <a:gd name="connsiteX1516" fmla="*/ 12184408 w 12191999"/>
              <a:gd name="connsiteY1516" fmla="*/ 475013 h 4524375"/>
              <a:gd name="connsiteX1517" fmla="*/ 12183270 w 12191999"/>
              <a:gd name="connsiteY1517" fmla="*/ 477009 h 4524375"/>
              <a:gd name="connsiteX1518" fmla="*/ 12182510 w 12191999"/>
              <a:gd name="connsiteY1518" fmla="*/ 478207 h 4524375"/>
              <a:gd name="connsiteX1519" fmla="*/ 12180992 w 12191999"/>
              <a:gd name="connsiteY1519" fmla="*/ 479007 h 4524375"/>
              <a:gd name="connsiteX1520" fmla="*/ 12179473 w 12191999"/>
              <a:gd name="connsiteY1520" fmla="*/ 479007 h 4524375"/>
              <a:gd name="connsiteX1521" fmla="*/ 12177955 w 12191999"/>
              <a:gd name="connsiteY1521" fmla="*/ 478207 h 4524375"/>
              <a:gd name="connsiteX1522" fmla="*/ 12177955 w 12191999"/>
              <a:gd name="connsiteY1522" fmla="*/ 482203 h 4524375"/>
              <a:gd name="connsiteX1523" fmla="*/ 12177955 w 12191999"/>
              <a:gd name="connsiteY1523" fmla="*/ 482601 h 4524375"/>
              <a:gd name="connsiteX1524" fmla="*/ 12177575 w 12191999"/>
              <a:gd name="connsiteY1524" fmla="*/ 482203 h 4524375"/>
              <a:gd name="connsiteX1525" fmla="*/ 12176816 w 12191999"/>
              <a:gd name="connsiteY1525" fmla="*/ 480204 h 4524375"/>
              <a:gd name="connsiteX1526" fmla="*/ 12176436 w 12191999"/>
              <a:gd name="connsiteY1526" fmla="*/ 475013 h 4524375"/>
              <a:gd name="connsiteX1527" fmla="*/ 12174918 w 12191999"/>
              <a:gd name="connsiteY1527" fmla="*/ 459832 h 4524375"/>
              <a:gd name="connsiteX1528" fmla="*/ 12174538 w 12191999"/>
              <a:gd name="connsiteY1528" fmla="*/ 449446 h 4524375"/>
              <a:gd name="connsiteX1529" fmla="*/ 12174538 w 12191999"/>
              <a:gd name="connsiteY1529" fmla="*/ 439060 h 4524375"/>
              <a:gd name="connsiteX1530" fmla="*/ 12174538 w 12191999"/>
              <a:gd name="connsiteY1530" fmla="*/ 427076 h 4524375"/>
              <a:gd name="connsiteX1531" fmla="*/ 12174918 w 12191999"/>
              <a:gd name="connsiteY1531" fmla="*/ 415491 h 4524375"/>
              <a:gd name="connsiteX1532" fmla="*/ 12176057 w 12191999"/>
              <a:gd name="connsiteY1532" fmla="*/ 403906 h 4524375"/>
              <a:gd name="connsiteX1533" fmla="*/ 12177955 w 12191999"/>
              <a:gd name="connsiteY1533" fmla="*/ 392720 h 4524375"/>
              <a:gd name="connsiteX1534" fmla="*/ 12180232 w 12191999"/>
              <a:gd name="connsiteY1534" fmla="*/ 382334 h 4524375"/>
              <a:gd name="connsiteX1535" fmla="*/ 12181751 w 12191999"/>
              <a:gd name="connsiteY1535" fmla="*/ 377940 h 4524375"/>
              <a:gd name="connsiteX1536" fmla="*/ 12183270 w 12191999"/>
              <a:gd name="connsiteY1536" fmla="*/ 373546 h 4524375"/>
              <a:gd name="connsiteX1537" fmla="*/ 12185168 w 12191999"/>
              <a:gd name="connsiteY1537" fmla="*/ 369551 h 4524375"/>
              <a:gd name="connsiteX1538" fmla="*/ 12187066 w 12191999"/>
              <a:gd name="connsiteY1538" fmla="*/ 365956 h 4524375"/>
              <a:gd name="connsiteX1539" fmla="*/ 12189723 w 12191999"/>
              <a:gd name="connsiteY1539" fmla="*/ 363160 h 4524375"/>
              <a:gd name="connsiteX1540" fmla="*/ 10010078 w 12191999"/>
              <a:gd name="connsiteY1540" fmla="*/ 354013 h 4524375"/>
              <a:gd name="connsiteX1541" fmla="*/ 10009304 w 12191999"/>
              <a:gd name="connsiteY1541" fmla="*/ 357506 h 4524375"/>
              <a:gd name="connsiteX1542" fmla="*/ 10010078 w 12191999"/>
              <a:gd name="connsiteY1542" fmla="*/ 361386 h 4524375"/>
              <a:gd name="connsiteX1543" fmla="*/ 10011240 w 12191999"/>
              <a:gd name="connsiteY1543" fmla="*/ 366431 h 4524375"/>
              <a:gd name="connsiteX1544" fmla="*/ 10013950 w 12191999"/>
              <a:gd name="connsiteY1544" fmla="*/ 371476 h 4524375"/>
              <a:gd name="connsiteX1545" fmla="*/ 10006593 w 12191999"/>
              <a:gd name="connsiteY1545" fmla="*/ 366043 h 4524375"/>
              <a:gd name="connsiteX1546" fmla="*/ 10002334 w 12191999"/>
              <a:gd name="connsiteY1546" fmla="*/ 364104 h 4524375"/>
              <a:gd name="connsiteX1547" fmla="*/ 9998462 w 12191999"/>
              <a:gd name="connsiteY1547" fmla="*/ 362162 h 4524375"/>
              <a:gd name="connsiteX1548" fmla="*/ 9994590 w 12191999"/>
              <a:gd name="connsiteY1548" fmla="*/ 360611 h 4524375"/>
              <a:gd name="connsiteX1549" fmla="*/ 9990718 w 12191999"/>
              <a:gd name="connsiteY1549" fmla="*/ 359446 h 4524375"/>
              <a:gd name="connsiteX1550" fmla="*/ 9986846 w 12191999"/>
              <a:gd name="connsiteY1550" fmla="*/ 359446 h 4524375"/>
              <a:gd name="connsiteX1551" fmla="*/ 9982200 w 12191999"/>
              <a:gd name="connsiteY1551" fmla="*/ 359446 h 4524375"/>
              <a:gd name="connsiteX1552" fmla="*/ 9991493 w 12191999"/>
              <a:gd name="connsiteY1552" fmla="*/ 358670 h 4524375"/>
              <a:gd name="connsiteX1553" fmla="*/ 9999237 w 12191999"/>
              <a:gd name="connsiteY1553" fmla="*/ 357118 h 4524375"/>
              <a:gd name="connsiteX1554" fmla="*/ 7156450 w 12191999"/>
              <a:gd name="connsiteY1554" fmla="*/ 352425 h 4524375"/>
              <a:gd name="connsiteX1555" fmla="*/ 7134225 w 12191999"/>
              <a:gd name="connsiteY1555" fmla="*/ 381000 h 4524375"/>
              <a:gd name="connsiteX1556" fmla="*/ 7137999 w 12191999"/>
              <a:gd name="connsiteY1556" fmla="*/ 373460 h 4524375"/>
              <a:gd name="connsiteX1557" fmla="*/ 7143031 w 12191999"/>
              <a:gd name="connsiteY1557" fmla="*/ 365920 h 4524375"/>
              <a:gd name="connsiteX1558" fmla="*/ 7148902 w 12191999"/>
              <a:gd name="connsiteY1558" fmla="*/ 358776 h 4524375"/>
              <a:gd name="connsiteX1559" fmla="*/ 10015538 w 12191999"/>
              <a:gd name="connsiteY1559" fmla="*/ 346075 h 4524375"/>
              <a:gd name="connsiteX1560" fmla="*/ 10017522 w 12191999"/>
              <a:gd name="connsiteY1560" fmla="*/ 346075 h 4524375"/>
              <a:gd name="connsiteX1561" fmla="*/ 10018316 w 12191999"/>
              <a:gd name="connsiteY1561" fmla="*/ 346958 h 4524375"/>
              <a:gd name="connsiteX1562" fmla="*/ 10018713 w 12191999"/>
              <a:gd name="connsiteY1562" fmla="*/ 347399 h 4524375"/>
              <a:gd name="connsiteX1563" fmla="*/ 10018316 w 12191999"/>
              <a:gd name="connsiteY1563" fmla="*/ 348721 h 4524375"/>
              <a:gd name="connsiteX1564" fmla="*/ 10017522 w 12191999"/>
              <a:gd name="connsiteY1564" fmla="*/ 349163 h 4524375"/>
              <a:gd name="connsiteX1565" fmla="*/ 10016729 w 12191999"/>
              <a:gd name="connsiteY1565" fmla="*/ 350044 h 4524375"/>
              <a:gd name="connsiteX1566" fmla="*/ 10014744 w 12191999"/>
              <a:gd name="connsiteY1566" fmla="*/ 351808 h 4524375"/>
              <a:gd name="connsiteX1567" fmla="*/ 10009188 w 12191999"/>
              <a:gd name="connsiteY1567" fmla="*/ 354013 h 4524375"/>
              <a:gd name="connsiteX1568" fmla="*/ 10009585 w 12191999"/>
              <a:gd name="connsiteY1568" fmla="*/ 351808 h 4524375"/>
              <a:gd name="connsiteX1569" fmla="*/ 10010379 w 12191999"/>
              <a:gd name="connsiteY1569" fmla="*/ 350044 h 4524375"/>
              <a:gd name="connsiteX1570" fmla="*/ 10011569 w 12191999"/>
              <a:gd name="connsiteY1570" fmla="*/ 348721 h 4524375"/>
              <a:gd name="connsiteX1571" fmla="*/ 10013157 w 12191999"/>
              <a:gd name="connsiteY1571" fmla="*/ 347399 h 4524375"/>
              <a:gd name="connsiteX1572" fmla="*/ 10049757 w 12191999"/>
              <a:gd name="connsiteY1572" fmla="*/ 342900 h 4524375"/>
              <a:gd name="connsiteX1573" fmla="*/ 10050922 w 12191999"/>
              <a:gd name="connsiteY1573" fmla="*/ 343664 h 4524375"/>
              <a:gd name="connsiteX1574" fmla="*/ 10051698 w 12191999"/>
              <a:gd name="connsiteY1574" fmla="*/ 344429 h 4524375"/>
              <a:gd name="connsiteX1575" fmla="*/ 10052862 w 12191999"/>
              <a:gd name="connsiteY1575" fmla="*/ 345576 h 4524375"/>
              <a:gd name="connsiteX1576" fmla="*/ 10053250 w 12191999"/>
              <a:gd name="connsiteY1576" fmla="*/ 347487 h 4524375"/>
              <a:gd name="connsiteX1577" fmla="*/ 10053638 w 12191999"/>
              <a:gd name="connsiteY1577" fmla="*/ 351309 h 4524375"/>
              <a:gd name="connsiteX1578" fmla="*/ 10053638 w 12191999"/>
              <a:gd name="connsiteY1578" fmla="*/ 357041 h 4524375"/>
              <a:gd name="connsiteX1579" fmla="*/ 10053250 w 12191999"/>
              <a:gd name="connsiteY1579" fmla="*/ 363538 h 4524375"/>
              <a:gd name="connsiteX1580" fmla="*/ 10045489 w 12191999"/>
              <a:gd name="connsiteY1580" fmla="*/ 358570 h 4524375"/>
              <a:gd name="connsiteX1581" fmla="*/ 10040832 w 12191999"/>
              <a:gd name="connsiteY1581" fmla="*/ 355513 h 4524375"/>
              <a:gd name="connsiteX1582" fmla="*/ 10036175 w 12191999"/>
              <a:gd name="connsiteY1582" fmla="*/ 352837 h 4524375"/>
              <a:gd name="connsiteX1583" fmla="*/ 10041996 w 12191999"/>
              <a:gd name="connsiteY1583" fmla="*/ 346722 h 4524375"/>
              <a:gd name="connsiteX1584" fmla="*/ 10044324 w 12191999"/>
              <a:gd name="connsiteY1584" fmla="*/ 344811 h 4524375"/>
              <a:gd name="connsiteX1585" fmla="*/ 10046265 w 12191999"/>
              <a:gd name="connsiteY1585" fmla="*/ 344046 h 4524375"/>
              <a:gd name="connsiteX1586" fmla="*/ 10048205 w 12191999"/>
              <a:gd name="connsiteY1586" fmla="*/ 343664 h 4524375"/>
              <a:gd name="connsiteX1587" fmla="*/ 10653414 w 12191999"/>
              <a:gd name="connsiteY1587" fmla="*/ 339725 h 4524375"/>
              <a:gd name="connsiteX1588" fmla="*/ 10654647 w 12191999"/>
              <a:gd name="connsiteY1588" fmla="*/ 339725 h 4524375"/>
              <a:gd name="connsiteX1589" fmla="*/ 10655058 w 12191999"/>
              <a:gd name="connsiteY1589" fmla="*/ 339725 h 4524375"/>
              <a:gd name="connsiteX1590" fmla="*/ 10656290 w 12191999"/>
              <a:gd name="connsiteY1590" fmla="*/ 340510 h 4524375"/>
              <a:gd name="connsiteX1591" fmla="*/ 10658345 w 12191999"/>
              <a:gd name="connsiteY1591" fmla="*/ 342471 h 4524375"/>
              <a:gd name="connsiteX1592" fmla="*/ 10660399 w 12191999"/>
              <a:gd name="connsiteY1592" fmla="*/ 345218 h 4524375"/>
              <a:gd name="connsiteX1593" fmla="*/ 10662864 w 12191999"/>
              <a:gd name="connsiteY1593" fmla="*/ 349534 h 4524375"/>
              <a:gd name="connsiteX1594" fmla="*/ 10665741 w 12191999"/>
              <a:gd name="connsiteY1594" fmla="*/ 354241 h 4524375"/>
              <a:gd name="connsiteX1595" fmla="*/ 10671082 w 12191999"/>
              <a:gd name="connsiteY1595" fmla="*/ 366403 h 4524375"/>
              <a:gd name="connsiteX1596" fmla="*/ 10676013 w 12191999"/>
              <a:gd name="connsiteY1596" fmla="*/ 379741 h 4524375"/>
              <a:gd name="connsiteX1597" fmla="*/ 10680943 w 12191999"/>
              <a:gd name="connsiteY1597" fmla="*/ 394257 h 4524375"/>
              <a:gd name="connsiteX1598" fmla="*/ 10685463 w 12191999"/>
              <a:gd name="connsiteY1598" fmla="*/ 407989 h 4524375"/>
              <a:gd name="connsiteX1599" fmla="*/ 10676013 w 12191999"/>
              <a:gd name="connsiteY1599" fmla="*/ 393865 h 4524375"/>
              <a:gd name="connsiteX1600" fmla="*/ 10667384 w 12191999"/>
              <a:gd name="connsiteY1600" fmla="*/ 379349 h 4524375"/>
              <a:gd name="connsiteX1601" fmla="*/ 10658756 w 12191999"/>
              <a:gd name="connsiteY1601" fmla="*/ 364049 h 4524375"/>
              <a:gd name="connsiteX1602" fmla="*/ 10650538 w 12191999"/>
              <a:gd name="connsiteY1602" fmla="*/ 347179 h 4524375"/>
              <a:gd name="connsiteX1603" fmla="*/ 10651360 w 12191999"/>
              <a:gd name="connsiteY1603" fmla="*/ 343256 h 4524375"/>
              <a:gd name="connsiteX1604" fmla="*/ 10653003 w 12191999"/>
              <a:gd name="connsiteY1604" fmla="*/ 340902 h 4524375"/>
              <a:gd name="connsiteX1605" fmla="*/ 10535536 w 12191999"/>
              <a:gd name="connsiteY1605" fmla="*/ 334963 h 4524375"/>
              <a:gd name="connsiteX1606" fmla="*/ 10553651 w 12191999"/>
              <a:gd name="connsiteY1606" fmla="*/ 387610 h 4524375"/>
              <a:gd name="connsiteX1607" fmla="*/ 10561921 w 12191999"/>
              <a:gd name="connsiteY1607" fmla="*/ 408984 h 4524375"/>
              <a:gd name="connsiteX1608" fmla="*/ 10569403 w 12191999"/>
              <a:gd name="connsiteY1608" fmla="*/ 427193 h 4524375"/>
              <a:gd name="connsiteX1609" fmla="*/ 10576491 w 12191999"/>
              <a:gd name="connsiteY1609" fmla="*/ 443026 h 4524375"/>
              <a:gd name="connsiteX1610" fmla="*/ 10580035 w 12191999"/>
              <a:gd name="connsiteY1610" fmla="*/ 449359 h 4524375"/>
              <a:gd name="connsiteX1611" fmla="*/ 10583579 w 12191999"/>
              <a:gd name="connsiteY1611" fmla="*/ 455693 h 4524375"/>
              <a:gd name="connsiteX1612" fmla="*/ 10586730 w 12191999"/>
              <a:gd name="connsiteY1612" fmla="*/ 460443 h 4524375"/>
              <a:gd name="connsiteX1613" fmla="*/ 10591062 w 12191999"/>
              <a:gd name="connsiteY1613" fmla="*/ 465589 h 4524375"/>
              <a:gd name="connsiteX1614" fmla="*/ 10594606 w 12191999"/>
              <a:gd name="connsiteY1614" fmla="*/ 469548 h 4524375"/>
              <a:gd name="connsiteX1615" fmla="*/ 10598150 w 12191999"/>
              <a:gd name="connsiteY1615" fmla="*/ 473901 h 4524375"/>
              <a:gd name="connsiteX1616" fmla="*/ 10580035 w 12191999"/>
              <a:gd name="connsiteY1616" fmla="*/ 485776 h 4524375"/>
              <a:gd name="connsiteX1617" fmla="*/ 10586336 w 12191999"/>
              <a:gd name="connsiteY1617" fmla="*/ 470735 h 4524375"/>
              <a:gd name="connsiteX1618" fmla="*/ 10496550 w 12191999"/>
              <a:gd name="connsiteY1618" fmla="*/ 454505 h 4524375"/>
              <a:gd name="connsiteX1619" fmla="*/ 10497731 w 12191999"/>
              <a:gd name="connsiteY1619" fmla="*/ 441838 h 4524375"/>
              <a:gd name="connsiteX1620" fmla="*/ 10498913 w 12191999"/>
              <a:gd name="connsiteY1620" fmla="*/ 428776 h 4524375"/>
              <a:gd name="connsiteX1621" fmla="*/ 10501669 w 12191999"/>
              <a:gd name="connsiteY1621" fmla="*/ 414526 h 4524375"/>
              <a:gd name="connsiteX1622" fmla="*/ 10505607 w 12191999"/>
              <a:gd name="connsiteY1622" fmla="*/ 400672 h 4524375"/>
              <a:gd name="connsiteX1623" fmla="*/ 10510727 w 12191999"/>
              <a:gd name="connsiteY1623" fmla="*/ 385234 h 4524375"/>
              <a:gd name="connsiteX1624" fmla="*/ 10513483 w 12191999"/>
              <a:gd name="connsiteY1624" fmla="*/ 377317 h 4524375"/>
              <a:gd name="connsiteX1625" fmla="*/ 10517028 w 12191999"/>
              <a:gd name="connsiteY1625" fmla="*/ 369401 h 4524375"/>
              <a:gd name="connsiteX1626" fmla="*/ 10520572 w 12191999"/>
              <a:gd name="connsiteY1626" fmla="*/ 361089 h 4524375"/>
              <a:gd name="connsiteX1627" fmla="*/ 10525297 w 12191999"/>
              <a:gd name="connsiteY1627" fmla="*/ 352775 h 4524375"/>
              <a:gd name="connsiteX1628" fmla="*/ 10530023 w 12191999"/>
              <a:gd name="connsiteY1628" fmla="*/ 344068 h 4524375"/>
              <a:gd name="connsiteX1629" fmla="*/ 9313326 w 12191999"/>
              <a:gd name="connsiteY1629" fmla="*/ 315914 h 4524375"/>
              <a:gd name="connsiteX1630" fmla="*/ 9315670 w 12191999"/>
              <a:gd name="connsiteY1630" fmla="*/ 316308 h 4524375"/>
              <a:gd name="connsiteX1631" fmla="*/ 9318015 w 12191999"/>
              <a:gd name="connsiteY1631" fmla="*/ 316703 h 4524375"/>
              <a:gd name="connsiteX1632" fmla="*/ 9320360 w 12191999"/>
              <a:gd name="connsiteY1632" fmla="*/ 317887 h 4524375"/>
              <a:gd name="connsiteX1633" fmla="*/ 9322704 w 12191999"/>
              <a:gd name="connsiteY1633" fmla="*/ 318676 h 4524375"/>
              <a:gd name="connsiteX1634" fmla="*/ 9327784 w 12191999"/>
              <a:gd name="connsiteY1634" fmla="*/ 322230 h 4524375"/>
              <a:gd name="connsiteX1635" fmla="*/ 9332473 w 12191999"/>
              <a:gd name="connsiteY1635" fmla="*/ 326966 h 4524375"/>
              <a:gd name="connsiteX1636" fmla="*/ 9337163 w 12191999"/>
              <a:gd name="connsiteY1636" fmla="*/ 332887 h 4524375"/>
              <a:gd name="connsiteX1637" fmla="*/ 9341852 w 12191999"/>
              <a:gd name="connsiteY1637" fmla="*/ 339597 h 4524375"/>
              <a:gd name="connsiteX1638" fmla="*/ 9346150 w 12191999"/>
              <a:gd name="connsiteY1638" fmla="*/ 347097 h 4524375"/>
              <a:gd name="connsiteX1639" fmla="*/ 9350840 w 12191999"/>
              <a:gd name="connsiteY1639" fmla="*/ 354992 h 4524375"/>
              <a:gd name="connsiteX1640" fmla="*/ 9355138 w 12191999"/>
              <a:gd name="connsiteY1640" fmla="*/ 363675 h 4524375"/>
              <a:gd name="connsiteX1641" fmla="*/ 9350840 w 12191999"/>
              <a:gd name="connsiteY1641" fmla="*/ 362491 h 4524375"/>
              <a:gd name="connsiteX1642" fmla="*/ 9346932 w 12191999"/>
              <a:gd name="connsiteY1642" fmla="*/ 362097 h 4524375"/>
              <a:gd name="connsiteX1643" fmla="*/ 9342243 w 12191999"/>
              <a:gd name="connsiteY1643" fmla="*/ 361702 h 4524375"/>
              <a:gd name="connsiteX1644" fmla="*/ 9338335 w 12191999"/>
              <a:gd name="connsiteY1644" fmla="*/ 362097 h 4524375"/>
              <a:gd name="connsiteX1645" fmla="*/ 9334427 w 12191999"/>
              <a:gd name="connsiteY1645" fmla="*/ 362491 h 4524375"/>
              <a:gd name="connsiteX1646" fmla="*/ 9330129 w 12191999"/>
              <a:gd name="connsiteY1646" fmla="*/ 363675 h 4524375"/>
              <a:gd name="connsiteX1647" fmla="*/ 9326221 w 12191999"/>
              <a:gd name="connsiteY1647" fmla="*/ 365255 h 4524375"/>
              <a:gd name="connsiteX1648" fmla="*/ 9322313 w 12191999"/>
              <a:gd name="connsiteY1648" fmla="*/ 366439 h 4524375"/>
              <a:gd name="connsiteX1649" fmla="*/ 9314889 w 12191999"/>
              <a:gd name="connsiteY1649" fmla="*/ 371176 h 4524375"/>
              <a:gd name="connsiteX1650" fmla="*/ 9307464 w 12191999"/>
              <a:gd name="connsiteY1650" fmla="*/ 376307 h 4524375"/>
              <a:gd name="connsiteX1651" fmla="*/ 9300040 w 12191999"/>
              <a:gd name="connsiteY1651" fmla="*/ 382228 h 4524375"/>
              <a:gd name="connsiteX1652" fmla="*/ 9293006 w 12191999"/>
              <a:gd name="connsiteY1652" fmla="*/ 388939 h 4524375"/>
              <a:gd name="connsiteX1653" fmla="*/ 9289489 w 12191999"/>
              <a:gd name="connsiteY1653" fmla="*/ 382228 h 4524375"/>
              <a:gd name="connsiteX1654" fmla="*/ 9285972 w 12191999"/>
              <a:gd name="connsiteY1654" fmla="*/ 376702 h 4524375"/>
              <a:gd name="connsiteX1655" fmla="*/ 9282455 w 12191999"/>
              <a:gd name="connsiteY1655" fmla="*/ 369991 h 4524375"/>
              <a:gd name="connsiteX1656" fmla="*/ 9278938 w 12191999"/>
              <a:gd name="connsiteY1656" fmla="*/ 362491 h 4524375"/>
              <a:gd name="connsiteX1657" fmla="*/ 9284018 w 12191999"/>
              <a:gd name="connsiteY1657" fmla="*/ 349466 h 4524375"/>
              <a:gd name="connsiteX1658" fmla="*/ 9288316 w 12191999"/>
              <a:gd name="connsiteY1658" fmla="*/ 338808 h 4524375"/>
              <a:gd name="connsiteX1659" fmla="*/ 9293396 w 12191999"/>
              <a:gd name="connsiteY1659" fmla="*/ 330518 h 4524375"/>
              <a:gd name="connsiteX1660" fmla="*/ 9295741 w 12191999"/>
              <a:gd name="connsiteY1660" fmla="*/ 326966 h 4524375"/>
              <a:gd name="connsiteX1661" fmla="*/ 9298476 w 12191999"/>
              <a:gd name="connsiteY1661" fmla="*/ 323808 h 4524375"/>
              <a:gd name="connsiteX1662" fmla="*/ 9300821 w 12191999"/>
              <a:gd name="connsiteY1662" fmla="*/ 321440 h 4524375"/>
              <a:gd name="connsiteX1663" fmla="*/ 9303556 w 12191999"/>
              <a:gd name="connsiteY1663" fmla="*/ 319466 h 4524375"/>
              <a:gd name="connsiteX1664" fmla="*/ 9305901 w 12191999"/>
              <a:gd name="connsiteY1664" fmla="*/ 317887 h 4524375"/>
              <a:gd name="connsiteX1665" fmla="*/ 9308246 w 12191999"/>
              <a:gd name="connsiteY1665" fmla="*/ 316703 h 4524375"/>
              <a:gd name="connsiteX1666" fmla="*/ 9310981 w 12191999"/>
              <a:gd name="connsiteY1666" fmla="*/ 316308 h 4524375"/>
              <a:gd name="connsiteX1667" fmla="*/ 9957991 w 12191999"/>
              <a:gd name="connsiteY1667" fmla="*/ 312738 h 4524375"/>
              <a:gd name="connsiteX1668" fmla="*/ 9959181 w 12191999"/>
              <a:gd name="connsiteY1668" fmla="*/ 312738 h 4524375"/>
              <a:gd name="connsiteX1669" fmla="*/ 9959975 w 12191999"/>
              <a:gd name="connsiteY1669" fmla="*/ 313132 h 4524375"/>
              <a:gd name="connsiteX1670" fmla="*/ 9961166 w 12191999"/>
              <a:gd name="connsiteY1670" fmla="*/ 313922 h 4524375"/>
              <a:gd name="connsiteX1671" fmla="*/ 9961562 w 12191999"/>
              <a:gd name="connsiteY1671" fmla="*/ 314711 h 4524375"/>
              <a:gd name="connsiteX1672" fmla="*/ 9961959 w 12191999"/>
              <a:gd name="connsiteY1672" fmla="*/ 316289 h 4524375"/>
              <a:gd name="connsiteX1673" fmla="*/ 9962753 w 12191999"/>
              <a:gd name="connsiteY1673" fmla="*/ 320629 h 4524375"/>
              <a:gd name="connsiteX1674" fmla="*/ 9963150 w 12191999"/>
              <a:gd name="connsiteY1674" fmla="*/ 327731 h 4524375"/>
              <a:gd name="connsiteX1675" fmla="*/ 9962753 w 12191999"/>
              <a:gd name="connsiteY1675" fmla="*/ 336412 h 4524375"/>
              <a:gd name="connsiteX1676" fmla="*/ 9961562 w 12191999"/>
              <a:gd name="connsiteY1676" fmla="*/ 347459 h 4524375"/>
              <a:gd name="connsiteX1677" fmla="*/ 9959975 w 12191999"/>
              <a:gd name="connsiteY1677" fmla="*/ 341936 h 4524375"/>
              <a:gd name="connsiteX1678" fmla="*/ 9959578 w 12191999"/>
              <a:gd name="connsiteY1678" fmla="*/ 340357 h 4524375"/>
              <a:gd name="connsiteX1679" fmla="*/ 9959181 w 12191999"/>
              <a:gd name="connsiteY1679" fmla="*/ 340357 h 4524375"/>
              <a:gd name="connsiteX1680" fmla="*/ 9958784 w 12191999"/>
              <a:gd name="connsiteY1680" fmla="*/ 340752 h 4524375"/>
              <a:gd name="connsiteX1681" fmla="*/ 9957991 w 12191999"/>
              <a:gd name="connsiteY1681" fmla="*/ 342330 h 4524375"/>
              <a:gd name="connsiteX1682" fmla="*/ 9957197 w 12191999"/>
              <a:gd name="connsiteY1682" fmla="*/ 347459 h 4524375"/>
              <a:gd name="connsiteX1683" fmla="*/ 9956006 w 12191999"/>
              <a:gd name="connsiteY1683" fmla="*/ 364425 h 4524375"/>
              <a:gd name="connsiteX1684" fmla="*/ 9955212 w 12191999"/>
              <a:gd name="connsiteY1684" fmla="*/ 386915 h 4524375"/>
              <a:gd name="connsiteX1685" fmla="*/ 9953625 w 12191999"/>
              <a:gd name="connsiteY1685" fmla="*/ 409404 h 4524375"/>
              <a:gd name="connsiteX1686" fmla="*/ 9952434 w 12191999"/>
              <a:gd name="connsiteY1686" fmla="*/ 420058 h 4524375"/>
              <a:gd name="connsiteX1687" fmla="*/ 9951641 w 12191999"/>
              <a:gd name="connsiteY1687" fmla="*/ 428343 h 4524375"/>
              <a:gd name="connsiteX1688" fmla="*/ 9950053 w 12191999"/>
              <a:gd name="connsiteY1688" fmla="*/ 435445 h 4524375"/>
              <a:gd name="connsiteX1689" fmla="*/ 9949656 w 12191999"/>
              <a:gd name="connsiteY1689" fmla="*/ 437418 h 4524375"/>
              <a:gd name="connsiteX1690" fmla="*/ 9948466 w 12191999"/>
              <a:gd name="connsiteY1690" fmla="*/ 439391 h 4524375"/>
              <a:gd name="connsiteX1691" fmla="*/ 9947672 w 12191999"/>
              <a:gd name="connsiteY1691" fmla="*/ 440180 h 4524375"/>
              <a:gd name="connsiteX1692" fmla="*/ 9946481 w 12191999"/>
              <a:gd name="connsiteY1692" fmla="*/ 440180 h 4524375"/>
              <a:gd name="connsiteX1693" fmla="*/ 9944894 w 12191999"/>
              <a:gd name="connsiteY1693" fmla="*/ 438996 h 4524375"/>
              <a:gd name="connsiteX1694" fmla="*/ 9944100 w 12191999"/>
              <a:gd name="connsiteY1694" fmla="*/ 437023 h 4524375"/>
              <a:gd name="connsiteX1695" fmla="*/ 9936956 w 12191999"/>
              <a:gd name="connsiteY1695" fmla="*/ 442547 h 4524375"/>
              <a:gd name="connsiteX1696" fmla="*/ 9931400 w 12191999"/>
              <a:gd name="connsiteY1696" fmla="*/ 446098 h 4524375"/>
              <a:gd name="connsiteX1697" fmla="*/ 9928622 w 12191999"/>
              <a:gd name="connsiteY1697" fmla="*/ 447282 h 4524375"/>
              <a:gd name="connsiteX1698" fmla="*/ 9926241 w 12191999"/>
              <a:gd name="connsiteY1698" fmla="*/ 447677 h 4524375"/>
              <a:gd name="connsiteX1699" fmla="*/ 9924256 w 12191999"/>
              <a:gd name="connsiteY1699" fmla="*/ 447677 h 4524375"/>
              <a:gd name="connsiteX1700" fmla="*/ 9922669 w 12191999"/>
              <a:gd name="connsiteY1700" fmla="*/ 447677 h 4524375"/>
              <a:gd name="connsiteX1701" fmla="*/ 9921081 w 12191999"/>
              <a:gd name="connsiteY1701" fmla="*/ 446493 h 4524375"/>
              <a:gd name="connsiteX1702" fmla="*/ 9919494 w 12191999"/>
              <a:gd name="connsiteY1702" fmla="*/ 445703 h 4524375"/>
              <a:gd name="connsiteX1703" fmla="*/ 9918700 w 12191999"/>
              <a:gd name="connsiteY1703" fmla="*/ 444520 h 4524375"/>
              <a:gd name="connsiteX1704" fmla="*/ 9917509 w 12191999"/>
              <a:gd name="connsiteY1704" fmla="*/ 442942 h 4524375"/>
              <a:gd name="connsiteX1705" fmla="*/ 9915922 w 12191999"/>
              <a:gd name="connsiteY1705" fmla="*/ 438602 h 4524375"/>
              <a:gd name="connsiteX1706" fmla="*/ 9915525 w 12191999"/>
              <a:gd name="connsiteY1706" fmla="*/ 433473 h 4524375"/>
              <a:gd name="connsiteX1707" fmla="*/ 9915525 w 12191999"/>
              <a:gd name="connsiteY1707" fmla="*/ 427160 h 4524375"/>
              <a:gd name="connsiteX1708" fmla="*/ 9915922 w 12191999"/>
              <a:gd name="connsiteY1708" fmla="*/ 420058 h 4524375"/>
              <a:gd name="connsiteX1709" fmla="*/ 9917112 w 12191999"/>
              <a:gd name="connsiteY1709" fmla="*/ 412561 h 4524375"/>
              <a:gd name="connsiteX1710" fmla="*/ 9919097 w 12191999"/>
              <a:gd name="connsiteY1710" fmla="*/ 403880 h 4524375"/>
              <a:gd name="connsiteX1711" fmla="*/ 9923859 w 12191999"/>
              <a:gd name="connsiteY1711" fmla="*/ 386126 h 4524375"/>
              <a:gd name="connsiteX1712" fmla="*/ 9929416 w 12191999"/>
              <a:gd name="connsiteY1712" fmla="*/ 368766 h 4524375"/>
              <a:gd name="connsiteX1713" fmla="*/ 9935369 w 12191999"/>
              <a:gd name="connsiteY1713" fmla="*/ 351405 h 4524375"/>
              <a:gd name="connsiteX1714" fmla="*/ 9942512 w 12191999"/>
              <a:gd name="connsiteY1714" fmla="*/ 336017 h 4524375"/>
              <a:gd name="connsiteX1715" fmla="*/ 9945291 w 12191999"/>
              <a:gd name="connsiteY1715" fmla="*/ 329309 h 4524375"/>
              <a:gd name="connsiteX1716" fmla="*/ 9948466 w 12191999"/>
              <a:gd name="connsiteY1716" fmla="*/ 323785 h 4524375"/>
              <a:gd name="connsiteX1717" fmla="*/ 9951641 w 12191999"/>
              <a:gd name="connsiteY1717" fmla="*/ 319445 h 4524375"/>
              <a:gd name="connsiteX1718" fmla="*/ 9954419 w 12191999"/>
              <a:gd name="connsiteY1718" fmla="*/ 315895 h 4524375"/>
              <a:gd name="connsiteX1719" fmla="*/ 9957197 w 12191999"/>
              <a:gd name="connsiteY1719" fmla="*/ 313132 h 4524375"/>
              <a:gd name="connsiteX1720" fmla="*/ 10393363 w 12191999"/>
              <a:gd name="connsiteY1720" fmla="*/ 307975 h 4524375"/>
              <a:gd name="connsiteX1721" fmla="*/ 10389394 w 12191999"/>
              <a:gd name="connsiteY1721" fmla="*/ 411164 h 4524375"/>
              <a:gd name="connsiteX1722" fmla="*/ 10367963 w 12191999"/>
              <a:gd name="connsiteY1722" fmla="*/ 369647 h 4524375"/>
              <a:gd name="connsiteX1723" fmla="*/ 11455449 w 12191999"/>
              <a:gd name="connsiteY1723" fmla="*/ 306389 h 4524375"/>
              <a:gd name="connsiteX1724" fmla="*/ 11464669 w 12191999"/>
              <a:gd name="connsiteY1724" fmla="*/ 309563 h 4524375"/>
              <a:gd name="connsiteX1725" fmla="*/ 11472286 w 12191999"/>
              <a:gd name="connsiteY1725" fmla="*/ 311152 h 4524375"/>
              <a:gd name="connsiteX1726" fmla="*/ 11478700 w 12191999"/>
              <a:gd name="connsiteY1726" fmla="*/ 311548 h 4524375"/>
              <a:gd name="connsiteX1727" fmla="*/ 11483511 w 12191999"/>
              <a:gd name="connsiteY1727" fmla="*/ 311152 h 4524375"/>
              <a:gd name="connsiteX1728" fmla="*/ 11486718 w 12191999"/>
              <a:gd name="connsiteY1728" fmla="*/ 319882 h 4524375"/>
              <a:gd name="connsiteX1729" fmla="*/ 11487921 w 12191999"/>
              <a:gd name="connsiteY1729" fmla="*/ 324248 h 4524375"/>
              <a:gd name="connsiteX1730" fmla="*/ 11490326 w 12191999"/>
              <a:gd name="connsiteY1730" fmla="*/ 329408 h 4524375"/>
              <a:gd name="connsiteX1731" fmla="*/ 11478299 w 12191999"/>
              <a:gd name="connsiteY1731" fmla="*/ 335758 h 4524375"/>
              <a:gd name="connsiteX1732" fmla="*/ 11469881 w 12191999"/>
              <a:gd name="connsiteY1732" fmla="*/ 342108 h 4524375"/>
              <a:gd name="connsiteX1733" fmla="*/ 11462665 w 12191999"/>
              <a:gd name="connsiteY1733" fmla="*/ 347664 h 4524375"/>
              <a:gd name="connsiteX1734" fmla="*/ 11457453 w 12191999"/>
              <a:gd name="connsiteY1734" fmla="*/ 351633 h 4524375"/>
              <a:gd name="connsiteX1735" fmla="*/ 11453845 w 12191999"/>
              <a:gd name="connsiteY1735" fmla="*/ 355205 h 4524375"/>
              <a:gd name="connsiteX1736" fmla="*/ 11451841 w 12191999"/>
              <a:gd name="connsiteY1736" fmla="*/ 357586 h 4524375"/>
              <a:gd name="connsiteX1737" fmla="*/ 11450638 w 12191999"/>
              <a:gd name="connsiteY1737" fmla="*/ 358777 h 4524375"/>
              <a:gd name="connsiteX1738" fmla="*/ 11452242 w 12191999"/>
              <a:gd name="connsiteY1738" fmla="*/ 355205 h 4524375"/>
              <a:gd name="connsiteX1739" fmla="*/ 11453845 w 12191999"/>
              <a:gd name="connsiteY1739" fmla="*/ 351236 h 4524375"/>
              <a:gd name="connsiteX1740" fmla="*/ 11455048 w 12191999"/>
              <a:gd name="connsiteY1740" fmla="*/ 345680 h 4524375"/>
              <a:gd name="connsiteX1741" fmla="*/ 11455850 w 12191999"/>
              <a:gd name="connsiteY1741" fmla="*/ 338536 h 4524375"/>
              <a:gd name="connsiteX1742" fmla="*/ 11456250 w 12191999"/>
              <a:gd name="connsiteY1742" fmla="*/ 329408 h 4524375"/>
              <a:gd name="connsiteX1743" fmla="*/ 11456250 w 12191999"/>
              <a:gd name="connsiteY1743" fmla="*/ 318692 h 4524375"/>
              <a:gd name="connsiteX1744" fmla="*/ 10212388 w 12191999"/>
              <a:gd name="connsiteY1744" fmla="*/ 306388 h 4524375"/>
              <a:gd name="connsiteX1745" fmla="*/ 10210833 w 12191999"/>
              <a:gd name="connsiteY1745" fmla="*/ 308338 h 4524375"/>
              <a:gd name="connsiteX1746" fmla="*/ 10210444 w 12191999"/>
              <a:gd name="connsiteY1746" fmla="*/ 311459 h 4524375"/>
              <a:gd name="connsiteX1747" fmla="*/ 10209278 w 12191999"/>
              <a:gd name="connsiteY1747" fmla="*/ 318091 h 4524375"/>
              <a:gd name="connsiteX1748" fmla="*/ 10208889 w 12191999"/>
              <a:gd name="connsiteY1748" fmla="*/ 325892 h 4524375"/>
              <a:gd name="connsiteX1749" fmla="*/ 10209278 w 12191999"/>
              <a:gd name="connsiteY1749" fmla="*/ 335254 h 4524375"/>
              <a:gd name="connsiteX1750" fmla="*/ 10210833 w 12191999"/>
              <a:gd name="connsiteY1750" fmla="*/ 355148 h 4524375"/>
              <a:gd name="connsiteX1751" fmla="*/ 10211222 w 12191999"/>
              <a:gd name="connsiteY1751" fmla="*/ 365289 h 4524375"/>
              <a:gd name="connsiteX1752" fmla="*/ 10211999 w 12191999"/>
              <a:gd name="connsiteY1752" fmla="*/ 374651 h 4524375"/>
              <a:gd name="connsiteX1753" fmla="*/ 10208500 w 12191999"/>
              <a:gd name="connsiteY1753" fmla="*/ 367240 h 4524375"/>
              <a:gd name="connsiteX1754" fmla="*/ 10204224 w 12191999"/>
              <a:gd name="connsiteY1754" fmla="*/ 359049 h 4524375"/>
              <a:gd name="connsiteX1755" fmla="*/ 10200725 w 12191999"/>
              <a:gd name="connsiteY1755" fmla="*/ 351638 h 4524375"/>
              <a:gd name="connsiteX1756" fmla="*/ 10196837 w 12191999"/>
              <a:gd name="connsiteY1756" fmla="*/ 344615 h 4524375"/>
              <a:gd name="connsiteX1757" fmla="*/ 10194504 w 12191999"/>
              <a:gd name="connsiteY1757" fmla="*/ 341885 h 4524375"/>
              <a:gd name="connsiteX1758" fmla="*/ 10192560 w 12191999"/>
              <a:gd name="connsiteY1758" fmla="*/ 339155 h 4524375"/>
              <a:gd name="connsiteX1759" fmla="*/ 10189839 w 12191999"/>
              <a:gd name="connsiteY1759" fmla="*/ 336814 h 4524375"/>
              <a:gd name="connsiteX1760" fmla="*/ 10187118 w 12191999"/>
              <a:gd name="connsiteY1760" fmla="*/ 335254 h 4524375"/>
              <a:gd name="connsiteX1761" fmla="*/ 10184007 w 12191999"/>
              <a:gd name="connsiteY1761" fmla="*/ 333693 h 4524375"/>
              <a:gd name="connsiteX1762" fmla="*/ 10180897 w 12191999"/>
              <a:gd name="connsiteY1762" fmla="*/ 333303 h 4524375"/>
              <a:gd name="connsiteX1763" fmla="*/ 10177787 w 12191999"/>
              <a:gd name="connsiteY1763" fmla="*/ 333303 h 4524375"/>
              <a:gd name="connsiteX1764" fmla="*/ 10174288 w 12191999"/>
              <a:gd name="connsiteY1764" fmla="*/ 333693 h 4524375"/>
              <a:gd name="connsiteX1765" fmla="*/ 11481662 w 12191999"/>
              <a:gd name="connsiteY1765" fmla="*/ 282576 h 4524375"/>
              <a:gd name="connsiteX1766" fmla="*/ 11482887 w 12191999"/>
              <a:gd name="connsiteY1766" fmla="*/ 282984 h 4524375"/>
              <a:gd name="connsiteX1767" fmla="*/ 11485336 w 12191999"/>
              <a:gd name="connsiteY1767" fmla="*/ 284208 h 4524375"/>
              <a:gd name="connsiteX1768" fmla="*/ 11487378 w 12191999"/>
              <a:gd name="connsiteY1768" fmla="*/ 286250 h 4524375"/>
              <a:gd name="connsiteX1769" fmla="*/ 11489419 w 12191999"/>
              <a:gd name="connsiteY1769" fmla="*/ 289107 h 4524375"/>
              <a:gd name="connsiteX1770" fmla="*/ 11491460 w 12191999"/>
              <a:gd name="connsiteY1770" fmla="*/ 292781 h 4524375"/>
              <a:gd name="connsiteX1771" fmla="*/ 11493093 w 12191999"/>
              <a:gd name="connsiteY1771" fmla="*/ 296455 h 4524375"/>
              <a:gd name="connsiteX1772" fmla="*/ 11493501 w 12191999"/>
              <a:gd name="connsiteY1772" fmla="*/ 300537 h 4524375"/>
              <a:gd name="connsiteX1773" fmla="*/ 11493093 w 12191999"/>
              <a:gd name="connsiteY1773" fmla="*/ 304211 h 4524375"/>
              <a:gd name="connsiteX1774" fmla="*/ 11492276 w 12191999"/>
              <a:gd name="connsiteY1774" fmla="*/ 305844 h 4524375"/>
              <a:gd name="connsiteX1775" fmla="*/ 11491460 w 12191999"/>
              <a:gd name="connsiteY1775" fmla="*/ 307477 h 4524375"/>
              <a:gd name="connsiteX1776" fmla="*/ 11490235 w 12191999"/>
              <a:gd name="connsiteY1776" fmla="*/ 308701 h 4524375"/>
              <a:gd name="connsiteX1777" fmla="*/ 11488602 w 12191999"/>
              <a:gd name="connsiteY1777" fmla="*/ 309926 h 4524375"/>
              <a:gd name="connsiteX1778" fmla="*/ 11485745 w 12191999"/>
              <a:gd name="connsiteY1778" fmla="*/ 310743 h 4524375"/>
              <a:gd name="connsiteX1779" fmla="*/ 11483295 w 12191999"/>
              <a:gd name="connsiteY1779" fmla="*/ 311151 h 4524375"/>
              <a:gd name="connsiteX1780" fmla="*/ 11480846 w 12191999"/>
              <a:gd name="connsiteY1780" fmla="*/ 301353 h 4524375"/>
              <a:gd name="connsiteX1781" fmla="*/ 11479213 w 12191999"/>
              <a:gd name="connsiteY1781" fmla="*/ 293598 h 4524375"/>
              <a:gd name="connsiteX1782" fmla="*/ 11479213 w 12191999"/>
              <a:gd name="connsiteY1782" fmla="*/ 287883 h 4524375"/>
              <a:gd name="connsiteX1783" fmla="*/ 11479213 w 12191999"/>
              <a:gd name="connsiteY1783" fmla="*/ 286250 h 4524375"/>
              <a:gd name="connsiteX1784" fmla="*/ 11479621 w 12191999"/>
              <a:gd name="connsiteY1784" fmla="*/ 284617 h 4524375"/>
              <a:gd name="connsiteX1785" fmla="*/ 11480029 w 12191999"/>
              <a:gd name="connsiteY1785" fmla="*/ 283392 h 4524375"/>
              <a:gd name="connsiteX1786" fmla="*/ 11481254 w 12191999"/>
              <a:gd name="connsiteY1786" fmla="*/ 282984 h 4524375"/>
              <a:gd name="connsiteX1787" fmla="*/ 10493376 w 12191999"/>
              <a:gd name="connsiteY1787" fmla="*/ 282575 h 4524375"/>
              <a:gd name="connsiteX1788" fmla="*/ 10483762 w 12191999"/>
              <a:gd name="connsiteY1788" fmla="*/ 398974 h 4524375"/>
              <a:gd name="connsiteX1789" fmla="*/ 10450513 w 12191999"/>
              <a:gd name="connsiteY1789" fmla="*/ 446088 h 4524375"/>
              <a:gd name="connsiteX1790" fmla="*/ 7978776 w 12191999"/>
              <a:gd name="connsiteY1790" fmla="*/ 261938 h 4524375"/>
              <a:gd name="connsiteX1791" fmla="*/ 7978343 w 12191999"/>
              <a:gd name="connsiteY1791" fmla="*/ 273050 h 4524375"/>
              <a:gd name="connsiteX1792" fmla="*/ 7976611 w 12191999"/>
              <a:gd name="connsiteY1792" fmla="*/ 284163 h 4524375"/>
              <a:gd name="connsiteX1793" fmla="*/ 7974879 w 12191999"/>
              <a:gd name="connsiteY1793" fmla="*/ 283369 h 4524375"/>
              <a:gd name="connsiteX1794" fmla="*/ 7974013 w 12191999"/>
              <a:gd name="connsiteY1794" fmla="*/ 282575 h 4524375"/>
              <a:gd name="connsiteX1795" fmla="*/ 11108539 w 12191999"/>
              <a:gd name="connsiteY1795" fmla="*/ 247650 h 4524375"/>
              <a:gd name="connsiteX1796" fmla="*/ 11108939 w 12191999"/>
              <a:gd name="connsiteY1796" fmla="*/ 258338 h 4524375"/>
              <a:gd name="connsiteX1797" fmla="*/ 11109740 w 12191999"/>
              <a:gd name="connsiteY1797" fmla="*/ 267839 h 4524375"/>
              <a:gd name="connsiteX1798" fmla="*/ 11111342 w 12191999"/>
              <a:gd name="connsiteY1798" fmla="*/ 276944 h 4524375"/>
              <a:gd name="connsiteX1799" fmla="*/ 11114145 w 12191999"/>
              <a:gd name="connsiteY1799" fmla="*/ 285257 h 4524375"/>
              <a:gd name="connsiteX1800" fmla="*/ 11116147 w 12191999"/>
              <a:gd name="connsiteY1800" fmla="*/ 293569 h 4524375"/>
              <a:gd name="connsiteX1801" fmla="*/ 11118951 w 12191999"/>
              <a:gd name="connsiteY1801" fmla="*/ 300695 h 4524375"/>
              <a:gd name="connsiteX1802" fmla="*/ 11122154 w 12191999"/>
              <a:gd name="connsiteY1802" fmla="*/ 307821 h 4524375"/>
              <a:gd name="connsiteX1803" fmla="*/ 11125358 w 12191999"/>
              <a:gd name="connsiteY1803" fmla="*/ 314154 h 4524375"/>
              <a:gd name="connsiteX1804" fmla="*/ 11132165 w 12191999"/>
              <a:gd name="connsiteY1804" fmla="*/ 326426 h 4524375"/>
              <a:gd name="connsiteX1805" fmla="*/ 11139374 w 12191999"/>
              <a:gd name="connsiteY1805" fmla="*/ 337114 h 4524375"/>
              <a:gd name="connsiteX1806" fmla="*/ 11146181 w 12191999"/>
              <a:gd name="connsiteY1806" fmla="*/ 347406 h 4524375"/>
              <a:gd name="connsiteX1807" fmla="*/ 11152188 w 12191999"/>
              <a:gd name="connsiteY1807" fmla="*/ 357699 h 4524375"/>
              <a:gd name="connsiteX1808" fmla="*/ 11123756 w 12191999"/>
              <a:gd name="connsiteY1808" fmla="*/ 401638 h 4524375"/>
              <a:gd name="connsiteX1809" fmla="*/ 11122154 w 12191999"/>
              <a:gd name="connsiteY1809" fmla="*/ 381846 h 4524375"/>
              <a:gd name="connsiteX1810" fmla="*/ 11119752 w 12191999"/>
              <a:gd name="connsiteY1810" fmla="*/ 361657 h 4524375"/>
              <a:gd name="connsiteX1811" fmla="*/ 11114145 w 12191999"/>
              <a:gd name="connsiteY1811" fmla="*/ 320092 h 4524375"/>
              <a:gd name="connsiteX1812" fmla="*/ 11110942 w 12191999"/>
              <a:gd name="connsiteY1812" fmla="*/ 299904 h 4524375"/>
              <a:gd name="connsiteX1813" fmla="*/ 11108939 w 12191999"/>
              <a:gd name="connsiteY1813" fmla="*/ 281298 h 4524375"/>
              <a:gd name="connsiteX1814" fmla="*/ 11107738 w 12191999"/>
              <a:gd name="connsiteY1814" fmla="*/ 263880 h 4524375"/>
              <a:gd name="connsiteX1815" fmla="*/ 11107738 w 12191999"/>
              <a:gd name="connsiteY1815" fmla="*/ 255172 h 4524375"/>
              <a:gd name="connsiteX1816" fmla="*/ 10755313 w 12191999"/>
              <a:gd name="connsiteY1816" fmla="*/ 214314 h 4524375"/>
              <a:gd name="connsiteX1817" fmla="*/ 10745391 w 12191999"/>
              <a:gd name="connsiteY1817" fmla="*/ 239079 h 4524375"/>
              <a:gd name="connsiteX1818" fmla="*/ 10735469 w 12191999"/>
              <a:gd name="connsiteY1818" fmla="*/ 261484 h 4524375"/>
              <a:gd name="connsiteX1819" fmla="*/ 10731104 w 12191999"/>
              <a:gd name="connsiteY1819" fmla="*/ 271705 h 4524375"/>
              <a:gd name="connsiteX1820" fmla="*/ 10726341 w 12191999"/>
              <a:gd name="connsiteY1820" fmla="*/ 281140 h 4524375"/>
              <a:gd name="connsiteX1821" fmla="*/ 10721976 w 12191999"/>
              <a:gd name="connsiteY1821" fmla="*/ 289788 h 4524375"/>
              <a:gd name="connsiteX1822" fmla="*/ 10717213 w 12191999"/>
              <a:gd name="connsiteY1822" fmla="*/ 296863 h 4524375"/>
              <a:gd name="connsiteX1823" fmla="*/ 10721976 w 12191999"/>
              <a:gd name="connsiteY1823" fmla="*/ 282318 h 4524375"/>
              <a:gd name="connsiteX1824" fmla="*/ 10726738 w 12191999"/>
              <a:gd name="connsiteY1824" fmla="*/ 268560 h 4524375"/>
              <a:gd name="connsiteX1825" fmla="*/ 10731500 w 12191999"/>
              <a:gd name="connsiteY1825" fmla="*/ 257161 h 4524375"/>
              <a:gd name="connsiteX1826" fmla="*/ 10736660 w 12191999"/>
              <a:gd name="connsiteY1826" fmla="*/ 246547 h 4524375"/>
              <a:gd name="connsiteX1827" fmla="*/ 10741026 w 12191999"/>
              <a:gd name="connsiteY1827" fmla="*/ 237113 h 4524375"/>
              <a:gd name="connsiteX1828" fmla="*/ 10745391 w 12191999"/>
              <a:gd name="connsiteY1828" fmla="*/ 228464 h 4524375"/>
              <a:gd name="connsiteX1829" fmla="*/ 10750550 w 12191999"/>
              <a:gd name="connsiteY1829" fmla="*/ 220996 h 4524375"/>
              <a:gd name="connsiteX1830" fmla="*/ 7175500 w 12191999"/>
              <a:gd name="connsiteY1830" fmla="*/ 214313 h 4524375"/>
              <a:gd name="connsiteX1831" fmla="*/ 7184813 w 12191999"/>
              <a:gd name="connsiteY1831" fmla="*/ 217904 h 4524375"/>
              <a:gd name="connsiteX1832" fmla="*/ 7192963 w 12191999"/>
              <a:gd name="connsiteY1832" fmla="*/ 365126 h 4524375"/>
              <a:gd name="connsiteX1833" fmla="*/ 11357769 w 12191999"/>
              <a:gd name="connsiteY1833" fmla="*/ 203200 h 4524375"/>
              <a:gd name="connsiteX1834" fmla="*/ 11355785 w 12191999"/>
              <a:gd name="connsiteY1834" fmla="*/ 208726 h 4524375"/>
              <a:gd name="connsiteX1835" fmla="*/ 11354991 w 12191999"/>
              <a:gd name="connsiteY1835" fmla="*/ 213858 h 4524375"/>
              <a:gd name="connsiteX1836" fmla="*/ 11354991 w 12191999"/>
              <a:gd name="connsiteY1836" fmla="*/ 218595 h 4524375"/>
              <a:gd name="connsiteX1837" fmla="*/ 11355785 w 12191999"/>
              <a:gd name="connsiteY1837" fmla="*/ 222936 h 4524375"/>
              <a:gd name="connsiteX1838" fmla="*/ 11357372 w 12191999"/>
              <a:gd name="connsiteY1838" fmla="*/ 227673 h 4524375"/>
              <a:gd name="connsiteX1839" fmla="*/ 11359357 w 12191999"/>
              <a:gd name="connsiteY1839" fmla="*/ 231620 h 4524375"/>
              <a:gd name="connsiteX1840" fmla="*/ 11361738 w 12191999"/>
              <a:gd name="connsiteY1840" fmla="*/ 235567 h 4524375"/>
              <a:gd name="connsiteX1841" fmla="*/ 11364913 w 12191999"/>
              <a:gd name="connsiteY1841" fmla="*/ 239908 h 4524375"/>
              <a:gd name="connsiteX1842" fmla="*/ 11370866 w 12191999"/>
              <a:gd name="connsiteY1842" fmla="*/ 248986 h 4524375"/>
              <a:gd name="connsiteX1843" fmla="*/ 11374041 w 12191999"/>
              <a:gd name="connsiteY1843" fmla="*/ 254118 h 4524375"/>
              <a:gd name="connsiteX1844" fmla="*/ 11377216 w 12191999"/>
              <a:gd name="connsiteY1844" fmla="*/ 259249 h 4524375"/>
              <a:gd name="connsiteX1845" fmla="*/ 11380391 w 12191999"/>
              <a:gd name="connsiteY1845" fmla="*/ 265170 h 4524375"/>
              <a:gd name="connsiteX1846" fmla="*/ 11383169 w 12191999"/>
              <a:gd name="connsiteY1846" fmla="*/ 271091 h 4524375"/>
              <a:gd name="connsiteX1847" fmla="*/ 11385154 w 12191999"/>
              <a:gd name="connsiteY1847" fmla="*/ 278195 h 4524375"/>
              <a:gd name="connsiteX1848" fmla="*/ 11387138 w 12191999"/>
              <a:gd name="connsiteY1848" fmla="*/ 285694 h 4524375"/>
              <a:gd name="connsiteX1849" fmla="*/ 11348244 w 12191999"/>
              <a:gd name="connsiteY1849" fmla="*/ 347663 h 4524375"/>
              <a:gd name="connsiteX1850" fmla="*/ 11340307 w 12191999"/>
              <a:gd name="connsiteY1850" fmla="*/ 323192 h 4524375"/>
              <a:gd name="connsiteX1851" fmla="*/ 11337529 w 12191999"/>
              <a:gd name="connsiteY1851" fmla="*/ 312140 h 4524375"/>
              <a:gd name="connsiteX1852" fmla="*/ 11334750 w 12191999"/>
              <a:gd name="connsiteY1852" fmla="*/ 301089 h 4524375"/>
              <a:gd name="connsiteX1853" fmla="*/ 11332369 w 12191999"/>
              <a:gd name="connsiteY1853" fmla="*/ 290431 h 4524375"/>
              <a:gd name="connsiteX1854" fmla="*/ 11330782 w 12191999"/>
              <a:gd name="connsiteY1854" fmla="*/ 280958 h 4524375"/>
              <a:gd name="connsiteX1855" fmla="*/ 11329988 w 12191999"/>
              <a:gd name="connsiteY1855" fmla="*/ 271091 h 4524375"/>
              <a:gd name="connsiteX1856" fmla="*/ 11329988 w 12191999"/>
              <a:gd name="connsiteY1856" fmla="*/ 262406 h 4524375"/>
              <a:gd name="connsiteX1857" fmla="*/ 11330385 w 12191999"/>
              <a:gd name="connsiteY1857" fmla="*/ 253723 h 4524375"/>
              <a:gd name="connsiteX1858" fmla="*/ 11331179 w 12191999"/>
              <a:gd name="connsiteY1858" fmla="*/ 245434 h 4524375"/>
              <a:gd name="connsiteX1859" fmla="*/ 11333560 w 12191999"/>
              <a:gd name="connsiteY1859" fmla="*/ 237934 h 4524375"/>
              <a:gd name="connsiteX1860" fmla="*/ 11336338 w 12191999"/>
              <a:gd name="connsiteY1860" fmla="*/ 230435 h 4524375"/>
              <a:gd name="connsiteX1861" fmla="*/ 11339910 w 12191999"/>
              <a:gd name="connsiteY1861" fmla="*/ 223331 h 4524375"/>
              <a:gd name="connsiteX1862" fmla="*/ 11345069 w 12191999"/>
              <a:gd name="connsiteY1862" fmla="*/ 216225 h 4524375"/>
              <a:gd name="connsiteX1863" fmla="*/ 11350626 w 12191999"/>
              <a:gd name="connsiteY1863" fmla="*/ 209911 h 4524375"/>
              <a:gd name="connsiteX1864" fmla="*/ 10971213 w 12191999"/>
              <a:gd name="connsiteY1864" fmla="*/ 150813 h 4524375"/>
              <a:gd name="connsiteX1865" fmla="*/ 10945755 w 12191999"/>
              <a:gd name="connsiteY1865" fmla="*/ 240111 h 4524375"/>
              <a:gd name="connsiteX1866" fmla="*/ 10926763 w 12191999"/>
              <a:gd name="connsiteY1866" fmla="*/ 285751 h 4524375"/>
              <a:gd name="connsiteX1867" fmla="*/ 8002588 w 12191999"/>
              <a:gd name="connsiteY1867" fmla="*/ 149225 h 4524375"/>
              <a:gd name="connsiteX1868" fmla="*/ 7977969 w 12191999"/>
              <a:gd name="connsiteY1868" fmla="*/ 261938 h 4524375"/>
              <a:gd name="connsiteX1869" fmla="*/ 7978360 w 12191999"/>
              <a:gd name="connsiteY1869" fmla="*/ 251297 h 4524375"/>
              <a:gd name="connsiteX1870" fmla="*/ 7978360 w 12191999"/>
              <a:gd name="connsiteY1870" fmla="*/ 241051 h 4524375"/>
              <a:gd name="connsiteX1871" fmla="*/ 7977969 w 12191999"/>
              <a:gd name="connsiteY1871" fmla="*/ 220952 h 4524375"/>
              <a:gd name="connsiteX1872" fmla="*/ 7977188 w 12191999"/>
              <a:gd name="connsiteY1872" fmla="*/ 202035 h 4524375"/>
              <a:gd name="connsiteX1873" fmla="*/ 7977188 w 12191999"/>
              <a:gd name="connsiteY1873" fmla="*/ 193365 h 4524375"/>
              <a:gd name="connsiteX1874" fmla="*/ 7977188 w 12191999"/>
              <a:gd name="connsiteY1874" fmla="*/ 184695 h 4524375"/>
              <a:gd name="connsiteX1875" fmla="*/ 7977579 w 12191999"/>
              <a:gd name="connsiteY1875" fmla="*/ 177207 h 4524375"/>
              <a:gd name="connsiteX1876" fmla="*/ 7979142 w 12191999"/>
              <a:gd name="connsiteY1876" fmla="*/ 170901 h 4524375"/>
              <a:gd name="connsiteX1877" fmla="*/ 7980314 w 12191999"/>
              <a:gd name="connsiteY1877" fmla="*/ 164595 h 4524375"/>
              <a:gd name="connsiteX1878" fmla="*/ 7983049 w 12191999"/>
              <a:gd name="connsiteY1878" fmla="*/ 159078 h 4524375"/>
              <a:gd name="connsiteX1879" fmla="*/ 7984612 w 12191999"/>
              <a:gd name="connsiteY1879" fmla="*/ 157107 h 4524375"/>
              <a:gd name="connsiteX1880" fmla="*/ 7986566 w 12191999"/>
              <a:gd name="connsiteY1880" fmla="*/ 155137 h 4524375"/>
              <a:gd name="connsiteX1881" fmla="*/ 7988520 w 12191999"/>
              <a:gd name="connsiteY1881" fmla="*/ 153167 h 4524375"/>
              <a:gd name="connsiteX1882" fmla="*/ 7990865 w 12191999"/>
              <a:gd name="connsiteY1882" fmla="*/ 152378 h 4524375"/>
              <a:gd name="connsiteX1883" fmla="*/ 7993600 w 12191999"/>
              <a:gd name="connsiteY1883" fmla="*/ 150802 h 4524375"/>
              <a:gd name="connsiteX1884" fmla="*/ 7995945 w 12191999"/>
              <a:gd name="connsiteY1884" fmla="*/ 150013 h 4524375"/>
              <a:gd name="connsiteX1885" fmla="*/ 7999462 w 12191999"/>
              <a:gd name="connsiteY1885" fmla="*/ 149619 h 4524375"/>
              <a:gd name="connsiteX1886" fmla="*/ 6637005 w 12191999"/>
              <a:gd name="connsiteY1886" fmla="*/ 96838 h 4524375"/>
              <a:gd name="connsiteX1887" fmla="*/ 6669088 w 12191999"/>
              <a:gd name="connsiteY1887" fmla="*/ 188913 h 4524375"/>
              <a:gd name="connsiteX1888" fmla="*/ 6662590 w 12191999"/>
              <a:gd name="connsiteY1888" fmla="*/ 186954 h 4524375"/>
              <a:gd name="connsiteX1889" fmla="*/ 6656905 w 12191999"/>
              <a:gd name="connsiteY1889" fmla="*/ 183820 h 4524375"/>
              <a:gd name="connsiteX1890" fmla="*/ 6653656 w 12191999"/>
              <a:gd name="connsiteY1890" fmla="*/ 182253 h 4524375"/>
              <a:gd name="connsiteX1891" fmla="*/ 6651219 w 12191999"/>
              <a:gd name="connsiteY1891" fmla="*/ 181077 h 4524375"/>
              <a:gd name="connsiteX1892" fmla="*/ 6649189 w 12191999"/>
              <a:gd name="connsiteY1892" fmla="*/ 178726 h 4524375"/>
              <a:gd name="connsiteX1893" fmla="*/ 6647158 w 12191999"/>
              <a:gd name="connsiteY1893" fmla="*/ 176376 h 4524375"/>
              <a:gd name="connsiteX1894" fmla="*/ 6645128 w 12191999"/>
              <a:gd name="connsiteY1894" fmla="*/ 173241 h 4524375"/>
              <a:gd name="connsiteX1895" fmla="*/ 6642691 w 12191999"/>
              <a:gd name="connsiteY1895" fmla="*/ 170498 h 4524375"/>
              <a:gd name="connsiteX1896" fmla="*/ 6641473 w 12191999"/>
              <a:gd name="connsiteY1896" fmla="*/ 166580 h 4524375"/>
              <a:gd name="connsiteX1897" fmla="*/ 6639442 w 12191999"/>
              <a:gd name="connsiteY1897" fmla="*/ 161878 h 4524375"/>
              <a:gd name="connsiteX1898" fmla="*/ 6636599 w 12191999"/>
              <a:gd name="connsiteY1898" fmla="*/ 150908 h 4524375"/>
              <a:gd name="connsiteX1899" fmla="*/ 6634163 w 12191999"/>
              <a:gd name="connsiteY1899" fmla="*/ 136411 h 4524375"/>
              <a:gd name="connsiteX1900" fmla="*/ 10833057 w 12191999"/>
              <a:gd name="connsiteY1900" fmla="*/ 80963 h 4524375"/>
              <a:gd name="connsiteX1901" fmla="*/ 10831463 w 12191999"/>
              <a:gd name="connsiteY1901" fmla="*/ 85299 h 4524375"/>
              <a:gd name="connsiteX1902" fmla="*/ 10830267 w 12191999"/>
              <a:gd name="connsiteY1902" fmla="*/ 89240 h 4524375"/>
              <a:gd name="connsiteX1903" fmla="*/ 10828273 w 12191999"/>
              <a:gd name="connsiteY1903" fmla="*/ 98306 h 4524375"/>
              <a:gd name="connsiteX1904" fmla="*/ 10827874 w 12191999"/>
              <a:gd name="connsiteY1904" fmla="*/ 107371 h 4524375"/>
              <a:gd name="connsiteX1905" fmla="*/ 10828273 w 12191999"/>
              <a:gd name="connsiteY1905" fmla="*/ 116436 h 4524375"/>
              <a:gd name="connsiteX1906" fmla="*/ 10829469 w 12191999"/>
              <a:gd name="connsiteY1906" fmla="*/ 126289 h 4524375"/>
              <a:gd name="connsiteX1907" fmla="*/ 10831064 w 12191999"/>
              <a:gd name="connsiteY1907" fmla="*/ 135748 h 4524375"/>
              <a:gd name="connsiteX1908" fmla="*/ 10835051 w 12191999"/>
              <a:gd name="connsiteY1908" fmla="*/ 155850 h 4524375"/>
              <a:gd name="connsiteX1909" fmla="*/ 10839436 w 12191999"/>
              <a:gd name="connsiteY1909" fmla="*/ 177527 h 4524375"/>
              <a:gd name="connsiteX1910" fmla="*/ 10841031 w 12191999"/>
              <a:gd name="connsiteY1910" fmla="*/ 188957 h 4524375"/>
              <a:gd name="connsiteX1911" fmla="*/ 10842227 w 12191999"/>
              <a:gd name="connsiteY1911" fmla="*/ 200387 h 4524375"/>
              <a:gd name="connsiteX1912" fmla="*/ 10842626 w 12191999"/>
              <a:gd name="connsiteY1912" fmla="*/ 213000 h 4524375"/>
              <a:gd name="connsiteX1913" fmla="*/ 10842227 w 12191999"/>
              <a:gd name="connsiteY1913" fmla="*/ 225612 h 4524375"/>
              <a:gd name="connsiteX1914" fmla="*/ 10840633 w 12191999"/>
              <a:gd name="connsiteY1914" fmla="*/ 238618 h 4524375"/>
              <a:gd name="connsiteX1915" fmla="*/ 10839436 w 12191999"/>
              <a:gd name="connsiteY1915" fmla="*/ 245319 h 4524375"/>
              <a:gd name="connsiteX1916" fmla="*/ 10838240 w 12191999"/>
              <a:gd name="connsiteY1916" fmla="*/ 252413 h 4524375"/>
              <a:gd name="connsiteX1917" fmla="*/ 10831861 w 12191999"/>
              <a:gd name="connsiteY1917" fmla="*/ 241377 h 4524375"/>
              <a:gd name="connsiteX1918" fmla="*/ 10825881 w 12191999"/>
              <a:gd name="connsiteY1918" fmla="*/ 231524 h 4524375"/>
              <a:gd name="connsiteX1919" fmla="*/ 10820299 w 12191999"/>
              <a:gd name="connsiteY1919" fmla="*/ 223247 h 4524375"/>
              <a:gd name="connsiteX1920" fmla="*/ 10814718 w 12191999"/>
              <a:gd name="connsiteY1920" fmla="*/ 216152 h 4524375"/>
              <a:gd name="connsiteX1921" fmla="*/ 10809136 w 12191999"/>
              <a:gd name="connsiteY1921" fmla="*/ 209452 h 4524375"/>
              <a:gd name="connsiteX1922" fmla="*/ 10803953 w 12191999"/>
              <a:gd name="connsiteY1922" fmla="*/ 204328 h 4524375"/>
              <a:gd name="connsiteX1923" fmla="*/ 10798371 w 12191999"/>
              <a:gd name="connsiteY1923" fmla="*/ 201175 h 4524375"/>
              <a:gd name="connsiteX1924" fmla="*/ 10793189 w 12191999"/>
              <a:gd name="connsiteY1924" fmla="*/ 198023 h 4524375"/>
              <a:gd name="connsiteX1925" fmla="*/ 10788404 w 12191999"/>
              <a:gd name="connsiteY1925" fmla="*/ 196446 h 4524375"/>
              <a:gd name="connsiteX1926" fmla="*/ 10783620 w 12191999"/>
              <a:gd name="connsiteY1926" fmla="*/ 196052 h 4524375"/>
              <a:gd name="connsiteX1927" fmla="*/ 10778437 w 12191999"/>
              <a:gd name="connsiteY1927" fmla="*/ 196052 h 4524375"/>
              <a:gd name="connsiteX1928" fmla="*/ 10774051 w 12191999"/>
              <a:gd name="connsiteY1928" fmla="*/ 197628 h 4524375"/>
              <a:gd name="connsiteX1929" fmla="*/ 10768868 w 12191999"/>
              <a:gd name="connsiteY1929" fmla="*/ 199993 h 4524375"/>
              <a:gd name="connsiteX1930" fmla="*/ 10764483 w 12191999"/>
              <a:gd name="connsiteY1930" fmla="*/ 203540 h 4524375"/>
              <a:gd name="connsiteX1931" fmla="*/ 10759699 w 12191999"/>
              <a:gd name="connsiteY1931" fmla="*/ 207876 h 4524375"/>
              <a:gd name="connsiteX1932" fmla="*/ 10755313 w 12191999"/>
              <a:gd name="connsiteY1932" fmla="*/ 213394 h 4524375"/>
              <a:gd name="connsiteX1933" fmla="*/ 10763685 w 12191999"/>
              <a:gd name="connsiteY1933" fmla="*/ 192111 h 4524375"/>
              <a:gd name="connsiteX1934" fmla="*/ 10772855 w 12191999"/>
              <a:gd name="connsiteY1934" fmla="*/ 170827 h 4524375"/>
              <a:gd name="connsiteX1935" fmla="*/ 10782025 w 12191999"/>
              <a:gd name="connsiteY1935" fmla="*/ 149543 h 4524375"/>
              <a:gd name="connsiteX1936" fmla="*/ 10791594 w 12191999"/>
              <a:gd name="connsiteY1936" fmla="*/ 130624 h 4524375"/>
              <a:gd name="connsiteX1937" fmla="*/ 10796777 w 12191999"/>
              <a:gd name="connsiteY1937" fmla="*/ 121560 h 4524375"/>
              <a:gd name="connsiteX1938" fmla="*/ 10801561 w 12191999"/>
              <a:gd name="connsiteY1938" fmla="*/ 113677 h 4524375"/>
              <a:gd name="connsiteX1939" fmla="*/ 10806345 w 12191999"/>
              <a:gd name="connsiteY1939" fmla="*/ 106188 h 4524375"/>
              <a:gd name="connsiteX1940" fmla="*/ 10811528 w 12191999"/>
              <a:gd name="connsiteY1940" fmla="*/ 99094 h 4524375"/>
              <a:gd name="connsiteX1941" fmla="*/ 10817110 w 12191999"/>
              <a:gd name="connsiteY1941" fmla="*/ 92787 h 4524375"/>
              <a:gd name="connsiteX1942" fmla="*/ 10822293 w 12191999"/>
              <a:gd name="connsiteY1942" fmla="*/ 88058 h 4524375"/>
              <a:gd name="connsiteX1943" fmla="*/ 10827874 w 12191999"/>
              <a:gd name="connsiteY1943" fmla="*/ 83722 h 4524375"/>
              <a:gd name="connsiteX1944" fmla="*/ 7592219 w 12191999"/>
              <a:gd name="connsiteY1944" fmla="*/ 44450 h 4524375"/>
              <a:gd name="connsiteX1945" fmla="*/ 7596001 w 12191999"/>
              <a:gd name="connsiteY1945" fmla="*/ 44847 h 4524375"/>
              <a:gd name="connsiteX1946" fmla="*/ 7599363 w 12191999"/>
              <a:gd name="connsiteY1946" fmla="*/ 46037 h 4524375"/>
              <a:gd name="connsiteX1947" fmla="*/ 7595581 w 12191999"/>
              <a:gd name="connsiteY1947" fmla="*/ 46832 h 4524375"/>
              <a:gd name="connsiteX1948" fmla="*/ 7591799 w 12191999"/>
              <a:gd name="connsiteY1948" fmla="*/ 47625 h 4524375"/>
              <a:gd name="connsiteX1949" fmla="*/ 7588437 w 12191999"/>
              <a:gd name="connsiteY1949" fmla="*/ 47625 h 4524375"/>
              <a:gd name="connsiteX1950" fmla="*/ 7585075 w 12191999"/>
              <a:gd name="connsiteY1950" fmla="*/ 46832 h 4524375"/>
              <a:gd name="connsiteX1951" fmla="*/ 7588437 w 12191999"/>
              <a:gd name="connsiteY1951" fmla="*/ 44847 h 4524375"/>
              <a:gd name="connsiteX1952" fmla="*/ 7639498 w 12191999"/>
              <a:gd name="connsiteY1952" fmla="*/ 25400 h 4524375"/>
              <a:gd name="connsiteX1953" fmla="*/ 7642646 w 12191999"/>
              <a:gd name="connsiteY1953" fmla="*/ 25400 h 4524375"/>
              <a:gd name="connsiteX1954" fmla="*/ 7645007 w 12191999"/>
              <a:gd name="connsiteY1954" fmla="*/ 26574 h 4524375"/>
              <a:gd name="connsiteX1955" fmla="*/ 7645401 w 12191999"/>
              <a:gd name="connsiteY1955" fmla="*/ 53569 h 4524375"/>
              <a:gd name="connsiteX1956" fmla="*/ 7645401 w 12191999"/>
              <a:gd name="connsiteY1956" fmla="*/ 74304 h 4524375"/>
              <a:gd name="connsiteX1957" fmla="*/ 7645007 w 12191999"/>
              <a:gd name="connsiteY1957" fmla="*/ 89954 h 4524375"/>
              <a:gd name="connsiteX1958" fmla="*/ 7643827 w 12191999"/>
              <a:gd name="connsiteY1958" fmla="*/ 100517 h 4524375"/>
              <a:gd name="connsiteX1959" fmla="*/ 7643433 w 12191999"/>
              <a:gd name="connsiteY1959" fmla="*/ 104038 h 4524375"/>
              <a:gd name="connsiteX1960" fmla="*/ 7643040 w 12191999"/>
              <a:gd name="connsiteY1960" fmla="*/ 105994 h 4524375"/>
              <a:gd name="connsiteX1961" fmla="*/ 7641859 w 12191999"/>
              <a:gd name="connsiteY1961" fmla="*/ 107559 h 4524375"/>
              <a:gd name="connsiteX1962" fmla="*/ 7641072 w 12191999"/>
              <a:gd name="connsiteY1962" fmla="*/ 107950 h 4524375"/>
              <a:gd name="connsiteX1963" fmla="*/ 7639892 w 12191999"/>
              <a:gd name="connsiteY1963" fmla="*/ 107950 h 4524375"/>
              <a:gd name="connsiteX1964" fmla="*/ 7638318 w 12191999"/>
              <a:gd name="connsiteY1964" fmla="*/ 106776 h 4524375"/>
              <a:gd name="connsiteX1965" fmla="*/ 7635957 w 12191999"/>
              <a:gd name="connsiteY1965" fmla="*/ 102864 h 4524375"/>
              <a:gd name="connsiteX1966" fmla="*/ 7632809 w 12191999"/>
              <a:gd name="connsiteY1966" fmla="*/ 96604 h 4524375"/>
              <a:gd name="connsiteX1967" fmla="*/ 7628874 w 12191999"/>
              <a:gd name="connsiteY1967" fmla="*/ 88780 h 4524375"/>
              <a:gd name="connsiteX1968" fmla="*/ 7624939 w 12191999"/>
              <a:gd name="connsiteY1968" fmla="*/ 80564 h 4524375"/>
              <a:gd name="connsiteX1969" fmla="*/ 7621005 w 12191999"/>
              <a:gd name="connsiteY1969" fmla="*/ 71957 h 4524375"/>
              <a:gd name="connsiteX1970" fmla="*/ 7615889 w 12191999"/>
              <a:gd name="connsiteY1970" fmla="*/ 63350 h 4524375"/>
              <a:gd name="connsiteX1971" fmla="*/ 7610774 w 12191999"/>
              <a:gd name="connsiteY1971" fmla="*/ 55916 h 4524375"/>
              <a:gd name="connsiteX1972" fmla="*/ 7608019 w 12191999"/>
              <a:gd name="connsiteY1972" fmla="*/ 52395 h 4524375"/>
              <a:gd name="connsiteX1973" fmla="*/ 7605265 w 12191999"/>
              <a:gd name="connsiteY1973" fmla="*/ 50048 h 4524375"/>
              <a:gd name="connsiteX1974" fmla="*/ 7602511 w 12191999"/>
              <a:gd name="connsiteY1974" fmla="*/ 47700 h 4524375"/>
              <a:gd name="connsiteX1975" fmla="*/ 7599363 w 12191999"/>
              <a:gd name="connsiteY1975" fmla="*/ 46135 h 4524375"/>
              <a:gd name="connsiteX1976" fmla="*/ 7605265 w 12191999"/>
              <a:gd name="connsiteY1976" fmla="*/ 43006 h 4524375"/>
              <a:gd name="connsiteX1977" fmla="*/ 7610774 w 12191999"/>
              <a:gd name="connsiteY1977" fmla="*/ 39484 h 4524375"/>
              <a:gd name="connsiteX1978" fmla="*/ 7622578 w 12191999"/>
              <a:gd name="connsiteY1978" fmla="*/ 32051 h 4524375"/>
              <a:gd name="connsiteX1979" fmla="*/ 7628481 w 12191999"/>
              <a:gd name="connsiteY1979" fmla="*/ 28921 h 4524375"/>
              <a:gd name="connsiteX1980" fmla="*/ 7633990 w 12191999"/>
              <a:gd name="connsiteY1980" fmla="*/ 26574 h 4524375"/>
              <a:gd name="connsiteX1981" fmla="*/ 7637138 w 12191999"/>
              <a:gd name="connsiteY1981" fmla="*/ 26182 h 4524375"/>
              <a:gd name="connsiteX1982" fmla="*/ 7511163 w 12191999"/>
              <a:gd name="connsiteY1982" fmla="*/ 0 h 4524375"/>
              <a:gd name="connsiteX1983" fmla="*/ 7519100 w 12191999"/>
              <a:gd name="connsiteY1983" fmla="*/ 24208 h 4524375"/>
              <a:gd name="connsiteX1984" fmla="*/ 7525052 w 12191999"/>
              <a:gd name="connsiteY1984" fmla="*/ 44446 h 4524375"/>
              <a:gd name="connsiteX1985" fmla="*/ 7529021 w 12191999"/>
              <a:gd name="connsiteY1985" fmla="*/ 61114 h 4524375"/>
              <a:gd name="connsiteX1986" fmla="*/ 7530211 w 12191999"/>
              <a:gd name="connsiteY1986" fmla="*/ 68256 h 4524375"/>
              <a:gd name="connsiteX1987" fmla="*/ 7531005 w 12191999"/>
              <a:gd name="connsiteY1987" fmla="*/ 75399 h 4524375"/>
              <a:gd name="connsiteX1988" fmla="*/ 7531005 w 12191999"/>
              <a:gd name="connsiteY1988" fmla="*/ 81352 h 4524375"/>
              <a:gd name="connsiteX1989" fmla="*/ 7531005 w 12191999"/>
              <a:gd name="connsiteY1989" fmla="*/ 86908 h 4524375"/>
              <a:gd name="connsiteX1990" fmla="*/ 7531005 w 12191999"/>
              <a:gd name="connsiteY1990" fmla="*/ 92067 h 4524375"/>
              <a:gd name="connsiteX1991" fmla="*/ 7530211 w 12191999"/>
              <a:gd name="connsiteY1991" fmla="*/ 97226 h 4524375"/>
              <a:gd name="connsiteX1992" fmla="*/ 7529021 w 12191999"/>
              <a:gd name="connsiteY1992" fmla="*/ 101591 h 4524375"/>
              <a:gd name="connsiteX1993" fmla="*/ 7527434 w 12191999"/>
              <a:gd name="connsiteY1993" fmla="*/ 106353 h 4524375"/>
              <a:gd name="connsiteX1994" fmla="*/ 7525449 w 12191999"/>
              <a:gd name="connsiteY1994" fmla="*/ 110719 h 4524375"/>
              <a:gd name="connsiteX1995" fmla="*/ 7523068 w 12191999"/>
              <a:gd name="connsiteY1995" fmla="*/ 115480 h 4524375"/>
              <a:gd name="connsiteX1996" fmla="*/ 7517909 w 12191999"/>
              <a:gd name="connsiteY1996" fmla="*/ 124608 h 4524375"/>
              <a:gd name="connsiteX1997" fmla="*/ 7511163 w 12191999"/>
              <a:gd name="connsiteY1997" fmla="*/ 134529 h 4524375"/>
              <a:gd name="connsiteX1998" fmla="*/ 7503623 w 12191999"/>
              <a:gd name="connsiteY1998" fmla="*/ 146434 h 4524375"/>
              <a:gd name="connsiteX1999" fmla="*/ 7495289 w 12191999"/>
              <a:gd name="connsiteY1999" fmla="*/ 159926 h 4524375"/>
              <a:gd name="connsiteX2000" fmla="*/ 7485368 w 12191999"/>
              <a:gd name="connsiteY2000" fmla="*/ 176594 h 4524375"/>
              <a:gd name="connsiteX2001" fmla="*/ 7475446 w 12191999"/>
              <a:gd name="connsiteY2001" fmla="*/ 196436 h 4524375"/>
              <a:gd name="connsiteX2002" fmla="*/ 7470287 w 12191999"/>
              <a:gd name="connsiteY2002" fmla="*/ 207944 h 4524375"/>
              <a:gd name="connsiteX2003" fmla="*/ 7464731 w 12191999"/>
              <a:gd name="connsiteY2003" fmla="*/ 220246 h 4524375"/>
              <a:gd name="connsiteX2004" fmla="*/ 7459176 w 12191999"/>
              <a:gd name="connsiteY2004" fmla="*/ 233739 h 4524375"/>
              <a:gd name="connsiteX2005" fmla="*/ 7453620 w 12191999"/>
              <a:gd name="connsiteY2005" fmla="*/ 248422 h 4524375"/>
              <a:gd name="connsiteX2006" fmla="*/ 7504416 w 12191999"/>
              <a:gd name="connsiteY2006" fmla="*/ 348822 h 4524375"/>
              <a:gd name="connsiteX2007" fmla="*/ 7500845 w 12191999"/>
              <a:gd name="connsiteY2007" fmla="*/ 350807 h 4524375"/>
              <a:gd name="connsiteX2008" fmla="*/ 7496479 w 12191999"/>
              <a:gd name="connsiteY2008" fmla="*/ 351600 h 4524375"/>
              <a:gd name="connsiteX2009" fmla="*/ 7492908 w 12191999"/>
              <a:gd name="connsiteY2009" fmla="*/ 352791 h 4524375"/>
              <a:gd name="connsiteX2010" fmla="*/ 7489733 w 12191999"/>
              <a:gd name="connsiteY2010" fmla="*/ 352791 h 4524375"/>
              <a:gd name="connsiteX2011" fmla="*/ 7481796 w 12191999"/>
              <a:gd name="connsiteY2011" fmla="*/ 352393 h 4524375"/>
              <a:gd name="connsiteX2012" fmla="*/ 7475049 w 12191999"/>
              <a:gd name="connsiteY2012" fmla="*/ 351203 h 4524375"/>
              <a:gd name="connsiteX2013" fmla="*/ 7471478 w 12191999"/>
              <a:gd name="connsiteY2013" fmla="*/ 351203 h 4524375"/>
              <a:gd name="connsiteX2014" fmla="*/ 7467906 w 12191999"/>
              <a:gd name="connsiteY2014" fmla="*/ 351203 h 4524375"/>
              <a:gd name="connsiteX2015" fmla="*/ 7464335 w 12191999"/>
              <a:gd name="connsiteY2015" fmla="*/ 352393 h 4524375"/>
              <a:gd name="connsiteX2016" fmla="*/ 7460366 w 12191999"/>
              <a:gd name="connsiteY2016" fmla="*/ 353584 h 4524375"/>
              <a:gd name="connsiteX2017" fmla="*/ 7456794 w 12191999"/>
              <a:gd name="connsiteY2017" fmla="*/ 355568 h 4524375"/>
              <a:gd name="connsiteX2018" fmla="*/ 7452826 w 12191999"/>
              <a:gd name="connsiteY2018" fmla="*/ 359140 h 4524375"/>
              <a:gd name="connsiteX2019" fmla="*/ 7448461 w 12191999"/>
              <a:gd name="connsiteY2019" fmla="*/ 363505 h 4524375"/>
              <a:gd name="connsiteX2020" fmla="*/ 7444492 w 12191999"/>
              <a:gd name="connsiteY2020" fmla="*/ 369458 h 4524375"/>
              <a:gd name="connsiteX2021" fmla="*/ 7450445 w 12191999"/>
              <a:gd name="connsiteY2021" fmla="*/ 382157 h 4524375"/>
              <a:gd name="connsiteX2022" fmla="*/ 7457191 w 12191999"/>
              <a:gd name="connsiteY2022" fmla="*/ 392871 h 4524375"/>
              <a:gd name="connsiteX2023" fmla="*/ 7463144 w 12191999"/>
              <a:gd name="connsiteY2023" fmla="*/ 402396 h 4524375"/>
              <a:gd name="connsiteX2024" fmla="*/ 7469494 w 12191999"/>
              <a:gd name="connsiteY2024" fmla="*/ 409539 h 4524375"/>
              <a:gd name="connsiteX2025" fmla="*/ 7475446 w 12191999"/>
              <a:gd name="connsiteY2025" fmla="*/ 415491 h 4524375"/>
              <a:gd name="connsiteX2026" fmla="*/ 7478621 w 12191999"/>
              <a:gd name="connsiteY2026" fmla="*/ 417475 h 4524375"/>
              <a:gd name="connsiteX2027" fmla="*/ 7481399 w 12191999"/>
              <a:gd name="connsiteY2027" fmla="*/ 419460 h 4524375"/>
              <a:gd name="connsiteX2028" fmla="*/ 7484574 w 12191999"/>
              <a:gd name="connsiteY2028" fmla="*/ 421047 h 4524375"/>
              <a:gd name="connsiteX2029" fmla="*/ 7487352 w 12191999"/>
              <a:gd name="connsiteY2029" fmla="*/ 421840 h 4524375"/>
              <a:gd name="connsiteX2030" fmla="*/ 7490130 w 12191999"/>
              <a:gd name="connsiteY2030" fmla="*/ 423031 h 4524375"/>
              <a:gd name="connsiteX2031" fmla="*/ 7492908 w 12191999"/>
              <a:gd name="connsiteY2031" fmla="*/ 423428 h 4524375"/>
              <a:gd name="connsiteX2032" fmla="*/ 7496082 w 12191999"/>
              <a:gd name="connsiteY2032" fmla="*/ 424221 h 4524375"/>
              <a:gd name="connsiteX2033" fmla="*/ 7499257 w 12191999"/>
              <a:gd name="connsiteY2033" fmla="*/ 423428 h 4524375"/>
              <a:gd name="connsiteX2034" fmla="*/ 7504813 w 12191999"/>
              <a:gd name="connsiteY2034" fmla="*/ 422635 h 4524375"/>
              <a:gd name="connsiteX2035" fmla="*/ 7510766 w 12191999"/>
              <a:gd name="connsiteY2035" fmla="*/ 419856 h 4524375"/>
              <a:gd name="connsiteX2036" fmla="*/ 7516322 w 12191999"/>
              <a:gd name="connsiteY2036" fmla="*/ 416285 h 4524375"/>
              <a:gd name="connsiteX2037" fmla="*/ 7521878 w 12191999"/>
              <a:gd name="connsiteY2037" fmla="*/ 412316 h 4524375"/>
              <a:gd name="connsiteX2038" fmla="*/ 7527434 w 12191999"/>
              <a:gd name="connsiteY2038" fmla="*/ 406761 h 4524375"/>
              <a:gd name="connsiteX2039" fmla="*/ 7532989 w 12191999"/>
              <a:gd name="connsiteY2039" fmla="*/ 400808 h 4524375"/>
              <a:gd name="connsiteX2040" fmla="*/ 7538148 w 12191999"/>
              <a:gd name="connsiteY2040" fmla="*/ 393665 h 4524375"/>
              <a:gd name="connsiteX2041" fmla="*/ 7543704 w 12191999"/>
              <a:gd name="connsiteY2041" fmla="*/ 386125 h 4524375"/>
              <a:gd name="connsiteX2042" fmla="*/ 7548863 w 12191999"/>
              <a:gd name="connsiteY2042" fmla="*/ 377395 h 4524375"/>
              <a:gd name="connsiteX2043" fmla="*/ 7553626 w 12191999"/>
              <a:gd name="connsiteY2043" fmla="*/ 369061 h 4524375"/>
              <a:gd name="connsiteX2044" fmla="*/ 7558785 w 12191999"/>
              <a:gd name="connsiteY2044" fmla="*/ 359140 h 4524375"/>
              <a:gd name="connsiteX2045" fmla="*/ 7568309 w 12191999"/>
              <a:gd name="connsiteY2045" fmla="*/ 339695 h 4524375"/>
              <a:gd name="connsiteX2046" fmla="*/ 7577437 w 12191999"/>
              <a:gd name="connsiteY2046" fmla="*/ 319456 h 4524375"/>
              <a:gd name="connsiteX2047" fmla="*/ 7586167 w 12191999"/>
              <a:gd name="connsiteY2047" fmla="*/ 298027 h 4524375"/>
              <a:gd name="connsiteX2048" fmla="*/ 7594104 w 12191999"/>
              <a:gd name="connsiteY2048" fmla="*/ 277788 h 4524375"/>
              <a:gd name="connsiteX2049" fmla="*/ 7608788 w 12191999"/>
              <a:gd name="connsiteY2049" fmla="*/ 239691 h 4524375"/>
              <a:gd name="connsiteX2050" fmla="*/ 7611566 w 12191999"/>
              <a:gd name="connsiteY2050" fmla="*/ 244850 h 4524375"/>
              <a:gd name="connsiteX2051" fmla="*/ 7613153 w 12191999"/>
              <a:gd name="connsiteY2051" fmla="*/ 250803 h 4524375"/>
              <a:gd name="connsiteX2052" fmla="*/ 7614343 w 12191999"/>
              <a:gd name="connsiteY2052" fmla="*/ 257946 h 4524375"/>
              <a:gd name="connsiteX2053" fmla="*/ 7615534 w 12191999"/>
              <a:gd name="connsiteY2053" fmla="*/ 265486 h 4524375"/>
              <a:gd name="connsiteX2054" fmla="*/ 7617121 w 12191999"/>
              <a:gd name="connsiteY2054" fmla="*/ 282550 h 4524375"/>
              <a:gd name="connsiteX2055" fmla="*/ 7617915 w 12191999"/>
              <a:gd name="connsiteY2055" fmla="*/ 301201 h 4524375"/>
              <a:gd name="connsiteX2056" fmla="*/ 7617915 w 12191999"/>
              <a:gd name="connsiteY2056" fmla="*/ 320646 h 4524375"/>
              <a:gd name="connsiteX2057" fmla="*/ 7617518 w 12191999"/>
              <a:gd name="connsiteY2057" fmla="*/ 341679 h 4524375"/>
              <a:gd name="connsiteX2058" fmla="*/ 7617518 w 12191999"/>
              <a:gd name="connsiteY2058" fmla="*/ 362315 h 4524375"/>
              <a:gd name="connsiteX2059" fmla="*/ 7617518 w 12191999"/>
              <a:gd name="connsiteY2059" fmla="*/ 382157 h 4524375"/>
              <a:gd name="connsiteX2060" fmla="*/ 7618709 w 12191999"/>
              <a:gd name="connsiteY2060" fmla="*/ 400808 h 4524375"/>
              <a:gd name="connsiteX2061" fmla="*/ 7619899 w 12191999"/>
              <a:gd name="connsiteY2061" fmla="*/ 417872 h 4524375"/>
              <a:gd name="connsiteX2062" fmla="*/ 7621090 w 12191999"/>
              <a:gd name="connsiteY2062" fmla="*/ 425412 h 4524375"/>
              <a:gd name="connsiteX2063" fmla="*/ 7622677 w 12191999"/>
              <a:gd name="connsiteY2063" fmla="*/ 432159 h 4524375"/>
              <a:gd name="connsiteX2064" fmla="*/ 7624265 w 12191999"/>
              <a:gd name="connsiteY2064" fmla="*/ 438111 h 4524375"/>
              <a:gd name="connsiteX2065" fmla="*/ 7626249 w 12191999"/>
              <a:gd name="connsiteY2065" fmla="*/ 443270 h 4524375"/>
              <a:gd name="connsiteX2066" fmla="*/ 7629027 w 12191999"/>
              <a:gd name="connsiteY2066" fmla="*/ 447238 h 4524375"/>
              <a:gd name="connsiteX2067" fmla="*/ 7632202 w 12191999"/>
              <a:gd name="connsiteY2067" fmla="*/ 450810 h 4524375"/>
              <a:gd name="connsiteX2068" fmla="*/ 7633789 w 12191999"/>
              <a:gd name="connsiteY2068" fmla="*/ 452001 h 4524375"/>
              <a:gd name="connsiteX2069" fmla="*/ 7635376 w 12191999"/>
              <a:gd name="connsiteY2069" fmla="*/ 452794 h 4524375"/>
              <a:gd name="connsiteX2070" fmla="*/ 7637361 w 12191999"/>
              <a:gd name="connsiteY2070" fmla="*/ 453588 h 4524375"/>
              <a:gd name="connsiteX2071" fmla="*/ 7639345 w 12191999"/>
              <a:gd name="connsiteY2071" fmla="*/ 453985 h 4524375"/>
              <a:gd name="connsiteX2072" fmla="*/ 7641726 w 12191999"/>
              <a:gd name="connsiteY2072" fmla="*/ 453588 h 4524375"/>
              <a:gd name="connsiteX2073" fmla="*/ 7643710 w 12191999"/>
              <a:gd name="connsiteY2073" fmla="*/ 453588 h 4524375"/>
              <a:gd name="connsiteX2074" fmla="*/ 7649266 w 12191999"/>
              <a:gd name="connsiteY2074" fmla="*/ 451207 h 4524375"/>
              <a:gd name="connsiteX2075" fmla="*/ 7654822 w 12191999"/>
              <a:gd name="connsiteY2075" fmla="*/ 448429 h 4524375"/>
              <a:gd name="connsiteX2076" fmla="*/ 7661568 w 12191999"/>
              <a:gd name="connsiteY2076" fmla="*/ 443667 h 4524375"/>
              <a:gd name="connsiteX2077" fmla="*/ 7665934 w 12191999"/>
              <a:gd name="connsiteY2077" fmla="*/ 440889 h 4524375"/>
              <a:gd name="connsiteX2078" fmla="*/ 7670299 w 12191999"/>
              <a:gd name="connsiteY2078" fmla="*/ 437318 h 4524375"/>
              <a:gd name="connsiteX2079" fmla="*/ 7674268 w 12191999"/>
              <a:gd name="connsiteY2079" fmla="*/ 433746 h 4524375"/>
              <a:gd name="connsiteX2080" fmla="*/ 7678236 w 12191999"/>
              <a:gd name="connsiteY2080" fmla="*/ 429777 h 4524375"/>
              <a:gd name="connsiteX2081" fmla="*/ 7681411 w 12191999"/>
              <a:gd name="connsiteY2081" fmla="*/ 426206 h 4524375"/>
              <a:gd name="connsiteX2082" fmla="*/ 7684189 w 12191999"/>
              <a:gd name="connsiteY2082" fmla="*/ 421840 h 4524375"/>
              <a:gd name="connsiteX2083" fmla="*/ 7689745 w 12191999"/>
              <a:gd name="connsiteY2083" fmla="*/ 413507 h 4524375"/>
              <a:gd name="connsiteX2084" fmla="*/ 7694507 w 12191999"/>
              <a:gd name="connsiteY2084" fmla="*/ 404380 h 4524375"/>
              <a:gd name="connsiteX2085" fmla="*/ 7698079 w 12191999"/>
              <a:gd name="connsiteY2085" fmla="*/ 394855 h 4524375"/>
              <a:gd name="connsiteX2086" fmla="*/ 7700460 w 12191999"/>
              <a:gd name="connsiteY2086" fmla="*/ 384934 h 4524375"/>
              <a:gd name="connsiteX2087" fmla="*/ 7702444 w 12191999"/>
              <a:gd name="connsiteY2087" fmla="*/ 375014 h 4524375"/>
              <a:gd name="connsiteX2088" fmla="*/ 7703634 w 12191999"/>
              <a:gd name="connsiteY2088" fmla="*/ 364299 h 4524375"/>
              <a:gd name="connsiteX2089" fmla="*/ 7704031 w 12191999"/>
              <a:gd name="connsiteY2089" fmla="*/ 353584 h 4524375"/>
              <a:gd name="connsiteX2090" fmla="*/ 7704031 w 12191999"/>
              <a:gd name="connsiteY2090" fmla="*/ 342473 h 4524375"/>
              <a:gd name="connsiteX2091" fmla="*/ 7703634 w 12191999"/>
              <a:gd name="connsiteY2091" fmla="*/ 331361 h 4524375"/>
              <a:gd name="connsiteX2092" fmla="*/ 7702444 w 12191999"/>
              <a:gd name="connsiteY2092" fmla="*/ 320250 h 4524375"/>
              <a:gd name="connsiteX2093" fmla="*/ 7700857 w 12191999"/>
              <a:gd name="connsiteY2093" fmla="*/ 308742 h 4524375"/>
              <a:gd name="connsiteX2094" fmla="*/ 7697682 w 12191999"/>
              <a:gd name="connsiteY2094" fmla="*/ 285725 h 4524375"/>
              <a:gd name="connsiteX2095" fmla="*/ 7689745 w 12191999"/>
              <a:gd name="connsiteY2095" fmla="*/ 242469 h 4524375"/>
              <a:gd name="connsiteX2096" fmla="*/ 7686967 w 12191999"/>
              <a:gd name="connsiteY2096" fmla="*/ 221833 h 4524375"/>
              <a:gd name="connsiteX2097" fmla="*/ 7685776 w 12191999"/>
              <a:gd name="connsiteY2097" fmla="*/ 211913 h 4524375"/>
              <a:gd name="connsiteX2098" fmla="*/ 7685379 w 12191999"/>
              <a:gd name="connsiteY2098" fmla="*/ 202389 h 4524375"/>
              <a:gd name="connsiteX2099" fmla="*/ 7684983 w 12191999"/>
              <a:gd name="connsiteY2099" fmla="*/ 193658 h 4524375"/>
              <a:gd name="connsiteX2100" fmla="*/ 7685379 w 12191999"/>
              <a:gd name="connsiteY2100" fmla="*/ 185324 h 4524375"/>
              <a:gd name="connsiteX2101" fmla="*/ 7686173 w 12191999"/>
              <a:gd name="connsiteY2101" fmla="*/ 177784 h 4524375"/>
              <a:gd name="connsiteX2102" fmla="*/ 7687761 w 12191999"/>
              <a:gd name="connsiteY2102" fmla="*/ 170641 h 4524375"/>
              <a:gd name="connsiteX2103" fmla="*/ 7690538 w 12191999"/>
              <a:gd name="connsiteY2103" fmla="*/ 163895 h 4524375"/>
              <a:gd name="connsiteX2104" fmla="*/ 7694110 w 12191999"/>
              <a:gd name="connsiteY2104" fmla="*/ 157942 h 4524375"/>
              <a:gd name="connsiteX2105" fmla="*/ 7696094 w 12191999"/>
              <a:gd name="connsiteY2105" fmla="*/ 155164 h 4524375"/>
              <a:gd name="connsiteX2106" fmla="*/ 7698079 w 12191999"/>
              <a:gd name="connsiteY2106" fmla="*/ 152784 h 4524375"/>
              <a:gd name="connsiteX2107" fmla="*/ 7700460 w 12191999"/>
              <a:gd name="connsiteY2107" fmla="*/ 150799 h 4524375"/>
              <a:gd name="connsiteX2108" fmla="*/ 7703238 w 12191999"/>
              <a:gd name="connsiteY2108" fmla="*/ 148815 h 4524375"/>
              <a:gd name="connsiteX2109" fmla="*/ 7747685 w 12191999"/>
              <a:gd name="connsiteY2109" fmla="*/ 328980 h 4524375"/>
              <a:gd name="connsiteX2110" fmla="*/ 7755225 w 12191999"/>
              <a:gd name="connsiteY2110" fmla="*/ 316678 h 4524375"/>
              <a:gd name="connsiteX2111" fmla="*/ 7762368 w 12191999"/>
              <a:gd name="connsiteY2111" fmla="*/ 305963 h 4524375"/>
              <a:gd name="connsiteX2112" fmla="*/ 7769511 w 12191999"/>
              <a:gd name="connsiteY2112" fmla="*/ 296439 h 4524375"/>
              <a:gd name="connsiteX2113" fmla="*/ 7775861 w 12191999"/>
              <a:gd name="connsiteY2113" fmla="*/ 288900 h 4524375"/>
              <a:gd name="connsiteX2114" fmla="*/ 7783004 w 12191999"/>
              <a:gd name="connsiteY2114" fmla="*/ 281756 h 4524375"/>
              <a:gd name="connsiteX2115" fmla="*/ 7789751 w 12191999"/>
              <a:gd name="connsiteY2115" fmla="*/ 276994 h 4524375"/>
              <a:gd name="connsiteX2116" fmla="*/ 7796100 w 12191999"/>
              <a:gd name="connsiteY2116" fmla="*/ 272232 h 4524375"/>
              <a:gd name="connsiteX2117" fmla="*/ 7803244 w 12191999"/>
              <a:gd name="connsiteY2117" fmla="*/ 268661 h 4524375"/>
              <a:gd name="connsiteX2118" fmla="*/ 7809196 w 12191999"/>
              <a:gd name="connsiteY2118" fmla="*/ 266677 h 4524375"/>
              <a:gd name="connsiteX2119" fmla="*/ 7815943 w 12191999"/>
              <a:gd name="connsiteY2119" fmla="*/ 265089 h 4524375"/>
              <a:gd name="connsiteX2120" fmla="*/ 7822292 w 12191999"/>
              <a:gd name="connsiteY2120" fmla="*/ 264692 h 4524375"/>
              <a:gd name="connsiteX2121" fmla="*/ 7828642 w 12191999"/>
              <a:gd name="connsiteY2121" fmla="*/ 265089 h 4524375"/>
              <a:gd name="connsiteX2122" fmla="*/ 7834991 w 12191999"/>
              <a:gd name="connsiteY2122" fmla="*/ 266279 h 4524375"/>
              <a:gd name="connsiteX2123" fmla="*/ 7841341 w 12191999"/>
              <a:gd name="connsiteY2123" fmla="*/ 267867 h 4524375"/>
              <a:gd name="connsiteX2124" fmla="*/ 7847294 w 12191999"/>
              <a:gd name="connsiteY2124" fmla="*/ 269851 h 4524375"/>
              <a:gd name="connsiteX2125" fmla="*/ 7853246 w 12191999"/>
              <a:gd name="connsiteY2125" fmla="*/ 272629 h 4524375"/>
              <a:gd name="connsiteX2126" fmla="*/ 7859199 w 12191999"/>
              <a:gd name="connsiteY2126" fmla="*/ 276201 h 4524375"/>
              <a:gd name="connsiteX2127" fmla="*/ 7865549 w 12191999"/>
              <a:gd name="connsiteY2127" fmla="*/ 279772 h 4524375"/>
              <a:gd name="connsiteX2128" fmla="*/ 7877454 w 12191999"/>
              <a:gd name="connsiteY2128" fmla="*/ 288105 h 4524375"/>
              <a:gd name="connsiteX2129" fmla="*/ 7889757 w 12191999"/>
              <a:gd name="connsiteY2129" fmla="*/ 297630 h 4524375"/>
              <a:gd name="connsiteX2130" fmla="*/ 7902059 w 12191999"/>
              <a:gd name="connsiteY2130" fmla="*/ 306757 h 4524375"/>
              <a:gd name="connsiteX2131" fmla="*/ 7913568 w 12191999"/>
              <a:gd name="connsiteY2131" fmla="*/ 316282 h 4524375"/>
              <a:gd name="connsiteX2132" fmla="*/ 7925473 w 12191999"/>
              <a:gd name="connsiteY2132" fmla="*/ 324218 h 4524375"/>
              <a:gd name="connsiteX2133" fmla="*/ 7931823 w 12191999"/>
              <a:gd name="connsiteY2133" fmla="*/ 328583 h 4524375"/>
              <a:gd name="connsiteX2134" fmla="*/ 7937775 w 12191999"/>
              <a:gd name="connsiteY2134" fmla="*/ 331361 h 4524375"/>
              <a:gd name="connsiteX2135" fmla="*/ 7943728 w 12191999"/>
              <a:gd name="connsiteY2135" fmla="*/ 334536 h 4524375"/>
              <a:gd name="connsiteX2136" fmla="*/ 7950078 w 12191999"/>
              <a:gd name="connsiteY2136" fmla="*/ 336917 h 4524375"/>
              <a:gd name="connsiteX2137" fmla="*/ 7955634 w 12191999"/>
              <a:gd name="connsiteY2137" fmla="*/ 331361 h 4524375"/>
              <a:gd name="connsiteX2138" fmla="*/ 7959999 w 12191999"/>
              <a:gd name="connsiteY2138" fmla="*/ 325409 h 4524375"/>
              <a:gd name="connsiteX2139" fmla="*/ 7963967 w 12191999"/>
              <a:gd name="connsiteY2139" fmla="*/ 319456 h 4524375"/>
              <a:gd name="connsiteX2140" fmla="*/ 7967142 w 12191999"/>
              <a:gd name="connsiteY2140" fmla="*/ 312710 h 4524375"/>
              <a:gd name="connsiteX2141" fmla="*/ 7970317 w 12191999"/>
              <a:gd name="connsiteY2141" fmla="*/ 305567 h 4524375"/>
              <a:gd name="connsiteX2142" fmla="*/ 7972698 w 12191999"/>
              <a:gd name="connsiteY2142" fmla="*/ 299217 h 4524375"/>
              <a:gd name="connsiteX2143" fmla="*/ 7974682 w 12191999"/>
              <a:gd name="connsiteY2143" fmla="*/ 292074 h 4524375"/>
              <a:gd name="connsiteX2144" fmla="*/ 7976270 w 12191999"/>
              <a:gd name="connsiteY2144" fmla="*/ 284534 h 4524375"/>
              <a:gd name="connsiteX2145" fmla="*/ 7980635 w 12191999"/>
              <a:gd name="connsiteY2145" fmla="*/ 288900 h 4524375"/>
              <a:gd name="connsiteX2146" fmla="*/ 7985397 w 12191999"/>
              <a:gd name="connsiteY2146" fmla="*/ 292471 h 4524375"/>
              <a:gd name="connsiteX2147" fmla="*/ 7989763 w 12191999"/>
              <a:gd name="connsiteY2147" fmla="*/ 295645 h 4524375"/>
              <a:gd name="connsiteX2148" fmla="*/ 7994525 w 12191999"/>
              <a:gd name="connsiteY2148" fmla="*/ 297630 h 4524375"/>
              <a:gd name="connsiteX2149" fmla="*/ 7998890 w 12191999"/>
              <a:gd name="connsiteY2149" fmla="*/ 298423 h 4524375"/>
              <a:gd name="connsiteX2150" fmla="*/ 8003652 w 12191999"/>
              <a:gd name="connsiteY2150" fmla="*/ 299217 h 4524375"/>
              <a:gd name="connsiteX2151" fmla="*/ 8008018 w 12191999"/>
              <a:gd name="connsiteY2151" fmla="*/ 298423 h 4524375"/>
              <a:gd name="connsiteX2152" fmla="*/ 8012780 w 12191999"/>
              <a:gd name="connsiteY2152" fmla="*/ 298027 h 4524375"/>
              <a:gd name="connsiteX2153" fmla="*/ 8009208 w 12191999"/>
              <a:gd name="connsiteY2153" fmla="*/ 251596 h 4524375"/>
              <a:gd name="connsiteX2154" fmla="*/ 8008811 w 12191999"/>
              <a:gd name="connsiteY2154" fmla="*/ 238898 h 4524375"/>
              <a:gd name="connsiteX2155" fmla="*/ 8008811 w 12191999"/>
              <a:gd name="connsiteY2155" fmla="*/ 228183 h 4524375"/>
              <a:gd name="connsiteX2156" fmla="*/ 8009208 w 12191999"/>
              <a:gd name="connsiteY2156" fmla="*/ 220246 h 4524375"/>
              <a:gd name="connsiteX2157" fmla="*/ 8010002 w 12191999"/>
              <a:gd name="connsiteY2157" fmla="*/ 214690 h 4524375"/>
              <a:gd name="connsiteX2158" fmla="*/ 8011589 w 12191999"/>
              <a:gd name="connsiteY2158" fmla="*/ 211516 h 4524375"/>
              <a:gd name="connsiteX2159" fmla="*/ 8011986 w 12191999"/>
              <a:gd name="connsiteY2159" fmla="*/ 210325 h 4524375"/>
              <a:gd name="connsiteX2160" fmla="*/ 8012780 w 12191999"/>
              <a:gd name="connsiteY2160" fmla="*/ 209928 h 4524375"/>
              <a:gd name="connsiteX2161" fmla="*/ 8013573 w 12191999"/>
              <a:gd name="connsiteY2161" fmla="*/ 210325 h 4524375"/>
              <a:gd name="connsiteX2162" fmla="*/ 8014764 w 12191999"/>
              <a:gd name="connsiteY2162" fmla="*/ 211119 h 4524375"/>
              <a:gd name="connsiteX2163" fmla="*/ 8016748 w 12191999"/>
              <a:gd name="connsiteY2163" fmla="*/ 213500 h 4524375"/>
              <a:gd name="connsiteX2164" fmla="*/ 8019129 w 12191999"/>
              <a:gd name="connsiteY2164" fmla="*/ 217468 h 4524375"/>
              <a:gd name="connsiteX2165" fmla="*/ 8021907 w 12191999"/>
              <a:gd name="connsiteY2165" fmla="*/ 223024 h 4524375"/>
              <a:gd name="connsiteX2166" fmla="*/ 8027463 w 12191999"/>
              <a:gd name="connsiteY2166" fmla="*/ 238898 h 4524375"/>
              <a:gd name="connsiteX2167" fmla="*/ 8033813 w 12191999"/>
              <a:gd name="connsiteY2167" fmla="*/ 258739 h 4524375"/>
              <a:gd name="connsiteX2168" fmla="*/ 8040956 w 12191999"/>
              <a:gd name="connsiteY2168" fmla="*/ 281360 h 4524375"/>
              <a:gd name="connsiteX2169" fmla="*/ 8050084 w 12191999"/>
              <a:gd name="connsiteY2169" fmla="*/ 272232 h 4524375"/>
              <a:gd name="connsiteX2170" fmla="*/ 8059211 w 12191999"/>
              <a:gd name="connsiteY2170" fmla="*/ 262311 h 4524375"/>
              <a:gd name="connsiteX2171" fmla="*/ 8068735 w 12191999"/>
              <a:gd name="connsiteY2171" fmla="*/ 250803 h 4524375"/>
              <a:gd name="connsiteX2172" fmla="*/ 8077863 w 12191999"/>
              <a:gd name="connsiteY2172" fmla="*/ 238898 h 4524375"/>
              <a:gd name="connsiteX2173" fmla="*/ 8095721 w 12191999"/>
              <a:gd name="connsiteY2173" fmla="*/ 215087 h 4524375"/>
              <a:gd name="connsiteX2174" fmla="*/ 8104849 w 12191999"/>
              <a:gd name="connsiteY2174" fmla="*/ 203579 h 4524375"/>
              <a:gd name="connsiteX2175" fmla="*/ 8113183 w 12191999"/>
              <a:gd name="connsiteY2175" fmla="*/ 192467 h 4524375"/>
              <a:gd name="connsiteX2176" fmla="*/ 8121913 w 12191999"/>
              <a:gd name="connsiteY2176" fmla="*/ 182150 h 4524375"/>
              <a:gd name="connsiteX2177" fmla="*/ 8130247 w 12191999"/>
              <a:gd name="connsiteY2177" fmla="*/ 173419 h 4524375"/>
              <a:gd name="connsiteX2178" fmla="*/ 8134612 w 12191999"/>
              <a:gd name="connsiteY2178" fmla="*/ 169848 h 4524375"/>
              <a:gd name="connsiteX2179" fmla="*/ 8138581 w 12191999"/>
              <a:gd name="connsiteY2179" fmla="*/ 166673 h 4524375"/>
              <a:gd name="connsiteX2180" fmla="*/ 8142549 w 12191999"/>
              <a:gd name="connsiteY2180" fmla="*/ 163895 h 4524375"/>
              <a:gd name="connsiteX2181" fmla="*/ 8146121 w 12191999"/>
              <a:gd name="connsiteY2181" fmla="*/ 161514 h 4524375"/>
              <a:gd name="connsiteX2182" fmla="*/ 8150486 w 12191999"/>
              <a:gd name="connsiteY2182" fmla="*/ 159926 h 4524375"/>
              <a:gd name="connsiteX2183" fmla="*/ 8154455 w 12191999"/>
              <a:gd name="connsiteY2183" fmla="*/ 158736 h 4524375"/>
              <a:gd name="connsiteX2184" fmla="*/ 8158026 w 12191999"/>
              <a:gd name="connsiteY2184" fmla="*/ 158339 h 4524375"/>
              <a:gd name="connsiteX2185" fmla="*/ 8161995 w 12191999"/>
              <a:gd name="connsiteY2185" fmla="*/ 158736 h 4524375"/>
              <a:gd name="connsiteX2186" fmla="*/ 8165567 w 12191999"/>
              <a:gd name="connsiteY2186" fmla="*/ 159926 h 4524375"/>
              <a:gd name="connsiteX2187" fmla="*/ 8169138 w 12191999"/>
              <a:gd name="connsiteY2187" fmla="*/ 161514 h 4524375"/>
              <a:gd name="connsiteX2188" fmla="*/ 8172710 w 12191999"/>
              <a:gd name="connsiteY2188" fmla="*/ 163895 h 4524375"/>
              <a:gd name="connsiteX2189" fmla="*/ 8176282 w 12191999"/>
              <a:gd name="connsiteY2189" fmla="*/ 167467 h 4524375"/>
              <a:gd name="connsiteX2190" fmla="*/ 8175091 w 12191999"/>
              <a:gd name="connsiteY2190" fmla="*/ 171038 h 4524375"/>
              <a:gd name="connsiteX2191" fmla="*/ 8174694 w 12191999"/>
              <a:gd name="connsiteY2191" fmla="*/ 175007 h 4524375"/>
              <a:gd name="connsiteX2192" fmla="*/ 8173900 w 12191999"/>
              <a:gd name="connsiteY2192" fmla="*/ 183340 h 4524375"/>
              <a:gd name="connsiteX2193" fmla="*/ 8174694 w 12191999"/>
              <a:gd name="connsiteY2193" fmla="*/ 192467 h 4524375"/>
              <a:gd name="connsiteX2194" fmla="*/ 8175488 w 12191999"/>
              <a:gd name="connsiteY2194" fmla="*/ 201594 h 4524375"/>
              <a:gd name="connsiteX2195" fmla="*/ 8177472 w 12191999"/>
              <a:gd name="connsiteY2195" fmla="*/ 211516 h 4524375"/>
              <a:gd name="connsiteX2196" fmla="*/ 8180647 w 12191999"/>
              <a:gd name="connsiteY2196" fmla="*/ 222230 h 4524375"/>
              <a:gd name="connsiteX2197" fmla="*/ 8183822 w 12191999"/>
              <a:gd name="connsiteY2197" fmla="*/ 232945 h 4524375"/>
              <a:gd name="connsiteX2198" fmla="*/ 8187393 w 12191999"/>
              <a:gd name="connsiteY2198" fmla="*/ 244056 h 4524375"/>
              <a:gd name="connsiteX2199" fmla="*/ 8202474 w 12191999"/>
              <a:gd name="connsiteY2199" fmla="*/ 286915 h 4524375"/>
              <a:gd name="connsiteX2200" fmla="*/ 8206045 w 12191999"/>
              <a:gd name="connsiteY2200" fmla="*/ 297630 h 4524375"/>
              <a:gd name="connsiteX2201" fmla="*/ 8208823 w 12191999"/>
              <a:gd name="connsiteY2201" fmla="*/ 307154 h 4524375"/>
              <a:gd name="connsiteX2202" fmla="*/ 8210807 w 12191999"/>
              <a:gd name="connsiteY2202" fmla="*/ 316282 h 4524375"/>
              <a:gd name="connsiteX2203" fmla="*/ 8212395 w 12191999"/>
              <a:gd name="connsiteY2203" fmla="*/ 325012 h 4524375"/>
              <a:gd name="connsiteX2204" fmla="*/ 8308035 w 12191999"/>
              <a:gd name="connsiteY2204" fmla="*/ 213897 h 4524375"/>
              <a:gd name="connsiteX2205" fmla="*/ 8304464 w 12191999"/>
              <a:gd name="connsiteY2205" fmla="*/ 218659 h 4524375"/>
              <a:gd name="connsiteX2206" fmla="*/ 8300495 w 12191999"/>
              <a:gd name="connsiteY2206" fmla="*/ 223024 h 4524375"/>
              <a:gd name="connsiteX2207" fmla="*/ 8297320 w 12191999"/>
              <a:gd name="connsiteY2207" fmla="*/ 228580 h 4524375"/>
              <a:gd name="connsiteX2208" fmla="*/ 8294542 w 12191999"/>
              <a:gd name="connsiteY2208" fmla="*/ 234136 h 4524375"/>
              <a:gd name="connsiteX2209" fmla="*/ 8291368 w 12191999"/>
              <a:gd name="connsiteY2209" fmla="*/ 239691 h 4524375"/>
              <a:gd name="connsiteX2210" fmla="*/ 8288987 w 12191999"/>
              <a:gd name="connsiteY2210" fmla="*/ 246040 h 4524375"/>
              <a:gd name="connsiteX2211" fmla="*/ 8283828 w 12191999"/>
              <a:gd name="connsiteY2211" fmla="*/ 259137 h 4524375"/>
              <a:gd name="connsiteX2212" fmla="*/ 8279859 w 12191999"/>
              <a:gd name="connsiteY2212" fmla="*/ 272629 h 4524375"/>
              <a:gd name="connsiteX2213" fmla="*/ 8276287 w 12191999"/>
              <a:gd name="connsiteY2213" fmla="*/ 287312 h 4524375"/>
              <a:gd name="connsiteX2214" fmla="*/ 8273906 w 12191999"/>
              <a:gd name="connsiteY2214" fmla="*/ 303186 h 4524375"/>
              <a:gd name="connsiteX2215" fmla="*/ 8271128 w 12191999"/>
              <a:gd name="connsiteY2215" fmla="*/ 319456 h 4524375"/>
              <a:gd name="connsiteX2216" fmla="*/ 8269144 w 12191999"/>
              <a:gd name="connsiteY2216" fmla="*/ 336520 h 4524375"/>
              <a:gd name="connsiteX2217" fmla="*/ 8267557 w 12191999"/>
              <a:gd name="connsiteY2217" fmla="*/ 353584 h 4524375"/>
              <a:gd name="connsiteX2218" fmla="*/ 8264779 w 12191999"/>
              <a:gd name="connsiteY2218" fmla="*/ 390093 h 4524375"/>
              <a:gd name="connsiteX2219" fmla="*/ 8262795 w 12191999"/>
              <a:gd name="connsiteY2219" fmla="*/ 427793 h 4524375"/>
              <a:gd name="connsiteX2220" fmla="*/ 8260017 w 12191999"/>
              <a:gd name="connsiteY2220" fmla="*/ 465096 h 4524375"/>
              <a:gd name="connsiteX2221" fmla="*/ 8263191 w 12191999"/>
              <a:gd name="connsiteY2221" fmla="*/ 463905 h 4524375"/>
              <a:gd name="connsiteX2222" fmla="*/ 8265969 w 12191999"/>
              <a:gd name="connsiteY2222" fmla="*/ 461921 h 4524375"/>
              <a:gd name="connsiteX2223" fmla="*/ 8272319 w 12191999"/>
              <a:gd name="connsiteY2223" fmla="*/ 457556 h 4524375"/>
              <a:gd name="connsiteX2224" fmla="*/ 8282240 w 12191999"/>
              <a:gd name="connsiteY2224" fmla="*/ 446445 h 4524375"/>
              <a:gd name="connsiteX2225" fmla="*/ 8287796 w 12191999"/>
              <a:gd name="connsiteY2225" fmla="*/ 438111 h 4524375"/>
              <a:gd name="connsiteX2226" fmla="*/ 8293352 w 12191999"/>
              <a:gd name="connsiteY2226" fmla="*/ 428984 h 4524375"/>
              <a:gd name="connsiteX2227" fmla="*/ 8303670 w 12191999"/>
              <a:gd name="connsiteY2227" fmla="*/ 411523 h 4524375"/>
              <a:gd name="connsiteX2228" fmla="*/ 8308829 w 12191999"/>
              <a:gd name="connsiteY2228" fmla="*/ 402792 h 4524375"/>
              <a:gd name="connsiteX2229" fmla="*/ 8313591 w 12191999"/>
              <a:gd name="connsiteY2229" fmla="*/ 395253 h 4524375"/>
              <a:gd name="connsiteX2230" fmla="*/ 8318750 w 12191999"/>
              <a:gd name="connsiteY2230" fmla="*/ 389300 h 4524375"/>
              <a:gd name="connsiteX2231" fmla="*/ 8321131 w 12191999"/>
              <a:gd name="connsiteY2231" fmla="*/ 386522 h 4524375"/>
              <a:gd name="connsiteX2232" fmla="*/ 8324306 w 12191999"/>
              <a:gd name="connsiteY2232" fmla="*/ 384538 h 4524375"/>
              <a:gd name="connsiteX2233" fmla="*/ 8319941 w 12191999"/>
              <a:gd name="connsiteY2233" fmla="*/ 397237 h 4524375"/>
              <a:gd name="connsiteX2234" fmla="*/ 8316369 w 12191999"/>
              <a:gd name="connsiteY2234" fmla="*/ 409539 h 4524375"/>
              <a:gd name="connsiteX2235" fmla="*/ 8325497 w 12191999"/>
              <a:gd name="connsiteY2235" fmla="*/ 400411 h 4524375"/>
              <a:gd name="connsiteX2236" fmla="*/ 8335021 w 12191999"/>
              <a:gd name="connsiteY2236" fmla="*/ 392078 h 4524375"/>
              <a:gd name="connsiteX2237" fmla="*/ 8344545 w 12191999"/>
              <a:gd name="connsiteY2237" fmla="*/ 384538 h 4524375"/>
              <a:gd name="connsiteX2238" fmla="*/ 8349308 w 12191999"/>
              <a:gd name="connsiteY2238" fmla="*/ 381363 h 4524375"/>
              <a:gd name="connsiteX2239" fmla="*/ 8353673 w 12191999"/>
              <a:gd name="connsiteY2239" fmla="*/ 378982 h 4524375"/>
              <a:gd name="connsiteX2240" fmla="*/ 8358832 w 12191999"/>
              <a:gd name="connsiteY2240" fmla="*/ 376601 h 4524375"/>
              <a:gd name="connsiteX2241" fmla="*/ 8363197 w 12191999"/>
              <a:gd name="connsiteY2241" fmla="*/ 375014 h 4524375"/>
              <a:gd name="connsiteX2242" fmla="*/ 8367960 w 12191999"/>
              <a:gd name="connsiteY2242" fmla="*/ 373426 h 4524375"/>
              <a:gd name="connsiteX2243" fmla="*/ 8372722 w 12191999"/>
              <a:gd name="connsiteY2243" fmla="*/ 372632 h 4524375"/>
              <a:gd name="connsiteX2244" fmla="*/ 8377484 w 12191999"/>
              <a:gd name="connsiteY2244" fmla="*/ 372632 h 4524375"/>
              <a:gd name="connsiteX2245" fmla="*/ 8381849 w 12191999"/>
              <a:gd name="connsiteY2245" fmla="*/ 372632 h 4524375"/>
              <a:gd name="connsiteX2246" fmla="*/ 8387008 w 12191999"/>
              <a:gd name="connsiteY2246" fmla="*/ 373030 h 4524375"/>
              <a:gd name="connsiteX2247" fmla="*/ 8391770 w 12191999"/>
              <a:gd name="connsiteY2247" fmla="*/ 374617 h 4524375"/>
              <a:gd name="connsiteX2248" fmla="*/ 8415582 w 12191999"/>
              <a:gd name="connsiteY2248" fmla="*/ 334139 h 4524375"/>
              <a:gd name="connsiteX2249" fmla="*/ 8412804 w 12191999"/>
              <a:gd name="connsiteY2249" fmla="*/ 327790 h 4524375"/>
              <a:gd name="connsiteX2250" fmla="*/ 8410026 w 12191999"/>
              <a:gd name="connsiteY2250" fmla="*/ 323027 h 4524375"/>
              <a:gd name="connsiteX2251" fmla="*/ 8406851 w 12191999"/>
              <a:gd name="connsiteY2251" fmla="*/ 318266 h 4524375"/>
              <a:gd name="connsiteX2252" fmla="*/ 8403280 w 12191999"/>
              <a:gd name="connsiteY2252" fmla="*/ 314694 h 4524375"/>
              <a:gd name="connsiteX2253" fmla="*/ 8399708 w 12191999"/>
              <a:gd name="connsiteY2253" fmla="*/ 311916 h 4524375"/>
              <a:gd name="connsiteX2254" fmla="*/ 8395739 w 12191999"/>
              <a:gd name="connsiteY2254" fmla="*/ 309138 h 4524375"/>
              <a:gd name="connsiteX2255" fmla="*/ 8388199 w 12191999"/>
              <a:gd name="connsiteY2255" fmla="*/ 305170 h 4524375"/>
              <a:gd name="connsiteX2256" fmla="*/ 8390580 w 12191999"/>
              <a:gd name="connsiteY2256" fmla="*/ 304773 h 4524375"/>
              <a:gd name="connsiteX2257" fmla="*/ 8392962 w 12191999"/>
              <a:gd name="connsiteY2257" fmla="*/ 303979 h 4524375"/>
              <a:gd name="connsiteX2258" fmla="*/ 8398517 w 12191999"/>
              <a:gd name="connsiteY2258" fmla="*/ 301995 h 4524375"/>
              <a:gd name="connsiteX2259" fmla="*/ 8405264 w 12191999"/>
              <a:gd name="connsiteY2259" fmla="*/ 299217 h 4524375"/>
              <a:gd name="connsiteX2260" fmla="*/ 8412010 w 12191999"/>
              <a:gd name="connsiteY2260" fmla="*/ 295645 h 4524375"/>
              <a:gd name="connsiteX2261" fmla="*/ 8425900 w 12191999"/>
              <a:gd name="connsiteY2261" fmla="*/ 288503 h 4524375"/>
              <a:gd name="connsiteX2262" fmla="*/ 8434234 w 12191999"/>
              <a:gd name="connsiteY2262" fmla="*/ 284931 h 4524375"/>
              <a:gd name="connsiteX2263" fmla="*/ 8441774 w 12191999"/>
              <a:gd name="connsiteY2263" fmla="*/ 282550 h 4524375"/>
              <a:gd name="connsiteX2264" fmla="*/ 8449711 w 12191999"/>
              <a:gd name="connsiteY2264" fmla="*/ 280962 h 4524375"/>
              <a:gd name="connsiteX2265" fmla="*/ 8453679 w 12191999"/>
              <a:gd name="connsiteY2265" fmla="*/ 280169 h 4524375"/>
              <a:gd name="connsiteX2266" fmla="*/ 8458044 w 12191999"/>
              <a:gd name="connsiteY2266" fmla="*/ 280169 h 4524375"/>
              <a:gd name="connsiteX2267" fmla="*/ 8462013 w 12191999"/>
              <a:gd name="connsiteY2267" fmla="*/ 280962 h 4524375"/>
              <a:gd name="connsiteX2268" fmla="*/ 8465981 w 12191999"/>
              <a:gd name="connsiteY2268" fmla="*/ 281756 h 4524375"/>
              <a:gd name="connsiteX2269" fmla="*/ 8469553 w 12191999"/>
              <a:gd name="connsiteY2269" fmla="*/ 283344 h 4524375"/>
              <a:gd name="connsiteX2270" fmla="*/ 8473522 w 12191999"/>
              <a:gd name="connsiteY2270" fmla="*/ 284931 h 4524375"/>
              <a:gd name="connsiteX2271" fmla="*/ 8477490 w 12191999"/>
              <a:gd name="connsiteY2271" fmla="*/ 287312 h 4524375"/>
              <a:gd name="connsiteX2272" fmla="*/ 8481855 w 12191999"/>
              <a:gd name="connsiteY2272" fmla="*/ 290487 h 4524375"/>
              <a:gd name="connsiteX2273" fmla="*/ 8485030 w 12191999"/>
              <a:gd name="connsiteY2273" fmla="*/ 294455 h 4524375"/>
              <a:gd name="connsiteX2274" fmla="*/ 8489396 w 12191999"/>
              <a:gd name="connsiteY2274" fmla="*/ 298423 h 4524375"/>
              <a:gd name="connsiteX2275" fmla="*/ 8492967 w 12191999"/>
              <a:gd name="connsiteY2275" fmla="*/ 303583 h 4524375"/>
              <a:gd name="connsiteX2276" fmla="*/ 8496539 w 12191999"/>
              <a:gd name="connsiteY2276" fmla="*/ 309535 h 4524375"/>
              <a:gd name="connsiteX2277" fmla="*/ 8499714 w 12191999"/>
              <a:gd name="connsiteY2277" fmla="*/ 316282 h 4524375"/>
              <a:gd name="connsiteX2278" fmla="*/ 8503285 w 12191999"/>
              <a:gd name="connsiteY2278" fmla="*/ 323821 h 4524375"/>
              <a:gd name="connsiteX2279" fmla="*/ 8502095 w 12191999"/>
              <a:gd name="connsiteY2279" fmla="*/ 338504 h 4524375"/>
              <a:gd name="connsiteX2280" fmla="*/ 8499317 w 12191999"/>
              <a:gd name="connsiteY2280" fmla="*/ 353188 h 4524375"/>
              <a:gd name="connsiteX2281" fmla="*/ 8493761 w 12191999"/>
              <a:gd name="connsiteY2281" fmla="*/ 382554 h 4524375"/>
              <a:gd name="connsiteX2282" fmla="*/ 8490586 w 12191999"/>
              <a:gd name="connsiteY2282" fmla="*/ 396840 h 4524375"/>
              <a:gd name="connsiteX2283" fmla="*/ 8488205 w 12191999"/>
              <a:gd name="connsiteY2283" fmla="*/ 411523 h 4524375"/>
              <a:gd name="connsiteX2284" fmla="*/ 8486221 w 12191999"/>
              <a:gd name="connsiteY2284" fmla="*/ 426206 h 4524375"/>
              <a:gd name="connsiteX2285" fmla="*/ 8484633 w 12191999"/>
              <a:gd name="connsiteY2285" fmla="*/ 441286 h 4524375"/>
              <a:gd name="connsiteX2286" fmla="*/ 8480665 w 12191999"/>
              <a:gd name="connsiteY2286" fmla="*/ 427793 h 4524375"/>
              <a:gd name="connsiteX2287" fmla="*/ 8477093 w 12191999"/>
              <a:gd name="connsiteY2287" fmla="*/ 416285 h 4524375"/>
              <a:gd name="connsiteX2288" fmla="*/ 8473522 w 12191999"/>
              <a:gd name="connsiteY2288" fmla="*/ 407554 h 4524375"/>
              <a:gd name="connsiteX2289" fmla="*/ 8469950 w 12191999"/>
              <a:gd name="connsiteY2289" fmla="*/ 399617 h 4524375"/>
              <a:gd name="connsiteX2290" fmla="*/ 8467172 w 12191999"/>
              <a:gd name="connsiteY2290" fmla="*/ 394855 h 4524375"/>
              <a:gd name="connsiteX2291" fmla="*/ 8463997 w 12191999"/>
              <a:gd name="connsiteY2291" fmla="*/ 391284 h 4524375"/>
              <a:gd name="connsiteX2292" fmla="*/ 8462410 w 12191999"/>
              <a:gd name="connsiteY2292" fmla="*/ 390093 h 4524375"/>
              <a:gd name="connsiteX2293" fmla="*/ 8460822 w 12191999"/>
              <a:gd name="connsiteY2293" fmla="*/ 389300 h 4524375"/>
              <a:gd name="connsiteX2294" fmla="*/ 8459235 w 12191999"/>
              <a:gd name="connsiteY2294" fmla="*/ 389300 h 4524375"/>
              <a:gd name="connsiteX2295" fmla="*/ 8458044 w 12191999"/>
              <a:gd name="connsiteY2295" fmla="*/ 389300 h 4524375"/>
              <a:gd name="connsiteX2296" fmla="*/ 8456457 w 12191999"/>
              <a:gd name="connsiteY2296" fmla="*/ 389697 h 4524375"/>
              <a:gd name="connsiteX2297" fmla="*/ 8454870 w 12191999"/>
              <a:gd name="connsiteY2297" fmla="*/ 390093 h 4524375"/>
              <a:gd name="connsiteX2298" fmla="*/ 8452489 w 12191999"/>
              <a:gd name="connsiteY2298" fmla="*/ 392871 h 4524375"/>
              <a:gd name="connsiteX2299" fmla="*/ 8449711 w 12191999"/>
              <a:gd name="connsiteY2299" fmla="*/ 396046 h 4524375"/>
              <a:gd name="connsiteX2300" fmla="*/ 8446933 w 12191999"/>
              <a:gd name="connsiteY2300" fmla="*/ 401205 h 4524375"/>
              <a:gd name="connsiteX2301" fmla="*/ 8444552 w 12191999"/>
              <a:gd name="connsiteY2301" fmla="*/ 406761 h 4524375"/>
              <a:gd name="connsiteX2302" fmla="*/ 8442170 w 12191999"/>
              <a:gd name="connsiteY2302" fmla="*/ 413904 h 4524375"/>
              <a:gd name="connsiteX2303" fmla="*/ 8437012 w 12191999"/>
              <a:gd name="connsiteY2303" fmla="*/ 429777 h 4524375"/>
              <a:gd name="connsiteX2304" fmla="*/ 8442568 w 12191999"/>
              <a:gd name="connsiteY2304" fmla="*/ 442079 h 4524375"/>
              <a:gd name="connsiteX2305" fmla="*/ 8448123 w 12191999"/>
              <a:gd name="connsiteY2305" fmla="*/ 456366 h 4524375"/>
              <a:gd name="connsiteX2306" fmla="*/ 8445346 w 12191999"/>
              <a:gd name="connsiteY2306" fmla="*/ 450810 h 4524375"/>
              <a:gd name="connsiteX2307" fmla="*/ 8442170 w 12191999"/>
              <a:gd name="connsiteY2307" fmla="*/ 446445 h 4524375"/>
              <a:gd name="connsiteX2308" fmla="*/ 8438599 w 12191999"/>
              <a:gd name="connsiteY2308" fmla="*/ 441683 h 4524375"/>
              <a:gd name="connsiteX2309" fmla="*/ 8435027 w 12191999"/>
              <a:gd name="connsiteY2309" fmla="*/ 438111 h 4524375"/>
              <a:gd name="connsiteX2310" fmla="*/ 8429472 w 12191999"/>
              <a:gd name="connsiteY2310" fmla="*/ 463509 h 4524375"/>
              <a:gd name="connsiteX2311" fmla="*/ 8435821 w 12191999"/>
              <a:gd name="connsiteY2311" fmla="*/ 465096 h 4524375"/>
              <a:gd name="connsiteX2312" fmla="*/ 8441377 w 12191999"/>
              <a:gd name="connsiteY2312" fmla="*/ 467080 h 4524375"/>
              <a:gd name="connsiteX2313" fmla="*/ 8447330 w 12191999"/>
              <a:gd name="connsiteY2313" fmla="*/ 469461 h 4524375"/>
              <a:gd name="connsiteX2314" fmla="*/ 8453282 w 12191999"/>
              <a:gd name="connsiteY2314" fmla="*/ 472636 h 4524375"/>
              <a:gd name="connsiteX2315" fmla="*/ 8464791 w 12191999"/>
              <a:gd name="connsiteY2315" fmla="*/ 480176 h 4524375"/>
              <a:gd name="connsiteX2316" fmla="*/ 8476696 w 12191999"/>
              <a:gd name="connsiteY2316" fmla="*/ 488509 h 4524375"/>
              <a:gd name="connsiteX2317" fmla="*/ 8487808 w 12191999"/>
              <a:gd name="connsiteY2317" fmla="*/ 497240 h 4524375"/>
              <a:gd name="connsiteX2318" fmla="*/ 8499317 w 12191999"/>
              <a:gd name="connsiteY2318" fmla="*/ 507161 h 4524375"/>
              <a:gd name="connsiteX2319" fmla="*/ 8521143 w 12191999"/>
              <a:gd name="connsiteY2319" fmla="*/ 526209 h 4524375"/>
              <a:gd name="connsiteX2320" fmla="*/ 8525112 w 12191999"/>
              <a:gd name="connsiteY2320" fmla="*/ 507955 h 4524375"/>
              <a:gd name="connsiteX2321" fmla="*/ 8528287 w 12191999"/>
              <a:gd name="connsiteY2321" fmla="*/ 489303 h 4524375"/>
              <a:gd name="connsiteX2322" fmla="*/ 8530271 w 12191999"/>
              <a:gd name="connsiteY2322" fmla="*/ 469461 h 4524375"/>
              <a:gd name="connsiteX2323" fmla="*/ 8531065 w 12191999"/>
              <a:gd name="connsiteY2323" fmla="*/ 450017 h 4524375"/>
              <a:gd name="connsiteX2324" fmla="*/ 8531858 w 12191999"/>
              <a:gd name="connsiteY2324" fmla="*/ 429777 h 4524375"/>
              <a:gd name="connsiteX2325" fmla="*/ 8531858 w 12191999"/>
              <a:gd name="connsiteY2325" fmla="*/ 410332 h 4524375"/>
              <a:gd name="connsiteX2326" fmla="*/ 8530271 w 12191999"/>
              <a:gd name="connsiteY2326" fmla="*/ 391681 h 4524375"/>
              <a:gd name="connsiteX2327" fmla="*/ 8528287 w 12191999"/>
              <a:gd name="connsiteY2327" fmla="*/ 373426 h 4524375"/>
              <a:gd name="connsiteX2328" fmla="*/ 8547335 w 12191999"/>
              <a:gd name="connsiteY2328" fmla="*/ 387713 h 4524375"/>
              <a:gd name="connsiteX2329" fmla="*/ 8556066 w 12191999"/>
              <a:gd name="connsiteY2329" fmla="*/ 393665 h 4524375"/>
              <a:gd name="connsiteX2330" fmla="*/ 8563606 w 12191999"/>
              <a:gd name="connsiteY2330" fmla="*/ 399221 h 4524375"/>
              <a:gd name="connsiteX2331" fmla="*/ 8571146 w 12191999"/>
              <a:gd name="connsiteY2331" fmla="*/ 403189 h 4524375"/>
              <a:gd name="connsiteX2332" fmla="*/ 8578290 w 12191999"/>
              <a:gd name="connsiteY2332" fmla="*/ 406761 h 4524375"/>
              <a:gd name="connsiteX2333" fmla="*/ 8581861 w 12191999"/>
              <a:gd name="connsiteY2333" fmla="*/ 407952 h 4524375"/>
              <a:gd name="connsiteX2334" fmla="*/ 8585433 w 12191999"/>
              <a:gd name="connsiteY2334" fmla="*/ 408348 h 4524375"/>
              <a:gd name="connsiteX2335" fmla="*/ 8589005 w 12191999"/>
              <a:gd name="connsiteY2335" fmla="*/ 408745 h 4524375"/>
              <a:gd name="connsiteX2336" fmla="*/ 8592576 w 12191999"/>
              <a:gd name="connsiteY2336" fmla="*/ 408745 h 4524375"/>
              <a:gd name="connsiteX2337" fmla="*/ 8595354 w 12191999"/>
              <a:gd name="connsiteY2337" fmla="*/ 408348 h 4524375"/>
              <a:gd name="connsiteX2338" fmla="*/ 8598926 w 12191999"/>
              <a:gd name="connsiteY2338" fmla="*/ 407554 h 4524375"/>
              <a:gd name="connsiteX2339" fmla="*/ 8602497 w 12191999"/>
              <a:gd name="connsiteY2339" fmla="*/ 406364 h 4524375"/>
              <a:gd name="connsiteX2340" fmla="*/ 8606069 w 12191999"/>
              <a:gd name="connsiteY2340" fmla="*/ 404380 h 4524375"/>
              <a:gd name="connsiteX2341" fmla="*/ 8609641 w 12191999"/>
              <a:gd name="connsiteY2341" fmla="*/ 401602 h 4524375"/>
              <a:gd name="connsiteX2342" fmla="*/ 8613212 w 12191999"/>
              <a:gd name="connsiteY2342" fmla="*/ 399221 h 4524375"/>
              <a:gd name="connsiteX2343" fmla="*/ 8617181 w 12191999"/>
              <a:gd name="connsiteY2343" fmla="*/ 395649 h 4524375"/>
              <a:gd name="connsiteX2344" fmla="*/ 8620753 w 12191999"/>
              <a:gd name="connsiteY2344" fmla="*/ 391681 h 4524375"/>
              <a:gd name="connsiteX2345" fmla="*/ 8629086 w 12191999"/>
              <a:gd name="connsiteY2345" fmla="*/ 382157 h 4524375"/>
              <a:gd name="connsiteX2346" fmla="*/ 8637420 w 12191999"/>
              <a:gd name="connsiteY2346" fmla="*/ 369458 h 4524375"/>
              <a:gd name="connsiteX2347" fmla="*/ 8646945 w 12191999"/>
              <a:gd name="connsiteY2347" fmla="*/ 354378 h 4524375"/>
              <a:gd name="connsiteX2348" fmla="*/ 8657263 w 12191999"/>
              <a:gd name="connsiteY2348" fmla="*/ 336520 h 4524375"/>
              <a:gd name="connsiteX2349" fmla="*/ 8653294 w 12191999"/>
              <a:gd name="connsiteY2349" fmla="*/ 389697 h 4524375"/>
              <a:gd name="connsiteX2350" fmla="*/ 8668771 w 12191999"/>
              <a:gd name="connsiteY2350" fmla="*/ 377395 h 4524375"/>
              <a:gd name="connsiteX2351" fmla="*/ 8683852 w 12191999"/>
              <a:gd name="connsiteY2351" fmla="*/ 366283 h 4524375"/>
              <a:gd name="connsiteX2352" fmla="*/ 8691788 w 12191999"/>
              <a:gd name="connsiteY2352" fmla="*/ 361918 h 4524375"/>
              <a:gd name="connsiteX2353" fmla="*/ 8698535 w 12191999"/>
              <a:gd name="connsiteY2353" fmla="*/ 357156 h 4524375"/>
              <a:gd name="connsiteX2354" fmla="*/ 8706472 w 12191999"/>
              <a:gd name="connsiteY2354" fmla="*/ 353188 h 4524375"/>
              <a:gd name="connsiteX2355" fmla="*/ 8713218 w 12191999"/>
              <a:gd name="connsiteY2355" fmla="*/ 350013 h 4524375"/>
              <a:gd name="connsiteX2356" fmla="*/ 8720362 w 12191999"/>
              <a:gd name="connsiteY2356" fmla="*/ 347235 h 4524375"/>
              <a:gd name="connsiteX2357" fmla="*/ 8727505 w 12191999"/>
              <a:gd name="connsiteY2357" fmla="*/ 344457 h 4524375"/>
              <a:gd name="connsiteX2358" fmla="*/ 8734648 w 12191999"/>
              <a:gd name="connsiteY2358" fmla="*/ 342473 h 4524375"/>
              <a:gd name="connsiteX2359" fmla="*/ 8741791 w 12191999"/>
              <a:gd name="connsiteY2359" fmla="*/ 340885 h 4524375"/>
              <a:gd name="connsiteX2360" fmla="*/ 8748935 w 12191999"/>
              <a:gd name="connsiteY2360" fmla="*/ 340092 h 4524375"/>
              <a:gd name="connsiteX2361" fmla="*/ 8755284 w 12191999"/>
              <a:gd name="connsiteY2361" fmla="*/ 339695 h 4524375"/>
              <a:gd name="connsiteX2362" fmla="*/ 8762428 w 12191999"/>
              <a:gd name="connsiteY2362" fmla="*/ 340092 h 4524375"/>
              <a:gd name="connsiteX2363" fmla="*/ 8769571 w 12191999"/>
              <a:gd name="connsiteY2363" fmla="*/ 340489 h 4524375"/>
              <a:gd name="connsiteX2364" fmla="*/ 8772746 w 12191999"/>
              <a:gd name="connsiteY2364" fmla="*/ 210325 h 4524375"/>
              <a:gd name="connsiteX2365" fmla="*/ 8776317 w 12191999"/>
              <a:gd name="connsiteY2365" fmla="*/ 213103 h 4524375"/>
              <a:gd name="connsiteX2366" fmla="*/ 8779095 w 12191999"/>
              <a:gd name="connsiteY2366" fmla="*/ 214690 h 4524375"/>
              <a:gd name="connsiteX2367" fmla="*/ 8782667 w 12191999"/>
              <a:gd name="connsiteY2367" fmla="*/ 215881 h 4524375"/>
              <a:gd name="connsiteX2368" fmla="*/ 8786239 w 12191999"/>
              <a:gd name="connsiteY2368" fmla="*/ 217072 h 4524375"/>
              <a:gd name="connsiteX2369" fmla="*/ 8790207 w 12191999"/>
              <a:gd name="connsiteY2369" fmla="*/ 217468 h 4524375"/>
              <a:gd name="connsiteX2370" fmla="*/ 8793779 w 12191999"/>
              <a:gd name="connsiteY2370" fmla="*/ 218262 h 4524375"/>
              <a:gd name="connsiteX2371" fmla="*/ 8802112 w 12191999"/>
              <a:gd name="connsiteY2371" fmla="*/ 218659 h 4524375"/>
              <a:gd name="connsiteX2372" fmla="*/ 8810049 w 12191999"/>
              <a:gd name="connsiteY2372" fmla="*/ 217468 h 4524375"/>
              <a:gd name="connsiteX2373" fmla="*/ 8818780 w 12191999"/>
              <a:gd name="connsiteY2373" fmla="*/ 215881 h 4524375"/>
              <a:gd name="connsiteX2374" fmla="*/ 8827908 w 12191999"/>
              <a:gd name="connsiteY2374" fmla="*/ 213500 h 4524375"/>
              <a:gd name="connsiteX2375" fmla="*/ 8836638 w 12191999"/>
              <a:gd name="connsiteY2375" fmla="*/ 210325 h 4524375"/>
              <a:gd name="connsiteX2376" fmla="*/ 8854893 w 12191999"/>
              <a:gd name="connsiteY2376" fmla="*/ 203975 h 4524375"/>
              <a:gd name="connsiteX2377" fmla="*/ 8874339 w 12191999"/>
              <a:gd name="connsiteY2377" fmla="*/ 196436 h 4524375"/>
              <a:gd name="connsiteX2378" fmla="*/ 8894181 w 12191999"/>
              <a:gd name="connsiteY2378" fmla="*/ 188896 h 4524375"/>
              <a:gd name="connsiteX2379" fmla="*/ 8903706 w 12191999"/>
              <a:gd name="connsiteY2379" fmla="*/ 185721 h 4524375"/>
              <a:gd name="connsiteX2380" fmla="*/ 8913230 w 12191999"/>
              <a:gd name="connsiteY2380" fmla="*/ 183340 h 4524375"/>
              <a:gd name="connsiteX2381" fmla="*/ 8922755 w 12191999"/>
              <a:gd name="connsiteY2381" fmla="*/ 181752 h 4524375"/>
              <a:gd name="connsiteX2382" fmla="*/ 8931882 w 12191999"/>
              <a:gd name="connsiteY2382" fmla="*/ 180165 h 4524375"/>
              <a:gd name="connsiteX2383" fmla="*/ 8941406 w 12191999"/>
              <a:gd name="connsiteY2383" fmla="*/ 180165 h 4524375"/>
              <a:gd name="connsiteX2384" fmla="*/ 8950534 w 12191999"/>
              <a:gd name="connsiteY2384" fmla="*/ 180562 h 4524375"/>
              <a:gd name="connsiteX2385" fmla="*/ 8955296 w 12191999"/>
              <a:gd name="connsiteY2385" fmla="*/ 181752 h 4524375"/>
              <a:gd name="connsiteX2386" fmla="*/ 8959265 w 12191999"/>
              <a:gd name="connsiteY2386" fmla="*/ 182546 h 4524375"/>
              <a:gd name="connsiteX2387" fmla="*/ 8963630 w 12191999"/>
              <a:gd name="connsiteY2387" fmla="*/ 184134 h 4524375"/>
              <a:gd name="connsiteX2388" fmla="*/ 8967995 w 12191999"/>
              <a:gd name="connsiteY2388" fmla="*/ 186118 h 4524375"/>
              <a:gd name="connsiteX2389" fmla="*/ 8972361 w 12191999"/>
              <a:gd name="connsiteY2389" fmla="*/ 188102 h 4524375"/>
              <a:gd name="connsiteX2390" fmla="*/ 8976329 w 12191999"/>
              <a:gd name="connsiteY2390" fmla="*/ 190880 h 4524375"/>
              <a:gd name="connsiteX2391" fmla="*/ 8980694 w 12191999"/>
              <a:gd name="connsiteY2391" fmla="*/ 193658 h 4524375"/>
              <a:gd name="connsiteX2392" fmla="*/ 8984663 w 12191999"/>
              <a:gd name="connsiteY2392" fmla="*/ 197230 h 4524375"/>
              <a:gd name="connsiteX2393" fmla="*/ 8988235 w 12191999"/>
              <a:gd name="connsiteY2393" fmla="*/ 200801 h 4524375"/>
              <a:gd name="connsiteX2394" fmla="*/ 8992203 w 12191999"/>
              <a:gd name="connsiteY2394" fmla="*/ 205563 h 4524375"/>
              <a:gd name="connsiteX2395" fmla="*/ 8995775 w 12191999"/>
              <a:gd name="connsiteY2395" fmla="*/ 209928 h 4524375"/>
              <a:gd name="connsiteX2396" fmla="*/ 8999346 w 12191999"/>
              <a:gd name="connsiteY2396" fmla="*/ 215087 h 4524375"/>
              <a:gd name="connsiteX2397" fmla="*/ 9002918 w 12191999"/>
              <a:gd name="connsiteY2397" fmla="*/ 221040 h 4524375"/>
              <a:gd name="connsiteX2398" fmla="*/ 9006490 w 12191999"/>
              <a:gd name="connsiteY2398" fmla="*/ 227389 h 4524375"/>
              <a:gd name="connsiteX2399" fmla="*/ 9009268 w 12191999"/>
              <a:gd name="connsiteY2399" fmla="*/ 233739 h 4524375"/>
              <a:gd name="connsiteX2400" fmla="*/ 9012839 w 12191999"/>
              <a:gd name="connsiteY2400" fmla="*/ 240882 h 4524375"/>
              <a:gd name="connsiteX2401" fmla="*/ 9016014 w 12191999"/>
              <a:gd name="connsiteY2401" fmla="*/ 248819 h 4524375"/>
              <a:gd name="connsiteX2402" fmla="*/ 9018395 w 12191999"/>
              <a:gd name="connsiteY2402" fmla="*/ 257549 h 4524375"/>
              <a:gd name="connsiteX2403" fmla="*/ 9021570 w 12191999"/>
              <a:gd name="connsiteY2403" fmla="*/ 266279 h 4524375"/>
              <a:gd name="connsiteX2404" fmla="*/ 9023951 w 12191999"/>
              <a:gd name="connsiteY2404" fmla="*/ 275804 h 4524375"/>
              <a:gd name="connsiteX2405" fmla="*/ 9028713 w 12191999"/>
              <a:gd name="connsiteY2405" fmla="*/ 297233 h 4524375"/>
              <a:gd name="connsiteX2406" fmla="*/ 9033079 w 12191999"/>
              <a:gd name="connsiteY2406" fmla="*/ 320646 h 4524375"/>
              <a:gd name="connsiteX2407" fmla="*/ 9034666 w 12191999"/>
              <a:gd name="connsiteY2407" fmla="*/ 313900 h 4524375"/>
              <a:gd name="connsiteX2408" fmla="*/ 9036253 w 12191999"/>
              <a:gd name="connsiteY2408" fmla="*/ 306757 h 4524375"/>
              <a:gd name="connsiteX2409" fmla="*/ 9038238 w 12191999"/>
              <a:gd name="connsiteY2409" fmla="*/ 301201 h 4524375"/>
              <a:gd name="connsiteX2410" fmla="*/ 9040222 w 12191999"/>
              <a:gd name="connsiteY2410" fmla="*/ 296043 h 4524375"/>
              <a:gd name="connsiteX2411" fmla="*/ 9042206 w 12191999"/>
              <a:gd name="connsiteY2411" fmla="*/ 292074 h 4524375"/>
              <a:gd name="connsiteX2412" fmla="*/ 9044587 w 12191999"/>
              <a:gd name="connsiteY2412" fmla="*/ 288503 h 4524375"/>
              <a:gd name="connsiteX2413" fmla="*/ 9047762 w 12191999"/>
              <a:gd name="connsiteY2413" fmla="*/ 285725 h 4524375"/>
              <a:gd name="connsiteX2414" fmla="*/ 9050143 w 12191999"/>
              <a:gd name="connsiteY2414" fmla="*/ 283740 h 4524375"/>
              <a:gd name="connsiteX2415" fmla="*/ 9053318 w 12191999"/>
              <a:gd name="connsiteY2415" fmla="*/ 282550 h 4524375"/>
              <a:gd name="connsiteX2416" fmla="*/ 9056889 w 12191999"/>
              <a:gd name="connsiteY2416" fmla="*/ 281756 h 4524375"/>
              <a:gd name="connsiteX2417" fmla="*/ 9060064 w 12191999"/>
              <a:gd name="connsiteY2417" fmla="*/ 281360 h 4524375"/>
              <a:gd name="connsiteX2418" fmla="*/ 9063636 w 12191999"/>
              <a:gd name="connsiteY2418" fmla="*/ 281360 h 4524375"/>
              <a:gd name="connsiteX2419" fmla="*/ 9067208 w 12191999"/>
              <a:gd name="connsiteY2419" fmla="*/ 281756 h 4524375"/>
              <a:gd name="connsiteX2420" fmla="*/ 9070382 w 12191999"/>
              <a:gd name="connsiteY2420" fmla="*/ 282947 h 4524375"/>
              <a:gd name="connsiteX2421" fmla="*/ 9078319 w 12191999"/>
              <a:gd name="connsiteY2421" fmla="*/ 285725 h 4524375"/>
              <a:gd name="connsiteX2422" fmla="*/ 9086256 w 12191999"/>
              <a:gd name="connsiteY2422" fmla="*/ 290487 h 4524375"/>
              <a:gd name="connsiteX2423" fmla="*/ 9094193 w 12191999"/>
              <a:gd name="connsiteY2423" fmla="*/ 295645 h 4524375"/>
              <a:gd name="connsiteX2424" fmla="*/ 9110861 w 12191999"/>
              <a:gd name="connsiteY2424" fmla="*/ 305963 h 4524375"/>
              <a:gd name="connsiteX2425" fmla="*/ 9119592 w 12191999"/>
              <a:gd name="connsiteY2425" fmla="*/ 311916 h 4524375"/>
              <a:gd name="connsiteX2426" fmla="*/ 9127925 w 12191999"/>
              <a:gd name="connsiteY2426" fmla="*/ 316678 h 4524375"/>
              <a:gd name="connsiteX2427" fmla="*/ 9135862 w 12191999"/>
              <a:gd name="connsiteY2427" fmla="*/ 320646 h 4524375"/>
              <a:gd name="connsiteX2428" fmla="*/ 9139831 w 12191999"/>
              <a:gd name="connsiteY2428" fmla="*/ 322234 h 4524375"/>
              <a:gd name="connsiteX2429" fmla="*/ 9143799 w 12191999"/>
              <a:gd name="connsiteY2429" fmla="*/ 323425 h 4524375"/>
              <a:gd name="connsiteX2430" fmla="*/ 9141021 w 12191999"/>
              <a:gd name="connsiteY2430" fmla="*/ 316282 h 4524375"/>
              <a:gd name="connsiteX2431" fmla="*/ 9137450 w 12191999"/>
              <a:gd name="connsiteY2431" fmla="*/ 309535 h 4524375"/>
              <a:gd name="connsiteX2432" fmla="*/ 9135466 w 12191999"/>
              <a:gd name="connsiteY2432" fmla="*/ 307154 h 4524375"/>
              <a:gd name="connsiteX2433" fmla="*/ 9132688 w 12191999"/>
              <a:gd name="connsiteY2433" fmla="*/ 303979 h 4524375"/>
              <a:gd name="connsiteX2434" fmla="*/ 9129910 w 12191999"/>
              <a:gd name="connsiteY2434" fmla="*/ 301995 h 4524375"/>
              <a:gd name="connsiteX2435" fmla="*/ 9127132 w 12191999"/>
              <a:gd name="connsiteY2435" fmla="*/ 299614 h 4524375"/>
              <a:gd name="connsiteX2436" fmla="*/ 9123560 w 12191999"/>
              <a:gd name="connsiteY2436" fmla="*/ 297630 h 4524375"/>
              <a:gd name="connsiteX2437" fmla="*/ 9119988 w 12191999"/>
              <a:gd name="connsiteY2437" fmla="*/ 296043 h 4524375"/>
              <a:gd name="connsiteX2438" fmla="*/ 9116020 w 12191999"/>
              <a:gd name="connsiteY2438" fmla="*/ 294455 h 4524375"/>
              <a:gd name="connsiteX2439" fmla="*/ 9112051 w 12191999"/>
              <a:gd name="connsiteY2439" fmla="*/ 293661 h 4524375"/>
              <a:gd name="connsiteX2440" fmla="*/ 9107686 w 12191999"/>
              <a:gd name="connsiteY2440" fmla="*/ 292471 h 4524375"/>
              <a:gd name="connsiteX2441" fmla="*/ 9102527 w 12191999"/>
              <a:gd name="connsiteY2441" fmla="*/ 292074 h 4524375"/>
              <a:gd name="connsiteX2442" fmla="*/ 9097368 w 12191999"/>
              <a:gd name="connsiteY2442" fmla="*/ 291280 h 4524375"/>
              <a:gd name="connsiteX2443" fmla="*/ 9091812 w 12191999"/>
              <a:gd name="connsiteY2443" fmla="*/ 291280 h 4524375"/>
              <a:gd name="connsiteX2444" fmla="*/ 9095781 w 12191999"/>
              <a:gd name="connsiteY2444" fmla="*/ 286519 h 4524375"/>
              <a:gd name="connsiteX2445" fmla="*/ 9099749 w 12191999"/>
              <a:gd name="connsiteY2445" fmla="*/ 282550 h 4524375"/>
              <a:gd name="connsiteX2446" fmla="*/ 9104511 w 12191999"/>
              <a:gd name="connsiteY2446" fmla="*/ 279772 h 4524375"/>
              <a:gd name="connsiteX2447" fmla="*/ 9108480 w 12191999"/>
              <a:gd name="connsiteY2447" fmla="*/ 278185 h 4524375"/>
              <a:gd name="connsiteX2448" fmla="*/ 9112448 w 12191999"/>
              <a:gd name="connsiteY2448" fmla="*/ 278185 h 4524375"/>
              <a:gd name="connsiteX2449" fmla="*/ 9116417 w 12191999"/>
              <a:gd name="connsiteY2449" fmla="*/ 278978 h 4524375"/>
              <a:gd name="connsiteX2450" fmla="*/ 9120782 w 12191999"/>
              <a:gd name="connsiteY2450" fmla="*/ 280962 h 4524375"/>
              <a:gd name="connsiteX2451" fmla="*/ 9124751 w 12191999"/>
              <a:gd name="connsiteY2451" fmla="*/ 283344 h 4524375"/>
              <a:gd name="connsiteX2452" fmla="*/ 9129116 w 12191999"/>
              <a:gd name="connsiteY2452" fmla="*/ 286519 h 4524375"/>
              <a:gd name="connsiteX2453" fmla="*/ 9133481 w 12191999"/>
              <a:gd name="connsiteY2453" fmla="*/ 290487 h 4524375"/>
              <a:gd name="connsiteX2454" fmla="*/ 9137450 w 12191999"/>
              <a:gd name="connsiteY2454" fmla="*/ 294852 h 4524375"/>
              <a:gd name="connsiteX2455" fmla="*/ 9141418 w 12191999"/>
              <a:gd name="connsiteY2455" fmla="*/ 300408 h 4524375"/>
              <a:gd name="connsiteX2456" fmla="*/ 9149355 w 12191999"/>
              <a:gd name="connsiteY2456" fmla="*/ 311916 h 4524375"/>
              <a:gd name="connsiteX2457" fmla="*/ 9158086 w 12191999"/>
              <a:gd name="connsiteY2457" fmla="*/ 324218 h 4524375"/>
              <a:gd name="connsiteX2458" fmla="*/ 9160467 w 12191999"/>
              <a:gd name="connsiteY2458" fmla="*/ 323425 h 4524375"/>
              <a:gd name="connsiteX2459" fmla="*/ 9163245 w 12191999"/>
              <a:gd name="connsiteY2459" fmla="*/ 322234 h 4524375"/>
              <a:gd name="connsiteX2460" fmla="*/ 9165626 w 12191999"/>
              <a:gd name="connsiteY2460" fmla="*/ 321440 h 4524375"/>
              <a:gd name="connsiteX2461" fmla="*/ 9168404 w 12191999"/>
              <a:gd name="connsiteY2461" fmla="*/ 319456 h 4524375"/>
              <a:gd name="connsiteX2462" fmla="*/ 9170785 w 12191999"/>
              <a:gd name="connsiteY2462" fmla="*/ 343266 h 4524375"/>
              <a:gd name="connsiteX2463" fmla="*/ 9179516 w 12191999"/>
              <a:gd name="connsiteY2463" fmla="*/ 355568 h 4524375"/>
              <a:gd name="connsiteX2464" fmla="*/ 9183881 w 12191999"/>
              <a:gd name="connsiteY2464" fmla="*/ 360727 h 4524375"/>
              <a:gd name="connsiteX2465" fmla="*/ 9188643 w 12191999"/>
              <a:gd name="connsiteY2465" fmla="*/ 365886 h 4524375"/>
              <a:gd name="connsiteX2466" fmla="*/ 9193009 w 12191999"/>
              <a:gd name="connsiteY2466" fmla="*/ 369855 h 4524375"/>
              <a:gd name="connsiteX2467" fmla="*/ 9197374 w 12191999"/>
              <a:gd name="connsiteY2467" fmla="*/ 373426 h 4524375"/>
              <a:gd name="connsiteX2468" fmla="*/ 9202136 w 12191999"/>
              <a:gd name="connsiteY2468" fmla="*/ 375807 h 4524375"/>
              <a:gd name="connsiteX2469" fmla="*/ 9206502 w 12191999"/>
              <a:gd name="connsiteY2469" fmla="*/ 377395 h 4524375"/>
              <a:gd name="connsiteX2470" fmla="*/ 9208486 w 12191999"/>
              <a:gd name="connsiteY2470" fmla="*/ 377395 h 4524375"/>
              <a:gd name="connsiteX2471" fmla="*/ 9211264 w 12191999"/>
              <a:gd name="connsiteY2471" fmla="*/ 377395 h 4524375"/>
              <a:gd name="connsiteX2472" fmla="*/ 9213248 w 12191999"/>
              <a:gd name="connsiteY2472" fmla="*/ 377395 h 4524375"/>
              <a:gd name="connsiteX2473" fmla="*/ 9215629 w 12191999"/>
              <a:gd name="connsiteY2473" fmla="*/ 376601 h 4524375"/>
              <a:gd name="connsiteX2474" fmla="*/ 9217613 w 12191999"/>
              <a:gd name="connsiteY2474" fmla="*/ 375410 h 4524375"/>
              <a:gd name="connsiteX2475" fmla="*/ 9220391 w 12191999"/>
              <a:gd name="connsiteY2475" fmla="*/ 374617 h 4524375"/>
              <a:gd name="connsiteX2476" fmla="*/ 9224757 w 12191999"/>
              <a:gd name="connsiteY2476" fmla="*/ 370251 h 4524375"/>
              <a:gd name="connsiteX2477" fmla="*/ 9229519 w 12191999"/>
              <a:gd name="connsiteY2477" fmla="*/ 364696 h 4524375"/>
              <a:gd name="connsiteX2478" fmla="*/ 9233884 w 12191999"/>
              <a:gd name="connsiteY2478" fmla="*/ 357949 h 4524375"/>
              <a:gd name="connsiteX2479" fmla="*/ 9239043 w 12191999"/>
              <a:gd name="connsiteY2479" fmla="*/ 348822 h 4524375"/>
              <a:gd name="connsiteX2480" fmla="*/ 9243408 w 12191999"/>
              <a:gd name="connsiteY2480" fmla="*/ 338108 h 4524375"/>
              <a:gd name="connsiteX2481" fmla="*/ 9222772 w 12191999"/>
              <a:gd name="connsiteY2481" fmla="*/ 432159 h 4524375"/>
              <a:gd name="connsiteX2482" fmla="*/ 9227931 w 12191999"/>
              <a:gd name="connsiteY2482" fmla="*/ 431762 h 4524375"/>
              <a:gd name="connsiteX2483" fmla="*/ 9232297 w 12191999"/>
              <a:gd name="connsiteY2483" fmla="*/ 430571 h 4524375"/>
              <a:gd name="connsiteX2484" fmla="*/ 9237456 w 12191999"/>
              <a:gd name="connsiteY2484" fmla="*/ 428984 h 4524375"/>
              <a:gd name="connsiteX2485" fmla="*/ 9242218 w 12191999"/>
              <a:gd name="connsiteY2485" fmla="*/ 426999 h 4524375"/>
              <a:gd name="connsiteX2486" fmla="*/ 9246583 w 12191999"/>
              <a:gd name="connsiteY2486" fmla="*/ 425015 h 4524375"/>
              <a:gd name="connsiteX2487" fmla="*/ 9251345 w 12191999"/>
              <a:gd name="connsiteY2487" fmla="*/ 422635 h 4524375"/>
              <a:gd name="connsiteX2488" fmla="*/ 9259679 w 12191999"/>
              <a:gd name="connsiteY2488" fmla="*/ 417079 h 4524375"/>
              <a:gd name="connsiteX2489" fmla="*/ 9268410 w 12191999"/>
              <a:gd name="connsiteY2489" fmla="*/ 410729 h 4524375"/>
              <a:gd name="connsiteX2490" fmla="*/ 9276347 w 12191999"/>
              <a:gd name="connsiteY2490" fmla="*/ 403983 h 4524375"/>
              <a:gd name="connsiteX2491" fmla="*/ 9292221 w 12191999"/>
              <a:gd name="connsiteY2491" fmla="*/ 389300 h 4524375"/>
              <a:gd name="connsiteX2492" fmla="*/ 9297777 w 12191999"/>
              <a:gd name="connsiteY2492" fmla="*/ 400808 h 4524375"/>
              <a:gd name="connsiteX2493" fmla="*/ 9303333 w 12191999"/>
              <a:gd name="connsiteY2493" fmla="*/ 410729 h 4524375"/>
              <a:gd name="connsiteX2494" fmla="*/ 9309285 w 12191999"/>
              <a:gd name="connsiteY2494" fmla="*/ 420650 h 4524375"/>
              <a:gd name="connsiteX2495" fmla="*/ 9314841 w 12191999"/>
              <a:gd name="connsiteY2495" fmla="*/ 429777 h 4524375"/>
              <a:gd name="connsiteX2496" fmla="*/ 9320397 w 12191999"/>
              <a:gd name="connsiteY2496" fmla="*/ 437714 h 4524375"/>
              <a:gd name="connsiteX2497" fmla="*/ 9326747 w 12191999"/>
              <a:gd name="connsiteY2497" fmla="*/ 444857 h 4524375"/>
              <a:gd name="connsiteX2498" fmla="*/ 9332303 w 12191999"/>
              <a:gd name="connsiteY2498" fmla="*/ 451207 h 4524375"/>
              <a:gd name="connsiteX2499" fmla="*/ 9337858 w 12191999"/>
              <a:gd name="connsiteY2499" fmla="*/ 457556 h 4524375"/>
              <a:gd name="connsiteX2500" fmla="*/ 9343414 w 12191999"/>
              <a:gd name="connsiteY2500" fmla="*/ 462715 h 4524375"/>
              <a:gd name="connsiteX2501" fmla="*/ 9349367 w 12191999"/>
              <a:gd name="connsiteY2501" fmla="*/ 467080 h 4524375"/>
              <a:gd name="connsiteX2502" fmla="*/ 9354923 w 12191999"/>
              <a:gd name="connsiteY2502" fmla="*/ 471049 h 4524375"/>
              <a:gd name="connsiteX2503" fmla="*/ 9360479 w 12191999"/>
              <a:gd name="connsiteY2503" fmla="*/ 474620 h 4524375"/>
              <a:gd name="connsiteX2504" fmla="*/ 9366035 w 12191999"/>
              <a:gd name="connsiteY2504" fmla="*/ 477795 h 4524375"/>
              <a:gd name="connsiteX2505" fmla="*/ 9371591 w 12191999"/>
              <a:gd name="connsiteY2505" fmla="*/ 479779 h 4524375"/>
              <a:gd name="connsiteX2506" fmla="*/ 9377147 w 12191999"/>
              <a:gd name="connsiteY2506" fmla="*/ 481763 h 4524375"/>
              <a:gd name="connsiteX2507" fmla="*/ 9382702 w 12191999"/>
              <a:gd name="connsiteY2507" fmla="*/ 483351 h 4524375"/>
              <a:gd name="connsiteX2508" fmla="*/ 9386274 w 12191999"/>
              <a:gd name="connsiteY2508" fmla="*/ 478192 h 4524375"/>
              <a:gd name="connsiteX2509" fmla="*/ 9389846 w 12191999"/>
              <a:gd name="connsiteY2509" fmla="*/ 472239 h 4524375"/>
              <a:gd name="connsiteX2510" fmla="*/ 9393417 w 12191999"/>
              <a:gd name="connsiteY2510" fmla="*/ 464699 h 4524375"/>
              <a:gd name="connsiteX2511" fmla="*/ 9396989 w 12191999"/>
              <a:gd name="connsiteY2511" fmla="*/ 455572 h 4524375"/>
              <a:gd name="connsiteX2512" fmla="*/ 9392227 w 12191999"/>
              <a:gd name="connsiteY2512" fmla="*/ 446842 h 4524375"/>
              <a:gd name="connsiteX2513" fmla="*/ 9387861 w 12191999"/>
              <a:gd name="connsiteY2513" fmla="*/ 436523 h 4524375"/>
              <a:gd name="connsiteX2514" fmla="*/ 9377543 w 12191999"/>
              <a:gd name="connsiteY2514" fmla="*/ 413904 h 4524375"/>
              <a:gd name="connsiteX2515" fmla="*/ 9367225 w 12191999"/>
              <a:gd name="connsiteY2515" fmla="*/ 388506 h 4524375"/>
              <a:gd name="connsiteX2516" fmla="*/ 9360876 w 12191999"/>
              <a:gd name="connsiteY2516" fmla="*/ 375807 h 4524375"/>
              <a:gd name="connsiteX2517" fmla="*/ 9355320 w 12191999"/>
              <a:gd name="connsiteY2517" fmla="*/ 363902 h 4524375"/>
              <a:gd name="connsiteX2518" fmla="*/ 9360876 w 12191999"/>
              <a:gd name="connsiteY2518" fmla="*/ 366283 h 4524375"/>
              <a:gd name="connsiteX2519" fmla="*/ 9367225 w 12191999"/>
              <a:gd name="connsiteY2519" fmla="*/ 369458 h 4524375"/>
              <a:gd name="connsiteX2520" fmla="*/ 9373178 w 12191999"/>
              <a:gd name="connsiteY2520" fmla="*/ 373426 h 4524375"/>
              <a:gd name="connsiteX2521" fmla="*/ 9379528 w 12191999"/>
              <a:gd name="connsiteY2521" fmla="*/ 378585 h 4524375"/>
              <a:gd name="connsiteX2522" fmla="*/ 9386274 w 12191999"/>
              <a:gd name="connsiteY2522" fmla="*/ 384934 h 4524375"/>
              <a:gd name="connsiteX2523" fmla="*/ 9393417 w 12191999"/>
              <a:gd name="connsiteY2523" fmla="*/ 392871 h 4524375"/>
              <a:gd name="connsiteX2524" fmla="*/ 9400561 w 12191999"/>
              <a:gd name="connsiteY2524" fmla="*/ 401205 h 4524375"/>
              <a:gd name="connsiteX2525" fmla="*/ 9408101 w 12191999"/>
              <a:gd name="connsiteY2525" fmla="*/ 410729 h 4524375"/>
              <a:gd name="connsiteX2526" fmla="*/ 9411672 w 12191999"/>
              <a:gd name="connsiteY2526" fmla="*/ 391284 h 4524375"/>
              <a:gd name="connsiteX2527" fmla="*/ 9415244 w 12191999"/>
              <a:gd name="connsiteY2527" fmla="*/ 367871 h 4524375"/>
              <a:gd name="connsiteX2528" fmla="*/ 9412069 w 12191999"/>
              <a:gd name="connsiteY2528" fmla="*/ 393665 h 4524375"/>
              <a:gd name="connsiteX2529" fmla="*/ 9410085 w 12191999"/>
              <a:gd name="connsiteY2529" fmla="*/ 415095 h 4524375"/>
              <a:gd name="connsiteX2530" fmla="*/ 9416038 w 12191999"/>
              <a:gd name="connsiteY2530" fmla="*/ 423031 h 4524375"/>
              <a:gd name="connsiteX2531" fmla="*/ 9421990 w 12191999"/>
              <a:gd name="connsiteY2531" fmla="*/ 432159 h 4524375"/>
              <a:gd name="connsiteX2532" fmla="*/ 9420800 w 12191999"/>
              <a:gd name="connsiteY2532" fmla="*/ 443667 h 4524375"/>
              <a:gd name="connsiteX2533" fmla="*/ 9419213 w 12191999"/>
              <a:gd name="connsiteY2533" fmla="*/ 452794 h 4524375"/>
              <a:gd name="connsiteX2534" fmla="*/ 9417625 w 12191999"/>
              <a:gd name="connsiteY2534" fmla="*/ 459937 h 4524375"/>
              <a:gd name="connsiteX2535" fmla="*/ 9415641 w 12191999"/>
              <a:gd name="connsiteY2535" fmla="*/ 465096 h 4524375"/>
              <a:gd name="connsiteX2536" fmla="*/ 9417228 w 12191999"/>
              <a:gd name="connsiteY2536" fmla="*/ 465493 h 4524375"/>
              <a:gd name="connsiteX2537" fmla="*/ 9418816 w 12191999"/>
              <a:gd name="connsiteY2537" fmla="*/ 465096 h 4524375"/>
              <a:gd name="connsiteX2538" fmla="*/ 9420800 w 12191999"/>
              <a:gd name="connsiteY2538" fmla="*/ 464699 h 4524375"/>
              <a:gd name="connsiteX2539" fmla="*/ 9422784 w 12191999"/>
              <a:gd name="connsiteY2539" fmla="*/ 463509 h 4524375"/>
              <a:gd name="connsiteX2540" fmla="*/ 9426753 w 12191999"/>
              <a:gd name="connsiteY2540" fmla="*/ 459937 h 4524375"/>
              <a:gd name="connsiteX2541" fmla="*/ 9431118 w 12191999"/>
              <a:gd name="connsiteY2541" fmla="*/ 455969 h 4524375"/>
              <a:gd name="connsiteX2542" fmla="*/ 9441436 w 12191999"/>
              <a:gd name="connsiteY2542" fmla="*/ 444857 h 4524375"/>
              <a:gd name="connsiteX2543" fmla="*/ 9446595 w 12191999"/>
              <a:gd name="connsiteY2543" fmla="*/ 439302 h 4524375"/>
              <a:gd name="connsiteX2544" fmla="*/ 9451357 w 12191999"/>
              <a:gd name="connsiteY2544" fmla="*/ 433746 h 4524375"/>
              <a:gd name="connsiteX2545" fmla="*/ 9456913 w 12191999"/>
              <a:gd name="connsiteY2545" fmla="*/ 428984 h 4524375"/>
              <a:gd name="connsiteX2546" fmla="*/ 9462072 w 12191999"/>
              <a:gd name="connsiteY2546" fmla="*/ 425015 h 4524375"/>
              <a:gd name="connsiteX2547" fmla="*/ 9464850 w 12191999"/>
              <a:gd name="connsiteY2547" fmla="*/ 423428 h 4524375"/>
              <a:gd name="connsiteX2548" fmla="*/ 9467628 w 12191999"/>
              <a:gd name="connsiteY2548" fmla="*/ 422635 h 4524375"/>
              <a:gd name="connsiteX2549" fmla="*/ 9470406 w 12191999"/>
              <a:gd name="connsiteY2549" fmla="*/ 421840 h 4524375"/>
              <a:gd name="connsiteX2550" fmla="*/ 9472390 w 12191999"/>
              <a:gd name="connsiteY2550" fmla="*/ 421444 h 4524375"/>
              <a:gd name="connsiteX2551" fmla="*/ 9474771 w 12191999"/>
              <a:gd name="connsiteY2551" fmla="*/ 421840 h 4524375"/>
              <a:gd name="connsiteX2552" fmla="*/ 9477152 w 12191999"/>
              <a:gd name="connsiteY2552" fmla="*/ 423031 h 4524375"/>
              <a:gd name="connsiteX2553" fmla="*/ 9479534 w 12191999"/>
              <a:gd name="connsiteY2553" fmla="*/ 424619 h 4524375"/>
              <a:gd name="connsiteX2554" fmla="*/ 9481518 w 12191999"/>
              <a:gd name="connsiteY2554" fmla="*/ 426603 h 4524375"/>
              <a:gd name="connsiteX2555" fmla="*/ 9483502 w 12191999"/>
              <a:gd name="connsiteY2555" fmla="*/ 428984 h 4524375"/>
              <a:gd name="connsiteX2556" fmla="*/ 9485486 w 12191999"/>
              <a:gd name="connsiteY2556" fmla="*/ 432555 h 4524375"/>
              <a:gd name="connsiteX2557" fmla="*/ 9487471 w 12191999"/>
              <a:gd name="connsiteY2557" fmla="*/ 436523 h 4524375"/>
              <a:gd name="connsiteX2558" fmla="*/ 9489058 w 12191999"/>
              <a:gd name="connsiteY2558" fmla="*/ 441683 h 4524375"/>
              <a:gd name="connsiteX2559" fmla="*/ 9486280 w 12191999"/>
              <a:gd name="connsiteY2559" fmla="*/ 448429 h 4524375"/>
              <a:gd name="connsiteX2560" fmla="*/ 9498979 w 12191999"/>
              <a:gd name="connsiteY2560" fmla="*/ 440095 h 4524375"/>
              <a:gd name="connsiteX2561" fmla="*/ 9511281 w 12191999"/>
              <a:gd name="connsiteY2561" fmla="*/ 433349 h 4524375"/>
              <a:gd name="connsiteX2562" fmla="*/ 9523187 w 12191999"/>
              <a:gd name="connsiteY2562" fmla="*/ 426206 h 4524375"/>
              <a:gd name="connsiteX2563" fmla="*/ 9535489 w 12191999"/>
              <a:gd name="connsiteY2563" fmla="*/ 419856 h 4524375"/>
              <a:gd name="connsiteX2564" fmla="*/ 9541442 w 12191999"/>
              <a:gd name="connsiteY2564" fmla="*/ 417475 h 4524375"/>
              <a:gd name="connsiteX2565" fmla="*/ 9547792 w 12191999"/>
              <a:gd name="connsiteY2565" fmla="*/ 415491 h 4524375"/>
              <a:gd name="connsiteX2566" fmla="*/ 9553744 w 12191999"/>
              <a:gd name="connsiteY2566" fmla="*/ 413507 h 4524375"/>
              <a:gd name="connsiteX2567" fmla="*/ 9559697 w 12191999"/>
              <a:gd name="connsiteY2567" fmla="*/ 412316 h 4524375"/>
              <a:gd name="connsiteX2568" fmla="*/ 9566047 w 12191999"/>
              <a:gd name="connsiteY2568" fmla="*/ 411523 h 4524375"/>
              <a:gd name="connsiteX2569" fmla="*/ 9571999 w 12191999"/>
              <a:gd name="connsiteY2569" fmla="*/ 410729 h 4524375"/>
              <a:gd name="connsiteX2570" fmla="*/ 9577952 w 12191999"/>
              <a:gd name="connsiteY2570" fmla="*/ 411523 h 4524375"/>
              <a:gd name="connsiteX2571" fmla="*/ 9583905 w 12191999"/>
              <a:gd name="connsiteY2571" fmla="*/ 411920 h 4524375"/>
              <a:gd name="connsiteX2572" fmla="*/ 9584699 w 12191999"/>
              <a:gd name="connsiteY2572" fmla="*/ 440889 h 4524375"/>
              <a:gd name="connsiteX2573" fmla="*/ 9677164 w 12191999"/>
              <a:gd name="connsiteY2573" fmla="*/ 371045 h 4524375"/>
              <a:gd name="connsiteX2574" fmla="*/ 9671212 w 12191999"/>
              <a:gd name="connsiteY2574" fmla="*/ 394062 h 4524375"/>
              <a:gd name="connsiteX2575" fmla="*/ 9670021 w 12191999"/>
              <a:gd name="connsiteY2575" fmla="*/ 398824 h 4524375"/>
              <a:gd name="connsiteX2576" fmla="*/ 9670021 w 12191999"/>
              <a:gd name="connsiteY2576" fmla="*/ 399617 h 4524375"/>
              <a:gd name="connsiteX2577" fmla="*/ 9670418 w 12191999"/>
              <a:gd name="connsiteY2577" fmla="*/ 399617 h 4524375"/>
              <a:gd name="connsiteX2578" fmla="*/ 9673990 w 12191999"/>
              <a:gd name="connsiteY2578" fmla="*/ 392078 h 4524375"/>
              <a:gd name="connsiteX2579" fmla="*/ 9680736 w 12191999"/>
              <a:gd name="connsiteY2579" fmla="*/ 376998 h 4524375"/>
              <a:gd name="connsiteX2580" fmla="*/ 9685101 w 12191999"/>
              <a:gd name="connsiteY2580" fmla="*/ 367871 h 4524375"/>
              <a:gd name="connsiteX2581" fmla="*/ 9690260 w 12191999"/>
              <a:gd name="connsiteY2581" fmla="*/ 358743 h 4524375"/>
              <a:gd name="connsiteX2582" fmla="*/ 9695419 w 12191999"/>
              <a:gd name="connsiteY2582" fmla="*/ 349616 h 4524375"/>
              <a:gd name="connsiteX2583" fmla="*/ 9701372 w 12191999"/>
              <a:gd name="connsiteY2583" fmla="*/ 342076 h 4524375"/>
              <a:gd name="connsiteX2584" fmla="*/ 9704150 w 12191999"/>
              <a:gd name="connsiteY2584" fmla="*/ 338901 h 4524375"/>
              <a:gd name="connsiteX2585" fmla="*/ 9706928 w 12191999"/>
              <a:gd name="connsiteY2585" fmla="*/ 336520 h 4524375"/>
              <a:gd name="connsiteX2586" fmla="*/ 9709706 w 12191999"/>
              <a:gd name="connsiteY2586" fmla="*/ 334139 h 4524375"/>
              <a:gd name="connsiteX2587" fmla="*/ 9712484 w 12191999"/>
              <a:gd name="connsiteY2587" fmla="*/ 332552 h 4524375"/>
              <a:gd name="connsiteX2588" fmla="*/ 9715659 w 12191999"/>
              <a:gd name="connsiteY2588" fmla="*/ 332155 h 4524375"/>
              <a:gd name="connsiteX2589" fmla="*/ 9718040 w 12191999"/>
              <a:gd name="connsiteY2589" fmla="*/ 332155 h 4524375"/>
              <a:gd name="connsiteX2590" fmla="*/ 9720818 w 12191999"/>
              <a:gd name="connsiteY2590" fmla="*/ 332949 h 4524375"/>
              <a:gd name="connsiteX2591" fmla="*/ 9723596 w 12191999"/>
              <a:gd name="connsiteY2591" fmla="*/ 334536 h 4524375"/>
              <a:gd name="connsiteX2592" fmla="*/ 9726374 w 12191999"/>
              <a:gd name="connsiteY2592" fmla="*/ 330567 h 4524375"/>
              <a:gd name="connsiteX2593" fmla="*/ 9729152 w 12191999"/>
              <a:gd name="connsiteY2593" fmla="*/ 326202 h 4524375"/>
              <a:gd name="connsiteX2594" fmla="*/ 9732326 w 12191999"/>
              <a:gd name="connsiteY2594" fmla="*/ 323425 h 4524375"/>
              <a:gd name="connsiteX2595" fmla="*/ 9735501 w 12191999"/>
              <a:gd name="connsiteY2595" fmla="*/ 320250 h 4524375"/>
              <a:gd name="connsiteX2596" fmla="*/ 9739073 w 12191999"/>
              <a:gd name="connsiteY2596" fmla="*/ 317869 h 4524375"/>
              <a:gd name="connsiteX2597" fmla="*/ 9741851 w 12191999"/>
              <a:gd name="connsiteY2597" fmla="*/ 315091 h 4524375"/>
              <a:gd name="connsiteX2598" fmla="*/ 9745422 w 12191999"/>
              <a:gd name="connsiteY2598" fmla="*/ 313900 h 4524375"/>
              <a:gd name="connsiteX2599" fmla="*/ 9748597 w 12191999"/>
              <a:gd name="connsiteY2599" fmla="*/ 312313 h 4524375"/>
              <a:gd name="connsiteX2600" fmla="*/ 9752169 w 12191999"/>
              <a:gd name="connsiteY2600" fmla="*/ 311122 h 4524375"/>
              <a:gd name="connsiteX2601" fmla="*/ 9755740 w 12191999"/>
              <a:gd name="connsiteY2601" fmla="*/ 310726 h 4524375"/>
              <a:gd name="connsiteX2602" fmla="*/ 9759312 w 12191999"/>
              <a:gd name="connsiteY2602" fmla="*/ 310328 h 4524375"/>
              <a:gd name="connsiteX2603" fmla="*/ 9762487 w 12191999"/>
              <a:gd name="connsiteY2603" fmla="*/ 310328 h 4524375"/>
              <a:gd name="connsiteX2604" fmla="*/ 9766852 w 12191999"/>
              <a:gd name="connsiteY2604" fmla="*/ 310726 h 4524375"/>
              <a:gd name="connsiteX2605" fmla="*/ 9770424 w 12191999"/>
              <a:gd name="connsiteY2605" fmla="*/ 311916 h 4524375"/>
              <a:gd name="connsiteX2606" fmla="*/ 9773995 w 12191999"/>
              <a:gd name="connsiteY2606" fmla="*/ 312710 h 4524375"/>
              <a:gd name="connsiteX2607" fmla="*/ 9777964 w 12191999"/>
              <a:gd name="connsiteY2607" fmla="*/ 314297 h 4524375"/>
              <a:gd name="connsiteX2608" fmla="*/ 9785107 w 12191999"/>
              <a:gd name="connsiteY2608" fmla="*/ 318266 h 4524375"/>
              <a:gd name="connsiteX2609" fmla="*/ 9792647 w 12191999"/>
              <a:gd name="connsiteY2609" fmla="*/ 323425 h 4524375"/>
              <a:gd name="connsiteX2610" fmla="*/ 9800187 w 12191999"/>
              <a:gd name="connsiteY2610" fmla="*/ 329774 h 4524375"/>
              <a:gd name="connsiteX2611" fmla="*/ 9807728 w 12191999"/>
              <a:gd name="connsiteY2611" fmla="*/ 337710 h 4524375"/>
              <a:gd name="connsiteX2612" fmla="*/ 9814871 w 12191999"/>
              <a:gd name="connsiteY2612" fmla="*/ 346044 h 4524375"/>
              <a:gd name="connsiteX2613" fmla="*/ 9822014 w 12191999"/>
              <a:gd name="connsiteY2613" fmla="*/ 355568 h 4524375"/>
              <a:gd name="connsiteX2614" fmla="*/ 9828364 w 12191999"/>
              <a:gd name="connsiteY2614" fmla="*/ 366680 h 4524375"/>
              <a:gd name="connsiteX2615" fmla="*/ 9835507 w 12191999"/>
              <a:gd name="connsiteY2615" fmla="*/ 378585 h 4524375"/>
              <a:gd name="connsiteX2616" fmla="*/ 9894241 w 12191999"/>
              <a:gd name="connsiteY2616" fmla="*/ 384538 h 4524375"/>
              <a:gd name="connsiteX2617" fmla="*/ 9887097 w 12191999"/>
              <a:gd name="connsiteY2617" fmla="*/ 392871 h 4524375"/>
              <a:gd name="connsiteX2618" fmla="*/ 9881145 w 12191999"/>
              <a:gd name="connsiteY2618" fmla="*/ 400808 h 4524375"/>
              <a:gd name="connsiteX2619" fmla="*/ 9875986 w 12191999"/>
              <a:gd name="connsiteY2619" fmla="*/ 408745 h 4524375"/>
              <a:gd name="connsiteX2620" fmla="*/ 9872414 w 12191999"/>
              <a:gd name="connsiteY2620" fmla="*/ 417079 h 4524375"/>
              <a:gd name="connsiteX2621" fmla="*/ 9869239 w 12191999"/>
              <a:gd name="connsiteY2621" fmla="*/ 425412 h 4524375"/>
              <a:gd name="connsiteX2622" fmla="*/ 9867255 w 12191999"/>
              <a:gd name="connsiteY2622" fmla="*/ 434143 h 4524375"/>
              <a:gd name="connsiteX2623" fmla="*/ 9866461 w 12191999"/>
              <a:gd name="connsiteY2623" fmla="*/ 442873 h 4524375"/>
              <a:gd name="connsiteX2624" fmla="*/ 9866064 w 12191999"/>
              <a:gd name="connsiteY2624" fmla="*/ 452001 h 4524375"/>
              <a:gd name="connsiteX2625" fmla="*/ 9866461 w 12191999"/>
              <a:gd name="connsiteY2625" fmla="*/ 461128 h 4524375"/>
              <a:gd name="connsiteX2626" fmla="*/ 9867255 w 12191999"/>
              <a:gd name="connsiteY2626" fmla="*/ 470255 h 4524375"/>
              <a:gd name="connsiteX2627" fmla="*/ 9868842 w 12191999"/>
              <a:gd name="connsiteY2627" fmla="*/ 479779 h 4524375"/>
              <a:gd name="connsiteX2628" fmla="*/ 9870430 w 12191999"/>
              <a:gd name="connsiteY2628" fmla="*/ 489303 h 4524375"/>
              <a:gd name="connsiteX2629" fmla="*/ 9875589 w 12191999"/>
              <a:gd name="connsiteY2629" fmla="*/ 509542 h 4524375"/>
              <a:gd name="connsiteX2630" fmla="*/ 9881145 w 12191999"/>
              <a:gd name="connsiteY2630" fmla="*/ 530178 h 4524375"/>
              <a:gd name="connsiteX2631" fmla="*/ 9887097 w 12191999"/>
              <a:gd name="connsiteY2631" fmla="*/ 524225 h 4524375"/>
              <a:gd name="connsiteX2632" fmla="*/ 9893844 w 12191999"/>
              <a:gd name="connsiteY2632" fmla="*/ 518273 h 4524375"/>
              <a:gd name="connsiteX2633" fmla="*/ 9900193 w 12191999"/>
              <a:gd name="connsiteY2633" fmla="*/ 513114 h 4524375"/>
              <a:gd name="connsiteX2634" fmla="*/ 9907337 w 12191999"/>
              <a:gd name="connsiteY2634" fmla="*/ 508749 h 4524375"/>
              <a:gd name="connsiteX2635" fmla="*/ 9914083 w 12191999"/>
              <a:gd name="connsiteY2635" fmla="*/ 504383 h 4524375"/>
              <a:gd name="connsiteX2636" fmla="*/ 9921623 w 12191999"/>
              <a:gd name="connsiteY2636" fmla="*/ 502002 h 4524375"/>
              <a:gd name="connsiteX2637" fmla="*/ 9925195 w 12191999"/>
              <a:gd name="connsiteY2637" fmla="*/ 500811 h 4524375"/>
              <a:gd name="connsiteX2638" fmla="*/ 9928767 w 12191999"/>
              <a:gd name="connsiteY2638" fmla="*/ 500018 h 4524375"/>
              <a:gd name="connsiteX2639" fmla="*/ 9932735 w 12191999"/>
              <a:gd name="connsiteY2639" fmla="*/ 500018 h 4524375"/>
              <a:gd name="connsiteX2640" fmla="*/ 9936307 w 12191999"/>
              <a:gd name="connsiteY2640" fmla="*/ 499621 h 4524375"/>
              <a:gd name="connsiteX2641" fmla="*/ 9940275 w 12191999"/>
              <a:gd name="connsiteY2641" fmla="*/ 500018 h 4524375"/>
              <a:gd name="connsiteX2642" fmla="*/ 9943847 w 12191999"/>
              <a:gd name="connsiteY2642" fmla="*/ 500811 h 4524375"/>
              <a:gd name="connsiteX2643" fmla="*/ 9947815 w 12191999"/>
              <a:gd name="connsiteY2643" fmla="*/ 502002 h 4524375"/>
              <a:gd name="connsiteX2644" fmla="*/ 9951784 w 12191999"/>
              <a:gd name="connsiteY2644" fmla="*/ 503590 h 4524375"/>
              <a:gd name="connsiteX2645" fmla="*/ 9955752 w 12191999"/>
              <a:gd name="connsiteY2645" fmla="*/ 505574 h 4524375"/>
              <a:gd name="connsiteX2646" fmla="*/ 9960118 w 12191999"/>
              <a:gd name="connsiteY2646" fmla="*/ 507558 h 4524375"/>
              <a:gd name="connsiteX2647" fmla="*/ 9964483 w 12191999"/>
              <a:gd name="connsiteY2647" fmla="*/ 510733 h 4524375"/>
              <a:gd name="connsiteX2648" fmla="*/ 9968451 w 12191999"/>
              <a:gd name="connsiteY2648" fmla="*/ 514305 h 4524375"/>
              <a:gd name="connsiteX2649" fmla="*/ 9972817 w 12191999"/>
              <a:gd name="connsiteY2649" fmla="*/ 518273 h 4524375"/>
              <a:gd name="connsiteX2650" fmla="*/ 9977182 w 12191999"/>
              <a:gd name="connsiteY2650" fmla="*/ 522241 h 4524375"/>
              <a:gd name="connsiteX2651" fmla="*/ 9981547 w 12191999"/>
              <a:gd name="connsiteY2651" fmla="*/ 527400 h 4524375"/>
              <a:gd name="connsiteX2652" fmla="*/ 9985913 w 12191999"/>
              <a:gd name="connsiteY2652" fmla="*/ 532956 h 4524375"/>
              <a:gd name="connsiteX2653" fmla="*/ 9990278 w 12191999"/>
              <a:gd name="connsiteY2653" fmla="*/ 538908 h 4524375"/>
              <a:gd name="connsiteX2654" fmla="*/ 9995437 w 12191999"/>
              <a:gd name="connsiteY2654" fmla="*/ 546051 h 4524375"/>
              <a:gd name="connsiteX2655" fmla="*/ 10004565 w 12191999"/>
              <a:gd name="connsiteY2655" fmla="*/ 561131 h 4524375"/>
              <a:gd name="connsiteX2656" fmla="*/ 10000993 w 12191999"/>
              <a:gd name="connsiteY2656" fmla="*/ 568274 h 4524375"/>
              <a:gd name="connsiteX2657" fmla="*/ 9998612 w 12191999"/>
              <a:gd name="connsiteY2657" fmla="*/ 575418 h 4524375"/>
              <a:gd name="connsiteX2658" fmla="*/ 9995834 w 12191999"/>
              <a:gd name="connsiteY2658" fmla="*/ 582561 h 4524375"/>
              <a:gd name="connsiteX2659" fmla="*/ 9993850 w 12191999"/>
              <a:gd name="connsiteY2659" fmla="*/ 588910 h 4524375"/>
              <a:gd name="connsiteX2660" fmla="*/ 9990675 w 12191999"/>
              <a:gd name="connsiteY2660" fmla="*/ 602006 h 4524375"/>
              <a:gd name="connsiteX2661" fmla="*/ 9988691 w 12191999"/>
              <a:gd name="connsiteY2661" fmla="*/ 614704 h 4524375"/>
              <a:gd name="connsiteX2662" fmla="*/ 9999802 w 12191999"/>
              <a:gd name="connsiteY2662" fmla="*/ 605577 h 4524375"/>
              <a:gd name="connsiteX2663" fmla="*/ 10010914 w 12191999"/>
              <a:gd name="connsiteY2663" fmla="*/ 596053 h 4524375"/>
              <a:gd name="connsiteX2664" fmla="*/ 10017264 w 12191999"/>
              <a:gd name="connsiteY2664" fmla="*/ 590894 h 4524375"/>
              <a:gd name="connsiteX2665" fmla="*/ 10022820 w 12191999"/>
              <a:gd name="connsiteY2665" fmla="*/ 584942 h 4524375"/>
              <a:gd name="connsiteX2666" fmla="*/ 10027582 w 12191999"/>
              <a:gd name="connsiteY2666" fmla="*/ 578989 h 4524375"/>
              <a:gd name="connsiteX2667" fmla="*/ 10033535 w 12191999"/>
              <a:gd name="connsiteY2667" fmla="*/ 572243 h 4524375"/>
              <a:gd name="connsiteX2668" fmla="*/ 10038297 w 12191999"/>
              <a:gd name="connsiteY2668" fmla="*/ 565099 h 4524375"/>
              <a:gd name="connsiteX2669" fmla="*/ 10043456 w 12191999"/>
              <a:gd name="connsiteY2669" fmla="*/ 557163 h 4524375"/>
              <a:gd name="connsiteX2670" fmla="*/ 10047821 w 12191999"/>
              <a:gd name="connsiteY2670" fmla="*/ 548432 h 4524375"/>
              <a:gd name="connsiteX2671" fmla="*/ 10052187 w 12191999"/>
              <a:gd name="connsiteY2671" fmla="*/ 539305 h 4524375"/>
              <a:gd name="connsiteX2672" fmla="*/ 10056155 w 12191999"/>
              <a:gd name="connsiteY2672" fmla="*/ 528988 h 4524375"/>
              <a:gd name="connsiteX2673" fmla="*/ 10060124 w 12191999"/>
              <a:gd name="connsiteY2673" fmla="*/ 518273 h 4524375"/>
              <a:gd name="connsiteX2674" fmla="*/ 10063298 w 12191999"/>
              <a:gd name="connsiteY2674" fmla="*/ 505971 h 4524375"/>
              <a:gd name="connsiteX2675" fmla="*/ 10066076 w 12191999"/>
              <a:gd name="connsiteY2675" fmla="*/ 492875 h 4524375"/>
              <a:gd name="connsiteX2676" fmla="*/ 10064886 w 12191999"/>
              <a:gd name="connsiteY2676" fmla="*/ 482160 h 4524375"/>
              <a:gd name="connsiteX2677" fmla="*/ 10062505 w 12191999"/>
              <a:gd name="connsiteY2677" fmla="*/ 471445 h 4524375"/>
              <a:gd name="connsiteX2678" fmla="*/ 10060124 w 12191999"/>
              <a:gd name="connsiteY2678" fmla="*/ 461128 h 4524375"/>
              <a:gd name="connsiteX2679" fmla="*/ 10056949 w 12191999"/>
              <a:gd name="connsiteY2679" fmla="*/ 450810 h 4524375"/>
              <a:gd name="connsiteX2680" fmla="*/ 10054171 w 12191999"/>
              <a:gd name="connsiteY2680" fmla="*/ 440889 h 4524375"/>
              <a:gd name="connsiteX2681" fmla="*/ 10050599 w 12191999"/>
              <a:gd name="connsiteY2681" fmla="*/ 431762 h 4524375"/>
              <a:gd name="connsiteX2682" fmla="*/ 10047027 w 12191999"/>
              <a:gd name="connsiteY2682" fmla="*/ 421840 h 4524375"/>
              <a:gd name="connsiteX2683" fmla="*/ 10043059 w 12191999"/>
              <a:gd name="connsiteY2683" fmla="*/ 413507 h 4524375"/>
              <a:gd name="connsiteX2684" fmla="*/ 10041075 w 12191999"/>
              <a:gd name="connsiteY2684" fmla="*/ 417475 h 4524375"/>
              <a:gd name="connsiteX2685" fmla="*/ 10040281 w 12191999"/>
              <a:gd name="connsiteY2685" fmla="*/ 417872 h 4524375"/>
              <a:gd name="connsiteX2686" fmla="*/ 10041868 w 12191999"/>
              <a:gd name="connsiteY2686" fmla="*/ 411523 h 4524375"/>
              <a:gd name="connsiteX2687" fmla="*/ 10039487 w 12191999"/>
              <a:gd name="connsiteY2687" fmla="*/ 405173 h 4524375"/>
              <a:gd name="connsiteX2688" fmla="*/ 10041075 w 12191999"/>
              <a:gd name="connsiteY2688" fmla="*/ 407554 h 4524375"/>
              <a:gd name="connsiteX2689" fmla="*/ 10042265 w 12191999"/>
              <a:gd name="connsiteY2689" fmla="*/ 408745 h 4524375"/>
              <a:gd name="connsiteX2690" fmla="*/ 10047821 w 12191999"/>
              <a:gd name="connsiteY2690" fmla="*/ 387713 h 4524375"/>
              <a:gd name="connsiteX2691" fmla="*/ 10050599 w 12191999"/>
              <a:gd name="connsiteY2691" fmla="*/ 375410 h 4524375"/>
              <a:gd name="connsiteX2692" fmla="*/ 10052980 w 12191999"/>
              <a:gd name="connsiteY2692" fmla="*/ 363902 h 4524375"/>
              <a:gd name="connsiteX2693" fmla="*/ 10060520 w 12191999"/>
              <a:gd name="connsiteY2693" fmla="*/ 367871 h 4524375"/>
              <a:gd name="connsiteX2694" fmla="*/ 10067664 w 12191999"/>
              <a:gd name="connsiteY2694" fmla="*/ 370251 h 4524375"/>
              <a:gd name="connsiteX2695" fmla="*/ 10070442 w 12191999"/>
              <a:gd name="connsiteY2695" fmla="*/ 371045 h 4524375"/>
              <a:gd name="connsiteX2696" fmla="*/ 10072823 w 12191999"/>
              <a:gd name="connsiteY2696" fmla="*/ 371045 h 4524375"/>
              <a:gd name="connsiteX2697" fmla="*/ 10075204 w 12191999"/>
              <a:gd name="connsiteY2697" fmla="*/ 371045 h 4524375"/>
              <a:gd name="connsiteX2698" fmla="*/ 10077188 w 12191999"/>
              <a:gd name="connsiteY2698" fmla="*/ 371045 h 4524375"/>
              <a:gd name="connsiteX2699" fmla="*/ 10078775 w 12191999"/>
              <a:gd name="connsiteY2699" fmla="*/ 369855 h 4524375"/>
              <a:gd name="connsiteX2700" fmla="*/ 10080363 w 12191999"/>
              <a:gd name="connsiteY2700" fmla="*/ 369061 h 4524375"/>
              <a:gd name="connsiteX2701" fmla="*/ 10081950 w 12191999"/>
              <a:gd name="connsiteY2701" fmla="*/ 367474 h 4524375"/>
              <a:gd name="connsiteX2702" fmla="*/ 10082744 w 12191999"/>
              <a:gd name="connsiteY2702" fmla="*/ 365886 h 4524375"/>
              <a:gd name="connsiteX2703" fmla="*/ 10084331 w 12191999"/>
              <a:gd name="connsiteY2703" fmla="*/ 361918 h 4524375"/>
              <a:gd name="connsiteX2704" fmla="*/ 10085125 w 12191999"/>
              <a:gd name="connsiteY2704" fmla="*/ 356362 h 4524375"/>
              <a:gd name="connsiteX2705" fmla="*/ 10085522 w 12191999"/>
              <a:gd name="connsiteY2705" fmla="*/ 350013 h 4524375"/>
              <a:gd name="connsiteX2706" fmla="*/ 10085125 w 12191999"/>
              <a:gd name="connsiteY2706" fmla="*/ 343664 h 4524375"/>
              <a:gd name="connsiteX2707" fmla="*/ 10083934 w 12191999"/>
              <a:gd name="connsiteY2707" fmla="*/ 327393 h 4524375"/>
              <a:gd name="connsiteX2708" fmla="*/ 10082347 w 12191999"/>
              <a:gd name="connsiteY2708" fmla="*/ 309535 h 4524375"/>
              <a:gd name="connsiteX2709" fmla="*/ 10080760 w 12191999"/>
              <a:gd name="connsiteY2709" fmla="*/ 290487 h 4524375"/>
              <a:gd name="connsiteX2710" fmla="*/ 10089490 w 12191999"/>
              <a:gd name="connsiteY2710" fmla="*/ 317472 h 4524375"/>
              <a:gd name="connsiteX2711" fmla="*/ 10097030 w 12191999"/>
              <a:gd name="connsiteY2711" fmla="*/ 338901 h 4524375"/>
              <a:gd name="connsiteX2712" fmla="*/ 10104571 w 12191999"/>
              <a:gd name="connsiteY2712" fmla="*/ 357156 h 4524375"/>
              <a:gd name="connsiteX2713" fmla="*/ 10112111 w 12191999"/>
              <a:gd name="connsiteY2713" fmla="*/ 371442 h 4524375"/>
              <a:gd name="connsiteX2714" fmla="*/ 10119254 w 12191999"/>
              <a:gd name="connsiteY2714" fmla="*/ 382950 h 4524375"/>
              <a:gd name="connsiteX2715" fmla="*/ 10126000 w 12191999"/>
              <a:gd name="connsiteY2715" fmla="*/ 392871 h 4524375"/>
              <a:gd name="connsiteX2716" fmla="*/ 10132350 w 12191999"/>
              <a:gd name="connsiteY2716" fmla="*/ 400411 h 4524375"/>
              <a:gd name="connsiteX2717" fmla="*/ 10139096 w 12191999"/>
              <a:gd name="connsiteY2717" fmla="*/ 406761 h 4524375"/>
              <a:gd name="connsiteX2718" fmla="*/ 10151399 w 12191999"/>
              <a:gd name="connsiteY2718" fmla="*/ 419460 h 4524375"/>
              <a:gd name="connsiteX2719" fmla="*/ 10157351 w 12191999"/>
              <a:gd name="connsiteY2719" fmla="*/ 426206 h 4524375"/>
              <a:gd name="connsiteX2720" fmla="*/ 10163304 w 12191999"/>
              <a:gd name="connsiteY2720" fmla="*/ 434143 h 4524375"/>
              <a:gd name="connsiteX2721" fmla="*/ 10168860 w 12191999"/>
              <a:gd name="connsiteY2721" fmla="*/ 444461 h 4524375"/>
              <a:gd name="connsiteX2722" fmla="*/ 10174813 w 12191999"/>
              <a:gd name="connsiteY2722" fmla="*/ 456366 h 4524375"/>
              <a:gd name="connsiteX2723" fmla="*/ 10181162 w 12191999"/>
              <a:gd name="connsiteY2723" fmla="*/ 471445 h 4524375"/>
              <a:gd name="connsiteX2724" fmla="*/ 10187115 w 12191999"/>
              <a:gd name="connsiteY2724" fmla="*/ 490494 h 4524375"/>
              <a:gd name="connsiteX2725" fmla="*/ 10193862 w 12191999"/>
              <a:gd name="connsiteY2725" fmla="*/ 483351 h 4524375"/>
              <a:gd name="connsiteX2726" fmla="*/ 10194655 w 12191999"/>
              <a:gd name="connsiteY2726" fmla="*/ 475017 h 4524375"/>
              <a:gd name="connsiteX2727" fmla="*/ 10196243 w 12191999"/>
              <a:gd name="connsiteY2727" fmla="*/ 468271 h 4524375"/>
              <a:gd name="connsiteX2728" fmla="*/ 10198227 w 12191999"/>
              <a:gd name="connsiteY2728" fmla="*/ 461921 h 4524375"/>
              <a:gd name="connsiteX2729" fmla="*/ 10200608 w 12191999"/>
              <a:gd name="connsiteY2729" fmla="*/ 457556 h 4524375"/>
              <a:gd name="connsiteX2730" fmla="*/ 10203783 w 12191999"/>
              <a:gd name="connsiteY2730" fmla="*/ 453588 h 4524375"/>
              <a:gd name="connsiteX2731" fmla="*/ 10207354 w 12191999"/>
              <a:gd name="connsiteY2731" fmla="*/ 450413 h 4524375"/>
              <a:gd name="connsiteX2732" fmla="*/ 10211323 w 12191999"/>
              <a:gd name="connsiteY2732" fmla="*/ 448429 h 4524375"/>
              <a:gd name="connsiteX2733" fmla="*/ 10215291 w 12191999"/>
              <a:gd name="connsiteY2733" fmla="*/ 446842 h 4524375"/>
              <a:gd name="connsiteX2734" fmla="*/ 10220054 w 12191999"/>
              <a:gd name="connsiteY2734" fmla="*/ 445651 h 4524375"/>
              <a:gd name="connsiteX2735" fmla="*/ 10225213 w 12191999"/>
              <a:gd name="connsiteY2735" fmla="*/ 445254 h 4524375"/>
              <a:gd name="connsiteX2736" fmla="*/ 10234737 w 12191999"/>
              <a:gd name="connsiteY2736" fmla="*/ 445254 h 4524375"/>
              <a:gd name="connsiteX2737" fmla="*/ 10245452 w 12191999"/>
              <a:gd name="connsiteY2737" fmla="*/ 445254 h 4524375"/>
              <a:gd name="connsiteX2738" fmla="*/ 10255770 w 12191999"/>
              <a:gd name="connsiteY2738" fmla="*/ 445651 h 4524375"/>
              <a:gd name="connsiteX2739" fmla="*/ 10260929 w 12191999"/>
              <a:gd name="connsiteY2739" fmla="*/ 445254 h 4524375"/>
              <a:gd name="connsiteX2740" fmla="*/ 10265691 w 12191999"/>
              <a:gd name="connsiteY2740" fmla="*/ 444857 h 4524375"/>
              <a:gd name="connsiteX2741" fmla="*/ 10270453 w 12191999"/>
              <a:gd name="connsiteY2741" fmla="*/ 443270 h 4524375"/>
              <a:gd name="connsiteX2742" fmla="*/ 10275216 w 12191999"/>
              <a:gd name="connsiteY2742" fmla="*/ 441683 h 4524375"/>
              <a:gd name="connsiteX2743" fmla="*/ 10279184 w 12191999"/>
              <a:gd name="connsiteY2743" fmla="*/ 439302 h 4524375"/>
              <a:gd name="connsiteX2744" fmla="*/ 10283153 w 12191999"/>
              <a:gd name="connsiteY2744" fmla="*/ 435730 h 4524375"/>
              <a:gd name="connsiteX2745" fmla="*/ 10286327 w 12191999"/>
              <a:gd name="connsiteY2745" fmla="*/ 431762 h 4524375"/>
              <a:gd name="connsiteX2746" fmla="*/ 10289502 w 12191999"/>
              <a:gd name="connsiteY2746" fmla="*/ 426603 h 4524375"/>
              <a:gd name="connsiteX2747" fmla="*/ 10291883 w 12191999"/>
              <a:gd name="connsiteY2747" fmla="*/ 419856 h 4524375"/>
              <a:gd name="connsiteX2748" fmla="*/ 10293868 w 12191999"/>
              <a:gd name="connsiteY2748" fmla="*/ 412316 h 4524375"/>
              <a:gd name="connsiteX2749" fmla="*/ 10295455 w 12191999"/>
              <a:gd name="connsiteY2749" fmla="*/ 403983 h 4524375"/>
              <a:gd name="connsiteX2750" fmla="*/ 10296249 w 12191999"/>
              <a:gd name="connsiteY2750" fmla="*/ 393665 h 4524375"/>
              <a:gd name="connsiteX2751" fmla="*/ 10296249 w 12191999"/>
              <a:gd name="connsiteY2751" fmla="*/ 381363 h 4524375"/>
              <a:gd name="connsiteX2752" fmla="*/ 10295852 w 12191999"/>
              <a:gd name="connsiteY2752" fmla="*/ 368267 h 4524375"/>
              <a:gd name="connsiteX2753" fmla="*/ 10294264 w 12191999"/>
              <a:gd name="connsiteY2753" fmla="*/ 353188 h 4524375"/>
              <a:gd name="connsiteX2754" fmla="*/ 10292280 w 12191999"/>
              <a:gd name="connsiteY2754" fmla="*/ 336123 h 4524375"/>
              <a:gd name="connsiteX2755" fmla="*/ 10299027 w 12191999"/>
              <a:gd name="connsiteY2755" fmla="*/ 366283 h 4524375"/>
              <a:gd name="connsiteX2756" fmla="*/ 10304582 w 12191999"/>
              <a:gd name="connsiteY2756" fmla="*/ 389300 h 4524375"/>
              <a:gd name="connsiteX2757" fmla="*/ 10308948 w 12191999"/>
              <a:gd name="connsiteY2757" fmla="*/ 405967 h 4524375"/>
              <a:gd name="connsiteX2758" fmla="*/ 10312916 w 12191999"/>
              <a:gd name="connsiteY2758" fmla="*/ 417079 h 4524375"/>
              <a:gd name="connsiteX2759" fmla="*/ 10316488 w 12191999"/>
              <a:gd name="connsiteY2759" fmla="*/ 424221 h 4524375"/>
              <a:gd name="connsiteX2760" fmla="*/ 10317678 w 12191999"/>
              <a:gd name="connsiteY2760" fmla="*/ 426206 h 4524375"/>
              <a:gd name="connsiteX2761" fmla="*/ 10319266 w 12191999"/>
              <a:gd name="connsiteY2761" fmla="*/ 427793 h 4524375"/>
              <a:gd name="connsiteX2762" fmla="*/ 10320060 w 12191999"/>
              <a:gd name="connsiteY2762" fmla="*/ 428190 h 4524375"/>
              <a:gd name="connsiteX2763" fmla="*/ 10321250 w 12191999"/>
              <a:gd name="connsiteY2763" fmla="*/ 428587 h 4524375"/>
              <a:gd name="connsiteX2764" fmla="*/ 10323234 w 12191999"/>
              <a:gd name="connsiteY2764" fmla="*/ 428587 h 4524375"/>
              <a:gd name="connsiteX2765" fmla="*/ 10325219 w 12191999"/>
              <a:gd name="connsiteY2765" fmla="*/ 428190 h 4524375"/>
              <a:gd name="connsiteX2766" fmla="*/ 10326409 w 12191999"/>
              <a:gd name="connsiteY2766" fmla="*/ 428190 h 4524375"/>
              <a:gd name="connsiteX2767" fmla="*/ 10326806 w 12191999"/>
              <a:gd name="connsiteY2767" fmla="*/ 428587 h 4524375"/>
              <a:gd name="connsiteX2768" fmla="*/ 10327600 w 12191999"/>
              <a:gd name="connsiteY2768" fmla="*/ 428984 h 4524375"/>
              <a:gd name="connsiteX2769" fmla="*/ 10328790 w 12191999"/>
              <a:gd name="connsiteY2769" fmla="*/ 430571 h 4524375"/>
              <a:gd name="connsiteX2770" fmla="*/ 10330774 w 12191999"/>
              <a:gd name="connsiteY2770" fmla="*/ 435333 h 4524375"/>
              <a:gd name="connsiteX2771" fmla="*/ 10333156 w 12191999"/>
              <a:gd name="connsiteY2771" fmla="*/ 443667 h 4524375"/>
              <a:gd name="connsiteX2772" fmla="*/ 10336330 w 12191999"/>
              <a:gd name="connsiteY2772" fmla="*/ 456762 h 4524375"/>
              <a:gd name="connsiteX2773" fmla="*/ 10339902 w 12191999"/>
              <a:gd name="connsiteY2773" fmla="*/ 475811 h 4524375"/>
              <a:gd name="connsiteX2774" fmla="*/ 10343870 w 12191999"/>
              <a:gd name="connsiteY2774" fmla="*/ 500811 h 4524375"/>
              <a:gd name="connsiteX2775" fmla="*/ 10340299 w 12191999"/>
              <a:gd name="connsiteY2775" fmla="*/ 498431 h 4524375"/>
              <a:gd name="connsiteX2776" fmla="*/ 10337521 w 12191999"/>
              <a:gd name="connsiteY2776" fmla="*/ 496050 h 4524375"/>
              <a:gd name="connsiteX2777" fmla="*/ 10333949 w 12191999"/>
              <a:gd name="connsiteY2777" fmla="*/ 494065 h 4524375"/>
              <a:gd name="connsiteX2778" fmla="*/ 10330378 w 12191999"/>
              <a:gd name="connsiteY2778" fmla="*/ 492875 h 4524375"/>
              <a:gd name="connsiteX2779" fmla="*/ 10326806 w 12191999"/>
              <a:gd name="connsiteY2779" fmla="*/ 491684 h 4524375"/>
              <a:gd name="connsiteX2780" fmla="*/ 10323234 w 12191999"/>
              <a:gd name="connsiteY2780" fmla="*/ 491684 h 4524375"/>
              <a:gd name="connsiteX2781" fmla="*/ 10319663 w 12191999"/>
              <a:gd name="connsiteY2781" fmla="*/ 491684 h 4524375"/>
              <a:gd name="connsiteX2782" fmla="*/ 10316488 w 12191999"/>
              <a:gd name="connsiteY2782" fmla="*/ 492478 h 4524375"/>
              <a:gd name="connsiteX2783" fmla="*/ 10312916 w 12191999"/>
              <a:gd name="connsiteY2783" fmla="*/ 493272 h 4524375"/>
              <a:gd name="connsiteX2784" fmla="*/ 10309741 w 12191999"/>
              <a:gd name="connsiteY2784" fmla="*/ 494859 h 4524375"/>
              <a:gd name="connsiteX2785" fmla="*/ 10306170 w 12191999"/>
              <a:gd name="connsiteY2785" fmla="*/ 496447 h 4524375"/>
              <a:gd name="connsiteX2786" fmla="*/ 10302995 w 12191999"/>
              <a:gd name="connsiteY2786" fmla="*/ 498431 h 4524375"/>
              <a:gd name="connsiteX2787" fmla="*/ 10295852 w 12191999"/>
              <a:gd name="connsiteY2787" fmla="*/ 503986 h 4524375"/>
              <a:gd name="connsiteX2788" fmla="*/ 10289502 w 12191999"/>
              <a:gd name="connsiteY2788" fmla="*/ 510733 h 4524375"/>
              <a:gd name="connsiteX2789" fmla="*/ 10282359 w 12191999"/>
              <a:gd name="connsiteY2789" fmla="*/ 518669 h 4524375"/>
              <a:gd name="connsiteX2790" fmla="*/ 10275612 w 12191999"/>
              <a:gd name="connsiteY2790" fmla="*/ 527797 h 4524375"/>
              <a:gd name="connsiteX2791" fmla="*/ 10269263 w 12191999"/>
              <a:gd name="connsiteY2791" fmla="*/ 537321 h 4524375"/>
              <a:gd name="connsiteX2792" fmla="*/ 10262516 w 12191999"/>
              <a:gd name="connsiteY2792" fmla="*/ 548036 h 4524375"/>
              <a:gd name="connsiteX2793" fmla="*/ 10255770 w 12191999"/>
              <a:gd name="connsiteY2793" fmla="*/ 559544 h 4524375"/>
              <a:gd name="connsiteX2794" fmla="*/ 10249420 w 12191999"/>
              <a:gd name="connsiteY2794" fmla="*/ 571449 h 4524375"/>
              <a:gd name="connsiteX2795" fmla="*/ 10236324 w 12191999"/>
              <a:gd name="connsiteY2795" fmla="*/ 596053 h 4524375"/>
              <a:gd name="connsiteX2796" fmla="*/ 10238706 w 12191999"/>
              <a:gd name="connsiteY2796" fmla="*/ 604387 h 4524375"/>
              <a:gd name="connsiteX2797" fmla="*/ 10240293 w 12191999"/>
              <a:gd name="connsiteY2797" fmla="*/ 612720 h 4524375"/>
              <a:gd name="connsiteX2798" fmla="*/ 10241880 w 12191999"/>
              <a:gd name="connsiteY2798" fmla="*/ 621054 h 4524375"/>
              <a:gd name="connsiteX2799" fmla="*/ 10242277 w 12191999"/>
              <a:gd name="connsiteY2799" fmla="*/ 628991 h 4524375"/>
              <a:gd name="connsiteX2800" fmla="*/ 10241880 w 12191999"/>
              <a:gd name="connsiteY2800" fmla="*/ 636927 h 4524375"/>
              <a:gd name="connsiteX2801" fmla="*/ 10240690 w 12191999"/>
              <a:gd name="connsiteY2801" fmla="*/ 645261 h 4524375"/>
              <a:gd name="connsiteX2802" fmla="*/ 10238706 w 12191999"/>
              <a:gd name="connsiteY2802" fmla="*/ 653198 h 4524375"/>
              <a:gd name="connsiteX2803" fmla="*/ 10236324 w 12191999"/>
              <a:gd name="connsiteY2803" fmla="*/ 661532 h 4524375"/>
              <a:gd name="connsiteX2804" fmla="*/ 10241880 w 12191999"/>
              <a:gd name="connsiteY2804" fmla="*/ 662325 h 4524375"/>
              <a:gd name="connsiteX2805" fmla="*/ 10247833 w 12191999"/>
              <a:gd name="connsiteY2805" fmla="*/ 662325 h 4524375"/>
              <a:gd name="connsiteX2806" fmla="*/ 10253389 w 12191999"/>
              <a:gd name="connsiteY2806" fmla="*/ 661929 h 4524375"/>
              <a:gd name="connsiteX2807" fmla="*/ 10258945 w 12191999"/>
              <a:gd name="connsiteY2807" fmla="*/ 660341 h 4524375"/>
              <a:gd name="connsiteX2808" fmla="*/ 10264898 w 12191999"/>
              <a:gd name="connsiteY2808" fmla="*/ 657960 h 4524375"/>
              <a:gd name="connsiteX2809" fmla="*/ 10270453 w 12191999"/>
              <a:gd name="connsiteY2809" fmla="*/ 654785 h 4524375"/>
              <a:gd name="connsiteX2810" fmla="*/ 10276009 w 12191999"/>
              <a:gd name="connsiteY2810" fmla="*/ 651214 h 4524375"/>
              <a:gd name="connsiteX2811" fmla="*/ 10281168 w 12191999"/>
              <a:gd name="connsiteY2811" fmla="*/ 646849 h 4524375"/>
              <a:gd name="connsiteX2812" fmla="*/ 10286724 w 12191999"/>
              <a:gd name="connsiteY2812" fmla="*/ 641293 h 4524375"/>
              <a:gd name="connsiteX2813" fmla="*/ 10291883 w 12191999"/>
              <a:gd name="connsiteY2813" fmla="*/ 634943 h 4524375"/>
              <a:gd name="connsiteX2814" fmla="*/ 10297042 w 12191999"/>
              <a:gd name="connsiteY2814" fmla="*/ 628594 h 4524375"/>
              <a:gd name="connsiteX2815" fmla="*/ 10301804 w 12191999"/>
              <a:gd name="connsiteY2815" fmla="*/ 621054 h 4524375"/>
              <a:gd name="connsiteX2816" fmla="*/ 10306964 w 12191999"/>
              <a:gd name="connsiteY2816" fmla="*/ 612720 h 4524375"/>
              <a:gd name="connsiteX2817" fmla="*/ 10311726 w 12191999"/>
              <a:gd name="connsiteY2817" fmla="*/ 603593 h 4524375"/>
              <a:gd name="connsiteX2818" fmla="*/ 10316091 w 12191999"/>
              <a:gd name="connsiteY2818" fmla="*/ 594069 h 4524375"/>
              <a:gd name="connsiteX2819" fmla="*/ 10320853 w 12191999"/>
              <a:gd name="connsiteY2819" fmla="*/ 584148 h 4524375"/>
              <a:gd name="connsiteX2820" fmla="*/ 10316488 w 12191999"/>
              <a:gd name="connsiteY2820" fmla="*/ 597641 h 4524375"/>
              <a:gd name="connsiteX2821" fmla="*/ 10324822 w 12191999"/>
              <a:gd name="connsiteY2821" fmla="*/ 594466 h 4524375"/>
              <a:gd name="connsiteX2822" fmla="*/ 10332362 w 12191999"/>
              <a:gd name="connsiteY2822" fmla="*/ 592085 h 4524375"/>
              <a:gd name="connsiteX2823" fmla="*/ 10339902 w 12191999"/>
              <a:gd name="connsiteY2823" fmla="*/ 590497 h 4524375"/>
              <a:gd name="connsiteX2824" fmla="*/ 10346648 w 12191999"/>
              <a:gd name="connsiteY2824" fmla="*/ 589704 h 4524375"/>
              <a:gd name="connsiteX2825" fmla="*/ 10352998 w 12191999"/>
              <a:gd name="connsiteY2825" fmla="*/ 589704 h 4524375"/>
              <a:gd name="connsiteX2826" fmla="*/ 10359348 w 12191999"/>
              <a:gd name="connsiteY2826" fmla="*/ 589704 h 4524375"/>
              <a:gd name="connsiteX2827" fmla="*/ 10365300 w 12191999"/>
              <a:gd name="connsiteY2827" fmla="*/ 590497 h 4524375"/>
              <a:gd name="connsiteX2828" fmla="*/ 10370459 w 12191999"/>
              <a:gd name="connsiteY2828" fmla="*/ 591688 h 4524375"/>
              <a:gd name="connsiteX2829" fmla="*/ 10376015 w 12191999"/>
              <a:gd name="connsiteY2829" fmla="*/ 592878 h 4524375"/>
              <a:gd name="connsiteX2830" fmla="*/ 10380381 w 12191999"/>
              <a:gd name="connsiteY2830" fmla="*/ 595260 h 4524375"/>
              <a:gd name="connsiteX2831" fmla="*/ 10385143 w 12191999"/>
              <a:gd name="connsiteY2831" fmla="*/ 597641 h 4524375"/>
              <a:gd name="connsiteX2832" fmla="*/ 10389508 w 12191999"/>
              <a:gd name="connsiteY2832" fmla="*/ 600815 h 4524375"/>
              <a:gd name="connsiteX2833" fmla="*/ 10397048 w 12191999"/>
              <a:gd name="connsiteY2833" fmla="*/ 606768 h 4524375"/>
              <a:gd name="connsiteX2834" fmla="*/ 10404588 w 12191999"/>
              <a:gd name="connsiteY2834" fmla="*/ 613514 h 4524375"/>
              <a:gd name="connsiteX2835" fmla="*/ 10411732 w 12191999"/>
              <a:gd name="connsiteY2835" fmla="*/ 620260 h 4524375"/>
              <a:gd name="connsiteX2836" fmla="*/ 10418478 w 12191999"/>
              <a:gd name="connsiteY2836" fmla="*/ 627403 h 4524375"/>
              <a:gd name="connsiteX2837" fmla="*/ 10424828 w 12191999"/>
              <a:gd name="connsiteY2837" fmla="*/ 634150 h 4524375"/>
              <a:gd name="connsiteX2838" fmla="*/ 10431574 w 12191999"/>
              <a:gd name="connsiteY2838" fmla="*/ 640102 h 4524375"/>
              <a:gd name="connsiteX2839" fmla="*/ 10434352 w 12191999"/>
              <a:gd name="connsiteY2839" fmla="*/ 642483 h 4524375"/>
              <a:gd name="connsiteX2840" fmla="*/ 10437924 w 12191999"/>
              <a:gd name="connsiteY2840" fmla="*/ 645261 h 4524375"/>
              <a:gd name="connsiteX2841" fmla="*/ 10442289 w 12191999"/>
              <a:gd name="connsiteY2841" fmla="*/ 647245 h 4524375"/>
              <a:gd name="connsiteX2842" fmla="*/ 10445861 w 12191999"/>
              <a:gd name="connsiteY2842" fmla="*/ 648833 h 4524375"/>
              <a:gd name="connsiteX2843" fmla="*/ 10449829 w 12191999"/>
              <a:gd name="connsiteY2843" fmla="*/ 649626 h 4524375"/>
              <a:gd name="connsiteX2844" fmla="*/ 10453798 w 12191999"/>
              <a:gd name="connsiteY2844" fmla="*/ 650420 h 4524375"/>
              <a:gd name="connsiteX2845" fmla="*/ 10457766 w 12191999"/>
              <a:gd name="connsiteY2845" fmla="*/ 650420 h 4524375"/>
              <a:gd name="connsiteX2846" fmla="*/ 10462528 w 12191999"/>
              <a:gd name="connsiteY2846" fmla="*/ 649626 h 4524375"/>
              <a:gd name="connsiteX2847" fmla="*/ 10458163 w 12191999"/>
              <a:gd name="connsiteY2847" fmla="*/ 641293 h 4524375"/>
              <a:gd name="connsiteX2848" fmla="*/ 10454194 w 12191999"/>
              <a:gd name="connsiteY2848" fmla="*/ 632959 h 4524375"/>
              <a:gd name="connsiteX2849" fmla="*/ 10451417 w 12191999"/>
              <a:gd name="connsiteY2849" fmla="*/ 625419 h 4524375"/>
              <a:gd name="connsiteX2850" fmla="*/ 10448639 w 12191999"/>
              <a:gd name="connsiteY2850" fmla="*/ 617879 h 4524375"/>
              <a:gd name="connsiteX2851" fmla="*/ 10456179 w 12191999"/>
              <a:gd name="connsiteY2851" fmla="*/ 606768 h 4524375"/>
              <a:gd name="connsiteX2852" fmla="*/ 10463322 w 12191999"/>
              <a:gd name="connsiteY2852" fmla="*/ 596450 h 4524375"/>
              <a:gd name="connsiteX2853" fmla="*/ 10469275 w 12191999"/>
              <a:gd name="connsiteY2853" fmla="*/ 586529 h 4524375"/>
              <a:gd name="connsiteX2854" fmla="*/ 10474434 w 12191999"/>
              <a:gd name="connsiteY2854" fmla="*/ 576211 h 4524375"/>
              <a:gd name="connsiteX2855" fmla="*/ 10479196 w 12191999"/>
              <a:gd name="connsiteY2855" fmla="*/ 566687 h 4524375"/>
              <a:gd name="connsiteX2856" fmla="*/ 10482768 w 12191999"/>
              <a:gd name="connsiteY2856" fmla="*/ 557560 h 4524375"/>
              <a:gd name="connsiteX2857" fmla="*/ 10485546 w 12191999"/>
              <a:gd name="connsiteY2857" fmla="*/ 549226 h 4524375"/>
              <a:gd name="connsiteX2858" fmla="*/ 10488323 w 12191999"/>
              <a:gd name="connsiteY2858" fmla="*/ 540099 h 4524375"/>
              <a:gd name="connsiteX2859" fmla="*/ 10490308 w 12191999"/>
              <a:gd name="connsiteY2859" fmla="*/ 531368 h 4524375"/>
              <a:gd name="connsiteX2860" fmla="*/ 10491895 w 12191999"/>
              <a:gd name="connsiteY2860" fmla="*/ 522638 h 4524375"/>
              <a:gd name="connsiteX2861" fmla="*/ 10492689 w 12191999"/>
              <a:gd name="connsiteY2861" fmla="*/ 514701 h 4524375"/>
              <a:gd name="connsiteX2862" fmla="*/ 10493879 w 12191999"/>
              <a:gd name="connsiteY2862" fmla="*/ 506367 h 4524375"/>
              <a:gd name="connsiteX2863" fmla="*/ 10494673 w 12191999"/>
              <a:gd name="connsiteY2863" fmla="*/ 489700 h 4524375"/>
              <a:gd name="connsiteX2864" fmla="*/ 10495070 w 12191999"/>
              <a:gd name="connsiteY2864" fmla="*/ 473827 h 4524375"/>
              <a:gd name="connsiteX2865" fmla="*/ 10502213 w 12191999"/>
              <a:gd name="connsiteY2865" fmla="*/ 511923 h 4524375"/>
              <a:gd name="connsiteX2866" fmla="*/ 10508960 w 12191999"/>
              <a:gd name="connsiteY2866" fmla="*/ 553591 h 4524375"/>
              <a:gd name="connsiteX2867" fmla="*/ 10516103 w 12191999"/>
              <a:gd name="connsiteY2867" fmla="*/ 546448 h 4524375"/>
              <a:gd name="connsiteX2868" fmla="*/ 10523246 w 12191999"/>
              <a:gd name="connsiteY2868" fmla="*/ 540099 h 4524375"/>
              <a:gd name="connsiteX2869" fmla="*/ 10529596 w 12191999"/>
              <a:gd name="connsiteY2869" fmla="*/ 533749 h 4524375"/>
              <a:gd name="connsiteX2870" fmla="*/ 10536739 w 12191999"/>
              <a:gd name="connsiteY2870" fmla="*/ 528193 h 4524375"/>
              <a:gd name="connsiteX2871" fmla="*/ 10543882 w 12191999"/>
              <a:gd name="connsiteY2871" fmla="*/ 522638 h 4524375"/>
              <a:gd name="connsiteX2872" fmla="*/ 10551026 w 12191999"/>
              <a:gd name="connsiteY2872" fmla="*/ 517479 h 4524375"/>
              <a:gd name="connsiteX2873" fmla="*/ 10565709 w 12191999"/>
              <a:gd name="connsiteY2873" fmla="*/ 508749 h 4524375"/>
              <a:gd name="connsiteX2874" fmla="*/ 10580392 w 12191999"/>
              <a:gd name="connsiteY2874" fmla="*/ 500415 h 4524375"/>
              <a:gd name="connsiteX2875" fmla="*/ 10595076 w 12191999"/>
              <a:gd name="connsiteY2875" fmla="*/ 494065 h 4524375"/>
              <a:gd name="connsiteX2876" fmla="*/ 10609759 w 12191999"/>
              <a:gd name="connsiteY2876" fmla="*/ 488509 h 4524375"/>
              <a:gd name="connsiteX2877" fmla="*/ 10624839 w 12191999"/>
              <a:gd name="connsiteY2877" fmla="*/ 483351 h 4524375"/>
              <a:gd name="connsiteX2878" fmla="*/ 10617696 w 12191999"/>
              <a:gd name="connsiteY2878" fmla="*/ 482160 h 4524375"/>
              <a:gd name="connsiteX2879" fmla="*/ 10610553 w 12191999"/>
              <a:gd name="connsiteY2879" fmla="*/ 480176 h 4524375"/>
              <a:gd name="connsiteX2880" fmla="*/ 10607378 w 12191999"/>
              <a:gd name="connsiteY2880" fmla="*/ 479383 h 4524375"/>
              <a:gd name="connsiteX2881" fmla="*/ 10604600 w 12191999"/>
              <a:gd name="connsiteY2881" fmla="*/ 477795 h 4524375"/>
              <a:gd name="connsiteX2882" fmla="*/ 10601425 w 12191999"/>
              <a:gd name="connsiteY2882" fmla="*/ 475811 h 4524375"/>
              <a:gd name="connsiteX2883" fmla="*/ 10598647 w 12191999"/>
              <a:gd name="connsiteY2883" fmla="*/ 473827 h 4524375"/>
              <a:gd name="connsiteX2884" fmla="*/ 10685954 w 12191999"/>
              <a:gd name="connsiteY2884" fmla="*/ 414301 h 4524375"/>
              <a:gd name="connsiteX2885" fmla="*/ 10686351 w 12191999"/>
              <a:gd name="connsiteY2885" fmla="*/ 415888 h 4524375"/>
              <a:gd name="connsiteX2886" fmla="*/ 10685954 w 12191999"/>
              <a:gd name="connsiteY2886" fmla="*/ 424619 h 4524375"/>
              <a:gd name="connsiteX2887" fmla="*/ 10685557 w 12191999"/>
              <a:gd name="connsiteY2887" fmla="*/ 432555 h 4524375"/>
              <a:gd name="connsiteX2888" fmla="*/ 10681986 w 12191999"/>
              <a:gd name="connsiteY2888" fmla="*/ 436523 h 4524375"/>
              <a:gd name="connsiteX2889" fmla="*/ 10678017 w 12191999"/>
              <a:gd name="connsiteY2889" fmla="*/ 440889 h 4524375"/>
              <a:gd name="connsiteX2890" fmla="*/ 10674446 w 12191999"/>
              <a:gd name="connsiteY2890" fmla="*/ 444857 h 4524375"/>
              <a:gd name="connsiteX2891" fmla="*/ 10672461 w 12191999"/>
              <a:gd name="connsiteY2891" fmla="*/ 446842 h 4524375"/>
              <a:gd name="connsiteX2892" fmla="*/ 10671271 w 12191999"/>
              <a:gd name="connsiteY2892" fmla="*/ 449222 h 4524375"/>
              <a:gd name="connsiteX2893" fmla="*/ 10670477 w 12191999"/>
              <a:gd name="connsiteY2893" fmla="*/ 451207 h 4524375"/>
              <a:gd name="connsiteX2894" fmla="*/ 10669683 w 12191999"/>
              <a:gd name="connsiteY2894" fmla="*/ 453985 h 4524375"/>
              <a:gd name="connsiteX2895" fmla="*/ 10669683 w 12191999"/>
              <a:gd name="connsiteY2895" fmla="*/ 456366 h 4524375"/>
              <a:gd name="connsiteX2896" fmla="*/ 10670477 w 12191999"/>
              <a:gd name="connsiteY2896" fmla="*/ 459143 h 4524375"/>
              <a:gd name="connsiteX2897" fmla="*/ 10671271 w 12191999"/>
              <a:gd name="connsiteY2897" fmla="*/ 461921 h 4524375"/>
              <a:gd name="connsiteX2898" fmla="*/ 10673255 w 12191999"/>
              <a:gd name="connsiteY2898" fmla="*/ 465493 h 4524375"/>
              <a:gd name="connsiteX2899" fmla="*/ 10676430 w 12191999"/>
              <a:gd name="connsiteY2899" fmla="*/ 469065 h 4524375"/>
              <a:gd name="connsiteX2900" fmla="*/ 10680398 w 12191999"/>
              <a:gd name="connsiteY2900" fmla="*/ 473033 h 4524375"/>
              <a:gd name="connsiteX2901" fmla="*/ 10681589 w 12191999"/>
              <a:gd name="connsiteY2901" fmla="*/ 473033 h 4524375"/>
              <a:gd name="connsiteX2902" fmla="*/ 10683970 w 12191999"/>
              <a:gd name="connsiteY2902" fmla="*/ 453985 h 4524375"/>
              <a:gd name="connsiteX2903" fmla="*/ 10685161 w 12191999"/>
              <a:gd name="connsiteY2903" fmla="*/ 443270 h 4524375"/>
              <a:gd name="connsiteX2904" fmla="*/ 10685557 w 12191999"/>
              <a:gd name="connsiteY2904" fmla="*/ 432555 h 4524375"/>
              <a:gd name="connsiteX2905" fmla="*/ 10686351 w 12191999"/>
              <a:gd name="connsiteY2905" fmla="*/ 431762 h 4524375"/>
              <a:gd name="connsiteX2906" fmla="*/ 10687145 w 12191999"/>
              <a:gd name="connsiteY2906" fmla="*/ 430968 h 4524375"/>
              <a:gd name="connsiteX2907" fmla="*/ 10687145 w 12191999"/>
              <a:gd name="connsiteY2907" fmla="*/ 430174 h 4524375"/>
              <a:gd name="connsiteX2908" fmla="*/ 10688335 w 12191999"/>
              <a:gd name="connsiteY2908" fmla="*/ 432555 h 4524375"/>
              <a:gd name="connsiteX2909" fmla="*/ 10689526 w 12191999"/>
              <a:gd name="connsiteY2909" fmla="*/ 433349 h 4524375"/>
              <a:gd name="connsiteX2910" fmla="*/ 10689923 w 12191999"/>
              <a:gd name="connsiteY2910" fmla="*/ 433349 h 4524375"/>
              <a:gd name="connsiteX2911" fmla="*/ 10689923 w 12191999"/>
              <a:gd name="connsiteY2911" fmla="*/ 430968 h 4524375"/>
              <a:gd name="connsiteX2912" fmla="*/ 10688335 w 12191999"/>
              <a:gd name="connsiteY2912" fmla="*/ 425015 h 4524375"/>
              <a:gd name="connsiteX2913" fmla="*/ 10686351 w 12191999"/>
              <a:gd name="connsiteY2913" fmla="*/ 415888 h 4524375"/>
              <a:gd name="connsiteX2914" fmla="*/ 10686351 w 12191999"/>
              <a:gd name="connsiteY2914" fmla="*/ 414301 h 4524375"/>
              <a:gd name="connsiteX2915" fmla="*/ 10685954 w 12191999"/>
              <a:gd name="connsiteY2915" fmla="*/ 414301 h 4524375"/>
              <a:gd name="connsiteX2916" fmla="*/ 10684367 w 12191999"/>
              <a:gd name="connsiteY2916" fmla="*/ 407952 h 4524375"/>
              <a:gd name="connsiteX2917" fmla="*/ 10695082 w 12191999"/>
              <a:gd name="connsiteY2917" fmla="*/ 422635 h 4524375"/>
              <a:gd name="connsiteX2918" fmla="*/ 10706194 w 12191999"/>
              <a:gd name="connsiteY2918" fmla="*/ 436127 h 4524375"/>
              <a:gd name="connsiteX2919" fmla="*/ 10717305 w 12191999"/>
              <a:gd name="connsiteY2919" fmla="*/ 448429 h 4524375"/>
              <a:gd name="connsiteX2920" fmla="*/ 10728814 w 12191999"/>
              <a:gd name="connsiteY2920" fmla="*/ 459143 h 4524375"/>
              <a:gd name="connsiteX2921" fmla="*/ 10722464 w 12191999"/>
              <a:gd name="connsiteY2921" fmla="*/ 461525 h 4524375"/>
              <a:gd name="connsiteX2922" fmla="*/ 10715321 w 12191999"/>
              <a:gd name="connsiteY2922" fmla="*/ 463905 h 4524375"/>
              <a:gd name="connsiteX2923" fmla="*/ 10708178 w 12191999"/>
              <a:gd name="connsiteY2923" fmla="*/ 467080 h 4524375"/>
              <a:gd name="connsiteX2924" fmla="*/ 10701034 w 12191999"/>
              <a:gd name="connsiteY2924" fmla="*/ 471445 h 4524375"/>
              <a:gd name="connsiteX2925" fmla="*/ 10722464 w 12191999"/>
              <a:gd name="connsiteY2925" fmla="*/ 470652 h 4524375"/>
              <a:gd name="connsiteX2926" fmla="*/ 10743497 w 12191999"/>
              <a:gd name="connsiteY2926" fmla="*/ 470652 h 4524375"/>
              <a:gd name="connsiteX2927" fmla="*/ 10736751 w 12191999"/>
              <a:gd name="connsiteY2927" fmla="*/ 465096 h 4524375"/>
              <a:gd name="connsiteX2928" fmla="*/ 10728814 w 12191999"/>
              <a:gd name="connsiteY2928" fmla="*/ 459143 h 4524375"/>
              <a:gd name="connsiteX2929" fmla="*/ 10737941 w 12191999"/>
              <a:gd name="connsiteY2929" fmla="*/ 456366 h 4524375"/>
              <a:gd name="connsiteX2930" fmla="*/ 10746672 w 12191999"/>
              <a:gd name="connsiteY2930" fmla="*/ 453985 h 4524375"/>
              <a:gd name="connsiteX2931" fmla="*/ 10755403 w 12191999"/>
              <a:gd name="connsiteY2931" fmla="*/ 450413 h 4524375"/>
              <a:gd name="connsiteX2932" fmla="*/ 10759371 w 12191999"/>
              <a:gd name="connsiteY2932" fmla="*/ 448032 h 4524375"/>
              <a:gd name="connsiteX2933" fmla="*/ 10763340 w 12191999"/>
              <a:gd name="connsiteY2933" fmla="*/ 445254 h 4524375"/>
              <a:gd name="connsiteX2934" fmla="*/ 10767308 w 12191999"/>
              <a:gd name="connsiteY2934" fmla="*/ 442079 h 4524375"/>
              <a:gd name="connsiteX2935" fmla="*/ 10771674 w 12191999"/>
              <a:gd name="connsiteY2935" fmla="*/ 438905 h 4524375"/>
              <a:gd name="connsiteX2936" fmla="*/ 10775642 w 12191999"/>
              <a:gd name="connsiteY2936" fmla="*/ 434143 h 4524375"/>
              <a:gd name="connsiteX2937" fmla="*/ 10779214 w 12191999"/>
              <a:gd name="connsiteY2937" fmla="*/ 428984 h 4524375"/>
              <a:gd name="connsiteX2938" fmla="*/ 10783182 w 12191999"/>
              <a:gd name="connsiteY2938" fmla="*/ 423428 h 4524375"/>
              <a:gd name="connsiteX2939" fmla="*/ 10786754 w 12191999"/>
              <a:gd name="connsiteY2939" fmla="*/ 417079 h 4524375"/>
              <a:gd name="connsiteX2940" fmla="*/ 10790722 w 12191999"/>
              <a:gd name="connsiteY2940" fmla="*/ 409936 h 4524375"/>
              <a:gd name="connsiteX2941" fmla="*/ 10794294 w 12191999"/>
              <a:gd name="connsiteY2941" fmla="*/ 401205 h 4524375"/>
              <a:gd name="connsiteX2942" fmla="*/ 10798262 w 12191999"/>
              <a:gd name="connsiteY2942" fmla="*/ 401205 h 4524375"/>
              <a:gd name="connsiteX2943" fmla="*/ 10801437 w 12191999"/>
              <a:gd name="connsiteY2943" fmla="*/ 402396 h 4524375"/>
              <a:gd name="connsiteX2944" fmla="*/ 10804215 w 12191999"/>
              <a:gd name="connsiteY2944" fmla="*/ 403983 h 4524375"/>
              <a:gd name="connsiteX2945" fmla="*/ 10806199 w 12191999"/>
              <a:gd name="connsiteY2945" fmla="*/ 406364 h 4524375"/>
              <a:gd name="connsiteX2946" fmla="*/ 10808581 w 12191999"/>
              <a:gd name="connsiteY2946" fmla="*/ 409539 h 4524375"/>
              <a:gd name="connsiteX2947" fmla="*/ 10809771 w 12191999"/>
              <a:gd name="connsiteY2947" fmla="*/ 413507 h 4524375"/>
              <a:gd name="connsiteX2948" fmla="*/ 10810962 w 12191999"/>
              <a:gd name="connsiteY2948" fmla="*/ 417872 h 4524375"/>
              <a:gd name="connsiteX2949" fmla="*/ 10811755 w 12191999"/>
              <a:gd name="connsiteY2949" fmla="*/ 422635 h 4524375"/>
              <a:gd name="connsiteX2950" fmla="*/ 10812549 w 12191999"/>
              <a:gd name="connsiteY2950" fmla="*/ 433746 h 4524375"/>
              <a:gd name="connsiteX2951" fmla="*/ 10811755 w 12191999"/>
              <a:gd name="connsiteY2951" fmla="*/ 445254 h 4524375"/>
              <a:gd name="connsiteX2952" fmla="*/ 10810962 w 12191999"/>
              <a:gd name="connsiteY2952" fmla="*/ 457953 h 4524375"/>
              <a:gd name="connsiteX2953" fmla="*/ 10809374 w 12191999"/>
              <a:gd name="connsiteY2953" fmla="*/ 470652 h 4524375"/>
              <a:gd name="connsiteX2954" fmla="*/ 10832788 w 12191999"/>
              <a:gd name="connsiteY2954" fmla="*/ 470255 h 4524375"/>
              <a:gd name="connsiteX2955" fmla="*/ 10855806 w 12191999"/>
              <a:gd name="connsiteY2955" fmla="*/ 469065 h 4524375"/>
              <a:gd name="connsiteX2956" fmla="*/ 10860965 w 12191999"/>
              <a:gd name="connsiteY2956" fmla="*/ 452397 h 4524375"/>
              <a:gd name="connsiteX2957" fmla="*/ 10866917 w 12191999"/>
              <a:gd name="connsiteY2957" fmla="*/ 436127 h 4524375"/>
              <a:gd name="connsiteX2958" fmla="*/ 10870092 w 12191999"/>
              <a:gd name="connsiteY2958" fmla="*/ 428587 h 4524375"/>
              <a:gd name="connsiteX2959" fmla="*/ 10873267 w 12191999"/>
              <a:gd name="connsiteY2959" fmla="*/ 421444 h 4524375"/>
              <a:gd name="connsiteX2960" fmla="*/ 10876045 w 12191999"/>
              <a:gd name="connsiteY2960" fmla="*/ 415491 h 4524375"/>
              <a:gd name="connsiteX2961" fmla="*/ 10879616 w 12191999"/>
              <a:gd name="connsiteY2961" fmla="*/ 409936 h 4524375"/>
              <a:gd name="connsiteX2962" fmla="*/ 10882394 w 12191999"/>
              <a:gd name="connsiteY2962" fmla="*/ 426206 h 4524375"/>
              <a:gd name="connsiteX2963" fmla="*/ 10884379 w 12191999"/>
              <a:gd name="connsiteY2963" fmla="*/ 433746 h 4524375"/>
              <a:gd name="connsiteX2964" fmla="*/ 10885966 w 12191999"/>
              <a:gd name="connsiteY2964" fmla="*/ 440095 h 4524375"/>
              <a:gd name="connsiteX2965" fmla="*/ 10885739 w 12191999"/>
              <a:gd name="connsiteY2965" fmla="*/ 440436 h 4524375"/>
              <a:gd name="connsiteX2966" fmla="*/ 10887653 w 12191999"/>
              <a:gd name="connsiteY2966" fmla="*/ 438054 h 4524375"/>
              <a:gd name="connsiteX2967" fmla="*/ 10890251 w 12191999"/>
              <a:gd name="connsiteY2967" fmla="*/ 434975 h 4524375"/>
              <a:gd name="connsiteX2968" fmla="*/ 10890251 w 12191999"/>
              <a:gd name="connsiteY2968" fmla="*/ 444212 h 4524375"/>
              <a:gd name="connsiteX2969" fmla="*/ 10889818 w 12191999"/>
              <a:gd name="connsiteY2969" fmla="*/ 446905 h 4524375"/>
              <a:gd name="connsiteX2970" fmla="*/ 10889385 w 12191999"/>
              <a:gd name="connsiteY2970" fmla="*/ 447675 h 4524375"/>
              <a:gd name="connsiteX2971" fmla="*/ 10888086 w 12191999"/>
              <a:gd name="connsiteY2971" fmla="*/ 447675 h 4524375"/>
              <a:gd name="connsiteX2972" fmla="*/ 10887653 w 12191999"/>
              <a:gd name="connsiteY2972" fmla="*/ 446136 h 4524375"/>
              <a:gd name="connsiteX2973" fmla="*/ 10885504 w 12191999"/>
              <a:gd name="connsiteY2973" fmla="*/ 440788 h 4524375"/>
              <a:gd name="connsiteX2974" fmla="*/ 10880410 w 12191999"/>
              <a:gd name="connsiteY2974" fmla="*/ 448429 h 4524375"/>
              <a:gd name="connsiteX2975" fmla="*/ 10874854 w 12191999"/>
              <a:gd name="connsiteY2975" fmla="*/ 455969 h 4524375"/>
              <a:gd name="connsiteX2976" fmla="*/ 10868108 w 12191999"/>
              <a:gd name="connsiteY2976" fmla="*/ 462715 h 4524375"/>
              <a:gd name="connsiteX2977" fmla="*/ 10862155 w 12191999"/>
              <a:gd name="connsiteY2977" fmla="*/ 468668 h 4524375"/>
              <a:gd name="connsiteX2978" fmla="*/ 10873664 w 12191999"/>
              <a:gd name="connsiteY2978" fmla="*/ 467080 h 4524375"/>
              <a:gd name="connsiteX2979" fmla="*/ 10885172 w 12191999"/>
              <a:gd name="connsiteY2979" fmla="*/ 465493 h 4524375"/>
              <a:gd name="connsiteX2980" fmla="*/ 10897078 w 12191999"/>
              <a:gd name="connsiteY2980" fmla="*/ 463509 h 4524375"/>
              <a:gd name="connsiteX2981" fmla="*/ 10908190 w 12191999"/>
              <a:gd name="connsiteY2981" fmla="*/ 461525 h 4524375"/>
              <a:gd name="connsiteX2982" fmla="*/ 10919698 w 12191999"/>
              <a:gd name="connsiteY2982" fmla="*/ 458350 h 4524375"/>
              <a:gd name="connsiteX2983" fmla="*/ 10930810 w 12191999"/>
              <a:gd name="connsiteY2983" fmla="*/ 454778 h 4524375"/>
              <a:gd name="connsiteX2984" fmla="*/ 10941922 w 12191999"/>
              <a:gd name="connsiteY2984" fmla="*/ 450810 h 4524375"/>
              <a:gd name="connsiteX2985" fmla="*/ 10952637 w 12191999"/>
              <a:gd name="connsiteY2985" fmla="*/ 446445 h 4524375"/>
              <a:gd name="connsiteX2986" fmla="*/ 10907396 w 12191999"/>
              <a:gd name="connsiteY2986" fmla="*/ 401205 h 4524375"/>
              <a:gd name="connsiteX2987" fmla="*/ 10910174 w 12191999"/>
              <a:gd name="connsiteY2987" fmla="*/ 402396 h 4524375"/>
              <a:gd name="connsiteX2988" fmla="*/ 10912952 w 12191999"/>
              <a:gd name="connsiteY2988" fmla="*/ 402396 h 4524375"/>
              <a:gd name="connsiteX2989" fmla="*/ 10916127 w 12191999"/>
              <a:gd name="connsiteY2989" fmla="*/ 401205 h 4524375"/>
              <a:gd name="connsiteX2990" fmla="*/ 10920095 w 12191999"/>
              <a:gd name="connsiteY2990" fmla="*/ 400411 h 4524375"/>
              <a:gd name="connsiteX2991" fmla="*/ 10928429 w 12191999"/>
              <a:gd name="connsiteY2991" fmla="*/ 396046 h 4524375"/>
              <a:gd name="connsiteX2992" fmla="*/ 10937556 w 12191999"/>
              <a:gd name="connsiteY2992" fmla="*/ 391284 h 4524375"/>
              <a:gd name="connsiteX2993" fmla="*/ 10947081 w 12191999"/>
              <a:gd name="connsiteY2993" fmla="*/ 384934 h 4524375"/>
              <a:gd name="connsiteX2994" fmla="*/ 10957796 w 12191999"/>
              <a:gd name="connsiteY2994" fmla="*/ 378982 h 4524375"/>
              <a:gd name="connsiteX2995" fmla="*/ 10968907 w 12191999"/>
              <a:gd name="connsiteY2995" fmla="*/ 373426 h 4524375"/>
              <a:gd name="connsiteX2996" fmla="*/ 10974463 w 12191999"/>
              <a:gd name="connsiteY2996" fmla="*/ 371442 h 4524375"/>
              <a:gd name="connsiteX2997" fmla="*/ 10980019 w 12191999"/>
              <a:gd name="connsiteY2997" fmla="*/ 369458 h 4524375"/>
              <a:gd name="connsiteX2998" fmla="*/ 10974860 w 12191999"/>
              <a:gd name="connsiteY2998" fmla="*/ 334933 h 4524375"/>
              <a:gd name="connsiteX2999" fmla="*/ 10978035 w 12191999"/>
              <a:gd name="connsiteY2999" fmla="*/ 338504 h 4524375"/>
              <a:gd name="connsiteX3000" fmla="*/ 10980019 w 12191999"/>
              <a:gd name="connsiteY3000" fmla="*/ 341679 h 4524375"/>
              <a:gd name="connsiteX3001" fmla="*/ 10984385 w 12191999"/>
              <a:gd name="connsiteY3001" fmla="*/ 349219 h 4524375"/>
              <a:gd name="connsiteX3002" fmla="*/ 10988353 w 12191999"/>
              <a:gd name="connsiteY3002" fmla="*/ 357949 h 4524375"/>
              <a:gd name="connsiteX3003" fmla="*/ 10991925 w 12191999"/>
              <a:gd name="connsiteY3003" fmla="*/ 366680 h 4524375"/>
              <a:gd name="connsiteX3004" fmla="*/ 10998671 w 12191999"/>
              <a:gd name="connsiteY3004" fmla="*/ 366283 h 4524375"/>
              <a:gd name="connsiteX3005" fmla="*/ 11005814 w 12191999"/>
              <a:gd name="connsiteY3005" fmla="*/ 367474 h 4524375"/>
              <a:gd name="connsiteX3006" fmla="*/ 11008592 w 12191999"/>
              <a:gd name="connsiteY3006" fmla="*/ 367871 h 4524375"/>
              <a:gd name="connsiteX3007" fmla="*/ 11012164 w 12191999"/>
              <a:gd name="connsiteY3007" fmla="*/ 369458 h 4524375"/>
              <a:gd name="connsiteX3008" fmla="*/ 11015339 w 12191999"/>
              <a:gd name="connsiteY3008" fmla="*/ 370251 h 4524375"/>
              <a:gd name="connsiteX3009" fmla="*/ 11018910 w 12191999"/>
              <a:gd name="connsiteY3009" fmla="*/ 372632 h 4524375"/>
              <a:gd name="connsiteX3010" fmla="*/ 11022085 w 12191999"/>
              <a:gd name="connsiteY3010" fmla="*/ 374617 h 4524375"/>
              <a:gd name="connsiteX3011" fmla="*/ 11024863 w 12191999"/>
              <a:gd name="connsiteY3011" fmla="*/ 376998 h 4524375"/>
              <a:gd name="connsiteX3012" fmla="*/ 11028038 w 12191999"/>
              <a:gd name="connsiteY3012" fmla="*/ 380173 h 4524375"/>
              <a:gd name="connsiteX3013" fmla="*/ 11030816 w 12191999"/>
              <a:gd name="connsiteY3013" fmla="*/ 383744 h 4524375"/>
              <a:gd name="connsiteX3014" fmla="*/ 11033991 w 12191999"/>
              <a:gd name="connsiteY3014" fmla="*/ 387713 h 4524375"/>
              <a:gd name="connsiteX3015" fmla="*/ 11037166 w 12191999"/>
              <a:gd name="connsiteY3015" fmla="*/ 391681 h 4524375"/>
              <a:gd name="connsiteX3016" fmla="*/ 11039547 w 12191999"/>
              <a:gd name="connsiteY3016" fmla="*/ 396840 h 4524375"/>
              <a:gd name="connsiteX3017" fmla="*/ 11042721 w 12191999"/>
              <a:gd name="connsiteY3017" fmla="*/ 401602 h 4524375"/>
              <a:gd name="connsiteX3018" fmla="*/ 11038753 w 12191999"/>
              <a:gd name="connsiteY3018" fmla="*/ 404777 h 4524375"/>
              <a:gd name="connsiteX3019" fmla="*/ 11034388 w 12191999"/>
              <a:gd name="connsiteY3019" fmla="*/ 408745 h 4524375"/>
              <a:gd name="connsiteX3020" fmla="*/ 11026054 w 12191999"/>
              <a:gd name="connsiteY3020" fmla="*/ 417872 h 4524375"/>
              <a:gd name="connsiteX3021" fmla="*/ 11021292 w 12191999"/>
              <a:gd name="connsiteY3021" fmla="*/ 421840 h 4524375"/>
              <a:gd name="connsiteX3022" fmla="*/ 11019307 w 12191999"/>
              <a:gd name="connsiteY3022" fmla="*/ 423428 h 4524375"/>
              <a:gd name="connsiteX3023" fmla="*/ 11017323 w 12191999"/>
              <a:gd name="connsiteY3023" fmla="*/ 424619 h 4524375"/>
              <a:gd name="connsiteX3024" fmla="*/ 11015339 w 12191999"/>
              <a:gd name="connsiteY3024" fmla="*/ 425412 h 4524375"/>
              <a:gd name="connsiteX3025" fmla="*/ 11013355 w 12191999"/>
              <a:gd name="connsiteY3025" fmla="*/ 425412 h 4524375"/>
              <a:gd name="connsiteX3026" fmla="*/ 11011767 w 12191999"/>
              <a:gd name="connsiteY3026" fmla="*/ 425015 h 4524375"/>
              <a:gd name="connsiteX3027" fmla="*/ 11010180 w 12191999"/>
              <a:gd name="connsiteY3027" fmla="*/ 424221 h 4524375"/>
              <a:gd name="connsiteX3028" fmla="*/ 11010180 w 12191999"/>
              <a:gd name="connsiteY3028" fmla="*/ 435730 h 4524375"/>
              <a:gd name="connsiteX3029" fmla="*/ 11011370 w 12191999"/>
              <a:gd name="connsiteY3029" fmla="*/ 447238 h 4524375"/>
              <a:gd name="connsiteX3030" fmla="*/ 11012164 w 12191999"/>
              <a:gd name="connsiteY3030" fmla="*/ 448032 h 4524375"/>
              <a:gd name="connsiteX3031" fmla="*/ 11011370 w 12191999"/>
              <a:gd name="connsiteY3031" fmla="*/ 452794 h 4524375"/>
              <a:gd name="connsiteX3032" fmla="*/ 11012958 w 12191999"/>
              <a:gd name="connsiteY3032" fmla="*/ 469461 h 4524375"/>
              <a:gd name="connsiteX3033" fmla="*/ 11014942 w 12191999"/>
              <a:gd name="connsiteY3033" fmla="*/ 486128 h 4524375"/>
              <a:gd name="connsiteX3034" fmla="*/ 11017323 w 12191999"/>
              <a:gd name="connsiteY3034" fmla="*/ 502399 h 4524375"/>
              <a:gd name="connsiteX3035" fmla="*/ 11020498 w 12191999"/>
              <a:gd name="connsiteY3035" fmla="*/ 519066 h 4524375"/>
              <a:gd name="connsiteX3036" fmla="*/ 11024466 w 12191999"/>
              <a:gd name="connsiteY3036" fmla="*/ 534940 h 4524375"/>
              <a:gd name="connsiteX3037" fmla="*/ 11028435 w 12191999"/>
              <a:gd name="connsiteY3037" fmla="*/ 549623 h 4524375"/>
              <a:gd name="connsiteX3038" fmla="*/ 11033594 w 12191999"/>
              <a:gd name="connsiteY3038" fmla="*/ 563115 h 4524375"/>
              <a:gd name="connsiteX3039" fmla="*/ 11038753 w 12191999"/>
              <a:gd name="connsiteY3039" fmla="*/ 575418 h 4524375"/>
              <a:gd name="connsiteX3040" fmla="*/ 11072088 w 12191999"/>
              <a:gd name="connsiteY3040" fmla="*/ 524225 h 4524375"/>
              <a:gd name="connsiteX3041" fmla="*/ 11074469 w 12191999"/>
              <a:gd name="connsiteY3041" fmla="*/ 504383 h 4524375"/>
              <a:gd name="connsiteX3042" fmla="*/ 11077247 w 12191999"/>
              <a:gd name="connsiteY3042" fmla="*/ 516685 h 4524375"/>
              <a:gd name="connsiteX3043" fmla="*/ 11081613 w 12191999"/>
              <a:gd name="connsiteY3043" fmla="*/ 509542 h 4524375"/>
              <a:gd name="connsiteX3044" fmla="*/ 11080025 w 12191999"/>
              <a:gd name="connsiteY3044" fmla="*/ 513114 h 4524375"/>
              <a:gd name="connsiteX3045" fmla="*/ 11079628 w 12191999"/>
              <a:gd name="connsiteY3045" fmla="*/ 516685 h 4524375"/>
              <a:gd name="connsiteX3046" fmla="*/ 11078041 w 12191999"/>
              <a:gd name="connsiteY3046" fmla="*/ 523829 h 4524375"/>
              <a:gd name="connsiteX3047" fmla="*/ 11087565 w 12191999"/>
              <a:gd name="connsiteY3047" fmla="*/ 580973 h 4524375"/>
              <a:gd name="connsiteX3048" fmla="*/ 11091137 w 12191999"/>
              <a:gd name="connsiteY3048" fmla="*/ 580973 h 4524375"/>
              <a:gd name="connsiteX3049" fmla="*/ 11094312 w 12191999"/>
              <a:gd name="connsiteY3049" fmla="*/ 580973 h 4524375"/>
              <a:gd name="connsiteX3050" fmla="*/ 11096693 w 12191999"/>
              <a:gd name="connsiteY3050" fmla="*/ 579783 h 4524375"/>
              <a:gd name="connsiteX3051" fmla="*/ 11099471 w 12191999"/>
              <a:gd name="connsiteY3051" fmla="*/ 578593 h 4524375"/>
              <a:gd name="connsiteX3052" fmla="*/ 11101455 w 12191999"/>
              <a:gd name="connsiteY3052" fmla="*/ 577005 h 4524375"/>
              <a:gd name="connsiteX3053" fmla="*/ 11103439 w 12191999"/>
              <a:gd name="connsiteY3053" fmla="*/ 575021 h 4524375"/>
              <a:gd name="connsiteX3054" fmla="*/ 11105027 w 12191999"/>
              <a:gd name="connsiteY3054" fmla="*/ 572639 h 4524375"/>
              <a:gd name="connsiteX3055" fmla="*/ 11105820 w 12191999"/>
              <a:gd name="connsiteY3055" fmla="*/ 569862 h 4524375"/>
              <a:gd name="connsiteX3056" fmla="*/ 11107805 w 12191999"/>
              <a:gd name="connsiteY3056" fmla="*/ 563909 h 4524375"/>
              <a:gd name="connsiteX3057" fmla="*/ 11108995 w 12191999"/>
              <a:gd name="connsiteY3057" fmla="*/ 556766 h 4524375"/>
              <a:gd name="connsiteX3058" fmla="*/ 11108995 w 12191999"/>
              <a:gd name="connsiteY3058" fmla="*/ 548432 h 4524375"/>
              <a:gd name="connsiteX3059" fmla="*/ 11108995 w 12191999"/>
              <a:gd name="connsiteY3059" fmla="*/ 540099 h 4524375"/>
              <a:gd name="connsiteX3060" fmla="*/ 11107408 w 12191999"/>
              <a:gd name="connsiteY3060" fmla="*/ 521050 h 4524375"/>
              <a:gd name="connsiteX3061" fmla="*/ 11105820 w 12191999"/>
              <a:gd name="connsiteY3061" fmla="*/ 501606 h 4524375"/>
              <a:gd name="connsiteX3062" fmla="*/ 11105027 w 12191999"/>
              <a:gd name="connsiteY3062" fmla="*/ 492478 h 4524375"/>
              <a:gd name="connsiteX3063" fmla="*/ 11104233 w 12191999"/>
              <a:gd name="connsiteY3063" fmla="*/ 483351 h 4524375"/>
              <a:gd name="connsiteX3064" fmla="*/ 11104233 w 12191999"/>
              <a:gd name="connsiteY3064" fmla="*/ 474620 h 4524375"/>
              <a:gd name="connsiteX3065" fmla="*/ 11105027 w 12191999"/>
              <a:gd name="connsiteY3065" fmla="*/ 466684 h 4524375"/>
              <a:gd name="connsiteX3066" fmla="*/ 11099868 w 12191999"/>
              <a:gd name="connsiteY3066" fmla="*/ 468668 h 4524375"/>
              <a:gd name="connsiteX3067" fmla="*/ 11094312 w 12191999"/>
              <a:gd name="connsiteY3067" fmla="*/ 469065 h 4524375"/>
              <a:gd name="connsiteX3068" fmla="*/ 11087565 w 12191999"/>
              <a:gd name="connsiteY3068" fmla="*/ 469065 h 4524375"/>
              <a:gd name="connsiteX3069" fmla="*/ 11080422 w 12191999"/>
              <a:gd name="connsiteY3069" fmla="*/ 468271 h 4524375"/>
              <a:gd name="connsiteX3070" fmla="*/ 11123679 w 12191999"/>
              <a:gd name="connsiteY3070" fmla="*/ 402396 h 4524375"/>
              <a:gd name="connsiteX3071" fmla="*/ 11123679 w 12191999"/>
              <a:gd name="connsiteY3071" fmla="*/ 413904 h 4524375"/>
              <a:gd name="connsiteX3072" fmla="*/ 11123679 w 12191999"/>
              <a:gd name="connsiteY3072" fmla="*/ 425015 h 4524375"/>
              <a:gd name="connsiteX3073" fmla="*/ 11122488 w 12191999"/>
              <a:gd name="connsiteY3073" fmla="*/ 435333 h 4524375"/>
              <a:gd name="connsiteX3074" fmla="*/ 11120504 w 12191999"/>
              <a:gd name="connsiteY3074" fmla="*/ 444461 h 4524375"/>
              <a:gd name="connsiteX3075" fmla="*/ 11123282 w 12191999"/>
              <a:gd name="connsiteY3075" fmla="*/ 443667 h 4524375"/>
              <a:gd name="connsiteX3076" fmla="*/ 11125663 w 12191999"/>
              <a:gd name="connsiteY3076" fmla="*/ 443667 h 4524375"/>
              <a:gd name="connsiteX3077" fmla="*/ 11127250 w 12191999"/>
              <a:gd name="connsiteY3077" fmla="*/ 459541 h 4524375"/>
              <a:gd name="connsiteX3078" fmla="*/ 11129234 w 12191999"/>
              <a:gd name="connsiteY3078" fmla="*/ 474224 h 4524375"/>
              <a:gd name="connsiteX3079" fmla="*/ 11131616 w 12191999"/>
              <a:gd name="connsiteY3079" fmla="*/ 487716 h 4524375"/>
              <a:gd name="connsiteX3080" fmla="*/ 11134790 w 12191999"/>
              <a:gd name="connsiteY3080" fmla="*/ 500415 h 4524375"/>
              <a:gd name="connsiteX3081" fmla="*/ 11137568 w 12191999"/>
              <a:gd name="connsiteY3081" fmla="*/ 511923 h 4524375"/>
              <a:gd name="connsiteX3082" fmla="*/ 11141140 w 12191999"/>
              <a:gd name="connsiteY3082" fmla="*/ 522638 h 4524375"/>
              <a:gd name="connsiteX3083" fmla="*/ 11145505 w 12191999"/>
              <a:gd name="connsiteY3083" fmla="*/ 532162 h 4524375"/>
              <a:gd name="connsiteX3084" fmla="*/ 11149474 w 12191999"/>
              <a:gd name="connsiteY3084" fmla="*/ 541289 h 4524375"/>
              <a:gd name="connsiteX3085" fmla="*/ 11153442 w 12191999"/>
              <a:gd name="connsiteY3085" fmla="*/ 549623 h 4524375"/>
              <a:gd name="connsiteX3086" fmla="*/ 11157808 w 12191999"/>
              <a:gd name="connsiteY3086" fmla="*/ 556766 h 4524375"/>
              <a:gd name="connsiteX3087" fmla="*/ 11162967 w 12191999"/>
              <a:gd name="connsiteY3087" fmla="*/ 563115 h 4524375"/>
              <a:gd name="connsiteX3088" fmla="*/ 11167729 w 12191999"/>
              <a:gd name="connsiteY3088" fmla="*/ 569465 h 4524375"/>
              <a:gd name="connsiteX3089" fmla="*/ 11173285 w 12191999"/>
              <a:gd name="connsiteY3089" fmla="*/ 574227 h 4524375"/>
              <a:gd name="connsiteX3090" fmla="*/ 11178047 w 12191999"/>
              <a:gd name="connsiteY3090" fmla="*/ 578989 h 4524375"/>
              <a:gd name="connsiteX3091" fmla="*/ 11184396 w 12191999"/>
              <a:gd name="connsiteY3091" fmla="*/ 582957 h 4524375"/>
              <a:gd name="connsiteX3092" fmla="*/ 11189952 w 12191999"/>
              <a:gd name="connsiteY3092" fmla="*/ 586529 h 4524375"/>
              <a:gd name="connsiteX3093" fmla="*/ 11191937 w 12191999"/>
              <a:gd name="connsiteY3093" fmla="*/ 582561 h 4524375"/>
              <a:gd name="connsiteX3094" fmla="*/ 11190349 w 12191999"/>
              <a:gd name="connsiteY3094" fmla="*/ 586926 h 4524375"/>
              <a:gd name="connsiteX3095" fmla="*/ 11197889 w 12191999"/>
              <a:gd name="connsiteY3095" fmla="*/ 590894 h 4524375"/>
              <a:gd name="connsiteX3096" fmla="*/ 11206223 w 12191999"/>
              <a:gd name="connsiteY3096" fmla="*/ 594069 h 4524375"/>
              <a:gd name="connsiteX3097" fmla="*/ 11214557 w 12191999"/>
              <a:gd name="connsiteY3097" fmla="*/ 597244 h 4524375"/>
              <a:gd name="connsiteX3098" fmla="*/ 11223288 w 12191999"/>
              <a:gd name="connsiteY3098" fmla="*/ 599228 h 4524375"/>
              <a:gd name="connsiteX3099" fmla="*/ 11232018 w 12191999"/>
              <a:gd name="connsiteY3099" fmla="*/ 601212 h 4524375"/>
              <a:gd name="connsiteX3100" fmla="*/ 11240352 w 12191999"/>
              <a:gd name="connsiteY3100" fmla="*/ 602800 h 4524375"/>
              <a:gd name="connsiteX3101" fmla="*/ 11258210 w 12191999"/>
              <a:gd name="connsiteY3101" fmla="*/ 605180 h 4524375"/>
              <a:gd name="connsiteX3102" fmla="*/ 11276069 w 12191999"/>
              <a:gd name="connsiteY3102" fmla="*/ 607561 h 4524375"/>
              <a:gd name="connsiteX3103" fmla="*/ 11284402 w 12191999"/>
              <a:gd name="connsiteY3103" fmla="*/ 609149 h 4524375"/>
              <a:gd name="connsiteX3104" fmla="*/ 11293133 w 12191999"/>
              <a:gd name="connsiteY3104" fmla="*/ 611133 h 4524375"/>
              <a:gd name="connsiteX3105" fmla="*/ 11301864 w 12191999"/>
              <a:gd name="connsiteY3105" fmla="*/ 613514 h 4524375"/>
              <a:gd name="connsiteX3106" fmla="*/ 11310198 w 12191999"/>
              <a:gd name="connsiteY3106" fmla="*/ 616292 h 4524375"/>
              <a:gd name="connsiteX3107" fmla="*/ 11318531 w 12191999"/>
              <a:gd name="connsiteY3107" fmla="*/ 619467 h 4524375"/>
              <a:gd name="connsiteX3108" fmla="*/ 11326468 w 12191999"/>
              <a:gd name="connsiteY3108" fmla="*/ 623832 h 4524375"/>
              <a:gd name="connsiteX3109" fmla="*/ 11333612 w 12191999"/>
              <a:gd name="connsiteY3109" fmla="*/ 611927 h 4524375"/>
              <a:gd name="connsiteX3110" fmla="*/ 11332024 w 12191999"/>
              <a:gd name="connsiteY3110" fmla="*/ 609943 h 4524375"/>
              <a:gd name="connsiteX3111" fmla="*/ 11330437 w 12191999"/>
              <a:gd name="connsiteY3111" fmla="*/ 606768 h 4524375"/>
              <a:gd name="connsiteX3112" fmla="*/ 11328849 w 12191999"/>
              <a:gd name="connsiteY3112" fmla="*/ 604387 h 4524375"/>
              <a:gd name="connsiteX3113" fmla="*/ 11327659 w 12191999"/>
              <a:gd name="connsiteY3113" fmla="*/ 600815 h 4524375"/>
              <a:gd name="connsiteX3114" fmla="*/ 11326468 w 12191999"/>
              <a:gd name="connsiteY3114" fmla="*/ 597244 h 4524375"/>
              <a:gd name="connsiteX3115" fmla="*/ 11326072 w 12191999"/>
              <a:gd name="connsiteY3115" fmla="*/ 592878 h 4524375"/>
              <a:gd name="connsiteX3116" fmla="*/ 11324881 w 12191999"/>
              <a:gd name="connsiteY3116" fmla="*/ 583354 h 4524375"/>
              <a:gd name="connsiteX3117" fmla="*/ 11324881 w 12191999"/>
              <a:gd name="connsiteY3117" fmla="*/ 572243 h 4524375"/>
              <a:gd name="connsiteX3118" fmla="*/ 11326468 w 12191999"/>
              <a:gd name="connsiteY3118" fmla="*/ 558750 h 4524375"/>
              <a:gd name="connsiteX3119" fmla="*/ 11328453 w 12191999"/>
              <a:gd name="connsiteY3119" fmla="*/ 542480 h 4524375"/>
              <a:gd name="connsiteX3120" fmla="*/ 11332421 w 12191999"/>
              <a:gd name="connsiteY3120" fmla="*/ 523829 h 4524375"/>
              <a:gd name="connsiteX3121" fmla="*/ 11337977 w 12191999"/>
              <a:gd name="connsiteY3121" fmla="*/ 536527 h 4524375"/>
              <a:gd name="connsiteX3122" fmla="*/ 11343533 w 12191999"/>
              <a:gd name="connsiteY3122" fmla="*/ 549623 h 4524375"/>
              <a:gd name="connsiteX3123" fmla="*/ 11349089 w 12191999"/>
              <a:gd name="connsiteY3123" fmla="*/ 562719 h 4524375"/>
              <a:gd name="connsiteX3124" fmla="*/ 11355438 w 12191999"/>
              <a:gd name="connsiteY3124" fmla="*/ 575418 h 4524375"/>
              <a:gd name="connsiteX3125" fmla="*/ 11373693 w 12191999"/>
              <a:gd name="connsiteY3125" fmla="*/ 545655 h 4524375"/>
              <a:gd name="connsiteX3126" fmla="*/ 11357026 w 12191999"/>
              <a:gd name="connsiteY3126" fmla="*/ 577798 h 4524375"/>
              <a:gd name="connsiteX3127" fmla="*/ 11362978 w 12191999"/>
              <a:gd name="connsiteY3127" fmla="*/ 587323 h 4524375"/>
              <a:gd name="connsiteX3128" fmla="*/ 11365756 w 12191999"/>
              <a:gd name="connsiteY3128" fmla="*/ 592085 h 4524375"/>
              <a:gd name="connsiteX3129" fmla="*/ 11369328 w 12191999"/>
              <a:gd name="connsiteY3129" fmla="*/ 596450 h 4524375"/>
              <a:gd name="connsiteX3130" fmla="*/ 11373693 w 12191999"/>
              <a:gd name="connsiteY3130" fmla="*/ 600815 h 4524375"/>
              <a:gd name="connsiteX3131" fmla="*/ 11378059 w 12191999"/>
              <a:gd name="connsiteY3131" fmla="*/ 604387 h 4524375"/>
              <a:gd name="connsiteX3132" fmla="*/ 11382821 w 12191999"/>
              <a:gd name="connsiteY3132" fmla="*/ 607561 h 4524375"/>
              <a:gd name="connsiteX3133" fmla="*/ 11387583 w 12191999"/>
              <a:gd name="connsiteY3133" fmla="*/ 610736 h 4524375"/>
              <a:gd name="connsiteX3134" fmla="*/ 11377662 w 12191999"/>
              <a:gd name="connsiteY3134" fmla="*/ 488907 h 4524375"/>
              <a:gd name="connsiteX3135" fmla="*/ 11390361 w 12191999"/>
              <a:gd name="connsiteY3135" fmla="*/ 495256 h 4524375"/>
              <a:gd name="connsiteX3136" fmla="*/ 11402267 w 12191999"/>
              <a:gd name="connsiteY3136" fmla="*/ 502002 h 4524375"/>
              <a:gd name="connsiteX3137" fmla="*/ 11425284 w 12191999"/>
              <a:gd name="connsiteY3137" fmla="*/ 515098 h 4524375"/>
              <a:gd name="connsiteX3138" fmla="*/ 11426474 w 12191999"/>
              <a:gd name="connsiteY3138" fmla="*/ 508749 h 4524375"/>
              <a:gd name="connsiteX3139" fmla="*/ 11427268 w 12191999"/>
              <a:gd name="connsiteY3139" fmla="*/ 502399 h 4524375"/>
              <a:gd name="connsiteX3140" fmla="*/ 11427268 w 12191999"/>
              <a:gd name="connsiteY3140" fmla="*/ 496447 h 4524375"/>
              <a:gd name="connsiteX3141" fmla="*/ 11426077 w 12191999"/>
              <a:gd name="connsiteY3141" fmla="*/ 490891 h 4524375"/>
              <a:gd name="connsiteX3142" fmla="*/ 11425284 w 12191999"/>
              <a:gd name="connsiteY3142" fmla="*/ 485335 h 4524375"/>
              <a:gd name="connsiteX3143" fmla="*/ 11424093 w 12191999"/>
              <a:gd name="connsiteY3143" fmla="*/ 479779 h 4524375"/>
              <a:gd name="connsiteX3144" fmla="*/ 11422109 w 12191999"/>
              <a:gd name="connsiteY3144" fmla="*/ 474620 h 4524375"/>
              <a:gd name="connsiteX3145" fmla="*/ 11420125 w 12191999"/>
              <a:gd name="connsiteY3145" fmla="*/ 469065 h 4524375"/>
              <a:gd name="connsiteX3146" fmla="*/ 11414966 w 12191999"/>
              <a:gd name="connsiteY3146" fmla="*/ 459143 h 4524375"/>
              <a:gd name="connsiteX3147" fmla="*/ 11409410 w 12191999"/>
              <a:gd name="connsiteY3147" fmla="*/ 448826 h 4524375"/>
              <a:gd name="connsiteX3148" fmla="*/ 11403457 w 12191999"/>
              <a:gd name="connsiteY3148" fmla="*/ 438111 h 4524375"/>
              <a:gd name="connsiteX3149" fmla="*/ 11397107 w 12191999"/>
              <a:gd name="connsiteY3149" fmla="*/ 426999 h 4524375"/>
              <a:gd name="connsiteX3150" fmla="*/ 11402267 w 12191999"/>
              <a:gd name="connsiteY3150" fmla="*/ 426206 h 4524375"/>
              <a:gd name="connsiteX3151" fmla="*/ 11407426 w 12191999"/>
              <a:gd name="connsiteY3151" fmla="*/ 425015 h 4524375"/>
              <a:gd name="connsiteX3152" fmla="*/ 11412585 w 12191999"/>
              <a:gd name="connsiteY3152" fmla="*/ 424619 h 4524375"/>
              <a:gd name="connsiteX3153" fmla="*/ 11416950 w 12191999"/>
              <a:gd name="connsiteY3153" fmla="*/ 424619 h 4524375"/>
              <a:gd name="connsiteX3154" fmla="*/ 11420918 w 12191999"/>
              <a:gd name="connsiteY3154" fmla="*/ 425015 h 4524375"/>
              <a:gd name="connsiteX3155" fmla="*/ 11425284 w 12191999"/>
              <a:gd name="connsiteY3155" fmla="*/ 425412 h 4524375"/>
              <a:gd name="connsiteX3156" fmla="*/ 11429252 w 12191999"/>
              <a:gd name="connsiteY3156" fmla="*/ 426999 h 4524375"/>
              <a:gd name="connsiteX3157" fmla="*/ 11432824 w 12191999"/>
              <a:gd name="connsiteY3157" fmla="*/ 428587 h 4524375"/>
              <a:gd name="connsiteX3158" fmla="*/ 11436396 w 12191999"/>
              <a:gd name="connsiteY3158" fmla="*/ 430571 h 4524375"/>
              <a:gd name="connsiteX3159" fmla="*/ 11439173 w 12191999"/>
              <a:gd name="connsiteY3159" fmla="*/ 433349 h 4524375"/>
              <a:gd name="connsiteX3160" fmla="*/ 11442348 w 12191999"/>
              <a:gd name="connsiteY3160" fmla="*/ 435730 h 4524375"/>
              <a:gd name="connsiteX3161" fmla="*/ 11444729 w 12191999"/>
              <a:gd name="connsiteY3161" fmla="*/ 438905 h 4524375"/>
              <a:gd name="connsiteX3162" fmla="*/ 11447507 w 12191999"/>
              <a:gd name="connsiteY3162" fmla="*/ 442079 h 4524375"/>
              <a:gd name="connsiteX3163" fmla="*/ 11449492 w 12191999"/>
              <a:gd name="connsiteY3163" fmla="*/ 445651 h 4524375"/>
              <a:gd name="connsiteX3164" fmla="*/ 11451476 w 12191999"/>
              <a:gd name="connsiteY3164" fmla="*/ 449222 h 4524375"/>
              <a:gd name="connsiteX3165" fmla="*/ 11453063 w 12191999"/>
              <a:gd name="connsiteY3165" fmla="*/ 453588 h 4524375"/>
              <a:gd name="connsiteX3166" fmla="*/ 11455444 w 12191999"/>
              <a:gd name="connsiteY3166" fmla="*/ 461921 h 4524375"/>
              <a:gd name="connsiteX3167" fmla="*/ 11457032 w 12191999"/>
              <a:gd name="connsiteY3167" fmla="*/ 470652 h 4524375"/>
              <a:gd name="connsiteX3168" fmla="*/ 11457825 w 12191999"/>
              <a:gd name="connsiteY3168" fmla="*/ 480176 h 4524375"/>
              <a:gd name="connsiteX3169" fmla="*/ 11457429 w 12191999"/>
              <a:gd name="connsiteY3169" fmla="*/ 489700 h 4524375"/>
              <a:gd name="connsiteX3170" fmla="*/ 11455444 w 12191999"/>
              <a:gd name="connsiteY3170" fmla="*/ 499621 h 4524375"/>
              <a:gd name="connsiteX3171" fmla="*/ 11453063 w 12191999"/>
              <a:gd name="connsiteY3171" fmla="*/ 509145 h 4524375"/>
              <a:gd name="connsiteX3172" fmla="*/ 11449492 w 12191999"/>
              <a:gd name="connsiteY3172" fmla="*/ 518273 h 4524375"/>
              <a:gd name="connsiteX3173" fmla="*/ 11446714 w 12191999"/>
              <a:gd name="connsiteY3173" fmla="*/ 522638 h 4524375"/>
              <a:gd name="connsiteX3174" fmla="*/ 11444332 w 12191999"/>
              <a:gd name="connsiteY3174" fmla="*/ 526606 h 4524375"/>
              <a:gd name="connsiteX3175" fmla="*/ 11464175 w 12191999"/>
              <a:gd name="connsiteY3175" fmla="*/ 539305 h 4524375"/>
              <a:gd name="connsiteX3176" fmla="*/ 11483224 w 12191999"/>
              <a:gd name="connsiteY3176" fmla="*/ 552401 h 4524375"/>
              <a:gd name="connsiteX3177" fmla="*/ 11518543 w 12191999"/>
              <a:gd name="connsiteY3177" fmla="*/ 577402 h 4524375"/>
              <a:gd name="connsiteX3178" fmla="*/ 11535608 w 12191999"/>
              <a:gd name="connsiteY3178" fmla="*/ 589704 h 4524375"/>
              <a:gd name="connsiteX3179" fmla="*/ 11552275 w 12191999"/>
              <a:gd name="connsiteY3179" fmla="*/ 600815 h 4524375"/>
              <a:gd name="connsiteX3180" fmla="*/ 11568149 w 12191999"/>
              <a:gd name="connsiteY3180" fmla="*/ 611133 h 4524375"/>
              <a:gd name="connsiteX3181" fmla="*/ 11584420 w 12191999"/>
              <a:gd name="connsiteY3181" fmla="*/ 621451 h 4524375"/>
              <a:gd name="connsiteX3182" fmla="*/ 11600691 w 12191999"/>
              <a:gd name="connsiteY3182" fmla="*/ 630578 h 4524375"/>
              <a:gd name="connsiteX3183" fmla="*/ 11617359 w 12191999"/>
              <a:gd name="connsiteY3183" fmla="*/ 638118 h 4524375"/>
              <a:gd name="connsiteX3184" fmla="*/ 11626089 w 12191999"/>
              <a:gd name="connsiteY3184" fmla="*/ 641690 h 4524375"/>
              <a:gd name="connsiteX3185" fmla="*/ 11634423 w 12191999"/>
              <a:gd name="connsiteY3185" fmla="*/ 644865 h 4524375"/>
              <a:gd name="connsiteX3186" fmla="*/ 11643154 w 12191999"/>
              <a:gd name="connsiteY3186" fmla="*/ 647642 h 4524375"/>
              <a:gd name="connsiteX3187" fmla="*/ 11651884 w 12191999"/>
              <a:gd name="connsiteY3187" fmla="*/ 650420 h 4524375"/>
              <a:gd name="connsiteX3188" fmla="*/ 11661012 w 12191999"/>
              <a:gd name="connsiteY3188" fmla="*/ 652405 h 4524375"/>
              <a:gd name="connsiteX3189" fmla="*/ 11670140 w 12191999"/>
              <a:gd name="connsiteY3189" fmla="*/ 653992 h 4524375"/>
              <a:gd name="connsiteX3190" fmla="*/ 11679664 w 12191999"/>
              <a:gd name="connsiteY3190" fmla="*/ 655182 h 4524375"/>
              <a:gd name="connsiteX3191" fmla="*/ 11689188 w 12191999"/>
              <a:gd name="connsiteY3191" fmla="*/ 655976 h 4524375"/>
              <a:gd name="connsiteX3192" fmla="*/ 11699506 w 12191999"/>
              <a:gd name="connsiteY3192" fmla="*/ 656373 h 4524375"/>
              <a:gd name="connsiteX3193" fmla="*/ 11709428 w 12191999"/>
              <a:gd name="connsiteY3193" fmla="*/ 656373 h 4524375"/>
              <a:gd name="connsiteX3194" fmla="*/ 11720142 w 12191999"/>
              <a:gd name="connsiteY3194" fmla="*/ 656373 h 4524375"/>
              <a:gd name="connsiteX3195" fmla="*/ 11730857 w 12191999"/>
              <a:gd name="connsiteY3195" fmla="*/ 655182 h 4524375"/>
              <a:gd name="connsiteX3196" fmla="*/ 11727286 w 12191999"/>
              <a:gd name="connsiteY3196" fmla="*/ 671453 h 4524375"/>
              <a:gd name="connsiteX3197" fmla="*/ 11741175 w 12191999"/>
              <a:gd name="connsiteY3197" fmla="*/ 661929 h 4524375"/>
              <a:gd name="connsiteX3198" fmla="*/ 11755065 w 12191999"/>
              <a:gd name="connsiteY3198" fmla="*/ 652801 h 4524375"/>
              <a:gd name="connsiteX3199" fmla="*/ 11762208 w 12191999"/>
              <a:gd name="connsiteY3199" fmla="*/ 648833 h 4524375"/>
              <a:gd name="connsiteX3200" fmla="*/ 11768558 w 12191999"/>
              <a:gd name="connsiteY3200" fmla="*/ 645261 h 4524375"/>
              <a:gd name="connsiteX3201" fmla="*/ 11775304 w 12191999"/>
              <a:gd name="connsiteY3201" fmla="*/ 642086 h 4524375"/>
              <a:gd name="connsiteX3202" fmla="*/ 11781654 w 12191999"/>
              <a:gd name="connsiteY3202" fmla="*/ 639706 h 4524375"/>
              <a:gd name="connsiteX3203" fmla="*/ 11771336 w 12191999"/>
              <a:gd name="connsiteY3203" fmla="*/ 707565 h 4524375"/>
              <a:gd name="connsiteX3204" fmla="*/ 11775304 w 12191999"/>
              <a:gd name="connsiteY3204" fmla="*/ 706374 h 4524375"/>
              <a:gd name="connsiteX3205" fmla="*/ 11779273 w 12191999"/>
              <a:gd name="connsiteY3205" fmla="*/ 704787 h 4524375"/>
              <a:gd name="connsiteX3206" fmla="*/ 11783241 w 12191999"/>
              <a:gd name="connsiteY3206" fmla="*/ 702803 h 4524375"/>
              <a:gd name="connsiteX3207" fmla="*/ 11786813 w 12191999"/>
              <a:gd name="connsiteY3207" fmla="*/ 700025 h 4524375"/>
              <a:gd name="connsiteX3208" fmla="*/ 11790385 w 12191999"/>
              <a:gd name="connsiteY3208" fmla="*/ 696454 h 4524375"/>
              <a:gd name="connsiteX3209" fmla="*/ 11793956 w 12191999"/>
              <a:gd name="connsiteY3209" fmla="*/ 692088 h 4524375"/>
              <a:gd name="connsiteX3210" fmla="*/ 11797528 w 12191999"/>
              <a:gd name="connsiteY3210" fmla="*/ 687326 h 4524375"/>
              <a:gd name="connsiteX3211" fmla="*/ 11800703 w 12191999"/>
              <a:gd name="connsiteY3211" fmla="*/ 680977 h 4524375"/>
              <a:gd name="connsiteX3212" fmla="*/ 11803878 w 12191999"/>
              <a:gd name="connsiteY3212" fmla="*/ 674627 h 4524375"/>
              <a:gd name="connsiteX3213" fmla="*/ 11807052 w 12191999"/>
              <a:gd name="connsiteY3213" fmla="*/ 667484 h 4524375"/>
              <a:gd name="connsiteX3214" fmla="*/ 11810227 w 12191999"/>
              <a:gd name="connsiteY3214" fmla="*/ 659548 h 4524375"/>
              <a:gd name="connsiteX3215" fmla="*/ 11813005 w 12191999"/>
              <a:gd name="connsiteY3215" fmla="*/ 650817 h 4524375"/>
              <a:gd name="connsiteX3216" fmla="*/ 11818561 w 12191999"/>
              <a:gd name="connsiteY3216" fmla="*/ 630578 h 4524375"/>
              <a:gd name="connsiteX3217" fmla="*/ 11824117 w 12191999"/>
              <a:gd name="connsiteY3217" fmla="*/ 607561 h 4524375"/>
              <a:gd name="connsiteX3218" fmla="*/ 11825704 w 12191999"/>
              <a:gd name="connsiteY3218" fmla="*/ 618276 h 4524375"/>
              <a:gd name="connsiteX3219" fmla="*/ 11826498 w 12191999"/>
              <a:gd name="connsiteY3219" fmla="*/ 627800 h 4524375"/>
              <a:gd name="connsiteX3220" fmla="*/ 11825704 w 12191999"/>
              <a:gd name="connsiteY3220" fmla="*/ 636927 h 4524375"/>
              <a:gd name="connsiteX3221" fmla="*/ 11824911 w 12191999"/>
              <a:gd name="connsiteY3221" fmla="*/ 646055 h 4524375"/>
              <a:gd name="connsiteX3222" fmla="*/ 11823323 w 12191999"/>
              <a:gd name="connsiteY3222" fmla="*/ 654389 h 4524375"/>
              <a:gd name="connsiteX3223" fmla="*/ 11821339 w 12191999"/>
              <a:gd name="connsiteY3223" fmla="*/ 662325 h 4524375"/>
              <a:gd name="connsiteX3224" fmla="*/ 11817370 w 12191999"/>
              <a:gd name="connsiteY3224" fmla="*/ 678199 h 4524375"/>
              <a:gd name="connsiteX3225" fmla="*/ 11813005 w 12191999"/>
              <a:gd name="connsiteY3225" fmla="*/ 693279 h 4524375"/>
              <a:gd name="connsiteX3226" fmla="*/ 11812211 w 12191999"/>
              <a:gd name="connsiteY3226" fmla="*/ 700819 h 4524375"/>
              <a:gd name="connsiteX3227" fmla="*/ 11811021 w 12191999"/>
              <a:gd name="connsiteY3227" fmla="*/ 708359 h 4524375"/>
              <a:gd name="connsiteX3228" fmla="*/ 11811021 w 12191999"/>
              <a:gd name="connsiteY3228" fmla="*/ 716693 h 4524375"/>
              <a:gd name="connsiteX3229" fmla="*/ 11812211 w 12191999"/>
              <a:gd name="connsiteY3229" fmla="*/ 725026 h 4524375"/>
              <a:gd name="connsiteX3230" fmla="*/ 11813799 w 12191999"/>
              <a:gd name="connsiteY3230" fmla="*/ 734153 h 4524375"/>
              <a:gd name="connsiteX3231" fmla="*/ 11816577 w 12191999"/>
              <a:gd name="connsiteY3231" fmla="*/ 743280 h 4524375"/>
              <a:gd name="connsiteX3232" fmla="*/ 11820942 w 12191999"/>
              <a:gd name="connsiteY3232" fmla="*/ 729788 h 4524375"/>
              <a:gd name="connsiteX3233" fmla="*/ 11825307 w 12191999"/>
              <a:gd name="connsiteY3233" fmla="*/ 717089 h 4524375"/>
              <a:gd name="connsiteX3234" fmla="*/ 11829276 w 12191999"/>
              <a:gd name="connsiteY3234" fmla="*/ 705978 h 4524375"/>
              <a:gd name="connsiteX3235" fmla="*/ 11833244 w 12191999"/>
              <a:gd name="connsiteY3235" fmla="*/ 695660 h 4524375"/>
              <a:gd name="connsiteX3236" fmla="*/ 11838007 w 12191999"/>
              <a:gd name="connsiteY3236" fmla="*/ 686532 h 4524375"/>
              <a:gd name="connsiteX3237" fmla="*/ 11841975 w 12191999"/>
              <a:gd name="connsiteY3237" fmla="*/ 678596 h 4524375"/>
              <a:gd name="connsiteX3238" fmla="*/ 11845944 w 12191999"/>
              <a:gd name="connsiteY3238" fmla="*/ 671453 h 4524375"/>
              <a:gd name="connsiteX3239" fmla="*/ 11849912 w 12191999"/>
              <a:gd name="connsiteY3239" fmla="*/ 665500 h 4524375"/>
              <a:gd name="connsiteX3240" fmla="*/ 11854674 w 12191999"/>
              <a:gd name="connsiteY3240" fmla="*/ 660738 h 4524375"/>
              <a:gd name="connsiteX3241" fmla="*/ 11858643 w 12191999"/>
              <a:gd name="connsiteY3241" fmla="*/ 656373 h 4524375"/>
              <a:gd name="connsiteX3242" fmla="*/ 11862611 w 12191999"/>
              <a:gd name="connsiteY3242" fmla="*/ 653198 h 4524375"/>
              <a:gd name="connsiteX3243" fmla="*/ 11866977 w 12191999"/>
              <a:gd name="connsiteY3243" fmla="*/ 650817 h 4524375"/>
              <a:gd name="connsiteX3244" fmla="*/ 11870945 w 12191999"/>
              <a:gd name="connsiteY3244" fmla="*/ 649230 h 4524375"/>
              <a:gd name="connsiteX3245" fmla="*/ 11874914 w 12191999"/>
              <a:gd name="connsiteY3245" fmla="*/ 648039 h 4524375"/>
              <a:gd name="connsiteX3246" fmla="*/ 11878882 w 12191999"/>
              <a:gd name="connsiteY3246" fmla="*/ 648039 h 4524375"/>
              <a:gd name="connsiteX3247" fmla="*/ 11882851 w 12191999"/>
              <a:gd name="connsiteY3247" fmla="*/ 648833 h 4524375"/>
              <a:gd name="connsiteX3248" fmla="*/ 11887216 w 12191999"/>
              <a:gd name="connsiteY3248" fmla="*/ 650420 h 4524375"/>
              <a:gd name="connsiteX3249" fmla="*/ 11890391 w 12191999"/>
              <a:gd name="connsiteY3249" fmla="*/ 651611 h 4524375"/>
              <a:gd name="connsiteX3250" fmla="*/ 11894756 w 12191999"/>
              <a:gd name="connsiteY3250" fmla="*/ 654389 h 4524375"/>
              <a:gd name="connsiteX3251" fmla="*/ 11898724 w 12191999"/>
              <a:gd name="connsiteY3251" fmla="*/ 657166 h 4524375"/>
              <a:gd name="connsiteX3252" fmla="*/ 11902296 w 12191999"/>
              <a:gd name="connsiteY3252" fmla="*/ 660738 h 4524375"/>
              <a:gd name="connsiteX3253" fmla="*/ 11906265 w 12191999"/>
              <a:gd name="connsiteY3253" fmla="*/ 665103 h 4524375"/>
              <a:gd name="connsiteX3254" fmla="*/ 11913805 w 12191999"/>
              <a:gd name="connsiteY3254" fmla="*/ 674231 h 4524375"/>
              <a:gd name="connsiteX3255" fmla="*/ 11921345 w 12191999"/>
              <a:gd name="connsiteY3255" fmla="*/ 684548 h 4524375"/>
              <a:gd name="connsiteX3256" fmla="*/ 11928885 w 12191999"/>
              <a:gd name="connsiteY3256" fmla="*/ 696850 h 4524375"/>
              <a:gd name="connsiteX3257" fmla="*/ 11936028 w 12191999"/>
              <a:gd name="connsiteY3257" fmla="*/ 709549 h 4524375"/>
              <a:gd name="connsiteX3258" fmla="*/ 11943568 w 12191999"/>
              <a:gd name="connsiteY3258" fmla="*/ 722645 h 4524375"/>
              <a:gd name="connsiteX3259" fmla="*/ 11957855 w 12191999"/>
              <a:gd name="connsiteY3259" fmla="*/ 749630 h 4524375"/>
              <a:gd name="connsiteX3260" fmla="*/ 11971348 w 12191999"/>
              <a:gd name="connsiteY3260" fmla="*/ 775425 h 4524375"/>
              <a:gd name="connsiteX3261" fmla="*/ 11978094 w 12191999"/>
              <a:gd name="connsiteY3261" fmla="*/ 786933 h 4524375"/>
              <a:gd name="connsiteX3262" fmla="*/ 11984841 w 12191999"/>
              <a:gd name="connsiteY3262" fmla="*/ 796854 h 4524375"/>
              <a:gd name="connsiteX3263" fmla="*/ 11991190 w 12191999"/>
              <a:gd name="connsiteY3263" fmla="*/ 805982 h 4524375"/>
              <a:gd name="connsiteX3264" fmla="*/ 11994365 w 12191999"/>
              <a:gd name="connsiteY3264" fmla="*/ 810347 h 4524375"/>
              <a:gd name="connsiteX3265" fmla="*/ 11997143 w 12191999"/>
              <a:gd name="connsiteY3265" fmla="*/ 813124 h 4524375"/>
              <a:gd name="connsiteX3266" fmla="*/ 12000715 w 12191999"/>
              <a:gd name="connsiteY3266" fmla="*/ 816299 h 4524375"/>
              <a:gd name="connsiteX3267" fmla="*/ 12003889 w 12191999"/>
              <a:gd name="connsiteY3267" fmla="*/ 818283 h 4524375"/>
              <a:gd name="connsiteX3268" fmla="*/ 12007064 w 12191999"/>
              <a:gd name="connsiteY3268" fmla="*/ 819871 h 4524375"/>
              <a:gd name="connsiteX3269" fmla="*/ 12009842 w 12191999"/>
              <a:gd name="connsiteY3269" fmla="*/ 820664 h 4524375"/>
              <a:gd name="connsiteX3270" fmla="*/ 12013017 w 12191999"/>
              <a:gd name="connsiteY3270" fmla="*/ 821458 h 4524375"/>
              <a:gd name="connsiteX3271" fmla="*/ 12016192 w 12191999"/>
              <a:gd name="connsiteY3271" fmla="*/ 820664 h 4524375"/>
              <a:gd name="connsiteX3272" fmla="*/ 12018573 w 12191999"/>
              <a:gd name="connsiteY3272" fmla="*/ 819871 h 4524375"/>
              <a:gd name="connsiteX3273" fmla="*/ 12021748 w 12191999"/>
              <a:gd name="connsiteY3273" fmla="*/ 817887 h 4524375"/>
              <a:gd name="connsiteX3274" fmla="*/ 12024526 w 12191999"/>
              <a:gd name="connsiteY3274" fmla="*/ 815108 h 4524375"/>
              <a:gd name="connsiteX3275" fmla="*/ 12027700 w 12191999"/>
              <a:gd name="connsiteY3275" fmla="*/ 811537 h 4524375"/>
              <a:gd name="connsiteX3276" fmla="*/ 12030081 w 12191999"/>
              <a:gd name="connsiteY3276" fmla="*/ 807172 h 4524375"/>
              <a:gd name="connsiteX3277" fmla="*/ 12033256 w 12191999"/>
              <a:gd name="connsiteY3277" fmla="*/ 801616 h 4524375"/>
              <a:gd name="connsiteX3278" fmla="*/ 12035637 w 12191999"/>
              <a:gd name="connsiteY3278" fmla="*/ 795664 h 4524375"/>
              <a:gd name="connsiteX3279" fmla="*/ 12038415 w 12191999"/>
              <a:gd name="connsiteY3279" fmla="*/ 787727 h 4524375"/>
              <a:gd name="connsiteX3280" fmla="*/ 12041193 w 12191999"/>
              <a:gd name="connsiteY3280" fmla="*/ 779790 h 4524375"/>
              <a:gd name="connsiteX3281" fmla="*/ 12043971 w 12191999"/>
              <a:gd name="connsiteY3281" fmla="*/ 770266 h 4524375"/>
              <a:gd name="connsiteX3282" fmla="*/ 12043177 w 12191999"/>
              <a:gd name="connsiteY3282" fmla="*/ 792885 h 4524375"/>
              <a:gd name="connsiteX3283" fmla="*/ 12043177 w 12191999"/>
              <a:gd name="connsiteY3283" fmla="*/ 816299 h 4524375"/>
              <a:gd name="connsiteX3284" fmla="*/ 12043971 w 12191999"/>
              <a:gd name="connsiteY3284" fmla="*/ 838919 h 4524375"/>
              <a:gd name="connsiteX3285" fmla="*/ 12044765 w 12191999"/>
              <a:gd name="connsiteY3285" fmla="*/ 861936 h 4524375"/>
              <a:gd name="connsiteX3286" fmla="*/ 12046352 w 12191999"/>
              <a:gd name="connsiteY3286" fmla="*/ 884555 h 4524375"/>
              <a:gd name="connsiteX3287" fmla="*/ 12048733 w 12191999"/>
              <a:gd name="connsiteY3287" fmla="*/ 907176 h 4524375"/>
              <a:gd name="connsiteX3288" fmla="*/ 12051114 w 12191999"/>
              <a:gd name="connsiteY3288" fmla="*/ 930192 h 4524375"/>
              <a:gd name="connsiteX3289" fmla="*/ 12053892 w 12191999"/>
              <a:gd name="connsiteY3289" fmla="*/ 952415 h 4524375"/>
              <a:gd name="connsiteX3290" fmla="*/ 12060639 w 12191999"/>
              <a:gd name="connsiteY3290" fmla="*/ 997258 h 4524375"/>
              <a:gd name="connsiteX3291" fmla="*/ 12067782 w 12191999"/>
              <a:gd name="connsiteY3291" fmla="*/ 1042101 h 4524375"/>
              <a:gd name="connsiteX3292" fmla="*/ 12082862 w 12191999"/>
              <a:gd name="connsiteY3292" fmla="*/ 1129008 h 4524375"/>
              <a:gd name="connsiteX3293" fmla="*/ 12090006 w 12191999"/>
              <a:gd name="connsiteY3293" fmla="*/ 1171470 h 4524375"/>
              <a:gd name="connsiteX3294" fmla="*/ 12096355 w 12191999"/>
              <a:gd name="connsiteY3294" fmla="*/ 1213535 h 4524375"/>
              <a:gd name="connsiteX3295" fmla="*/ 12099133 w 12191999"/>
              <a:gd name="connsiteY3295" fmla="*/ 1234171 h 4524375"/>
              <a:gd name="connsiteX3296" fmla="*/ 12101514 w 12191999"/>
              <a:gd name="connsiteY3296" fmla="*/ 1254410 h 4524375"/>
              <a:gd name="connsiteX3297" fmla="*/ 12103102 w 12191999"/>
              <a:gd name="connsiteY3297" fmla="*/ 1274649 h 4524375"/>
              <a:gd name="connsiteX3298" fmla="*/ 12104689 w 12191999"/>
              <a:gd name="connsiteY3298" fmla="*/ 1294491 h 4524375"/>
              <a:gd name="connsiteX3299" fmla="*/ 12105483 w 12191999"/>
              <a:gd name="connsiteY3299" fmla="*/ 1314333 h 4524375"/>
              <a:gd name="connsiteX3300" fmla="*/ 12105483 w 12191999"/>
              <a:gd name="connsiteY3300" fmla="*/ 1333778 h 4524375"/>
              <a:gd name="connsiteX3301" fmla="*/ 12105086 w 12191999"/>
              <a:gd name="connsiteY3301" fmla="*/ 1353223 h 4524375"/>
              <a:gd name="connsiteX3302" fmla="*/ 12103895 w 12191999"/>
              <a:gd name="connsiteY3302" fmla="*/ 1371874 h 4524375"/>
              <a:gd name="connsiteX3303" fmla="*/ 12102705 w 12191999"/>
              <a:gd name="connsiteY3303" fmla="*/ 1390526 h 4524375"/>
              <a:gd name="connsiteX3304" fmla="*/ 12099927 w 12191999"/>
              <a:gd name="connsiteY3304" fmla="*/ 1408780 h 4524375"/>
              <a:gd name="connsiteX3305" fmla="*/ 12096355 w 12191999"/>
              <a:gd name="connsiteY3305" fmla="*/ 1427035 h 4524375"/>
              <a:gd name="connsiteX3306" fmla="*/ 12092387 w 12191999"/>
              <a:gd name="connsiteY3306" fmla="*/ 1444893 h 4524375"/>
              <a:gd name="connsiteX3307" fmla="*/ 12128500 w 12191999"/>
              <a:gd name="connsiteY3307" fmla="*/ 1418305 h 4524375"/>
              <a:gd name="connsiteX3308" fmla="*/ 12126516 w 12191999"/>
              <a:gd name="connsiteY3308" fmla="*/ 1434178 h 4524375"/>
              <a:gd name="connsiteX3309" fmla="*/ 12123738 w 12191999"/>
              <a:gd name="connsiteY3309" fmla="*/ 1447671 h 4524375"/>
              <a:gd name="connsiteX3310" fmla="*/ 12121357 w 12191999"/>
              <a:gd name="connsiteY3310" fmla="*/ 1459576 h 4524375"/>
              <a:gd name="connsiteX3311" fmla="*/ 12117785 w 12191999"/>
              <a:gd name="connsiteY3311" fmla="*/ 1469100 h 4524375"/>
              <a:gd name="connsiteX3312" fmla="*/ 12113817 w 12191999"/>
              <a:gd name="connsiteY3312" fmla="*/ 1476640 h 4524375"/>
              <a:gd name="connsiteX3313" fmla="*/ 12109451 w 12191999"/>
              <a:gd name="connsiteY3313" fmla="*/ 1483386 h 4524375"/>
              <a:gd name="connsiteX3314" fmla="*/ 12105086 w 12191999"/>
              <a:gd name="connsiteY3314" fmla="*/ 1487751 h 4524375"/>
              <a:gd name="connsiteX3315" fmla="*/ 12099927 w 12191999"/>
              <a:gd name="connsiteY3315" fmla="*/ 1491720 h 4524375"/>
              <a:gd name="connsiteX3316" fmla="*/ 12094371 w 12191999"/>
              <a:gd name="connsiteY3316" fmla="*/ 1494498 h 4524375"/>
              <a:gd name="connsiteX3317" fmla="*/ 12089212 w 12191999"/>
              <a:gd name="connsiteY3317" fmla="*/ 1495688 h 4524375"/>
              <a:gd name="connsiteX3318" fmla="*/ 12083259 w 12191999"/>
              <a:gd name="connsiteY3318" fmla="*/ 1496879 h 4524375"/>
              <a:gd name="connsiteX3319" fmla="*/ 12077703 w 12191999"/>
              <a:gd name="connsiteY3319" fmla="*/ 1497672 h 4524375"/>
              <a:gd name="connsiteX3320" fmla="*/ 12065798 w 12191999"/>
              <a:gd name="connsiteY3320" fmla="*/ 1497672 h 4524375"/>
              <a:gd name="connsiteX3321" fmla="*/ 12053496 w 12191999"/>
              <a:gd name="connsiteY3321" fmla="*/ 1497672 h 4524375"/>
              <a:gd name="connsiteX3322" fmla="*/ 12057067 w 12191999"/>
              <a:gd name="connsiteY3322" fmla="*/ 1526642 h 4524375"/>
              <a:gd name="connsiteX3323" fmla="*/ 12061433 w 12191999"/>
              <a:gd name="connsiteY3323" fmla="*/ 1555214 h 4524375"/>
              <a:gd name="connsiteX3324" fmla="*/ 12070560 w 12191999"/>
              <a:gd name="connsiteY3324" fmla="*/ 1611169 h 4524375"/>
              <a:gd name="connsiteX3325" fmla="*/ 12080878 w 12191999"/>
              <a:gd name="connsiteY3325" fmla="*/ 1666726 h 4524375"/>
              <a:gd name="connsiteX3326" fmla="*/ 12090006 w 12191999"/>
              <a:gd name="connsiteY3326" fmla="*/ 1721093 h 4524375"/>
              <a:gd name="connsiteX3327" fmla="*/ 12105483 w 12191999"/>
              <a:gd name="connsiteY3327" fmla="*/ 1779032 h 4524375"/>
              <a:gd name="connsiteX3328" fmla="*/ 12096355 w 12191999"/>
              <a:gd name="connsiteY3328" fmla="*/ 1765936 h 4524375"/>
              <a:gd name="connsiteX3329" fmla="*/ 12099927 w 12191999"/>
              <a:gd name="connsiteY3329" fmla="*/ 1796890 h 4524375"/>
              <a:gd name="connsiteX3330" fmla="*/ 12103102 w 12191999"/>
              <a:gd name="connsiteY3330" fmla="*/ 1826652 h 4524375"/>
              <a:gd name="connsiteX3331" fmla="*/ 12105086 w 12191999"/>
              <a:gd name="connsiteY3331" fmla="*/ 1856812 h 4524375"/>
              <a:gd name="connsiteX3332" fmla="*/ 12105483 w 12191999"/>
              <a:gd name="connsiteY3332" fmla="*/ 1871495 h 4524375"/>
              <a:gd name="connsiteX3333" fmla="*/ 12105483 w 12191999"/>
              <a:gd name="connsiteY3333" fmla="*/ 1886178 h 4524375"/>
              <a:gd name="connsiteX3334" fmla="*/ 12105483 w 12191999"/>
              <a:gd name="connsiteY3334" fmla="*/ 1900068 h 4524375"/>
              <a:gd name="connsiteX3335" fmla="*/ 12105086 w 12191999"/>
              <a:gd name="connsiteY3335" fmla="*/ 1914751 h 4524375"/>
              <a:gd name="connsiteX3336" fmla="*/ 12103895 w 12191999"/>
              <a:gd name="connsiteY3336" fmla="*/ 1928640 h 4524375"/>
              <a:gd name="connsiteX3337" fmla="*/ 12102705 w 12191999"/>
              <a:gd name="connsiteY3337" fmla="*/ 1942530 h 4524375"/>
              <a:gd name="connsiteX3338" fmla="*/ 12100721 w 12191999"/>
              <a:gd name="connsiteY3338" fmla="*/ 1956419 h 4524375"/>
              <a:gd name="connsiteX3339" fmla="*/ 12098339 w 12191999"/>
              <a:gd name="connsiteY3339" fmla="*/ 1969912 h 4524375"/>
              <a:gd name="connsiteX3340" fmla="*/ 12095562 w 12191999"/>
              <a:gd name="connsiteY3340" fmla="*/ 1983801 h 4524375"/>
              <a:gd name="connsiteX3341" fmla="*/ 12092387 w 12191999"/>
              <a:gd name="connsiteY3341" fmla="*/ 1996897 h 4524375"/>
              <a:gd name="connsiteX3342" fmla="*/ 12128500 w 12191999"/>
              <a:gd name="connsiteY3342" fmla="*/ 1969912 h 4524375"/>
              <a:gd name="connsiteX3343" fmla="*/ 12126913 w 12191999"/>
              <a:gd name="connsiteY3343" fmla="*/ 1981817 h 4524375"/>
              <a:gd name="connsiteX3344" fmla="*/ 12125325 w 12191999"/>
              <a:gd name="connsiteY3344" fmla="*/ 1991738 h 4524375"/>
              <a:gd name="connsiteX3345" fmla="*/ 12123738 w 12191999"/>
              <a:gd name="connsiteY3345" fmla="*/ 2000865 h 4524375"/>
              <a:gd name="connsiteX3346" fmla="*/ 12121754 w 12191999"/>
              <a:gd name="connsiteY3346" fmla="*/ 2008802 h 4524375"/>
              <a:gd name="connsiteX3347" fmla="*/ 12119372 w 12191999"/>
              <a:gd name="connsiteY3347" fmla="*/ 2015945 h 4524375"/>
              <a:gd name="connsiteX3348" fmla="*/ 12116595 w 12191999"/>
              <a:gd name="connsiteY3348" fmla="*/ 2022691 h 4524375"/>
              <a:gd name="connsiteX3349" fmla="*/ 12114213 w 12191999"/>
              <a:gd name="connsiteY3349" fmla="*/ 2027850 h 4524375"/>
              <a:gd name="connsiteX3350" fmla="*/ 12111039 w 12191999"/>
              <a:gd name="connsiteY3350" fmla="*/ 2032215 h 4524375"/>
              <a:gd name="connsiteX3351" fmla="*/ 12108261 w 12191999"/>
              <a:gd name="connsiteY3351" fmla="*/ 2036184 h 4524375"/>
              <a:gd name="connsiteX3352" fmla="*/ 12104689 w 12191999"/>
              <a:gd name="connsiteY3352" fmla="*/ 2039755 h 4524375"/>
              <a:gd name="connsiteX3353" fmla="*/ 12101117 w 12191999"/>
              <a:gd name="connsiteY3353" fmla="*/ 2042533 h 4524375"/>
              <a:gd name="connsiteX3354" fmla="*/ 12097546 w 12191999"/>
              <a:gd name="connsiteY3354" fmla="*/ 2044517 h 4524375"/>
              <a:gd name="connsiteX3355" fmla="*/ 12093974 w 12191999"/>
              <a:gd name="connsiteY3355" fmla="*/ 2046105 h 4524375"/>
              <a:gd name="connsiteX3356" fmla="*/ 12090006 w 12191999"/>
              <a:gd name="connsiteY3356" fmla="*/ 2047295 h 4524375"/>
              <a:gd name="connsiteX3357" fmla="*/ 12086037 w 12191999"/>
              <a:gd name="connsiteY3357" fmla="*/ 2048486 h 4524375"/>
              <a:gd name="connsiteX3358" fmla="*/ 12081672 w 12191999"/>
              <a:gd name="connsiteY3358" fmla="*/ 2048883 h 4524375"/>
              <a:gd name="connsiteX3359" fmla="*/ 12088021 w 12191999"/>
              <a:gd name="connsiteY3359" fmla="*/ 2084201 h 4524375"/>
              <a:gd name="connsiteX3360" fmla="*/ 12093577 w 12191999"/>
              <a:gd name="connsiteY3360" fmla="*/ 2119917 h 4524375"/>
              <a:gd name="connsiteX3361" fmla="*/ 12097943 w 12191999"/>
              <a:gd name="connsiteY3361" fmla="*/ 2154045 h 4524375"/>
              <a:gd name="connsiteX3362" fmla="*/ 12101911 w 12191999"/>
              <a:gd name="connsiteY3362" fmla="*/ 2188174 h 4524375"/>
              <a:gd name="connsiteX3363" fmla="*/ 12103102 w 12191999"/>
              <a:gd name="connsiteY3363" fmla="*/ 2205238 h 4524375"/>
              <a:gd name="connsiteX3364" fmla="*/ 12104689 w 12191999"/>
              <a:gd name="connsiteY3364" fmla="*/ 2221508 h 4524375"/>
              <a:gd name="connsiteX3365" fmla="*/ 12105086 w 12191999"/>
              <a:gd name="connsiteY3365" fmla="*/ 2238175 h 4524375"/>
              <a:gd name="connsiteX3366" fmla="*/ 12105086 w 12191999"/>
              <a:gd name="connsiteY3366" fmla="*/ 2254446 h 4524375"/>
              <a:gd name="connsiteX3367" fmla="*/ 12105086 w 12191999"/>
              <a:gd name="connsiteY3367" fmla="*/ 2270716 h 4524375"/>
              <a:gd name="connsiteX3368" fmla="*/ 12104689 w 12191999"/>
              <a:gd name="connsiteY3368" fmla="*/ 2286193 h 4524375"/>
              <a:gd name="connsiteX3369" fmla="*/ 12103499 w 12191999"/>
              <a:gd name="connsiteY3369" fmla="*/ 2302067 h 4524375"/>
              <a:gd name="connsiteX3370" fmla="*/ 12101911 w 12191999"/>
              <a:gd name="connsiteY3370" fmla="*/ 2317543 h 4524375"/>
              <a:gd name="connsiteX3371" fmla="*/ 12105483 w 12191999"/>
              <a:gd name="connsiteY3371" fmla="*/ 2331433 h 4524375"/>
              <a:gd name="connsiteX3372" fmla="*/ 12101117 w 12191999"/>
              <a:gd name="connsiteY3372" fmla="*/ 2324687 h 4524375"/>
              <a:gd name="connsiteX3373" fmla="*/ 12099530 w 12191999"/>
              <a:gd name="connsiteY3373" fmla="*/ 2336195 h 4524375"/>
              <a:gd name="connsiteX3374" fmla="*/ 12097546 w 12191999"/>
              <a:gd name="connsiteY3374" fmla="*/ 2348100 h 4524375"/>
              <a:gd name="connsiteX3375" fmla="*/ 12095165 w 12191999"/>
              <a:gd name="connsiteY3375" fmla="*/ 2359212 h 4524375"/>
              <a:gd name="connsiteX3376" fmla="*/ 12092387 w 12191999"/>
              <a:gd name="connsiteY3376" fmla="*/ 2370720 h 4524375"/>
              <a:gd name="connsiteX3377" fmla="*/ 12128500 w 12191999"/>
              <a:gd name="connsiteY3377" fmla="*/ 2344132 h 4524375"/>
              <a:gd name="connsiteX3378" fmla="*/ 12126516 w 12191999"/>
              <a:gd name="connsiteY3378" fmla="*/ 2360005 h 4524375"/>
              <a:gd name="connsiteX3379" fmla="*/ 12123738 w 12191999"/>
              <a:gd name="connsiteY3379" fmla="*/ 2373498 h 4524375"/>
              <a:gd name="connsiteX3380" fmla="*/ 12121357 w 12191999"/>
              <a:gd name="connsiteY3380" fmla="*/ 2385006 h 4524375"/>
              <a:gd name="connsiteX3381" fmla="*/ 12117785 w 12191999"/>
              <a:gd name="connsiteY3381" fmla="*/ 2394530 h 4524375"/>
              <a:gd name="connsiteX3382" fmla="*/ 12113817 w 12191999"/>
              <a:gd name="connsiteY3382" fmla="*/ 2402467 h 4524375"/>
              <a:gd name="connsiteX3383" fmla="*/ 12109451 w 12191999"/>
              <a:gd name="connsiteY3383" fmla="*/ 2408816 h 4524375"/>
              <a:gd name="connsiteX3384" fmla="*/ 12105086 w 12191999"/>
              <a:gd name="connsiteY3384" fmla="*/ 2413975 h 4524375"/>
              <a:gd name="connsiteX3385" fmla="*/ 12099927 w 12191999"/>
              <a:gd name="connsiteY3385" fmla="*/ 2417150 h 4524375"/>
              <a:gd name="connsiteX3386" fmla="*/ 12094371 w 12191999"/>
              <a:gd name="connsiteY3386" fmla="*/ 2419928 h 4524375"/>
              <a:gd name="connsiteX3387" fmla="*/ 12089212 w 12191999"/>
              <a:gd name="connsiteY3387" fmla="*/ 2421912 h 4524375"/>
              <a:gd name="connsiteX3388" fmla="*/ 12083259 w 12191999"/>
              <a:gd name="connsiteY3388" fmla="*/ 2423103 h 4524375"/>
              <a:gd name="connsiteX3389" fmla="*/ 12077703 w 12191999"/>
              <a:gd name="connsiteY3389" fmla="*/ 2423500 h 4524375"/>
              <a:gd name="connsiteX3390" fmla="*/ 12065798 w 12191999"/>
              <a:gd name="connsiteY3390" fmla="*/ 2423500 h 4524375"/>
              <a:gd name="connsiteX3391" fmla="*/ 12053496 w 12191999"/>
              <a:gd name="connsiteY3391" fmla="*/ 2423896 h 4524375"/>
              <a:gd name="connsiteX3392" fmla="*/ 12057067 w 12191999"/>
              <a:gd name="connsiteY3392" fmla="*/ 2452072 h 4524375"/>
              <a:gd name="connsiteX3393" fmla="*/ 12061433 w 12191999"/>
              <a:gd name="connsiteY3393" fmla="*/ 2480644 h 4524375"/>
              <a:gd name="connsiteX3394" fmla="*/ 12070560 w 12191999"/>
              <a:gd name="connsiteY3394" fmla="*/ 2537393 h 4524375"/>
              <a:gd name="connsiteX3395" fmla="*/ 12080878 w 12191999"/>
              <a:gd name="connsiteY3395" fmla="*/ 2592553 h 4524375"/>
              <a:gd name="connsiteX3396" fmla="*/ 12090006 w 12191999"/>
              <a:gd name="connsiteY3396" fmla="*/ 2646523 h 4524375"/>
              <a:gd name="connsiteX3397" fmla="*/ 12105483 w 12191999"/>
              <a:gd name="connsiteY3397" fmla="*/ 2705256 h 4524375"/>
              <a:gd name="connsiteX3398" fmla="*/ 12096355 w 12191999"/>
              <a:gd name="connsiteY3398" fmla="*/ 2691763 h 4524375"/>
              <a:gd name="connsiteX3399" fmla="*/ 12099927 w 12191999"/>
              <a:gd name="connsiteY3399" fmla="*/ 2722320 h 4524375"/>
              <a:gd name="connsiteX3400" fmla="*/ 12103102 w 12191999"/>
              <a:gd name="connsiteY3400" fmla="*/ 2752876 h 4524375"/>
              <a:gd name="connsiteX3401" fmla="*/ 12105086 w 12191999"/>
              <a:gd name="connsiteY3401" fmla="*/ 2782639 h 4524375"/>
              <a:gd name="connsiteX3402" fmla="*/ 12105483 w 12191999"/>
              <a:gd name="connsiteY3402" fmla="*/ 2797322 h 4524375"/>
              <a:gd name="connsiteX3403" fmla="*/ 12105483 w 12191999"/>
              <a:gd name="connsiteY3403" fmla="*/ 2811609 h 4524375"/>
              <a:gd name="connsiteX3404" fmla="*/ 12105483 w 12191999"/>
              <a:gd name="connsiteY3404" fmla="*/ 2826292 h 4524375"/>
              <a:gd name="connsiteX3405" fmla="*/ 12105086 w 12191999"/>
              <a:gd name="connsiteY3405" fmla="*/ 2840578 h 4524375"/>
              <a:gd name="connsiteX3406" fmla="*/ 12103895 w 12191999"/>
              <a:gd name="connsiteY3406" fmla="*/ 2854467 h 4524375"/>
              <a:gd name="connsiteX3407" fmla="*/ 12102705 w 12191999"/>
              <a:gd name="connsiteY3407" fmla="*/ 2868357 h 4524375"/>
              <a:gd name="connsiteX3408" fmla="*/ 12100721 w 12191999"/>
              <a:gd name="connsiteY3408" fmla="*/ 2882246 h 4524375"/>
              <a:gd name="connsiteX3409" fmla="*/ 12098339 w 12191999"/>
              <a:gd name="connsiteY3409" fmla="*/ 2895739 h 4524375"/>
              <a:gd name="connsiteX3410" fmla="*/ 12095562 w 12191999"/>
              <a:gd name="connsiteY3410" fmla="*/ 2909231 h 4524375"/>
              <a:gd name="connsiteX3411" fmla="*/ 12092387 w 12191999"/>
              <a:gd name="connsiteY3411" fmla="*/ 2922327 h 4524375"/>
              <a:gd name="connsiteX3412" fmla="*/ 12128500 w 12191999"/>
              <a:gd name="connsiteY3412" fmla="*/ 2896136 h 4524375"/>
              <a:gd name="connsiteX3413" fmla="*/ 12126913 w 12191999"/>
              <a:gd name="connsiteY3413" fmla="*/ 2908834 h 4524375"/>
              <a:gd name="connsiteX3414" fmla="*/ 12124928 w 12191999"/>
              <a:gd name="connsiteY3414" fmla="*/ 2920343 h 4524375"/>
              <a:gd name="connsiteX3415" fmla="*/ 12122944 w 12191999"/>
              <a:gd name="connsiteY3415" fmla="*/ 2930264 h 4524375"/>
              <a:gd name="connsiteX3416" fmla="*/ 12120166 w 12191999"/>
              <a:gd name="connsiteY3416" fmla="*/ 2939391 h 4524375"/>
              <a:gd name="connsiteX3417" fmla="*/ 12117388 w 12191999"/>
              <a:gd name="connsiteY3417" fmla="*/ 2947328 h 4524375"/>
              <a:gd name="connsiteX3418" fmla="*/ 12114213 w 12191999"/>
              <a:gd name="connsiteY3418" fmla="*/ 2953280 h 4524375"/>
              <a:gd name="connsiteX3419" fmla="*/ 12110642 w 12191999"/>
              <a:gd name="connsiteY3419" fmla="*/ 2958836 h 4524375"/>
              <a:gd name="connsiteX3420" fmla="*/ 12107070 w 12191999"/>
              <a:gd name="connsiteY3420" fmla="*/ 2963201 h 4524375"/>
              <a:gd name="connsiteX3421" fmla="*/ 12103102 w 12191999"/>
              <a:gd name="connsiteY3421" fmla="*/ 2966773 h 4524375"/>
              <a:gd name="connsiteX3422" fmla="*/ 12099133 w 12191999"/>
              <a:gd name="connsiteY3422" fmla="*/ 2969551 h 4524375"/>
              <a:gd name="connsiteX3423" fmla="*/ 12095165 w 12191999"/>
              <a:gd name="connsiteY3423" fmla="*/ 2971535 h 4524375"/>
              <a:gd name="connsiteX3424" fmla="*/ 12090403 w 12191999"/>
              <a:gd name="connsiteY3424" fmla="*/ 2973122 h 4524375"/>
              <a:gd name="connsiteX3425" fmla="*/ 12086037 w 12191999"/>
              <a:gd name="connsiteY3425" fmla="*/ 2973916 h 4524375"/>
              <a:gd name="connsiteX3426" fmla="*/ 12081275 w 12191999"/>
              <a:gd name="connsiteY3426" fmla="*/ 2975107 h 4524375"/>
              <a:gd name="connsiteX3427" fmla="*/ 12071354 w 12191999"/>
              <a:gd name="connsiteY3427" fmla="*/ 2975503 h 4524375"/>
              <a:gd name="connsiteX3428" fmla="*/ 12084450 w 12191999"/>
              <a:gd name="connsiteY3428" fmla="*/ 3048919 h 4524375"/>
              <a:gd name="connsiteX3429" fmla="*/ 12090006 w 12191999"/>
              <a:gd name="connsiteY3429" fmla="*/ 3084634 h 4524375"/>
              <a:gd name="connsiteX3430" fmla="*/ 12095562 w 12191999"/>
              <a:gd name="connsiteY3430" fmla="*/ 3120350 h 4524375"/>
              <a:gd name="connsiteX3431" fmla="*/ 12099927 w 12191999"/>
              <a:gd name="connsiteY3431" fmla="*/ 3155272 h 4524375"/>
              <a:gd name="connsiteX3432" fmla="*/ 12103102 w 12191999"/>
              <a:gd name="connsiteY3432" fmla="*/ 3189400 h 4524375"/>
              <a:gd name="connsiteX3433" fmla="*/ 12103895 w 12191999"/>
              <a:gd name="connsiteY3433" fmla="*/ 3206067 h 4524375"/>
              <a:gd name="connsiteX3434" fmla="*/ 12105086 w 12191999"/>
              <a:gd name="connsiteY3434" fmla="*/ 3223131 h 4524375"/>
              <a:gd name="connsiteX3435" fmla="*/ 12105483 w 12191999"/>
              <a:gd name="connsiteY3435" fmla="*/ 3239799 h 4524375"/>
              <a:gd name="connsiteX3436" fmla="*/ 12105483 w 12191999"/>
              <a:gd name="connsiteY3436" fmla="*/ 3255672 h 4524375"/>
              <a:gd name="connsiteX3437" fmla="*/ 12105483 w 12191999"/>
              <a:gd name="connsiteY3437" fmla="*/ 3256863 h 4524375"/>
              <a:gd name="connsiteX3438" fmla="*/ 12105086 w 12191999"/>
              <a:gd name="connsiteY3438" fmla="*/ 3256466 h 4524375"/>
              <a:gd name="connsiteX3439" fmla="*/ 12105086 w 12191999"/>
              <a:gd name="connsiteY3439" fmla="*/ 3269562 h 4524375"/>
              <a:gd name="connsiteX3440" fmla="*/ 12103895 w 12191999"/>
              <a:gd name="connsiteY3440" fmla="*/ 3282657 h 4524375"/>
              <a:gd name="connsiteX3441" fmla="*/ 12103102 w 12191999"/>
              <a:gd name="connsiteY3441" fmla="*/ 3295753 h 4524375"/>
              <a:gd name="connsiteX3442" fmla="*/ 12101911 w 12191999"/>
              <a:gd name="connsiteY3442" fmla="*/ 3308452 h 4524375"/>
              <a:gd name="connsiteX3443" fmla="*/ 12099927 w 12191999"/>
              <a:gd name="connsiteY3443" fmla="*/ 3321151 h 4524375"/>
              <a:gd name="connsiteX3444" fmla="*/ 12097943 w 12191999"/>
              <a:gd name="connsiteY3444" fmla="*/ 3333850 h 4524375"/>
              <a:gd name="connsiteX3445" fmla="*/ 12095562 w 12191999"/>
              <a:gd name="connsiteY3445" fmla="*/ 3345755 h 4524375"/>
              <a:gd name="connsiteX3446" fmla="*/ 12092387 w 12191999"/>
              <a:gd name="connsiteY3446" fmla="*/ 3358057 h 4524375"/>
              <a:gd name="connsiteX3447" fmla="*/ 12128500 w 12191999"/>
              <a:gd name="connsiteY3447" fmla="*/ 3331072 h 4524375"/>
              <a:gd name="connsiteX3448" fmla="*/ 12126516 w 12191999"/>
              <a:gd name="connsiteY3448" fmla="*/ 3347342 h 4524375"/>
              <a:gd name="connsiteX3449" fmla="*/ 12123738 w 12191999"/>
              <a:gd name="connsiteY3449" fmla="*/ 3361232 h 4524375"/>
              <a:gd name="connsiteX3450" fmla="*/ 12121357 w 12191999"/>
              <a:gd name="connsiteY3450" fmla="*/ 3372343 h 4524375"/>
              <a:gd name="connsiteX3451" fmla="*/ 12117785 w 12191999"/>
              <a:gd name="connsiteY3451" fmla="*/ 3381867 h 4524375"/>
              <a:gd name="connsiteX3452" fmla="*/ 12113817 w 12191999"/>
              <a:gd name="connsiteY3452" fmla="*/ 3389804 h 4524375"/>
              <a:gd name="connsiteX3453" fmla="*/ 12109451 w 12191999"/>
              <a:gd name="connsiteY3453" fmla="*/ 3396153 h 4524375"/>
              <a:gd name="connsiteX3454" fmla="*/ 12105086 w 12191999"/>
              <a:gd name="connsiteY3454" fmla="*/ 3400915 h 4524375"/>
              <a:gd name="connsiteX3455" fmla="*/ 12099927 w 12191999"/>
              <a:gd name="connsiteY3455" fmla="*/ 3404487 h 4524375"/>
              <a:gd name="connsiteX3456" fmla="*/ 12094371 w 12191999"/>
              <a:gd name="connsiteY3456" fmla="*/ 3407662 h 4524375"/>
              <a:gd name="connsiteX3457" fmla="*/ 12089212 w 12191999"/>
              <a:gd name="connsiteY3457" fmla="*/ 3409249 h 4524375"/>
              <a:gd name="connsiteX3458" fmla="*/ 12083259 w 12191999"/>
              <a:gd name="connsiteY3458" fmla="*/ 3410043 h 4524375"/>
              <a:gd name="connsiteX3459" fmla="*/ 12077703 w 12191999"/>
              <a:gd name="connsiteY3459" fmla="*/ 3410836 h 4524375"/>
              <a:gd name="connsiteX3460" fmla="*/ 12065798 w 12191999"/>
              <a:gd name="connsiteY3460" fmla="*/ 3411233 h 4524375"/>
              <a:gd name="connsiteX3461" fmla="*/ 12053496 w 12191999"/>
              <a:gd name="connsiteY3461" fmla="*/ 3411233 h 4524375"/>
              <a:gd name="connsiteX3462" fmla="*/ 12057067 w 12191999"/>
              <a:gd name="connsiteY3462" fmla="*/ 3439409 h 4524375"/>
              <a:gd name="connsiteX3463" fmla="*/ 12061433 w 12191999"/>
              <a:gd name="connsiteY3463" fmla="*/ 3468378 h 4524375"/>
              <a:gd name="connsiteX3464" fmla="*/ 12070560 w 12191999"/>
              <a:gd name="connsiteY3464" fmla="*/ 3524729 h 4524375"/>
              <a:gd name="connsiteX3465" fmla="*/ 12080878 w 12191999"/>
              <a:gd name="connsiteY3465" fmla="*/ 3579890 h 4524375"/>
              <a:gd name="connsiteX3466" fmla="*/ 12090006 w 12191999"/>
              <a:gd name="connsiteY3466" fmla="*/ 3634257 h 4524375"/>
              <a:gd name="connsiteX3467" fmla="*/ 12105483 w 12191999"/>
              <a:gd name="connsiteY3467" fmla="*/ 3692593 h 4524375"/>
              <a:gd name="connsiteX3468" fmla="*/ 12096355 w 12191999"/>
              <a:gd name="connsiteY3468" fmla="*/ 3678703 h 4524375"/>
              <a:gd name="connsiteX3469" fmla="*/ 12099927 w 12191999"/>
              <a:gd name="connsiteY3469" fmla="*/ 3709657 h 4524375"/>
              <a:gd name="connsiteX3470" fmla="*/ 12103102 w 12191999"/>
              <a:gd name="connsiteY3470" fmla="*/ 3740213 h 4524375"/>
              <a:gd name="connsiteX3471" fmla="*/ 12105086 w 12191999"/>
              <a:gd name="connsiteY3471" fmla="*/ 3769976 h 4524375"/>
              <a:gd name="connsiteX3472" fmla="*/ 12105483 w 12191999"/>
              <a:gd name="connsiteY3472" fmla="*/ 3784659 h 4524375"/>
              <a:gd name="connsiteX3473" fmla="*/ 12105483 w 12191999"/>
              <a:gd name="connsiteY3473" fmla="*/ 3799342 h 4524375"/>
              <a:gd name="connsiteX3474" fmla="*/ 12105483 w 12191999"/>
              <a:gd name="connsiteY3474" fmla="*/ 3813629 h 4524375"/>
              <a:gd name="connsiteX3475" fmla="*/ 12105086 w 12191999"/>
              <a:gd name="connsiteY3475" fmla="*/ 3827518 h 4524375"/>
              <a:gd name="connsiteX3476" fmla="*/ 12103895 w 12191999"/>
              <a:gd name="connsiteY3476" fmla="*/ 3841804 h 4524375"/>
              <a:gd name="connsiteX3477" fmla="*/ 12102705 w 12191999"/>
              <a:gd name="connsiteY3477" fmla="*/ 3856091 h 4524375"/>
              <a:gd name="connsiteX3478" fmla="*/ 12100721 w 12191999"/>
              <a:gd name="connsiteY3478" fmla="*/ 3869583 h 4524375"/>
              <a:gd name="connsiteX3479" fmla="*/ 12098339 w 12191999"/>
              <a:gd name="connsiteY3479" fmla="*/ 3883472 h 4524375"/>
              <a:gd name="connsiteX3480" fmla="*/ 12095562 w 12191999"/>
              <a:gd name="connsiteY3480" fmla="*/ 3896568 h 4524375"/>
              <a:gd name="connsiteX3481" fmla="*/ 12092387 w 12191999"/>
              <a:gd name="connsiteY3481" fmla="*/ 3909664 h 4524375"/>
              <a:gd name="connsiteX3482" fmla="*/ 12128500 w 12191999"/>
              <a:gd name="connsiteY3482" fmla="*/ 3883472 h 4524375"/>
              <a:gd name="connsiteX3483" fmla="*/ 12126913 w 12191999"/>
              <a:gd name="connsiteY3483" fmla="*/ 3897362 h 4524375"/>
              <a:gd name="connsiteX3484" fmla="*/ 12124928 w 12191999"/>
              <a:gd name="connsiteY3484" fmla="*/ 3909664 h 4524375"/>
              <a:gd name="connsiteX3485" fmla="*/ 12122150 w 12191999"/>
              <a:gd name="connsiteY3485" fmla="*/ 3920775 h 4524375"/>
              <a:gd name="connsiteX3486" fmla="*/ 12119372 w 12191999"/>
              <a:gd name="connsiteY3486" fmla="*/ 3929903 h 4524375"/>
              <a:gd name="connsiteX3487" fmla="*/ 12116198 w 12191999"/>
              <a:gd name="connsiteY3487" fmla="*/ 3937443 h 4524375"/>
              <a:gd name="connsiteX3488" fmla="*/ 12112626 w 12191999"/>
              <a:gd name="connsiteY3488" fmla="*/ 3944189 h 4524375"/>
              <a:gd name="connsiteX3489" fmla="*/ 12108658 w 12191999"/>
              <a:gd name="connsiteY3489" fmla="*/ 3948951 h 4524375"/>
              <a:gd name="connsiteX3490" fmla="*/ 12104689 w 12191999"/>
              <a:gd name="connsiteY3490" fmla="*/ 3953316 h 4524375"/>
              <a:gd name="connsiteX3491" fmla="*/ 12099927 w 12191999"/>
              <a:gd name="connsiteY3491" fmla="*/ 3956888 h 4524375"/>
              <a:gd name="connsiteX3492" fmla="*/ 12095562 w 12191999"/>
              <a:gd name="connsiteY3492" fmla="*/ 3958872 h 4524375"/>
              <a:gd name="connsiteX3493" fmla="*/ 12090403 w 12191999"/>
              <a:gd name="connsiteY3493" fmla="*/ 3960856 h 4524375"/>
              <a:gd name="connsiteX3494" fmla="*/ 12085243 w 12191999"/>
              <a:gd name="connsiteY3494" fmla="*/ 3961650 h 4524375"/>
              <a:gd name="connsiteX3495" fmla="*/ 12080481 w 12191999"/>
              <a:gd name="connsiteY3495" fmla="*/ 3962444 h 4524375"/>
              <a:gd name="connsiteX3496" fmla="*/ 12075322 w 12191999"/>
              <a:gd name="connsiteY3496" fmla="*/ 3962840 h 4524375"/>
              <a:gd name="connsiteX3497" fmla="*/ 12064210 w 12191999"/>
              <a:gd name="connsiteY3497" fmla="*/ 3962840 h 4524375"/>
              <a:gd name="connsiteX3498" fmla="*/ 12053496 w 12191999"/>
              <a:gd name="connsiteY3498" fmla="*/ 3962840 h 4524375"/>
              <a:gd name="connsiteX3499" fmla="*/ 12047940 w 12191999"/>
              <a:gd name="connsiteY3499" fmla="*/ 3963237 h 4524375"/>
              <a:gd name="connsiteX3500" fmla="*/ 12042781 w 12191999"/>
              <a:gd name="connsiteY3500" fmla="*/ 3964428 h 4524375"/>
              <a:gd name="connsiteX3501" fmla="*/ 12037225 w 12191999"/>
              <a:gd name="connsiteY3501" fmla="*/ 3965221 h 4524375"/>
              <a:gd name="connsiteX3502" fmla="*/ 12032066 w 12191999"/>
              <a:gd name="connsiteY3502" fmla="*/ 3967206 h 4524375"/>
              <a:gd name="connsiteX3503" fmla="*/ 12027304 w 12191999"/>
              <a:gd name="connsiteY3503" fmla="*/ 3969983 h 4524375"/>
              <a:gd name="connsiteX3504" fmla="*/ 12022541 w 12191999"/>
              <a:gd name="connsiteY3504" fmla="*/ 3973555 h 4524375"/>
              <a:gd name="connsiteX3505" fmla="*/ 12018176 w 12191999"/>
              <a:gd name="connsiteY3505" fmla="*/ 3977920 h 4524375"/>
              <a:gd name="connsiteX3506" fmla="*/ 12013414 w 12191999"/>
              <a:gd name="connsiteY3506" fmla="*/ 3983476 h 4524375"/>
              <a:gd name="connsiteX3507" fmla="*/ 12009445 w 12191999"/>
              <a:gd name="connsiteY3507" fmla="*/ 3990619 h 4524375"/>
              <a:gd name="connsiteX3508" fmla="*/ 12005874 w 12191999"/>
              <a:gd name="connsiteY3508" fmla="*/ 3998556 h 4524375"/>
              <a:gd name="connsiteX3509" fmla="*/ 12002302 w 12191999"/>
              <a:gd name="connsiteY3509" fmla="*/ 4008477 h 4524375"/>
              <a:gd name="connsiteX3510" fmla="*/ 11998730 w 12191999"/>
              <a:gd name="connsiteY3510" fmla="*/ 4019985 h 4524375"/>
              <a:gd name="connsiteX3511" fmla="*/ 11996349 w 12191999"/>
              <a:gd name="connsiteY3511" fmla="*/ 4032684 h 4524375"/>
              <a:gd name="connsiteX3512" fmla="*/ 11993968 w 12191999"/>
              <a:gd name="connsiteY3512" fmla="*/ 4047367 h 4524375"/>
              <a:gd name="connsiteX3513" fmla="*/ 11884438 w 12191999"/>
              <a:gd name="connsiteY3513" fmla="*/ 3869980 h 4524375"/>
              <a:gd name="connsiteX3514" fmla="*/ 11884835 w 12191999"/>
              <a:gd name="connsiteY3514" fmla="*/ 3881885 h 4524375"/>
              <a:gd name="connsiteX3515" fmla="*/ 11884438 w 12191999"/>
              <a:gd name="connsiteY3515" fmla="*/ 3893790 h 4524375"/>
              <a:gd name="connsiteX3516" fmla="*/ 11883644 w 12191999"/>
              <a:gd name="connsiteY3516" fmla="*/ 3919585 h 4524375"/>
              <a:gd name="connsiteX3517" fmla="*/ 11879279 w 12191999"/>
              <a:gd name="connsiteY3517" fmla="*/ 3970777 h 4524375"/>
              <a:gd name="connsiteX3518" fmla="*/ 11878088 w 12191999"/>
              <a:gd name="connsiteY3518" fmla="*/ 3994191 h 4524375"/>
              <a:gd name="connsiteX3519" fmla="*/ 11878088 w 12191999"/>
              <a:gd name="connsiteY3519" fmla="*/ 4005302 h 4524375"/>
              <a:gd name="connsiteX3520" fmla="*/ 11878088 w 12191999"/>
              <a:gd name="connsiteY3520" fmla="*/ 4014826 h 4524375"/>
              <a:gd name="connsiteX3521" fmla="*/ 11878882 w 12191999"/>
              <a:gd name="connsiteY3521" fmla="*/ 4023557 h 4524375"/>
              <a:gd name="connsiteX3522" fmla="*/ 11880469 w 12191999"/>
              <a:gd name="connsiteY3522" fmla="*/ 4031097 h 4524375"/>
              <a:gd name="connsiteX3523" fmla="*/ 11882454 w 12191999"/>
              <a:gd name="connsiteY3523" fmla="*/ 4037843 h 4524375"/>
              <a:gd name="connsiteX3524" fmla="*/ 11883644 w 12191999"/>
              <a:gd name="connsiteY3524" fmla="*/ 4040224 h 4524375"/>
              <a:gd name="connsiteX3525" fmla="*/ 11885628 w 12191999"/>
              <a:gd name="connsiteY3525" fmla="*/ 4042605 h 4524375"/>
              <a:gd name="connsiteX3526" fmla="*/ 11875310 w 12191999"/>
              <a:gd name="connsiteY3526" fmla="*/ 4043796 h 4524375"/>
              <a:gd name="connsiteX3527" fmla="*/ 11870151 w 12191999"/>
              <a:gd name="connsiteY3527" fmla="*/ 4044192 h 4524375"/>
              <a:gd name="connsiteX3528" fmla="*/ 11866183 w 12191999"/>
              <a:gd name="connsiteY3528" fmla="*/ 4045780 h 4524375"/>
              <a:gd name="connsiteX3529" fmla="*/ 11862214 w 12191999"/>
              <a:gd name="connsiteY3529" fmla="*/ 4047764 h 4524375"/>
              <a:gd name="connsiteX3530" fmla="*/ 11858643 w 12191999"/>
              <a:gd name="connsiteY3530" fmla="*/ 4050145 h 4524375"/>
              <a:gd name="connsiteX3531" fmla="*/ 11855865 w 12191999"/>
              <a:gd name="connsiteY3531" fmla="*/ 4053717 h 4524375"/>
              <a:gd name="connsiteX3532" fmla="*/ 11853087 w 12191999"/>
              <a:gd name="connsiteY3532" fmla="*/ 4058479 h 4524375"/>
              <a:gd name="connsiteX3533" fmla="*/ 11851499 w 12191999"/>
              <a:gd name="connsiteY3533" fmla="*/ 4064034 h 4524375"/>
              <a:gd name="connsiteX3534" fmla="*/ 11851103 w 12191999"/>
              <a:gd name="connsiteY3534" fmla="*/ 4070384 h 4524375"/>
              <a:gd name="connsiteX3535" fmla="*/ 11851103 w 12191999"/>
              <a:gd name="connsiteY3535" fmla="*/ 4078321 h 4524375"/>
              <a:gd name="connsiteX3536" fmla="*/ 11852690 w 12191999"/>
              <a:gd name="connsiteY3536" fmla="*/ 4087845 h 4524375"/>
              <a:gd name="connsiteX3537" fmla="*/ 11854674 w 12191999"/>
              <a:gd name="connsiteY3537" fmla="*/ 4098560 h 4524375"/>
              <a:gd name="connsiteX3538" fmla="*/ 11857849 w 12191999"/>
              <a:gd name="connsiteY3538" fmla="*/ 4110465 h 4524375"/>
              <a:gd name="connsiteX3539" fmla="*/ 11862611 w 12191999"/>
              <a:gd name="connsiteY3539" fmla="*/ 4124751 h 4524375"/>
              <a:gd name="connsiteX3540" fmla="*/ 11868167 w 12191999"/>
              <a:gd name="connsiteY3540" fmla="*/ 4141021 h 4524375"/>
              <a:gd name="connsiteX3541" fmla="*/ 11856262 w 12191999"/>
              <a:gd name="connsiteY3541" fmla="*/ 4121179 h 4524375"/>
              <a:gd name="connsiteX3542" fmla="*/ 11843959 w 12191999"/>
              <a:gd name="connsiteY3542" fmla="*/ 4102528 h 4524375"/>
              <a:gd name="connsiteX3543" fmla="*/ 11831260 w 12191999"/>
              <a:gd name="connsiteY3543" fmla="*/ 4084670 h 4524375"/>
              <a:gd name="connsiteX3544" fmla="*/ 11819355 w 12191999"/>
              <a:gd name="connsiteY3544" fmla="*/ 4068400 h 4524375"/>
              <a:gd name="connsiteX3545" fmla="*/ 11806656 w 12191999"/>
              <a:gd name="connsiteY3545" fmla="*/ 4053320 h 4524375"/>
              <a:gd name="connsiteX3546" fmla="*/ 11794353 w 12191999"/>
              <a:gd name="connsiteY3546" fmla="*/ 4039034 h 4524375"/>
              <a:gd name="connsiteX3547" fmla="*/ 11781654 w 12191999"/>
              <a:gd name="connsiteY3547" fmla="*/ 4025938 h 4524375"/>
              <a:gd name="connsiteX3548" fmla="*/ 11769749 w 12191999"/>
              <a:gd name="connsiteY3548" fmla="*/ 4013239 h 4524375"/>
              <a:gd name="connsiteX3549" fmla="*/ 11757049 w 12191999"/>
              <a:gd name="connsiteY3549" fmla="*/ 4002127 h 4524375"/>
              <a:gd name="connsiteX3550" fmla="*/ 11744747 w 12191999"/>
              <a:gd name="connsiteY3550" fmla="*/ 3992206 h 4524375"/>
              <a:gd name="connsiteX3551" fmla="*/ 11732048 w 12191999"/>
              <a:gd name="connsiteY3551" fmla="*/ 3982682 h 4524375"/>
              <a:gd name="connsiteX3552" fmla="*/ 11719746 w 12191999"/>
              <a:gd name="connsiteY3552" fmla="*/ 3973952 h 4524375"/>
              <a:gd name="connsiteX3553" fmla="*/ 11707046 w 12191999"/>
              <a:gd name="connsiteY3553" fmla="*/ 3965618 h 4524375"/>
              <a:gd name="connsiteX3554" fmla="*/ 11694744 w 12191999"/>
              <a:gd name="connsiteY3554" fmla="*/ 3958872 h 4524375"/>
              <a:gd name="connsiteX3555" fmla="*/ 11682045 w 12191999"/>
              <a:gd name="connsiteY3555" fmla="*/ 3952523 h 4524375"/>
              <a:gd name="connsiteX3556" fmla="*/ 11669346 w 12191999"/>
              <a:gd name="connsiteY3556" fmla="*/ 3946967 h 4524375"/>
              <a:gd name="connsiteX3557" fmla="*/ 11656647 w 12191999"/>
              <a:gd name="connsiteY3557" fmla="*/ 3942205 h 4524375"/>
              <a:gd name="connsiteX3558" fmla="*/ 11644344 w 12191999"/>
              <a:gd name="connsiteY3558" fmla="*/ 3937443 h 4524375"/>
              <a:gd name="connsiteX3559" fmla="*/ 11631645 w 12191999"/>
              <a:gd name="connsiteY3559" fmla="*/ 3933871 h 4524375"/>
              <a:gd name="connsiteX3560" fmla="*/ 11618946 w 12191999"/>
              <a:gd name="connsiteY3560" fmla="*/ 3931093 h 4524375"/>
              <a:gd name="connsiteX3561" fmla="*/ 11606247 w 12191999"/>
              <a:gd name="connsiteY3561" fmla="*/ 3928315 h 4524375"/>
              <a:gd name="connsiteX3562" fmla="*/ 11593548 w 12191999"/>
              <a:gd name="connsiteY3562" fmla="*/ 3926331 h 4524375"/>
              <a:gd name="connsiteX3563" fmla="*/ 11580849 w 12191999"/>
              <a:gd name="connsiteY3563" fmla="*/ 3924744 h 4524375"/>
              <a:gd name="connsiteX3564" fmla="*/ 11568149 w 12191999"/>
              <a:gd name="connsiteY3564" fmla="*/ 3923950 h 4524375"/>
              <a:gd name="connsiteX3565" fmla="*/ 11555847 w 12191999"/>
              <a:gd name="connsiteY3565" fmla="*/ 3922760 h 4524375"/>
              <a:gd name="connsiteX3566" fmla="*/ 11543148 w 12191999"/>
              <a:gd name="connsiteY3566" fmla="*/ 3922760 h 4524375"/>
              <a:gd name="connsiteX3567" fmla="*/ 11530449 w 12191999"/>
              <a:gd name="connsiteY3567" fmla="*/ 3922760 h 4524375"/>
              <a:gd name="connsiteX3568" fmla="*/ 11517750 w 12191999"/>
              <a:gd name="connsiteY3568" fmla="*/ 3922760 h 4524375"/>
              <a:gd name="connsiteX3569" fmla="*/ 11492351 w 12191999"/>
              <a:gd name="connsiteY3569" fmla="*/ 3924347 h 4524375"/>
              <a:gd name="connsiteX3570" fmla="*/ 11466953 w 12191999"/>
              <a:gd name="connsiteY3570" fmla="*/ 3926728 h 4524375"/>
              <a:gd name="connsiteX3571" fmla="*/ 11441158 w 12191999"/>
              <a:gd name="connsiteY3571" fmla="*/ 3929903 h 4524375"/>
              <a:gd name="connsiteX3572" fmla="*/ 11416156 w 12191999"/>
              <a:gd name="connsiteY3572" fmla="*/ 3933077 h 4524375"/>
              <a:gd name="connsiteX3573" fmla="*/ 11365360 w 12191999"/>
              <a:gd name="connsiteY3573" fmla="*/ 3939427 h 4524375"/>
              <a:gd name="connsiteX3574" fmla="*/ 11339961 w 12191999"/>
              <a:gd name="connsiteY3574" fmla="*/ 3942602 h 4524375"/>
              <a:gd name="connsiteX3575" fmla="*/ 11314960 w 12191999"/>
              <a:gd name="connsiteY3575" fmla="*/ 3944189 h 4524375"/>
              <a:gd name="connsiteX3576" fmla="*/ 11289561 w 12191999"/>
              <a:gd name="connsiteY3576" fmla="*/ 3944983 h 4524375"/>
              <a:gd name="connsiteX3577" fmla="*/ 11276862 w 12191999"/>
              <a:gd name="connsiteY3577" fmla="*/ 3944983 h 4524375"/>
              <a:gd name="connsiteX3578" fmla="*/ 11264163 w 12191999"/>
              <a:gd name="connsiteY3578" fmla="*/ 3944983 h 4524375"/>
              <a:gd name="connsiteX3579" fmla="*/ 11251464 w 12191999"/>
              <a:gd name="connsiteY3579" fmla="*/ 3944189 h 4524375"/>
              <a:gd name="connsiteX3580" fmla="*/ 11239558 w 12191999"/>
              <a:gd name="connsiteY3580" fmla="*/ 3942998 h 4524375"/>
              <a:gd name="connsiteX3581" fmla="*/ 11226859 w 12191999"/>
              <a:gd name="connsiteY3581" fmla="*/ 3941411 h 4524375"/>
              <a:gd name="connsiteX3582" fmla="*/ 11214160 w 12191999"/>
              <a:gd name="connsiteY3582" fmla="*/ 3939427 h 4524375"/>
              <a:gd name="connsiteX3583" fmla="*/ 11201461 w 12191999"/>
              <a:gd name="connsiteY3583" fmla="*/ 3937046 h 4524375"/>
              <a:gd name="connsiteX3584" fmla="*/ 11189555 w 12191999"/>
              <a:gd name="connsiteY3584" fmla="*/ 3933871 h 4524375"/>
              <a:gd name="connsiteX3585" fmla="*/ 11176856 w 12191999"/>
              <a:gd name="connsiteY3585" fmla="*/ 3930300 h 4524375"/>
              <a:gd name="connsiteX3586" fmla="*/ 11164157 w 12191999"/>
              <a:gd name="connsiteY3586" fmla="*/ 3925934 h 4524375"/>
              <a:gd name="connsiteX3587" fmla="*/ 11151855 w 12191999"/>
              <a:gd name="connsiteY3587" fmla="*/ 3920775 h 4524375"/>
              <a:gd name="connsiteX3588" fmla="*/ 11139156 w 12191999"/>
              <a:gd name="connsiteY3588" fmla="*/ 3915220 h 4524375"/>
              <a:gd name="connsiteX3589" fmla="*/ 11127250 w 12191999"/>
              <a:gd name="connsiteY3589" fmla="*/ 3909267 h 4524375"/>
              <a:gd name="connsiteX3590" fmla="*/ 11114551 w 12191999"/>
              <a:gd name="connsiteY3590" fmla="*/ 3902124 h 4524375"/>
              <a:gd name="connsiteX3591" fmla="*/ 11102249 w 12191999"/>
              <a:gd name="connsiteY3591" fmla="*/ 3893790 h 4524375"/>
              <a:gd name="connsiteX3592" fmla="*/ 11089550 w 12191999"/>
              <a:gd name="connsiteY3592" fmla="*/ 3885457 h 4524375"/>
              <a:gd name="connsiteX3593" fmla="*/ 11077644 w 12191999"/>
              <a:gd name="connsiteY3593" fmla="*/ 3875932 h 4524375"/>
              <a:gd name="connsiteX3594" fmla="*/ 11065342 w 12191999"/>
              <a:gd name="connsiteY3594" fmla="*/ 3865615 h 4524375"/>
              <a:gd name="connsiteX3595" fmla="*/ 11062564 w 12191999"/>
              <a:gd name="connsiteY3595" fmla="*/ 3868789 h 4524375"/>
              <a:gd name="connsiteX3596" fmla="*/ 11059786 w 12191999"/>
              <a:gd name="connsiteY3596" fmla="*/ 3872758 h 4524375"/>
              <a:gd name="connsiteX3597" fmla="*/ 11057802 w 12191999"/>
              <a:gd name="connsiteY3597" fmla="*/ 3877123 h 4524375"/>
              <a:gd name="connsiteX3598" fmla="*/ 11057008 w 12191999"/>
              <a:gd name="connsiteY3598" fmla="*/ 3882679 h 4524375"/>
              <a:gd name="connsiteX3599" fmla="*/ 11055817 w 12191999"/>
              <a:gd name="connsiteY3599" fmla="*/ 3889425 h 4524375"/>
              <a:gd name="connsiteX3600" fmla="*/ 11055421 w 12191999"/>
              <a:gd name="connsiteY3600" fmla="*/ 3896171 h 4524375"/>
              <a:gd name="connsiteX3601" fmla="*/ 11055421 w 12191999"/>
              <a:gd name="connsiteY3601" fmla="*/ 3902918 h 4524375"/>
              <a:gd name="connsiteX3602" fmla="*/ 11055421 w 12191999"/>
              <a:gd name="connsiteY3602" fmla="*/ 3911251 h 4524375"/>
              <a:gd name="connsiteX3603" fmla="*/ 11057008 w 12191999"/>
              <a:gd name="connsiteY3603" fmla="*/ 3926728 h 4524375"/>
              <a:gd name="connsiteX3604" fmla="*/ 11058992 w 12191999"/>
              <a:gd name="connsiteY3604" fmla="*/ 3943395 h 4524375"/>
              <a:gd name="connsiteX3605" fmla="*/ 11061373 w 12191999"/>
              <a:gd name="connsiteY3605" fmla="*/ 3959666 h 4524375"/>
              <a:gd name="connsiteX3606" fmla="*/ 11063754 w 12191999"/>
              <a:gd name="connsiteY3606" fmla="*/ 3974746 h 4524375"/>
              <a:gd name="connsiteX3607" fmla="*/ 11059389 w 12191999"/>
              <a:gd name="connsiteY3607" fmla="*/ 3961253 h 4524375"/>
              <a:gd name="connsiteX3608" fmla="*/ 11055421 w 12191999"/>
              <a:gd name="connsiteY3608" fmla="*/ 3949745 h 4524375"/>
              <a:gd name="connsiteX3609" fmla="*/ 11051849 w 12191999"/>
              <a:gd name="connsiteY3609" fmla="*/ 3940617 h 4524375"/>
              <a:gd name="connsiteX3610" fmla="*/ 11048277 w 12191999"/>
              <a:gd name="connsiteY3610" fmla="*/ 3933077 h 4524375"/>
              <a:gd name="connsiteX3611" fmla="*/ 11044706 w 12191999"/>
              <a:gd name="connsiteY3611" fmla="*/ 3927522 h 4524375"/>
              <a:gd name="connsiteX3612" fmla="*/ 11041531 w 12191999"/>
              <a:gd name="connsiteY3612" fmla="*/ 3923156 h 4524375"/>
              <a:gd name="connsiteX3613" fmla="*/ 11038753 w 12191999"/>
              <a:gd name="connsiteY3613" fmla="*/ 3921172 h 4524375"/>
              <a:gd name="connsiteX3614" fmla="*/ 11037562 w 12191999"/>
              <a:gd name="connsiteY3614" fmla="*/ 3920775 h 4524375"/>
              <a:gd name="connsiteX3615" fmla="*/ 11035975 w 12191999"/>
              <a:gd name="connsiteY3615" fmla="*/ 3920775 h 4524375"/>
              <a:gd name="connsiteX3616" fmla="*/ 11034388 w 12191999"/>
              <a:gd name="connsiteY3616" fmla="*/ 3921172 h 4524375"/>
              <a:gd name="connsiteX3617" fmla="*/ 11033594 w 12191999"/>
              <a:gd name="connsiteY3617" fmla="*/ 3921966 h 4524375"/>
              <a:gd name="connsiteX3618" fmla="*/ 11030816 w 12191999"/>
              <a:gd name="connsiteY3618" fmla="*/ 3923950 h 4524375"/>
              <a:gd name="connsiteX3619" fmla="*/ 11028832 w 12191999"/>
              <a:gd name="connsiteY3619" fmla="*/ 3927522 h 4524375"/>
              <a:gd name="connsiteX3620" fmla="*/ 11026451 w 12191999"/>
              <a:gd name="connsiteY3620" fmla="*/ 3931490 h 4524375"/>
              <a:gd name="connsiteX3621" fmla="*/ 11024466 w 12191999"/>
              <a:gd name="connsiteY3621" fmla="*/ 3937046 h 4524375"/>
              <a:gd name="connsiteX3622" fmla="*/ 11022879 w 12191999"/>
              <a:gd name="connsiteY3622" fmla="*/ 3942998 h 4524375"/>
              <a:gd name="connsiteX3623" fmla="*/ 11019307 w 12191999"/>
              <a:gd name="connsiteY3623" fmla="*/ 3957681 h 4524375"/>
              <a:gd name="connsiteX3624" fmla="*/ 11015736 w 12191999"/>
              <a:gd name="connsiteY3624" fmla="*/ 3974746 h 4524375"/>
              <a:gd name="connsiteX3625" fmla="*/ 11012958 w 12191999"/>
              <a:gd name="connsiteY3625" fmla="*/ 3992603 h 4524375"/>
              <a:gd name="connsiteX3626" fmla="*/ 11006211 w 12191999"/>
              <a:gd name="connsiteY3626" fmla="*/ 4028716 h 4524375"/>
              <a:gd name="connsiteX3627" fmla="*/ 11002640 w 12191999"/>
              <a:gd name="connsiteY3627" fmla="*/ 4044589 h 4524375"/>
              <a:gd name="connsiteX3628" fmla="*/ 10999068 w 12191999"/>
              <a:gd name="connsiteY3628" fmla="*/ 4058876 h 4524375"/>
              <a:gd name="connsiteX3629" fmla="*/ 10997084 w 12191999"/>
              <a:gd name="connsiteY3629" fmla="*/ 4064431 h 4524375"/>
              <a:gd name="connsiteX3630" fmla="*/ 10994703 w 12191999"/>
              <a:gd name="connsiteY3630" fmla="*/ 4069193 h 4524375"/>
              <a:gd name="connsiteX3631" fmla="*/ 10992718 w 12191999"/>
              <a:gd name="connsiteY3631" fmla="*/ 4073162 h 4524375"/>
              <a:gd name="connsiteX3632" fmla="*/ 10989940 w 12191999"/>
              <a:gd name="connsiteY3632" fmla="*/ 4075543 h 4524375"/>
              <a:gd name="connsiteX3633" fmla="*/ 10920889 w 12191999"/>
              <a:gd name="connsiteY3633" fmla="*/ 3846963 h 4524375"/>
              <a:gd name="connsiteX3634" fmla="*/ 10915730 w 12191999"/>
              <a:gd name="connsiteY3634" fmla="*/ 3859662 h 4524375"/>
              <a:gd name="connsiteX3635" fmla="*/ 10911761 w 12191999"/>
              <a:gd name="connsiteY3635" fmla="*/ 3871567 h 4524375"/>
              <a:gd name="connsiteX3636" fmla="*/ 10908983 w 12191999"/>
              <a:gd name="connsiteY3636" fmla="*/ 3884266 h 4524375"/>
              <a:gd name="connsiteX3637" fmla="*/ 10906999 w 12191999"/>
              <a:gd name="connsiteY3637" fmla="*/ 3896965 h 4524375"/>
              <a:gd name="connsiteX3638" fmla="*/ 10905412 w 12191999"/>
              <a:gd name="connsiteY3638" fmla="*/ 3909267 h 4524375"/>
              <a:gd name="connsiteX3639" fmla="*/ 10905015 w 12191999"/>
              <a:gd name="connsiteY3639" fmla="*/ 3921172 h 4524375"/>
              <a:gd name="connsiteX3640" fmla="*/ 10905015 w 12191999"/>
              <a:gd name="connsiteY3640" fmla="*/ 3933474 h 4524375"/>
              <a:gd name="connsiteX3641" fmla="*/ 10905412 w 12191999"/>
              <a:gd name="connsiteY3641" fmla="*/ 3944983 h 4524375"/>
              <a:gd name="connsiteX3642" fmla="*/ 10906999 w 12191999"/>
              <a:gd name="connsiteY3642" fmla="*/ 3968396 h 4524375"/>
              <a:gd name="connsiteX3643" fmla="*/ 10908983 w 12191999"/>
              <a:gd name="connsiteY3643" fmla="*/ 3990222 h 4524375"/>
              <a:gd name="connsiteX3644" fmla="*/ 10910571 w 12191999"/>
              <a:gd name="connsiteY3644" fmla="*/ 4009667 h 4524375"/>
              <a:gd name="connsiteX3645" fmla="*/ 10910968 w 12191999"/>
              <a:gd name="connsiteY3645" fmla="*/ 4018795 h 4524375"/>
              <a:gd name="connsiteX3646" fmla="*/ 10910968 w 12191999"/>
              <a:gd name="connsiteY3646" fmla="*/ 4027922 h 4524375"/>
              <a:gd name="connsiteX3647" fmla="*/ 10904618 w 12191999"/>
              <a:gd name="connsiteY3647" fmla="*/ 4029509 h 4524375"/>
              <a:gd name="connsiteX3648" fmla="*/ 10898268 w 12191999"/>
              <a:gd name="connsiteY3648" fmla="*/ 4030700 h 4524375"/>
              <a:gd name="connsiteX3649" fmla="*/ 10891919 w 12191999"/>
              <a:gd name="connsiteY3649" fmla="*/ 4031494 h 4524375"/>
              <a:gd name="connsiteX3650" fmla="*/ 10885966 w 12191999"/>
              <a:gd name="connsiteY3650" fmla="*/ 4032287 h 4524375"/>
              <a:gd name="connsiteX3651" fmla="*/ 10879220 w 12191999"/>
              <a:gd name="connsiteY3651" fmla="*/ 4032684 h 4524375"/>
              <a:gd name="connsiteX3652" fmla="*/ 10873267 w 12191999"/>
              <a:gd name="connsiteY3652" fmla="*/ 4032684 h 4524375"/>
              <a:gd name="connsiteX3653" fmla="*/ 10860568 w 12191999"/>
              <a:gd name="connsiteY3653" fmla="*/ 4031494 h 4524375"/>
              <a:gd name="connsiteX3654" fmla="*/ 10847869 w 12191999"/>
              <a:gd name="connsiteY3654" fmla="*/ 4029509 h 4524375"/>
              <a:gd name="connsiteX3655" fmla="*/ 10835566 w 12191999"/>
              <a:gd name="connsiteY3655" fmla="*/ 4026732 h 4524375"/>
              <a:gd name="connsiteX3656" fmla="*/ 10823264 w 12191999"/>
              <a:gd name="connsiteY3656" fmla="*/ 4022366 h 4524375"/>
              <a:gd name="connsiteX3657" fmla="*/ 10810962 w 12191999"/>
              <a:gd name="connsiteY3657" fmla="*/ 4018001 h 4524375"/>
              <a:gd name="connsiteX3658" fmla="*/ 10798659 w 12191999"/>
              <a:gd name="connsiteY3658" fmla="*/ 4012842 h 4524375"/>
              <a:gd name="connsiteX3659" fmla="*/ 10785960 w 12191999"/>
              <a:gd name="connsiteY3659" fmla="*/ 4007286 h 4524375"/>
              <a:gd name="connsiteX3660" fmla="*/ 10774055 w 12191999"/>
              <a:gd name="connsiteY3660" fmla="*/ 4000540 h 4524375"/>
              <a:gd name="connsiteX3661" fmla="*/ 10761752 w 12191999"/>
              <a:gd name="connsiteY3661" fmla="*/ 3994588 h 4524375"/>
              <a:gd name="connsiteX3662" fmla="*/ 10714131 w 12191999"/>
              <a:gd name="connsiteY3662" fmla="*/ 3967999 h 4524375"/>
              <a:gd name="connsiteX3663" fmla="*/ 10702225 w 12191999"/>
              <a:gd name="connsiteY3663" fmla="*/ 3961650 h 4524375"/>
              <a:gd name="connsiteX3664" fmla="*/ 10690716 w 12191999"/>
              <a:gd name="connsiteY3664" fmla="*/ 3955697 h 4524375"/>
              <a:gd name="connsiteX3665" fmla="*/ 10678811 w 12191999"/>
              <a:gd name="connsiteY3665" fmla="*/ 3950142 h 4524375"/>
              <a:gd name="connsiteX3666" fmla="*/ 10667302 w 12191999"/>
              <a:gd name="connsiteY3666" fmla="*/ 3945379 h 4524375"/>
              <a:gd name="connsiteX3667" fmla="*/ 10656191 w 12191999"/>
              <a:gd name="connsiteY3667" fmla="*/ 3941411 h 4524375"/>
              <a:gd name="connsiteX3668" fmla="*/ 10644682 w 12191999"/>
              <a:gd name="connsiteY3668" fmla="*/ 3937839 h 4524375"/>
              <a:gd name="connsiteX3669" fmla="*/ 10633173 w 12191999"/>
              <a:gd name="connsiteY3669" fmla="*/ 3935855 h 4524375"/>
              <a:gd name="connsiteX3670" fmla="*/ 10622062 w 12191999"/>
              <a:gd name="connsiteY3670" fmla="*/ 3934268 h 4524375"/>
              <a:gd name="connsiteX3671" fmla="*/ 10616506 w 12191999"/>
              <a:gd name="connsiteY3671" fmla="*/ 3934268 h 4524375"/>
              <a:gd name="connsiteX3672" fmla="*/ 10610950 w 12191999"/>
              <a:gd name="connsiteY3672" fmla="*/ 3934268 h 4524375"/>
              <a:gd name="connsiteX3673" fmla="*/ 10605394 w 12191999"/>
              <a:gd name="connsiteY3673" fmla="*/ 3935062 h 4524375"/>
              <a:gd name="connsiteX3674" fmla="*/ 10599838 w 12191999"/>
              <a:gd name="connsiteY3674" fmla="*/ 3935458 h 4524375"/>
              <a:gd name="connsiteX3675" fmla="*/ 10594282 w 12191999"/>
              <a:gd name="connsiteY3675" fmla="*/ 3937046 h 4524375"/>
              <a:gd name="connsiteX3676" fmla="*/ 10589520 w 12191999"/>
              <a:gd name="connsiteY3676" fmla="*/ 3937839 h 4524375"/>
              <a:gd name="connsiteX3677" fmla="*/ 10583964 w 12191999"/>
              <a:gd name="connsiteY3677" fmla="*/ 3939824 h 4524375"/>
              <a:gd name="connsiteX3678" fmla="*/ 10578408 w 12191999"/>
              <a:gd name="connsiteY3678" fmla="*/ 3942205 h 4524375"/>
              <a:gd name="connsiteX3679" fmla="*/ 10573249 w 12191999"/>
              <a:gd name="connsiteY3679" fmla="*/ 3944983 h 4524375"/>
              <a:gd name="connsiteX3680" fmla="*/ 10567693 w 12191999"/>
              <a:gd name="connsiteY3680" fmla="*/ 3948157 h 4524375"/>
              <a:gd name="connsiteX3681" fmla="*/ 10562534 w 12191999"/>
              <a:gd name="connsiteY3681" fmla="*/ 3951332 h 4524375"/>
              <a:gd name="connsiteX3682" fmla="*/ 10556978 w 12191999"/>
              <a:gd name="connsiteY3682" fmla="*/ 3955300 h 4524375"/>
              <a:gd name="connsiteX3683" fmla="*/ 10551819 w 12191999"/>
              <a:gd name="connsiteY3683" fmla="*/ 3959666 h 4524375"/>
              <a:gd name="connsiteX3684" fmla="*/ 10546660 w 12191999"/>
              <a:gd name="connsiteY3684" fmla="*/ 3964428 h 4524375"/>
              <a:gd name="connsiteX3685" fmla="*/ 10541104 w 12191999"/>
              <a:gd name="connsiteY3685" fmla="*/ 3969983 h 4524375"/>
              <a:gd name="connsiteX3686" fmla="*/ 10536342 w 12191999"/>
              <a:gd name="connsiteY3686" fmla="*/ 3975539 h 4524375"/>
              <a:gd name="connsiteX3687" fmla="*/ 10533167 w 12191999"/>
              <a:gd name="connsiteY3687" fmla="*/ 3967999 h 4524375"/>
              <a:gd name="connsiteX3688" fmla="*/ 10530786 w 12191999"/>
              <a:gd name="connsiteY3688" fmla="*/ 3960062 h 4524375"/>
              <a:gd name="connsiteX3689" fmla="*/ 10528802 w 12191999"/>
              <a:gd name="connsiteY3689" fmla="*/ 3952126 h 4524375"/>
              <a:gd name="connsiteX3690" fmla="*/ 10526421 w 12191999"/>
              <a:gd name="connsiteY3690" fmla="*/ 3944586 h 4524375"/>
              <a:gd name="connsiteX3691" fmla="*/ 10525230 w 12191999"/>
              <a:gd name="connsiteY3691" fmla="*/ 3936649 h 4524375"/>
              <a:gd name="connsiteX3692" fmla="*/ 10524040 w 12191999"/>
              <a:gd name="connsiteY3692" fmla="*/ 3928315 h 4524375"/>
              <a:gd name="connsiteX3693" fmla="*/ 10522452 w 12191999"/>
              <a:gd name="connsiteY3693" fmla="*/ 3912045 h 4524375"/>
              <a:gd name="connsiteX3694" fmla="*/ 10522056 w 12191999"/>
              <a:gd name="connsiteY3694" fmla="*/ 3896568 h 4524375"/>
              <a:gd name="connsiteX3695" fmla="*/ 10521659 w 12191999"/>
              <a:gd name="connsiteY3695" fmla="*/ 3880695 h 4524375"/>
              <a:gd name="connsiteX3696" fmla="*/ 10522452 w 12191999"/>
              <a:gd name="connsiteY3696" fmla="*/ 3850535 h 4524375"/>
              <a:gd name="connsiteX3697" fmla="*/ 10522452 w 12191999"/>
              <a:gd name="connsiteY3697" fmla="*/ 3836249 h 4524375"/>
              <a:gd name="connsiteX3698" fmla="*/ 10522452 w 12191999"/>
              <a:gd name="connsiteY3698" fmla="*/ 3823153 h 4524375"/>
              <a:gd name="connsiteX3699" fmla="*/ 10521659 w 12191999"/>
              <a:gd name="connsiteY3699" fmla="*/ 3810454 h 4524375"/>
              <a:gd name="connsiteX3700" fmla="*/ 10520071 w 12191999"/>
              <a:gd name="connsiteY3700" fmla="*/ 3798946 h 4524375"/>
              <a:gd name="connsiteX3701" fmla="*/ 10518484 w 12191999"/>
              <a:gd name="connsiteY3701" fmla="*/ 3793390 h 4524375"/>
              <a:gd name="connsiteX3702" fmla="*/ 10516897 w 12191999"/>
              <a:gd name="connsiteY3702" fmla="*/ 3788231 h 4524375"/>
              <a:gd name="connsiteX3703" fmla="*/ 10515309 w 12191999"/>
              <a:gd name="connsiteY3703" fmla="*/ 3783469 h 4524375"/>
              <a:gd name="connsiteX3704" fmla="*/ 10512928 w 12191999"/>
              <a:gd name="connsiteY3704" fmla="*/ 3779104 h 4524375"/>
              <a:gd name="connsiteX3705" fmla="*/ 10510547 w 12191999"/>
              <a:gd name="connsiteY3705" fmla="*/ 3775135 h 4524375"/>
              <a:gd name="connsiteX3706" fmla="*/ 10507372 w 12191999"/>
              <a:gd name="connsiteY3706" fmla="*/ 3771564 h 4524375"/>
              <a:gd name="connsiteX3707" fmla="*/ 10503801 w 12191999"/>
              <a:gd name="connsiteY3707" fmla="*/ 3767992 h 4524375"/>
              <a:gd name="connsiteX3708" fmla="*/ 10499832 w 12191999"/>
              <a:gd name="connsiteY3708" fmla="*/ 3765611 h 4524375"/>
              <a:gd name="connsiteX3709" fmla="*/ 10504991 w 12191999"/>
              <a:gd name="connsiteY3709" fmla="*/ 3786247 h 4524375"/>
              <a:gd name="connsiteX3710" fmla="*/ 10508563 w 12191999"/>
              <a:gd name="connsiteY3710" fmla="*/ 3804898 h 4524375"/>
              <a:gd name="connsiteX3711" fmla="*/ 10510547 w 12191999"/>
              <a:gd name="connsiteY3711" fmla="*/ 3821962 h 4524375"/>
              <a:gd name="connsiteX3712" fmla="*/ 10511341 w 12191999"/>
              <a:gd name="connsiteY3712" fmla="*/ 3837439 h 4524375"/>
              <a:gd name="connsiteX3713" fmla="*/ 10511341 w 12191999"/>
              <a:gd name="connsiteY3713" fmla="*/ 3850932 h 4524375"/>
              <a:gd name="connsiteX3714" fmla="*/ 10510547 w 12191999"/>
              <a:gd name="connsiteY3714" fmla="*/ 3863234 h 4524375"/>
              <a:gd name="connsiteX3715" fmla="*/ 10508563 w 12191999"/>
              <a:gd name="connsiteY3715" fmla="*/ 3873551 h 4524375"/>
              <a:gd name="connsiteX3716" fmla="*/ 10505388 w 12191999"/>
              <a:gd name="connsiteY3716" fmla="*/ 3883472 h 4524375"/>
              <a:gd name="connsiteX3717" fmla="*/ 10501419 w 12191999"/>
              <a:gd name="connsiteY3717" fmla="*/ 3891409 h 4524375"/>
              <a:gd name="connsiteX3718" fmla="*/ 10496657 w 12191999"/>
              <a:gd name="connsiteY3718" fmla="*/ 3898552 h 4524375"/>
              <a:gd name="connsiteX3719" fmla="*/ 10491895 w 12191999"/>
              <a:gd name="connsiteY3719" fmla="*/ 3904902 h 4524375"/>
              <a:gd name="connsiteX3720" fmla="*/ 10485942 w 12191999"/>
              <a:gd name="connsiteY3720" fmla="*/ 3910458 h 4524375"/>
              <a:gd name="connsiteX3721" fmla="*/ 10479990 w 12191999"/>
              <a:gd name="connsiteY3721" fmla="*/ 3915220 h 4524375"/>
              <a:gd name="connsiteX3722" fmla="*/ 10474037 w 12191999"/>
              <a:gd name="connsiteY3722" fmla="*/ 3919188 h 4524375"/>
              <a:gd name="connsiteX3723" fmla="*/ 10467290 w 12191999"/>
              <a:gd name="connsiteY3723" fmla="*/ 3923156 h 4524375"/>
              <a:gd name="connsiteX3724" fmla="*/ 10460147 w 12191999"/>
              <a:gd name="connsiteY3724" fmla="*/ 3926728 h 4524375"/>
              <a:gd name="connsiteX3725" fmla="*/ 10446654 w 12191999"/>
              <a:gd name="connsiteY3725" fmla="*/ 3933077 h 4524375"/>
              <a:gd name="connsiteX3726" fmla="*/ 10433558 w 12191999"/>
              <a:gd name="connsiteY3726" fmla="*/ 3939427 h 4524375"/>
              <a:gd name="connsiteX3727" fmla="*/ 10427606 w 12191999"/>
              <a:gd name="connsiteY3727" fmla="*/ 3943395 h 4524375"/>
              <a:gd name="connsiteX3728" fmla="*/ 10422050 w 12191999"/>
              <a:gd name="connsiteY3728" fmla="*/ 3946967 h 4524375"/>
              <a:gd name="connsiteX3729" fmla="*/ 10416494 w 12191999"/>
              <a:gd name="connsiteY3729" fmla="*/ 3951729 h 4524375"/>
              <a:gd name="connsiteX3730" fmla="*/ 10411732 w 12191999"/>
              <a:gd name="connsiteY3730" fmla="*/ 3957285 h 4524375"/>
              <a:gd name="connsiteX3731" fmla="*/ 10407763 w 12191999"/>
              <a:gd name="connsiteY3731" fmla="*/ 3963237 h 4524375"/>
              <a:gd name="connsiteX3732" fmla="*/ 10404192 w 12191999"/>
              <a:gd name="connsiteY3732" fmla="*/ 3969983 h 4524375"/>
              <a:gd name="connsiteX3733" fmla="*/ 10401810 w 12191999"/>
              <a:gd name="connsiteY3733" fmla="*/ 3977523 h 4524375"/>
              <a:gd name="connsiteX3734" fmla="*/ 10400223 w 12191999"/>
              <a:gd name="connsiteY3734" fmla="*/ 3986651 h 4524375"/>
              <a:gd name="connsiteX3735" fmla="*/ 10399429 w 12191999"/>
              <a:gd name="connsiteY3735" fmla="*/ 3996572 h 4524375"/>
              <a:gd name="connsiteX3736" fmla="*/ 10400223 w 12191999"/>
              <a:gd name="connsiteY3736" fmla="*/ 4008477 h 4524375"/>
              <a:gd name="connsiteX3737" fmla="*/ 10401810 w 12191999"/>
              <a:gd name="connsiteY3737" fmla="*/ 4020779 h 4524375"/>
              <a:gd name="connsiteX3738" fmla="*/ 10400223 w 12191999"/>
              <a:gd name="connsiteY3738" fmla="*/ 4014033 h 4524375"/>
              <a:gd name="connsiteX3739" fmla="*/ 10395461 w 12191999"/>
              <a:gd name="connsiteY3739" fmla="*/ 3994191 h 4524375"/>
              <a:gd name="connsiteX3740" fmla="*/ 10390699 w 12191999"/>
              <a:gd name="connsiteY3740" fmla="*/ 3977127 h 4524375"/>
              <a:gd name="connsiteX3741" fmla="*/ 10385143 w 12191999"/>
              <a:gd name="connsiteY3741" fmla="*/ 3961650 h 4524375"/>
              <a:gd name="connsiteX3742" fmla="*/ 10379190 w 12191999"/>
              <a:gd name="connsiteY3742" fmla="*/ 3948157 h 4524375"/>
              <a:gd name="connsiteX3743" fmla="*/ 10373237 w 12191999"/>
              <a:gd name="connsiteY3743" fmla="*/ 3936649 h 4524375"/>
              <a:gd name="connsiteX3744" fmla="*/ 10367285 w 12191999"/>
              <a:gd name="connsiteY3744" fmla="*/ 3925934 h 4524375"/>
              <a:gd name="connsiteX3745" fmla="*/ 10361332 w 12191999"/>
              <a:gd name="connsiteY3745" fmla="*/ 3917204 h 4524375"/>
              <a:gd name="connsiteX3746" fmla="*/ 10354585 w 12191999"/>
              <a:gd name="connsiteY3746" fmla="*/ 3909267 h 4524375"/>
              <a:gd name="connsiteX3747" fmla="*/ 10347839 w 12191999"/>
              <a:gd name="connsiteY3747" fmla="*/ 3902521 h 4524375"/>
              <a:gd name="connsiteX3748" fmla="*/ 10341489 w 12191999"/>
              <a:gd name="connsiteY3748" fmla="*/ 3896568 h 4524375"/>
              <a:gd name="connsiteX3749" fmla="*/ 10334743 w 12191999"/>
              <a:gd name="connsiteY3749" fmla="*/ 3891012 h 4524375"/>
              <a:gd name="connsiteX3750" fmla="*/ 10321647 w 12191999"/>
              <a:gd name="connsiteY3750" fmla="*/ 3880695 h 4524375"/>
              <a:gd name="connsiteX3751" fmla="*/ 10308551 w 12191999"/>
              <a:gd name="connsiteY3751" fmla="*/ 3871567 h 4524375"/>
              <a:gd name="connsiteX3752" fmla="*/ 10302598 w 12191999"/>
              <a:gd name="connsiteY3752" fmla="*/ 3866805 h 4524375"/>
              <a:gd name="connsiteX3753" fmla="*/ 10297042 w 12191999"/>
              <a:gd name="connsiteY3753" fmla="*/ 3861249 h 4524375"/>
              <a:gd name="connsiteX3754" fmla="*/ 10291486 w 12191999"/>
              <a:gd name="connsiteY3754" fmla="*/ 3854900 h 4524375"/>
              <a:gd name="connsiteX3755" fmla="*/ 10285931 w 12191999"/>
              <a:gd name="connsiteY3755" fmla="*/ 3847757 h 4524375"/>
              <a:gd name="connsiteX3756" fmla="*/ 10281168 w 12191999"/>
              <a:gd name="connsiteY3756" fmla="*/ 3839820 h 4524375"/>
              <a:gd name="connsiteX3757" fmla="*/ 10276803 w 12191999"/>
              <a:gd name="connsiteY3757" fmla="*/ 3830693 h 4524375"/>
              <a:gd name="connsiteX3758" fmla="*/ 10272041 w 12191999"/>
              <a:gd name="connsiteY3758" fmla="*/ 3819978 h 4524375"/>
              <a:gd name="connsiteX3759" fmla="*/ 10268469 w 12191999"/>
              <a:gd name="connsiteY3759" fmla="*/ 3808470 h 4524375"/>
              <a:gd name="connsiteX3760" fmla="*/ 10265691 w 12191999"/>
              <a:gd name="connsiteY3760" fmla="*/ 3794580 h 4524375"/>
              <a:gd name="connsiteX3761" fmla="*/ 10262913 w 12191999"/>
              <a:gd name="connsiteY3761" fmla="*/ 3779104 h 4524375"/>
              <a:gd name="connsiteX3762" fmla="*/ 10260929 w 12191999"/>
              <a:gd name="connsiteY3762" fmla="*/ 3761246 h 4524375"/>
              <a:gd name="connsiteX3763" fmla="*/ 10259342 w 12191999"/>
              <a:gd name="connsiteY3763" fmla="*/ 3741801 h 4524375"/>
              <a:gd name="connsiteX3764" fmla="*/ 10258945 w 12191999"/>
              <a:gd name="connsiteY3764" fmla="*/ 3719181 h 4524375"/>
              <a:gd name="connsiteX3765" fmla="*/ 10258945 w 12191999"/>
              <a:gd name="connsiteY3765" fmla="*/ 3694577 h 4524375"/>
              <a:gd name="connsiteX3766" fmla="*/ 10260135 w 12191999"/>
              <a:gd name="connsiteY3766" fmla="*/ 3666798 h 4524375"/>
              <a:gd name="connsiteX3767" fmla="*/ 10261326 w 12191999"/>
              <a:gd name="connsiteY3767" fmla="*/ 3635845 h 4524375"/>
              <a:gd name="connsiteX3768" fmla="*/ 10256564 w 12191999"/>
              <a:gd name="connsiteY3768" fmla="*/ 3634257 h 4524375"/>
              <a:gd name="connsiteX3769" fmla="*/ 10251802 w 12191999"/>
              <a:gd name="connsiteY3769" fmla="*/ 3633860 h 4524375"/>
              <a:gd name="connsiteX3770" fmla="*/ 10247833 w 12191999"/>
              <a:gd name="connsiteY3770" fmla="*/ 3635051 h 4524375"/>
              <a:gd name="connsiteX3771" fmla="*/ 10243865 w 12191999"/>
              <a:gd name="connsiteY3771" fmla="*/ 3635845 h 4524375"/>
              <a:gd name="connsiteX3772" fmla="*/ 10240293 w 12191999"/>
              <a:gd name="connsiteY3772" fmla="*/ 3638226 h 4524375"/>
              <a:gd name="connsiteX3773" fmla="*/ 10237118 w 12191999"/>
              <a:gd name="connsiteY3773" fmla="*/ 3641400 h 4524375"/>
              <a:gd name="connsiteX3774" fmla="*/ 10234340 w 12191999"/>
              <a:gd name="connsiteY3774" fmla="*/ 3645369 h 4524375"/>
              <a:gd name="connsiteX3775" fmla="*/ 10231562 w 12191999"/>
              <a:gd name="connsiteY3775" fmla="*/ 3650131 h 4524375"/>
              <a:gd name="connsiteX3776" fmla="*/ 10229181 w 12191999"/>
              <a:gd name="connsiteY3776" fmla="*/ 3655290 h 4524375"/>
              <a:gd name="connsiteX3777" fmla="*/ 10227197 w 12191999"/>
              <a:gd name="connsiteY3777" fmla="*/ 3661242 h 4524375"/>
              <a:gd name="connsiteX3778" fmla="*/ 10225213 w 12191999"/>
              <a:gd name="connsiteY3778" fmla="*/ 3667195 h 4524375"/>
              <a:gd name="connsiteX3779" fmla="*/ 10223625 w 12191999"/>
              <a:gd name="connsiteY3779" fmla="*/ 3673941 h 4524375"/>
              <a:gd name="connsiteX3780" fmla="*/ 10221641 w 12191999"/>
              <a:gd name="connsiteY3780" fmla="*/ 3688624 h 4524375"/>
              <a:gd name="connsiteX3781" fmla="*/ 10220054 w 12191999"/>
              <a:gd name="connsiteY3781" fmla="*/ 3704101 h 4524375"/>
              <a:gd name="connsiteX3782" fmla="*/ 10218863 w 12191999"/>
              <a:gd name="connsiteY3782" fmla="*/ 3720371 h 4524375"/>
              <a:gd name="connsiteX3783" fmla="*/ 10219657 w 12191999"/>
              <a:gd name="connsiteY3783" fmla="*/ 3737039 h 4524375"/>
              <a:gd name="connsiteX3784" fmla="*/ 10220054 w 12191999"/>
              <a:gd name="connsiteY3784" fmla="*/ 3753309 h 4524375"/>
              <a:gd name="connsiteX3785" fmla="*/ 10221641 w 12191999"/>
              <a:gd name="connsiteY3785" fmla="*/ 3768389 h 4524375"/>
              <a:gd name="connsiteX3786" fmla="*/ 10223625 w 12191999"/>
              <a:gd name="connsiteY3786" fmla="*/ 3782675 h 4524375"/>
              <a:gd name="connsiteX3787" fmla="*/ 10225609 w 12191999"/>
              <a:gd name="connsiteY3787" fmla="*/ 3794580 h 4524375"/>
              <a:gd name="connsiteX3788" fmla="*/ 10227991 w 12191999"/>
              <a:gd name="connsiteY3788" fmla="*/ 3804898 h 4524375"/>
              <a:gd name="connsiteX3789" fmla="*/ 10229578 w 12191999"/>
              <a:gd name="connsiteY3789" fmla="*/ 3808867 h 4524375"/>
              <a:gd name="connsiteX3790" fmla="*/ 10231165 w 12191999"/>
              <a:gd name="connsiteY3790" fmla="*/ 3812041 h 4524375"/>
              <a:gd name="connsiteX3791" fmla="*/ 10219657 w 12191999"/>
              <a:gd name="connsiteY3791" fmla="*/ 3809263 h 4524375"/>
              <a:gd name="connsiteX3792" fmla="*/ 10207751 w 12191999"/>
              <a:gd name="connsiteY3792" fmla="*/ 3807279 h 4524375"/>
              <a:gd name="connsiteX3793" fmla="*/ 10196640 w 12191999"/>
              <a:gd name="connsiteY3793" fmla="*/ 3806089 h 4524375"/>
              <a:gd name="connsiteX3794" fmla="*/ 10185528 w 12191999"/>
              <a:gd name="connsiteY3794" fmla="*/ 3804898 h 4524375"/>
              <a:gd name="connsiteX3795" fmla="*/ 10174416 w 12191999"/>
              <a:gd name="connsiteY3795" fmla="*/ 3804898 h 4524375"/>
              <a:gd name="connsiteX3796" fmla="*/ 10163701 w 12191999"/>
              <a:gd name="connsiteY3796" fmla="*/ 3806089 h 4524375"/>
              <a:gd name="connsiteX3797" fmla="*/ 10158939 w 12191999"/>
              <a:gd name="connsiteY3797" fmla="*/ 3806486 h 4524375"/>
              <a:gd name="connsiteX3798" fmla="*/ 10153780 w 12191999"/>
              <a:gd name="connsiteY3798" fmla="*/ 3808073 h 4524375"/>
              <a:gd name="connsiteX3799" fmla="*/ 10148224 w 12191999"/>
              <a:gd name="connsiteY3799" fmla="*/ 3809263 h 4524375"/>
              <a:gd name="connsiteX3800" fmla="*/ 10143065 w 12191999"/>
              <a:gd name="connsiteY3800" fmla="*/ 3810851 h 4524375"/>
              <a:gd name="connsiteX3801" fmla="*/ 10137906 w 12191999"/>
              <a:gd name="connsiteY3801" fmla="*/ 3813629 h 4524375"/>
              <a:gd name="connsiteX3802" fmla="*/ 10133144 w 12191999"/>
              <a:gd name="connsiteY3802" fmla="*/ 3816010 h 4524375"/>
              <a:gd name="connsiteX3803" fmla="*/ 10127985 w 12191999"/>
              <a:gd name="connsiteY3803" fmla="*/ 3818391 h 4524375"/>
              <a:gd name="connsiteX3804" fmla="*/ 10122826 w 12191999"/>
              <a:gd name="connsiteY3804" fmla="*/ 3821962 h 4524375"/>
              <a:gd name="connsiteX3805" fmla="*/ 10117667 w 12191999"/>
              <a:gd name="connsiteY3805" fmla="*/ 3826328 h 4524375"/>
              <a:gd name="connsiteX3806" fmla="*/ 10112904 w 12191999"/>
              <a:gd name="connsiteY3806" fmla="*/ 3830296 h 4524375"/>
              <a:gd name="connsiteX3807" fmla="*/ 10107745 w 12191999"/>
              <a:gd name="connsiteY3807" fmla="*/ 3834661 h 4524375"/>
              <a:gd name="connsiteX3808" fmla="*/ 10102983 w 12191999"/>
              <a:gd name="connsiteY3808" fmla="*/ 3839820 h 4524375"/>
              <a:gd name="connsiteX3809" fmla="*/ 10098221 w 12191999"/>
              <a:gd name="connsiteY3809" fmla="*/ 3845773 h 4524375"/>
              <a:gd name="connsiteX3810" fmla="*/ 10093062 w 12191999"/>
              <a:gd name="connsiteY3810" fmla="*/ 3852122 h 4524375"/>
              <a:gd name="connsiteX3811" fmla="*/ 10087903 w 12191999"/>
              <a:gd name="connsiteY3811" fmla="*/ 3858472 h 4524375"/>
              <a:gd name="connsiteX3812" fmla="*/ 10083538 w 12191999"/>
              <a:gd name="connsiteY3812" fmla="*/ 3865615 h 4524375"/>
              <a:gd name="connsiteX3813" fmla="*/ 10078379 w 12191999"/>
              <a:gd name="connsiteY3813" fmla="*/ 3873551 h 4524375"/>
              <a:gd name="connsiteX3814" fmla="*/ 10073220 w 12191999"/>
              <a:gd name="connsiteY3814" fmla="*/ 3882282 h 4524375"/>
              <a:gd name="connsiteX3815" fmla="*/ 10063695 w 12191999"/>
              <a:gd name="connsiteY3815" fmla="*/ 3900933 h 4524375"/>
              <a:gd name="connsiteX3816" fmla="*/ 10061711 w 12191999"/>
              <a:gd name="connsiteY3816" fmla="*/ 3896965 h 4524375"/>
              <a:gd name="connsiteX3817" fmla="*/ 10059727 w 12191999"/>
              <a:gd name="connsiteY3817" fmla="*/ 3893790 h 4524375"/>
              <a:gd name="connsiteX3818" fmla="*/ 10056949 w 12191999"/>
              <a:gd name="connsiteY3818" fmla="*/ 3891012 h 4524375"/>
              <a:gd name="connsiteX3819" fmla="*/ 10054568 w 12191999"/>
              <a:gd name="connsiteY3819" fmla="*/ 3888235 h 4524375"/>
              <a:gd name="connsiteX3820" fmla="*/ 10051393 w 12191999"/>
              <a:gd name="connsiteY3820" fmla="*/ 3885853 h 4524375"/>
              <a:gd name="connsiteX3821" fmla="*/ 10048615 w 12191999"/>
              <a:gd name="connsiteY3821" fmla="*/ 3883869 h 4524375"/>
              <a:gd name="connsiteX3822" fmla="*/ 10045043 w 12191999"/>
              <a:gd name="connsiteY3822" fmla="*/ 3881885 h 4524375"/>
              <a:gd name="connsiteX3823" fmla="*/ 10041075 w 12191999"/>
              <a:gd name="connsiteY3823" fmla="*/ 3880298 h 4524375"/>
              <a:gd name="connsiteX3824" fmla="*/ 10032741 w 12191999"/>
              <a:gd name="connsiteY3824" fmla="*/ 3877917 h 4524375"/>
              <a:gd name="connsiteX3825" fmla="*/ 10023613 w 12191999"/>
              <a:gd name="connsiteY3825" fmla="*/ 3876329 h 4524375"/>
              <a:gd name="connsiteX3826" fmla="*/ 10013692 w 12191999"/>
              <a:gd name="connsiteY3826" fmla="*/ 3875139 h 4524375"/>
              <a:gd name="connsiteX3827" fmla="*/ 10002580 w 12191999"/>
              <a:gd name="connsiteY3827" fmla="*/ 3875139 h 4524375"/>
              <a:gd name="connsiteX3828" fmla="*/ 9991469 w 12191999"/>
              <a:gd name="connsiteY3828" fmla="*/ 3875139 h 4524375"/>
              <a:gd name="connsiteX3829" fmla="*/ 9979166 w 12191999"/>
              <a:gd name="connsiteY3829" fmla="*/ 3875932 h 4524375"/>
              <a:gd name="connsiteX3830" fmla="*/ 9953371 w 12191999"/>
              <a:gd name="connsiteY3830" fmla="*/ 3876726 h 4524375"/>
              <a:gd name="connsiteX3831" fmla="*/ 9925989 w 12191999"/>
              <a:gd name="connsiteY3831" fmla="*/ 3878314 h 4524375"/>
              <a:gd name="connsiteX3832" fmla="*/ 9912099 w 12191999"/>
              <a:gd name="connsiteY3832" fmla="*/ 3878314 h 4524375"/>
              <a:gd name="connsiteX3833" fmla="*/ 9898209 w 12191999"/>
              <a:gd name="connsiteY3833" fmla="*/ 3878314 h 4524375"/>
              <a:gd name="connsiteX3834" fmla="*/ 9883923 w 12191999"/>
              <a:gd name="connsiteY3834" fmla="*/ 3877917 h 4524375"/>
              <a:gd name="connsiteX3835" fmla="*/ 9870033 w 12191999"/>
              <a:gd name="connsiteY3835" fmla="*/ 3876329 h 4524375"/>
              <a:gd name="connsiteX3836" fmla="*/ 9855746 w 12191999"/>
              <a:gd name="connsiteY3836" fmla="*/ 3874345 h 4524375"/>
              <a:gd name="connsiteX3837" fmla="*/ 9841460 w 12191999"/>
              <a:gd name="connsiteY3837" fmla="*/ 3871170 h 4524375"/>
              <a:gd name="connsiteX3838" fmla="*/ 9827967 w 12191999"/>
              <a:gd name="connsiteY3838" fmla="*/ 3867599 h 4524375"/>
              <a:gd name="connsiteX3839" fmla="*/ 9821220 w 12191999"/>
              <a:gd name="connsiteY3839" fmla="*/ 3865218 h 4524375"/>
              <a:gd name="connsiteX3840" fmla="*/ 9814871 w 12191999"/>
              <a:gd name="connsiteY3840" fmla="*/ 3862440 h 4524375"/>
              <a:gd name="connsiteX3841" fmla="*/ 9808124 w 12191999"/>
              <a:gd name="connsiteY3841" fmla="*/ 3859662 h 4524375"/>
              <a:gd name="connsiteX3842" fmla="*/ 9801775 w 12191999"/>
              <a:gd name="connsiteY3842" fmla="*/ 3856091 h 4524375"/>
              <a:gd name="connsiteX3843" fmla="*/ 9795425 w 12191999"/>
              <a:gd name="connsiteY3843" fmla="*/ 3852519 h 4524375"/>
              <a:gd name="connsiteX3844" fmla="*/ 9789473 w 12191999"/>
              <a:gd name="connsiteY3844" fmla="*/ 3848551 h 4524375"/>
              <a:gd name="connsiteX3845" fmla="*/ 9783520 w 12191999"/>
              <a:gd name="connsiteY3845" fmla="*/ 3843788 h 4524375"/>
              <a:gd name="connsiteX3846" fmla="*/ 9777170 w 12191999"/>
              <a:gd name="connsiteY3846" fmla="*/ 3839423 h 4524375"/>
              <a:gd name="connsiteX3847" fmla="*/ 9771614 w 12191999"/>
              <a:gd name="connsiteY3847" fmla="*/ 3833867 h 4524375"/>
              <a:gd name="connsiteX3848" fmla="*/ 9766058 w 12191999"/>
              <a:gd name="connsiteY3848" fmla="*/ 3828312 h 4524375"/>
              <a:gd name="connsiteX3849" fmla="*/ 9760503 w 12191999"/>
              <a:gd name="connsiteY3849" fmla="*/ 3821962 h 4524375"/>
              <a:gd name="connsiteX3850" fmla="*/ 9755740 w 12191999"/>
              <a:gd name="connsiteY3850" fmla="*/ 3815613 h 4524375"/>
              <a:gd name="connsiteX3851" fmla="*/ 9750581 w 12191999"/>
              <a:gd name="connsiteY3851" fmla="*/ 3808470 h 4524375"/>
              <a:gd name="connsiteX3852" fmla="*/ 9745819 w 12191999"/>
              <a:gd name="connsiteY3852" fmla="*/ 3801327 h 4524375"/>
              <a:gd name="connsiteX3853" fmla="*/ 9741454 w 12191999"/>
              <a:gd name="connsiteY3853" fmla="*/ 3793390 h 4524375"/>
              <a:gd name="connsiteX3854" fmla="*/ 9736692 w 12191999"/>
              <a:gd name="connsiteY3854" fmla="*/ 3784659 h 4524375"/>
              <a:gd name="connsiteX3855" fmla="*/ 9732723 w 12191999"/>
              <a:gd name="connsiteY3855" fmla="*/ 3775532 h 4524375"/>
              <a:gd name="connsiteX3856" fmla="*/ 9729152 w 12191999"/>
              <a:gd name="connsiteY3856" fmla="*/ 3766405 h 4524375"/>
              <a:gd name="connsiteX3857" fmla="*/ 9725580 w 12191999"/>
              <a:gd name="connsiteY3857" fmla="*/ 3756484 h 4524375"/>
              <a:gd name="connsiteX3858" fmla="*/ 9722008 w 12191999"/>
              <a:gd name="connsiteY3858" fmla="*/ 3745769 h 4524375"/>
              <a:gd name="connsiteX3859" fmla="*/ 9719230 w 12191999"/>
              <a:gd name="connsiteY3859" fmla="*/ 3733864 h 4524375"/>
              <a:gd name="connsiteX3860" fmla="*/ 9716056 w 12191999"/>
              <a:gd name="connsiteY3860" fmla="*/ 3722356 h 4524375"/>
              <a:gd name="connsiteX3861" fmla="*/ 9722802 w 12191999"/>
              <a:gd name="connsiteY3861" fmla="*/ 3751325 h 4524375"/>
              <a:gd name="connsiteX3862" fmla="*/ 9727167 w 12191999"/>
              <a:gd name="connsiteY3862" fmla="*/ 3774342 h 4524375"/>
              <a:gd name="connsiteX3863" fmla="*/ 9729945 w 12191999"/>
              <a:gd name="connsiteY3863" fmla="*/ 3793390 h 4524375"/>
              <a:gd name="connsiteX3864" fmla="*/ 9731136 w 12191999"/>
              <a:gd name="connsiteY3864" fmla="*/ 3808073 h 4524375"/>
              <a:gd name="connsiteX3865" fmla="*/ 9731136 w 12191999"/>
              <a:gd name="connsiteY3865" fmla="*/ 3814026 h 4524375"/>
              <a:gd name="connsiteX3866" fmla="*/ 9731136 w 12191999"/>
              <a:gd name="connsiteY3866" fmla="*/ 3819184 h 4524375"/>
              <a:gd name="connsiteX3867" fmla="*/ 9730739 w 12191999"/>
              <a:gd name="connsiteY3867" fmla="*/ 3823550 h 4524375"/>
              <a:gd name="connsiteX3868" fmla="*/ 9730342 w 12191999"/>
              <a:gd name="connsiteY3868" fmla="*/ 3827518 h 4524375"/>
              <a:gd name="connsiteX3869" fmla="*/ 9729152 w 12191999"/>
              <a:gd name="connsiteY3869" fmla="*/ 3830693 h 4524375"/>
              <a:gd name="connsiteX3870" fmla="*/ 9727564 w 12191999"/>
              <a:gd name="connsiteY3870" fmla="*/ 3833867 h 4524375"/>
              <a:gd name="connsiteX3871" fmla="*/ 9726374 w 12191999"/>
              <a:gd name="connsiteY3871" fmla="*/ 3835852 h 4524375"/>
              <a:gd name="connsiteX3872" fmla="*/ 9724389 w 12191999"/>
              <a:gd name="connsiteY3872" fmla="*/ 3837836 h 4524375"/>
              <a:gd name="connsiteX3873" fmla="*/ 9722008 w 12191999"/>
              <a:gd name="connsiteY3873" fmla="*/ 3839820 h 4524375"/>
              <a:gd name="connsiteX3874" fmla="*/ 9720024 w 12191999"/>
              <a:gd name="connsiteY3874" fmla="*/ 3841407 h 4524375"/>
              <a:gd name="connsiteX3875" fmla="*/ 9715262 w 12191999"/>
              <a:gd name="connsiteY3875" fmla="*/ 3843788 h 4524375"/>
              <a:gd name="connsiteX3876" fmla="*/ 9709706 w 12191999"/>
              <a:gd name="connsiteY3876" fmla="*/ 3846566 h 4524375"/>
              <a:gd name="connsiteX3877" fmla="*/ 9702959 w 12191999"/>
              <a:gd name="connsiteY3877" fmla="*/ 3849741 h 4524375"/>
              <a:gd name="connsiteX3878" fmla="*/ 9696213 w 12191999"/>
              <a:gd name="connsiteY3878" fmla="*/ 3854503 h 4524375"/>
              <a:gd name="connsiteX3879" fmla="*/ 9693435 w 12191999"/>
              <a:gd name="connsiteY3879" fmla="*/ 3857678 h 4524375"/>
              <a:gd name="connsiteX3880" fmla="*/ 9689863 w 12191999"/>
              <a:gd name="connsiteY3880" fmla="*/ 3861249 h 4524375"/>
              <a:gd name="connsiteX3881" fmla="*/ 9686292 w 12191999"/>
              <a:gd name="connsiteY3881" fmla="*/ 3865218 h 4524375"/>
              <a:gd name="connsiteX3882" fmla="*/ 9682720 w 12191999"/>
              <a:gd name="connsiteY3882" fmla="*/ 3869583 h 4524375"/>
              <a:gd name="connsiteX3883" fmla="*/ 9679149 w 12191999"/>
              <a:gd name="connsiteY3883" fmla="*/ 3875139 h 4524375"/>
              <a:gd name="connsiteX3884" fmla="*/ 9675577 w 12191999"/>
              <a:gd name="connsiteY3884" fmla="*/ 3881885 h 4524375"/>
              <a:gd name="connsiteX3885" fmla="*/ 9708515 w 12191999"/>
              <a:gd name="connsiteY3885" fmla="*/ 4029906 h 4524375"/>
              <a:gd name="connsiteX3886" fmla="*/ 9625177 w 12191999"/>
              <a:gd name="connsiteY3886" fmla="*/ 4012842 h 4524375"/>
              <a:gd name="connsiteX3887" fmla="*/ 9618828 w 12191999"/>
              <a:gd name="connsiteY3887" fmla="*/ 4017604 h 4524375"/>
              <a:gd name="connsiteX3888" fmla="*/ 9614462 w 12191999"/>
              <a:gd name="connsiteY3888" fmla="*/ 4019985 h 4524375"/>
              <a:gd name="connsiteX3889" fmla="*/ 9612478 w 12191999"/>
              <a:gd name="connsiteY3889" fmla="*/ 4020382 h 4524375"/>
              <a:gd name="connsiteX3890" fmla="*/ 9610494 w 12191999"/>
              <a:gd name="connsiteY3890" fmla="*/ 4020779 h 4524375"/>
              <a:gd name="connsiteX3891" fmla="*/ 9608906 w 12191999"/>
              <a:gd name="connsiteY3891" fmla="*/ 4020779 h 4524375"/>
              <a:gd name="connsiteX3892" fmla="*/ 9607319 w 12191999"/>
              <a:gd name="connsiteY3892" fmla="*/ 4020382 h 4524375"/>
              <a:gd name="connsiteX3893" fmla="*/ 9606525 w 12191999"/>
              <a:gd name="connsiteY3893" fmla="*/ 4019985 h 4524375"/>
              <a:gd name="connsiteX3894" fmla="*/ 9605335 w 12191999"/>
              <a:gd name="connsiteY3894" fmla="*/ 4018795 h 4524375"/>
              <a:gd name="connsiteX3895" fmla="*/ 9604144 w 12191999"/>
              <a:gd name="connsiteY3895" fmla="*/ 4016017 h 4524375"/>
              <a:gd name="connsiteX3896" fmla="*/ 9603350 w 12191999"/>
              <a:gd name="connsiteY3896" fmla="*/ 4012048 h 4524375"/>
              <a:gd name="connsiteX3897" fmla="*/ 9603350 w 12191999"/>
              <a:gd name="connsiteY3897" fmla="*/ 4007286 h 4524375"/>
              <a:gd name="connsiteX3898" fmla="*/ 9601763 w 12191999"/>
              <a:gd name="connsiteY3898" fmla="*/ 4006493 h 4524375"/>
              <a:gd name="connsiteX3899" fmla="*/ 9600969 w 12191999"/>
              <a:gd name="connsiteY3899" fmla="*/ 4005302 h 4524375"/>
              <a:gd name="connsiteX3900" fmla="*/ 9599382 w 12191999"/>
              <a:gd name="connsiteY3900" fmla="*/ 4001731 h 4524375"/>
              <a:gd name="connsiteX3901" fmla="*/ 9597795 w 12191999"/>
              <a:gd name="connsiteY3901" fmla="*/ 3996572 h 4524375"/>
              <a:gd name="connsiteX3902" fmla="*/ 9597398 w 12191999"/>
              <a:gd name="connsiteY3902" fmla="*/ 3990222 h 4524375"/>
              <a:gd name="connsiteX3903" fmla="*/ 9596207 w 12191999"/>
              <a:gd name="connsiteY3903" fmla="*/ 3974746 h 4524375"/>
              <a:gd name="connsiteX3904" fmla="*/ 9595017 w 12191999"/>
              <a:gd name="connsiteY3904" fmla="*/ 3957285 h 4524375"/>
              <a:gd name="connsiteX3905" fmla="*/ 9594223 w 12191999"/>
              <a:gd name="connsiteY3905" fmla="*/ 3947760 h 4524375"/>
              <a:gd name="connsiteX3906" fmla="*/ 9593032 w 12191999"/>
              <a:gd name="connsiteY3906" fmla="*/ 3937839 h 4524375"/>
              <a:gd name="connsiteX3907" fmla="*/ 9591048 w 12191999"/>
              <a:gd name="connsiteY3907" fmla="*/ 3927918 h 4524375"/>
              <a:gd name="connsiteX3908" fmla="*/ 9589064 w 12191999"/>
              <a:gd name="connsiteY3908" fmla="*/ 3918394 h 4524375"/>
              <a:gd name="connsiteX3909" fmla="*/ 9586286 w 12191999"/>
              <a:gd name="connsiteY3909" fmla="*/ 3909267 h 4524375"/>
              <a:gd name="connsiteX3910" fmla="*/ 9581921 w 12191999"/>
              <a:gd name="connsiteY3910" fmla="*/ 3900140 h 4524375"/>
              <a:gd name="connsiteX3911" fmla="*/ 9579539 w 12191999"/>
              <a:gd name="connsiteY3911" fmla="*/ 3895378 h 4524375"/>
              <a:gd name="connsiteX3912" fmla="*/ 9577158 w 12191999"/>
              <a:gd name="connsiteY3912" fmla="*/ 3891409 h 4524375"/>
              <a:gd name="connsiteX3913" fmla="*/ 9573984 w 12191999"/>
              <a:gd name="connsiteY3913" fmla="*/ 3887838 h 4524375"/>
              <a:gd name="connsiteX3914" fmla="*/ 9570809 w 12191999"/>
              <a:gd name="connsiteY3914" fmla="*/ 3883869 h 4524375"/>
              <a:gd name="connsiteX3915" fmla="*/ 9565253 w 12191999"/>
              <a:gd name="connsiteY3915" fmla="*/ 3883472 h 4524375"/>
              <a:gd name="connsiteX3916" fmla="*/ 9560888 w 12191999"/>
              <a:gd name="connsiteY3916" fmla="*/ 3883472 h 4524375"/>
              <a:gd name="connsiteX3917" fmla="*/ 9556125 w 12191999"/>
              <a:gd name="connsiteY3917" fmla="*/ 3883472 h 4524375"/>
              <a:gd name="connsiteX3918" fmla="*/ 9551760 w 12191999"/>
              <a:gd name="connsiteY3918" fmla="*/ 3884266 h 4524375"/>
              <a:gd name="connsiteX3919" fmla="*/ 9547792 w 12191999"/>
              <a:gd name="connsiteY3919" fmla="*/ 3885853 h 4524375"/>
              <a:gd name="connsiteX3920" fmla="*/ 9543426 w 12191999"/>
              <a:gd name="connsiteY3920" fmla="*/ 3887441 h 4524375"/>
              <a:gd name="connsiteX3921" fmla="*/ 9540251 w 12191999"/>
              <a:gd name="connsiteY3921" fmla="*/ 3889425 h 4524375"/>
              <a:gd name="connsiteX3922" fmla="*/ 9537077 w 12191999"/>
              <a:gd name="connsiteY3922" fmla="*/ 3891806 h 4524375"/>
              <a:gd name="connsiteX3923" fmla="*/ 9533505 w 12191999"/>
              <a:gd name="connsiteY3923" fmla="*/ 3894981 h 4524375"/>
              <a:gd name="connsiteX3924" fmla="*/ 9530330 w 12191999"/>
              <a:gd name="connsiteY3924" fmla="*/ 3898552 h 4524375"/>
              <a:gd name="connsiteX3925" fmla="*/ 9527949 w 12191999"/>
              <a:gd name="connsiteY3925" fmla="*/ 3902124 h 4524375"/>
              <a:gd name="connsiteX3926" fmla="*/ 9524774 w 12191999"/>
              <a:gd name="connsiteY3926" fmla="*/ 3906092 h 4524375"/>
              <a:gd name="connsiteX3927" fmla="*/ 9520012 w 12191999"/>
              <a:gd name="connsiteY3927" fmla="*/ 3915220 h 4524375"/>
              <a:gd name="connsiteX3928" fmla="*/ 9515250 w 12191999"/>
              <a:gd name="connsiteY3928" fmla="*/ 3925141 h 4524375"/>
              <a:gd name="connsiteX3929" fmla="*/ 9511281 w 12191999"/>
              <a:gd name="connsiteY3929" fmla="*/ 3936649 h 4524375"/>
              <a:gd name="connsiteX3930" fmla="*/ 9506519 w 12191999"/>
              <a:gd name="connsiteY3930" fmla="*/ 3948554 h 4524375"/>
              <a:gd name="connsiteX3931" fmla="*/ 9498582 w 12191999"/>
              <a:gd name="connsiteY3931" fmla="*/ 3974746 h 4524375"/>
              <a:gd name="connsiteX3932" fmla="*/ 9489852 w 12191999"/>
              <a:gd name="connsiteY3932" fmla="*/ 4002921 h 4524375"/>
              <a:gd name="connsiteX3933" fmla="*/ 9485089 w 12191999"/>
              <a:gd name="connsiteY3933" fmla="*/ 4016811 h 4524375"/>
              <a:gd name="connsiteX3934" fmla="*/ 9478740 w 12191999"/>
              <a:gd name="connsiteY3934" fmla="*/ 4031097 h 4524375"/>
              <a:gd name="connsiteX3935" fmla="*/ 9487867 w 12191999"/>
              <a:gd name="connsiteY3935" fmla="*/ 4053320 h 4524375"/>
              <a:gd name="connsiteX3936" fmla="*/ 9448976 w 12191999"/>
              <a:gd name="connsiteY3936" fmla="*/ 4067209 h 4524375"/>
              <a:gd name="connsiteX3937" fmla="*/ 9446992 w 12191999"/>
              <a:gd name="connsiteY3937" fmla="*/ 4066019 h 4524375"/>
              <a:gd name="connsiteX3938" fmla="*/ 9445801 w 12191999"/>
              <a:gd name="connsiteY3938" fmla="*/ 4064828 h 4524375"/>
              <a:gd name="connsiteX3939" fmla="*/ 9445008 w 12191999"/>
              <a:gd name="connsiteY3939" fmla="*/ 4063638 h 4524375"/>
              <a:gd name="connsiteX3940" fmla="*/ 9445008 w 12191999"/>
              <a:gd name="connsiteY3940" fmla="*/ 4061257 h 4524375"/>
              <a:gd name="connsiteX3941" fmla="*/ 9445008 w 12191999"/>
              <a:gd name="connsiteY3941" fmla="*/ 4058876 h 4524375"/>
              <a:gd name="connsiteX3942" fmla="*/ 9445405 w 12191999"/>
              <a:gd name="connsiteY3942" fmla="*/ 4055701 h 4524375"/>
              <a:gd name="connsiteX3943" fmla="*/ 9448182 w 12191999"/>
              <a:gd name="connsiteY3943" fmla="*/ 4048161 h 4524375"/>
              <a:gd name="connsiteX3944" fmla="*/ 9451357 w 12191999"/>
              <a:gd name="connsiteY3944" fmla="*/ 4039827 h 4524375"/>
              <a:gd name="connsiteX3945" fmla="*/ 9456516 w 12191999"/>
              <a:gd name="connsiteY3945" fmla="*/ 4029509 h 4524375"/>
              <a:gd name="connsiteX3946" fmla="*/ 9467231 w 12191999"/>
              <a:gd name="connsiteY3946" fmla="*/ 4006493 h 4524375"/>
              <a:gd name="connsiteX3947" fmla="*/ 9472787 w 12191999"/>
              <a:gd name="connsiteY3947" fmla="*/ 3993000 h 4524375"/>
              <a:gd name="connsiteX3948" fmla="*/ 9478343 w 12191999"/>
              <a:gd name="connsiteY3948" fmla="*/ 3979508 h 4524375"/>
              <a:gd name="connsiteX3949" fmla="*/ 9483502 w 12191999"/>
              <a:gd name="connsiteY3949" fmla="*/ 3964825 h 4524375"/>
              <a:gd name="connsiteX3950" fmla="*/ 9487074 w 12191999"/>
              <a:gd name="connsiteY3950" fmla="*/ 3950142 h 4524375"/>
              <a:gd name="connsiteX3951" fmla="*/ 9488264 w 12191999"/>
              <a:gd name="connsiteY3951" fmla="*/ 3942998 h 4524375"/>
              <a:gd name="connsiteX3952" fmla="*/ 9489852 w 12191999"/>
              <a:gd name="connsiteY3952" fmla="*/ 3935458 h 4524375"/>
              <a:gd name="connsiteX3953" fmla="*/ 9491042 w 12191999"/>
              <a:gd name="connsiteY3953" fmla="*/ 3927918 h 4524375"/>
              <a:gd name="connsiteX3954" fmla="*/ 9491042 w 12191999"/>
              <a:gd name="connsiteY3954" fmla="*/ 3920379 h 4524375"/>
              <a:gd name="connsiteX3955" fmla="*/ 9491042 w 12191999"/>
              <a:gd name="connsiteY3955" fmla="*/ 3913235 h 4524375"/>
              <a:gd name="connsiteX3956" fmla="*/ 9490645 w 12191999"/>
              <a:gd name="connsiteY3956" fmla="*/ 3905695 h 4524375"/>
              <a:gd name="connsiteX3957" fmla="*/ 9489455 w 12191999"/>
              <a:gd name="connsiteY3957" fmla="*/ 3898156 h 4524375"/>
              <a:gd name="connsiteX3958" fmla="*/ 9487867 w 12191999"/>
              <a:gd name="connsiteY3958" fmla="*/ 3891012 h 4524375"/>
              <a:gd name="connsiteX3959" fmla="*/ 9485486 w 12191999"/>
              <a:gd name="connsiteY3959" fmla="*/ 3888235 h 4524375"/>
              <a:gd name="connsiteX3960" fmla="*/ 9483899 w 12191999"/>
              <a:gd name="connsiteY3960" fmla="*/ 3885457 h 4524375"/>
              <a:gd name="connsiteX3961" fmla="*/ 9483502 w 12191999"/>
              <a:gd name="connsiteY3961" fmla="*/ 3881488 h 4524375"/>
              <a:gd name="connsiteX3962" fmla="*/ 9483502 w 12191999"/>
              <a:gd name="connsiteY3962" fmla="*/ 3877123 h 4524375"/>
              <a:gd name="connsiteX3963" fmla="*/ 9478740 w 12191999"/>
              <a:gd name="connsiteY3963" fmla="*/ 3868789 h 4524375"/>
              <a:gd name="connsiteX3964" fmla="*/ 9475962 w 12191999"/>
              <a:gd name="connsiteY3964" fmla="*/ 3864027 h 4524375"/>
              <a:gd name="connsiteX3965" fmla="*/ 9472787 w 12191999"/>
              <a:gd name="connsiteY3965" fmla="*/ 3860059 h 4524375"/>
              <a:gd name="connsiteX3966" fmla="*/ 9469612 w 12191999"/>
              <a:gd name="connsiteY3966" fmla="*/ 3855694 h 4524375"/>
              <a:gd name="connsiteX3967" fmla="*/ 9465644 w 12191999"/>
              <a:gd name="connsiteY3967" fmla="*/ 3851328 h 4524375"/>
              <a:gd name="connsiteX3968" fmla="*/ 9461675 w 12191999"/>
              <a:gd name="connsiteY3968" fmla="*/ 3847360 h 4524375"/>
              <a:gd name="connsiteX3969" fmla="*/ 9457707 w 12191999"/>
              <a:gd name="connsiteY3969" fmla="*/ 3843788 h 4524375"/>
              <a:gd name="connsiteX3970" fmla="*/ 9456516 w 12191999"/>
              <a:gd name="connsiteY3970" fmla="*/ 3852916 h 4524375"/>
              <a:gd name="connsiteX3971" fmla="*/ 9454532 w 12191999"/>
              <a:gd name="connsiteY3971" fmla="*/ 3865615 h 4524375"/>
              <a:gd name="connsiteX3972" fmla="*/ 9451357 w 12191999"/>
              <a:gd name="connsiteY3972" fmla="*/ 3879901 h 4524375"/>
              <a:gd name="connsiteX3973" fmla="*/ 9447389 w 12191999"/>
              <a:gd name="connsiteY3973" fmla="*/ 3896171 h 4524375"/>
              <a:gd name="connsiteX3974" fmla="*/ 9443023 w 12191999"/>
              <a:gd name="connsiteY3974" fmla="*/ 3913235 h 4524375"/>
              <a:gd name="connsiteX3975" fmla="*/ 9437468 w 12191999"/>
              <a:gd name="connsiteY3975" fmla="*/ 3930300 h 4524375"/>
              <a:gd name="connsiteX3976" fmla="*/ 9431912 w 12191999"/>
              <a:gd name="connsiteY3976" fmla="*/ 3947760 h 4524375"/>
              <a:gd name="connsiteX3977" fmla="*/ 9425165 w 12191999"/>
              <a:gd name="connsiteY3977" fmla="*/ 3963237 h 4524375"/>
              <a:gd name="connsiteX3978" fmla="*/ 9419213 w 12191999"/>
              <a:gd name="connsiteY3978" fmla="*/ 3977523 h 4524375"/>
              <a:gd name="connsiteX3979" fmla="*/ 9415641 w 12191999"/>
              <a:gd name="connsiteY3979" fmla="*/ 3983873 h 4524375"/>
              <a:gd name="connsiteX3980" fmla="*/ 9412069 w 12191999"/>
              <a:gd name="connsiteY3980" fmla="*/ 3989429 h 4524375"/>
              <a:gd name="connsiteX3981" fmla="*/ 9408894 w 12191999"/>
              <a:gd name="connsiteY3981" fmla="*/ 3994191 h 4524375"/>
              <a:gd name="connsiteX3982" fmla="*/ 9405323 w 12191999"/>
              <a:gd name="connsiteY3982" fmla="*/ 3998159 h 4524375"/>
              <a:gd name="connsiteX3983" fmla="*/ 9402545 w 12191999"/>
              <a:gd name="connsiteY3983" fmla="*/ 4001334 h 4524375"/>
              <a:gd name="connsiteX3984" fmla="*/ 9398973 w 12191999"/>
              <a:gd name="connsiteY3984" fmla="*/ 4003318 h 4524375"/>
              <a:gd name="connsiteX3985" fmla="*/ 9395798 w 12191999"/>
              <a:gd name="connsiteY3985" fmla="*/ 4003715 h 4524375"/>
              <a:gd name="connsiteX3986" fmla="*/ 9394211 w 12191999"/>
              <a:gd name="connsiteY3986" fmla="*/ 4003715 h 4524375"/>
              <a:gd name="connsiteX3987" fmla="*/ 9393020 w 12191999"/>
              <a:gd name="connsiteY3987" fmla="*/ 4003715 h 4524375"/>
              <a:gd name="connsiteX3988" fmla="*/ 9390639 w 12191999"/>
              <a:gd name="connsiteY3988" fmla="*/ 4003318 h 4524375"/>
              <a:gd name="connsiteX3989" fmla="*/ 9389449 w 12191999"/>
              <a:gd name="connsiteY3989" fmla="*/ 4002127 h 4524375"/>
              <a:gd name="connsiteX3990" fmla="*/ 9386671 w 12191999"/>
              <a:gd name="connsiteY3990" fmla="*/ 3999350 h 4524375"/>
              <a:gd name="connsiteX3991" fmla="*/ 9383893 w 12191999"/>
              <a:gd name="connsiteY3991" fmla="*/ 3994588 h 4524375"/>
              <a:gd name="connsiteX3992" fmla="*/ 9381115 w 12191999"/>
              <a:gd name="connsiteY3992" fmla="*/ 3989032 h 4524375"/>
              <a:gd name="connsiteX3993" fmla="*/ 9378734 w 12191999"/>
              <a:gd name="connsiteY3993" fmla="*/ 3981492 h 4524375"/>
              <a:gd name="connsiteX3994" fmla="*/ 9375956 w 12191999"/>
              <a:gd name="connsiteY3994" fmla="*/ 3972365 h 4524375"/>
              <a:gd name="connsiteX3995" fmla="*/ 9380321 w 12191999"/>
              <a:gd name="connsiteY3995" fmla="*/ 3972761 h 4524375"/>
              <a:gd name="connsiteX3996" fmla="*/ 9384290 w 12191999"/>
              <a:gd name="connsiteY3996" fmla="*/ 3972761 h 4524375"/>
              <a:gd name="connsiteX3997" fmla="*/ 9387861 w 12191999"/>
              <a:gd name="connsiteY3997" fmla="*/ 3971968 h 4524375"/>
              <a:gd name="connsiteX3998" fmla="*/ 9391433 w 12191999"/>
              <a:gd name="connsiteY3998" fmla="*/ 3970777 h 4524375"/>
              <a:gd name="connsiteX3999" fmla="*/ 9394211 w 12191999"/>
              <a:gd name="connsiteY3999" fmla="*/ 3968793 h 4524375"/>
              <a:gd name="connsiteX4000" fmla="*/ 9397386 w 12191999"/>
              <a:gd name="connsiteY4000" fmla="*/ 3966412 h 4524375"/>
              <a:gd name="connsiteX4001" fmla="*/ 9399767 w 12191999"/>
              <a:gd name="connsiteY4001" fmla="*/ 3963634 h 4524375"/>
              <a:gd name="connsiteX4002" fmla="*/ 9402545 w 12191999"/>
              <a:gd name="connsiteY4002" fmla="*/ 3960856 h 4524375"/>
              <a:gd name="connsiteX4003" fmla="*/ 9404529 w 12191999"/>
              <a:gd name="connsiteY4003" fmla="*/ 3956888 h 4524375"/>
              <a:gd name="connsiteX4004" fmla="*/ 9406117 w 12191999"/>
              <a:gd name="connsiteY4004" fmla="*/ 3952523 h 4524375"/>
              <a:gd name="connsiteX4005" fmla="*/ 9408101 w 12191999"/>
              <a:gd name="connsiteY4005" fmla="*/ 3948554 h 4524375"/>
              <a:gd name="connsiteX4006" fmla="*/ 9408894 w 12191999"/>
              <a:gd name="connsiteY4006" fmla="*/ 3944189 h 4524375"/>
              <a:gd name="connsiteX4007" fmla="*/ 9410879 w 12191999"/>
              <a:gd name="connsiteY4007" fmla="*/ 3933871 h 4524375"/>
              <a:gd name="connsiteX4008" fmla="*/ 9412466 w 12191999"/>
              <a:gd name="connsiteY4008" fmla="*/ 3922760 h 4524375"/>
              <a:gd name="connsiteX4009" fmla="*/ 9413260 w 12191999"/>
              <a:gd name="connsiteY4009" fmla="*/ 3911251 h 4524375"/>
              <a:gd name="connsiteX4010" fmla="*/ 9413260 w 12191999"/>
              <a:gd name="connsiteY4010" fmla="*/ 3898949 h 4524375"/>
              <a:gd name="connsiteX4011" fmla="*/ 9412069 w 12191999"/>
              <a:gd name="connsiteY4011" fmla="*/ 3887441 h 4524375"/>
              <a:gd name="connsiteX4012" fmla="*/ 9410482 w 12191999"/>
              <a:gd name="connsiteY4012" fmla="*/ 3875139 h 4524375"/>
              <a:gd name="connsiteX4013" fmla="*/ 9408498 w 12191999"/>
              <a:gd name="connsiteY4013" fmla="*/ 3863630 h 4524375"/>
              <a:gd name="connsiteX4014" fmla="*/ 9406513 w 12191999"/>
              <a:gd name="connsiteY4014" fmla="*/ 3852916 h 4524375"/>
              <a:gd name="connsiteX4015" fmla="*/ 9403339 w 12191999"/>
              <a:gd name="connsiteY4015" fmla="*/ 3842995 h 4524375"/>
              <a:gd name="connsiteX4016" fmla="*/ 9400561 w 12191999"/>
              <a:gd name="connsiteY4016" fmla="*/ 3833867 h 4524375"/>
              <a:gd name="connsiteX4017" fmla="*/ 9383893 w 12191999"/>
              <a:gd name="connsiteY4017" fmla="*/ 3830693 h 4524375"/>
              <a:gd name="connsiteX4018" fmla="*/ 9380718 w 12191999"/>
              <a:gd name="connsiteY4018" fmla="*/ 3838233 h 4524375"/>
              <a:gd name="connsiteX4019" fmla="*/ 9378337 w 12191999"/>
              <a:gd name="connsiteY4019" fmla="*/ 3845773 h 4524375"/>
              <a:gd name="connsiteX4020" fmla="*/ 9375956 w 12191999"/>
              <a:gd name="connsiteY4020" fmla="*/ 3853313 h 4524375"/>
              <a:gd name="connsiteX4021" fmla="*/ 9373972 w 12191999"/>
              <a:gd name="connsiteY4021" fmla="*/ 3861646 h 4524375"/>
              <a:gd name="connsiteX4022" fmla="*/ 9372781 w 12191999"/>
              <a:gd name="connsiteY4022" fmla="*/ 3869980 h 4524375"/>
              <a:gd name="connsiteX4023" fmla="*/ 9371194 w 12191999"/>
              <a:gd name="connsiteY4023" fmla="*/ 3879107 h 4524375"/>
              <a:gd name="connsiteX4024" fmla="*/ 9370003 w 12191999"/>
              <a:gd name="connsiteY4024" fmla="*/ 3888235 h 4524375"/>
              <a:gd name="connsiteX4025" fmla="*/ 9369606 w 12191999"/>
              <a:gd name="connsiteY4025" fmla="*/ 3898156 h 4524375"/>
              <a:gd name="connsiteX4026" fmla="*/ 9365638 w 12191999"/>
              <a:gd name="connsiteY4026" fmla="*/ 3875139 h 4524375"/>
              <a:gd name="connsiteX4027" fmla="*/ 9362463 w 12191999"/>
              <a:gd name="connsiteY4027" fmla="*/ 3856091 h 4524375"/>
              <a:gd name="connsiteX4028" fmla="*/ 9361669 w 12191999"/>
              <a:gd name="connsiteY4028" fmla="*/ 3840217 h 4524375"/>
              <a:gd name="connsiteX4029" fmla="*/ 9361669 w 12191999"/>
              <a:gd name="connsiteY4029" fmla="*/ 3833074 h 4524375"/>
              <a:gd name="connsiteX4030" fmla="*/ 9361669 w 12191999"/>
              <a:gd name="connsiteY4030" fmla="*/ 3827121 h 4524375"/>
              <a:gd name="connsiteX4031" fmla="*/ 9333493 w 12191999"/>
              <a:gd name="connsiteY4031" fmla="*/ 3821962 h 4524375"/>
              <a:gd name="connsiteX4032" fmla="*/ 9355320 w 12191999"/>
              <a:gd name="connsiteY4032" fmla="*/ 4009667 h 4524375"/>
              <a:gd name="connsiteX4033" fmla="*/ 9340240 w 12191999"/>
              <a:gd name="connsiteY4033" fmla="*/ 4008874 h 4524375"/>
              <a:gd name="connsiteX4034" fmla="*/ 9325159 w 12191999"/>
              <a:gd name="connsiteY4034" fmla="*/ 4006890 h 4524375"/>
              <a:gd name="connsiteX4035" fmla="*/ 9309682 w 12191999"/>
              <a:gd name="connsiteY4035" fmla="*/ 4004905 h 4524375"/>
              <a:gd name="connsiteX4036" fmla="*/ 9294205 w 12191999"/>
              <a:gd name="connsiteY4036" fmla="*/ 4001731 h 4524375"/>
              <a:gd name="connsiteX4037" fmla="*/ 9279125 w 12191999"/>
              <a:gd name="connsiteY4037" fmla="*/ 3998556 h 4524375"/>
              <a:gd name="connsiteX4038" fmla="*/ 9263648 w 12191999"/>
              <a:gd name="connsiteY4038" fmla="*/ 3994984 h 4524375"/>
              <a:gd name="connsiteX4039" fmla="*/ 9233090 w 12191999"/>
              <a:gd name="connsiteY4039" fmla="*/ 3987444 h 4524375"/>
              <a:gd name="connsiteX4040" fmla="*/ 9201739 w 12191999"/>
              <a:gd name="connsiteY4040" fmla="*/ 3978317 h 4524375"/>
              <a:gd name="connsiteX4041" fmla="*/ 9170785 w 12191999"/>
              <a:gd name="connsiteY4041" fmla="*/ 3968793 h 4524375"/>
              <a:gd name="connsiteX4042" fmla="*/ 9139434 w 12191999"/>
              <a:gd name="connsiteY4042" fmla="*/ 3958078 h 4524375"/>
              <a:gd name="connsiteX4043" fmla="*/ 9108083 w 12191999"/>
              <a:gd name="connsiteY4043" fmla="*/ 3947760 h 4524375"/>
              <a:gd name="connsiteX4044" fmla="*/ 9045381 w 12191999"/>
              <a:gd name="connsiteY4044" fmla="*/ 3925934 h 4524375"/>
              <a:gd name="connsiteX4045" fmla="*/ 9013236 w 12191999"/>
              <a:gd name="connsiteY4045" fmla="*/ 3915220 h 4524375"/>
              <a:gd name="connsiteX4046" fmla="*/ 8981488 w 12191999"/>
              <a:gd name="connsiteY4046" fmla="*/ 3905695 h 4524375"/>
              <a:gd name="connsiteX4047" fmla="*/ 8949740 w 12191999"/>
              <a:gd name="connsiteY4047" fmla="*/ 3896568 h 4524375"/>
              <a:gd name="connsiteX4048" fmla="*/ 8933866 w 12191999"/>
              <a:gd name="connsiteY4048" fmla="*/ 3892600 h 4524375"/>
              <a:gd name="connsiteX4049" fmla="*/ 8917596 w 12191999"/>
              <a:gd name="connsiteY4049" fmla="*/ 3888235 h 4524375"/>
              <a:gd name="connsiteX4050" fmla="*/ 8901722 w 12191999"/>
              <a:gd name="connsiteY4050" fmla="*/ 3884663 h 4524375"/>
              <a:gd name="connsiteX4051" fmla="*/ 8885848 w 12191999"/>
              <a:gd name="connsiteY4051" fmla="*/ 3881885 h 4524375"/>
              <a:gd name="connsiteX4052" fmla="*/ 8869577 w 12191999"/>
              <a:gd name="connsiteY4052" fmla="*/ 3879107 h 4524375"/>
              <a:gd name="connsiteX4053" fmla="*/ 8853703 w 12191999"/>
              <a:gd name="connsiteY4053" fmla="*/ 3876726 h 4524375"/>
              <a:gd name="connsiteX4054" fmla="*/ 8852115 w 12191999"/>
              <a:gd name="connsiteY4054" fmla="*/ 3881885 h 4524375"/>
              <a:gd name="connsiteX4055" fmla="*/ 8850131 w 12191999"/>
              <a:gd name="connsiteY4055" fmla="*/ 3887441 h 4524375"/>
              <a:gd name="connsiteX4056" fmla="*/ 8848544 w 12191999"/>
              <a:gd name="connsiteY4056" fmla="*/ 3893393 h 4524375"/>
              <a:gd name="connsiteX4057" fmla="*/ 8847353 w 12191999"/>
              <a:gd name="connsiteY4057" fmla="*/ 3900537 h 4524375"/>
              <a:gd name="connsiteX4058" fmla="*/ 8845766 w 12191999"/>
              <a:gd name="connsiteY4058" fmla="*/ 3908077 h 4524375"/>
              <a:gd name="connsiteX4059" fmla="*/ 8844972 w 12191999"/>
              <a:gd name="connsiteY4059" fmla="*/ 3917204 h 4524375"/>
              <a:gd name="connsiteX4060" fmla="*/ 8843385 w 12191999"/>
              <a:gd name="connsiteY4060" fmla="*/ 3937443 h 4524375"/>
              <a:gd name="connsiteX4061" fmla="*/ 8838226 w 12191999"/>
              <a:gd name="connsiteY4061" fmla="*/ 3939427 h 4524375"/>
              <a:gd name="connsiteX4062" fmla="*/ 8833860 w 12191999"/>
              <a:gd name="connsiteY4062" fmla="*/ 3939824 h 4524375"/>
              <a:gd name="connsiteX4063" fmla="*/ 8829892 w 12191999"/>
              <a:gd name="connsiteY4063" fmla="*/ 3939824 h 4524375"/>
              <a:gd name="connsiteX4064" fmla="*/ 8826320 w 12191999"/>
              <a:gd name="connsiteY4064" fmla="*/ 3938633 h 4524375"/>
              <a:gd name="connsiteX4065" fmla="*/ 8823542 w 12191999"/>
              <a:gd name="connsiteY4065" fmla="*/ 3936649 h 4524375"/>
              <a:gd name="connsiteX4066" fmla="*/ 8821161 w 12191999"/>
              <a:gd name="connsiteY4066" fmla="*/ 3933474 h 4524375"/>
              <a:gd name="connsiteX4067" fmla="*/ 8819574 w 12191999"/>
              <a:gd name="connsiteY4067" fmla="*/ 3929506 h 4524375"/>
              <a:gd name="connsiteX4068" fmla="*/ 8817986 w 12191999"/>
              <a:gd name="connsiteY4068" fmla="*/ 3925141 h 4524375"/>
              <a:gd name="connsiteX4069" fmla="*/ 8817193 w 12191999"/>
              <a:gd name="connsiteY4069" fmla="*/ 3919585 h 4524375"/>
              <a:gd name="connsiteX4070" fmla="*/ 8816002 w 12191999"/>
              <a:gd name="connsiteY4070" fmla="*/ 3914029 h 4524375"/>
              <a:gd name="connsiteX4071" fmla="*/ 8815208 w 12191999"/>
              <a:gd name="connsiteY4071" fmla="*/ 3901727 h 4524375"/>
              <a:gd name="connsiteX4072" fmla="*/ 8815208 w 12191999"/>
              <a:gd name="connsiteY4072" fmla="*/ 3887838 h 4524375"/>
              <a:gd name="connsiteX4073" fmla="*/ 8814415 w 12191999"/>
              <a:gd name="connsiteY4073" fmla="*/ 3873155 h 4524375"/>
              <a:gd name="connsiteX4074" fmla="*/ 8800922 w 12191999"/>
              <a:gd name="connsiteY4074" fmla="*/ 3872758 h 4524375"/>
              <a:gd name="connsiteX4075" fmla="*/ 8787429 w 12191999"/>
              <a:gd name="connsiteY4075" fmla="*/ 3872361 h 4524375"/>
              <a:gd name="connsiteX4076" fmla="*/ 8783857 w 12191999"/>
              <a:gd name="connsiteY4076" fmla="*/ 3887838 h 4524375"/>
              <a:gd name="connsiteX4077" fmla="*/ 8781079 w 12191999"/>
              <a:gd name="connsiteY4077" fmla="*/ 3904108 h 4524375"/>
              <a:gd name="connsiteX4078" fmla="*/ 8779095 w 12191999"/>
              <a:gd name="connsiteY4078" fmla="*/ 3919585 h 4524375"/>
              <a:gd name="connsiteX4079" fmla="*/ 8777508 w 12191999"/>
              <a:gd name="connsiteY4079" fmla="*/ 3935855 h 4524375"/>
              <a:gd name="connsiteX4080" fmla="*/ 8775127 w 12191999"/>
              <a:gd name="connsiteY4080" fmla="*/ 3920775 h 4524375"/>
              <a:gd name="connsiteX4081" fmla="*/ 8773539 w 12191999"/>
              <a:gd name="connsiteY4081" fmla="*/ 3904902 h 4524375"/>
              <a:gd name="connsiteX4082" fmla="*/ 8772746 w 12191999"/>
              <a:gd name="connsiteY4082" fmla="*/ 3889028 h 4524375"/>
              <a:gd name="connsiteX4083" fmla="*/ 8772746 w 12191999"/>
              <a:gd name="connsiteY4083" fmla="*/ 3872361 h 4524375"/>
              <a:gd name="connsiteX4084" fmla="*/ 8762428 w 12191999"/>
              <a:gd name="connsiteY4084" fmla="*/ 3872758 h 4524375"/>
              <a:gd name="connsiteX4085" fmla="*/ 8762428 w 12191999"/>
              <a:gd name="connsiteY4085" fmla="*/ 3862440 h 4524375"/>
              <a:gd name="connsiteX4086" fmla="*/ 8762031 w 12191999"/>
              <a:gd name="connsiteY4086" fmla="*/ 3853313 h 4524375"/>
              <a:gd name="connsiteX4087" fmla="*/ 8760840 w 12191999"/>
              <a:gd name="connsiteY4087" fmla="*/ 3845376 h 4524375"/>
              <a:gd name="connsiteX4088" fmla="*/ 8760046 w 12191999"/>
              <a:gd name="connsiteY4088" fmla="*/ 3837439 h 4524375"/>
              <a:gd name="connsiteX4089" fmla="*/ 8758459 w 12191999"/>
              <a:gd name="connsiteY4089" fmla="*/ 3830693 h 4524375"/>
              <a:gd name="connsiteX4090" fmla="*/ 8756872 w 12191999"/>
              <a:gd name="connsiteY4090" fmla="*/ 3823947 h 4524375"/>
              <a:gd name="connsiteX4091" fmla="*/ 8754887 w 12191999"/>
              <a:gd name="connsiteY4091" fmla="*/ 3818391 h 4524375"/>
              <a:gd name="connsiteX4092" fmla="*/ 8752506 w 12191999"/>
              <a:gd name="connsiteY4092" fmla="*/ 3813629 h 4524375"/>
              <a:gd name="connsiteX4093" fmla="*/ 8749728 w 12191999"/>
              <a:gd name="connsiteY4093" fmla="*/ 3808867 h 4524375"/>
              <a:gd name="connsiteX4094" fmla="*/ 8747347 w 12191999"/>
              <a:gd name="connsiteY4094" fmla="*/ 3804898 h 4524375"/>
              <a:gd name="connsiteX4095" fmla="*/ 8744173 w 12191999"/>
              <a:gd name="connsiteY4095" fmla="*/ 3800930 h 4524375"/>
              <a:gd name="connsiteX4096" fmla="*/ 8741395 w 12191999"/>
              <a:gd name="connsiteY4096" fmla="*/ 3797755 h 4524375"/>
              <a:gd name="connsiteX4097" fmla="*/ 8737823 w 12191999"/>
              <a:gd name="connsiteY4097" fmla="*/ 3794580 h 4524375"/>
              <a:gd name="connsiteX4098" fmla="*/ 8734251 w 12191999"/>
              <a:gd name="connsiteY4098" fmla="*/ 3792199 h 4524375"/>
              <a:gd name="connsiteX4099" fmla="*/ 8726711 w 12191999"/>
              <a:gd name="connsiteY4099" fmla="*/ 3787834 h 4524375"/>
              <a:gd name="connsiteX4100" fmla="*/ 8718377 w 12191999"/>
              <a:gd name="connsiteY4100" fmla="*/ 3784263 h 4524375"/>
              <a:gd name="connsiteX4101" fmla="*/ 8710440 w 12191999"/>
              <a:gd name="connsiteY4101" fmla="*/ 3781088 h 4524375"/>
              <a:gd name="connsiteX4102" fmla="*/ 8692979 w 12191999"/>
              <a:gd name="connsiteY4102" fmla="*/ 3775532 h 4524375"/>
              <a:gd name="connsiteX4103" fmla="*/ 8684645 w 12191999"/>
              <a:gd name="connsiteY4103" fmla="*/ 3772357 h 4524375"/>
              <a:gd name="connsiteX4104" fmla="*/ 8676311 w 12191999"/>
              <a:gd name="connsiteY4104" fmla="*/ 3768389 h 4524375"/>
              <a:gd name="connsiteX4105" fmla="*/ 8672343 w 12191999"/>
              <a:gd name="connsiteY4105" fmla="*/ 3766008 h 4524375"/>
              <a:gd name="connsiteX4106" fmla="*/ 8668374 w 12191999"/>
              <a:gd name="connsiteY4106" fmla="*/ 3762833 h 4524375"/>
              <a:gd name="connsiteX4107" fmla="*/ 8664803 w 12191999"/>
              <a:gd name="connsiteY4107" fmla="*/ 3759658 h 4524375"/>
              <a:gd name="connsiteX4108" fmla="*/ 8660834 w 12191999"/>
              <a:gd name="connsiteY4108" fmla="*/ 3756881 h 4524375"/>
              <a:gd name="connsiteX4109" fmla="*/ 8662819 w 12191999"/>
              <a:gd name="connsiteY4109" fmla="*/ 3809263 h 4524375"/>
              <a:gd name="connsiteX4110" fmla="*/ 8664803 w 12191999"/>
              <a:gd name="connsiteY4110" fmla="*/ 3860059 h 4524375"/>
              <a:gd name="connsiteX4111" fmla="*/ 8667184 w 12191999"/>
              <a:gd name="connsiteY4111" fmla="*/ 3909267 h 4524375"/>
              <a:gd name="connsiteX4112" fmla="*/ 8670359 w 12191999"/>
              <a:gd name="connsiteY4112" fmla="*/ 3955300 h 4524375"/>
              <a:gd name="connsiteX4113" fmla="*/ 8673930 w 12191999"/>
              <a:gd name="connsiteY4113" fmla="*/ 3997762 h 4524375"/>
              <a:gd name="connsiteX4114" fmla="*/ 8677502 w 12191999"/>
              <a:gd name="connsiteY4114" fmla="*/ 4037049 h 4524375"/>
              <a:gd name="connsiteX4115" fmla="*/ 8681470 w 12191999"/>
              <a:gd name="connsiteY4115" fmla="*/ 4071574 h 4524375"/>
              <a:gd name="connsiteX4116" fmla="*/ 8686233 w 12191999"/>
              <a:gd name="connsiteY4116" fmla="*/ 4102131 h 4524375"/>
              <a:gd name="connsiteX4117" fmla="*/ 8685439 w 12191999"/>
              <a:gd name="connsiteY4117" fmla="*/ 4110465 h 4524375"/>
              <a:gd name="connsiteX4118" fmla="*/ 8684645 w 12191999"/>
              <a:gd name="connsiteY4118" fmla="*/ 4117608 h 4524375"/>
              <a:gd name="connsiteX4119" fmla="*/ 8683852 w 12191999"/>
              <a:gd name="connsiteY4119" fmla="*/ 4122767 h 4524375"/>
              <a:gd name="connsiteX4120" fmla="*/ 8683058 w 12191999"/>
              <a:gd name="connsiteY4120" fmla="*/ 4126338 h 4524375"/>
              <a:gd name="connsiteX4121" fmla="*/ 8681470 w 12191999"/>
              <a:gd name="connsiteY4121" fmla="*/ 4128719 h 4524375"/>
              <a:gd name="connsiteX4122" fmla="*/ 8680677 w 12191999"/>
              <a:gd name="connsiteY4122" fmla="*/ 4129116 h 4524375"/>
              <a:gd name="connsiteX4123" fmla="*/ 8679089 w 12191999"/>
              <a:gd name="connsiteY4123" fmla="*/ 4129116 h 4524375"/>
              <a:gd name="connsiteX4124" fmla="*/ 8677105 w 12191999"/>
              <a:gd name="connsiteY4124" fmla="*/ 4127926 h 4524375"/>
              <a:gd name="connsiteX4125" fmla="*/ 8675518 w 12191999"/>
              <a:gd name="connsiteY4125" fmla="*/ 4124751 h 4524375"/>
              <a:gd name="connsiteX4126" fmla="*/ 8673533 w 12191999"/>
              <a:gd name="connsiteY4126" fmla="*/ 4121179 h 4524375"/>
              <a:gd name="connsiteX4127" fmla="*/ 8669565 w 12191999"/>
              <a:gd name="connsiteY4127" fmla="*/ 4111655 h 4524375"/>
              <a:gd name="connsiteX4128" fmla="*/ 8664803 w 12191999"/>
              <a:gd name="connsiteY4128" fmla="*/ 4098560 h 4524375"/>
              <a:gd name="connsiteX4129" fmla="*/ 8659644 w 12191999"/>
              <a:gd name="connsiteY4129" fmla="*/ 4083876 h 4524375"/>
              <a:gd name="connsiteX4130" fmla="*/ 8649722 w 12191999"/>
              <a:gd name="connsiteY4130" fmla="*/ 4050939 h 4524375"/>
              <a:gd name="connsiteX4131" fmla="*/ 8639404 w 12191999"/>
              <a:gd name="connsiteY4131" fmla="*/ 4018795 h 4524375"/>
              <a:gd name="connsiteX4132" fmla="*/ 8634642 w 12191999"/>
              <a:gd name="connsiteY4132" fmla="*/ 4004905 h 4524375"/>
              <a:gd name="connsiteX4133" fmla="*/ 8629880 w 12191999"/>
              <a:gd name="connsiteY4133" fmla="*/ 3993794 h 4524375"/>
              <a:gd name="connsiteX4134" fmla="*/ 8627896 w 12191999"/>
              <a:gd name="connsiteY4134" fmla="*/ 3989032 h 4524375"/>
              <a:gd name="connsiteX4135" fmla="*/ 8625515 w 12191999"/>
              <a:gd name="connsiteY4135" fmla="*/ 3985063 h 4524375"/>
              <a:gd name="connsiteX4136" fmla="*/ 8623530 w 12191999"/>
              <a:gd name="connsiteY4136" fmla="*/ 3982682 h 4524375"/>
              <a:gd name="connsiteX4137" fmla="*/ 8621149 w 12191999"/>
              <a:gd name="connsiteY4137" fmla="*/ 3981095 h 4524375"/>
              <a:gd name="connsiteX4138" fmla="*/ 8616387 w 12191999"/>
              <a:gd name="connsiteY4138" fmla="*/ 3967999 h 4524375"/>
              <a:gd name="connsiteX4139" fmla="*/ 8611625 w 12191999"/>
              <a:gd name="connsiteY4139" fmla="*/ 3956888 h 4524375"/>
              <a:gd name="connsiteX4140" fmla="*/ 8606466 w 12191999"/>
              <a:gd name="connsiteY4140" fmla="*/ 3947760 h 4524375"/>
              <a:gd name="connsiteX4141" fmla="*/ 8602101 w 12191999"/>
              <a:gd name="connsiteY4141" fmla="*/ 3940617 h 4524375"/>
              <a:gd name="connsiteX4142" fmla="*/ 8597338 w 12191999"/>
              <a:gd name="connsiteY4142" fmla="*/ 3935458 h 4524375"/>
              <a:gd name="connsiteX4143" fmla="*/ 8595354 w 12191999"/>
              <a:gd name="connsiteY4143" fmla="*/ 3933474 h 4524375"/>
              <a:gd name="connsiteX4144" fmla="*/ 8592973 w 12191999"/>
              <a:gd name="connsiteY4144" fmla="*/ 3931887 h 4524375"/>
              <a:gd name="connsiteX4145" fmla="*/ 8590989 w 12191999"/>
              <a:gd name="connsiteY4145" fmla="*/ 3931093 h 4524375"/>
              <a:gd name="connsiteX4146" fmla="*/ 8589005 w 12191999"/>
              <a:gd name="connsiteY4146" fmla="*/ 3929903 h 4524375"/>
              <a:gd name="connsiteX4147" fmla="*/ 8587020 w 12191999"/>
              <a:gd name="connsiteY4147" fmla="*/ 3929506 h 4524375"/>
              <a:gd name="connsiteX4148" fmla="*/ 8584242 w 12191999"/>
              <a:gd name="connsiteY4148" fmla="*/ 3929506 h 4524375"/>
              <a:gd name="connsiteX4149" fmla="*/ 8582258 w 12191999"/>
              <a:gd name="connsiteY4149" fmla="*/ 3929506 h 4524375"/>
              <a:gd name="connsiteX4150" fmla="*/ 8580274 w 12191999"/>
              <a:gd name="connsiteY4150" fmla="*/ 3930300 h 4524375"/>
              <a:gd name="connsiteX4151" fmla="*/ 8576305 w 12191999"/>
              <a:gd name="connsiteY4151" fmla="*/ 3931887 h 4524375"/>
              <a:gd name="connsiteX4152" fmla="*/ 8572337 w 12191999"/>
              <a:gd name="connsiteY4152" fmla="*/ 3935458 h 4524375"/>
              <a:gd name="connsiteX4153" fmla="*/ 8568368 w 12191999"/>
              <a:gd name="connsiteY4153" fmla="*/ 3939427 h 4524375"/>
              <a:gd name="connsiteX4154" fmla="*/ 8564797 w 12191999"/>
              <a:gd name="connsiteY4154" fmla="*/ 3944586 h 4524375"/>
              <a:gd name="connsiteX4155" fmla="*/ 8560431 w 12191999"/>
              <a:gd name="connsiteY4155" fmla="*/ 3950142 h 4524375"/>
              <a:gd name="connsiteX4156" fmla="*/ 8556463 w 12191999"/>
              <a:gd name="connsiteY4156" fmla="*/ 3956094 h 4524375"/>
              <a:gd name="connsiteX4157" fmla="*/ 8552891 w 12191999"/>
              <a:gd name="connsiteY4157" fmla="*/ 3963237 h 4524375"/>
              <a:gd name="connsiteX4158" fmla="*/ 8545351 w 12191999"/>
              <a:gd name="connsiteY4158" fmla="*/ 3978317 h 4524375"/>
              <a:gd name="connsiteX4159" fmla="*/ 8538208 w 12191999"/>
              <a:gd name="connsiteY4159" fmla="*/ 3993794 h 4524375"/>
              <a:gd name="connsiteX4160" fmla="*/ 8530668 w 12191999"/>
              <a:gd name="connsiteY4160" fmla="*/ 4009271 h 4524375"/>
              <a:gd name="connsiteX4161" fmla="*/ 8523525 w 12191999"/>
              <a:gd name="connsiteY4161" fmla="*/ 4023557 h 4524375"/>
              <a:gd name="connsiteX4162" fmla="*/ 8519556 w 12191999"/>
              <a:gd name="connsiteY4162" fmla="*/ 4029906 h 4524375"/>
              <a:gd name="connsiteX4163" fmla="*/ 8515984 w 12191999"/>
              <a:gd name="connsiteY4163" fmla="*/ 4035462 h 4524375"/>
              <a:gd name="connsiteX4164" fmla="*/ 8512413 w 12191999"/>
              <a:gd name="connsiteY4164" fmla="*/ 4040621 h 4524375"/>
              <a:gd name="connsiteX4165" fmla="*/ 8508444 w 12191999"/>
              <a:gd name="connsiteY4165" fmla="*/ 4045383 h 4524375"/>
              <a:gd name="connsiteX4166" fmla="*/ 8504873 w 12191999"/>
              <a:gd name="connsiteY4166" fmla="*/ 4048161 h 4524375"/>
              <a:gd name="connsiteX4167" fmla="*/ 8500904 w 12191999"/>
              <a:gd name="connsiteY4167" fmla="*/ 4050939 h 4524375"/>
              <a:gd name="connsiteX4168" fmla="*/ 8498920 w 12191999"/>
              <a:gd name="connsiteY4168" fmla="*/ 4051336 h 4524375"/>
              <a:gd name="connsiteX4169" fmla="*/ 8496936 w 12191999"/>
              <a:gd name="connsiteY4169" fmla="*/ 4051336 h 4524375"/>
              <a:gd name="connsiteX4170" fmla="*/ 8494951 w 12191999"/>
              <a:gd name="connsiteY4170" fmla="*/ 4051336 h 4524375"/>
              <a:gd name="connsiteX4171" fmla="*/ 8492967 w 12191999"/>
              <a:gd name="connsiteY4171" fmla="*/ 4051336 h 4524375"/>
              <a:gd name="connsiteX4172" fmla="*/ 8487808 w 12191999"/>
              <a:gd name="connsiteY4172" fmla="*/ 4058082 h 4524375"/>
              <a:gd name="connsiteX4173" fmla="*/ 8482252 w 12191999"/>
              <a:gd name="connsiteY4173" fmla="*/ 4063638 h 4524375"/>
              <a:gd name="connsiteX4174" fmla="*/ 8476696 w 12191999"/>
              <a:gd name="connsiteY4174" fmla="*/ 4067606 h 4524375"/>
              <a:gd name="connsiteX4175" fmla="*/ 8470347 w 12191999"/>
              <a:gd name="connsiteY4175" fmla="*/ 4070384 h 4524375"/>
              <a:gd name="connsiteX4176" fmla="*/ 8464394 w 12191999"/>
              <a:gd name="connsiteY4176" fmla="*/ 4072765 h 4524375"/>
              <a:gd name="connsiteX4177" fmla="*/ 8458441 w 12191999"/>
              <a:gd name="connsiteY4177" fmla="*/ 4073559 h 4524375"/>
              <a:gd name="connsiteX4178" fmla="*/ 8452489 w 12191999"/>
              <a:gd name="connsiteY4178" fmla="*/ 4073162 h 4524375"/>
              <a:gd name="connsiteX4179" fmla="*/ 8445742 w 12191999"/>
              <a:gd name="connsiteY4179" fmla="*/ 4071971 h 4524375"/>
              <a:gd name="connsiteX4180" fmla="*/ 8438996 w 12191999"/>
              <a:gd name="connsiteY4180" fmla="*/ 4069987 h 4524375"/>
              <a:gd name="connsiteX4181" fmla="*/ 8432646 w 12191999"/>
              <a:gd name="connsiteY4181" fmla="*/ 4067606 h 4524375"/>
              <a:gd name="connsiteX4182" fmla="*/ 8425503 w 12191999"/>
              <a:gd name="connsiteY4182" fmla="*/ 4064034 h 4524375"/>
              <a:gd name="connsiteX4183" fmla="*/ 8418360 w 12191999"/>
              <a:gd name="connsiteY4183" fmla="*/ 4060066 h 4524375"/>
              <a:gd name="connsiteX4184" fmla="*/ 8411216 w 12191999"/>
              <a:gd name="connsiteY4184" fmla="*/ 4055304 h 4524375"/>
              <a:gd name="connsiteX4185" fmla="*/ 8404073 w 12191999"/>
              <a:gd name="connsiteY4185" fmla="*/ 4050145 h 4524375"/>
              <a:gd name="connsiteX4186" fmla="*/ 8389786 w 12191999"/>
              <a:gd name="connsiteY4186" fmla="*/ 4039034 h 4524375"/>
              <a:gd name="connsiteX4187" fmla="*/ 8383833 w 12191999"/>
              <a:gd name="connsiteY4187" fmla="*/ 4049351 h 4524375"/>
              <a:gd name="connsiteX4188" fmla="*/ 8378278 w 12191999"/>
              <a:gd name="connsiteY4188" fmla="*/ 4060066 h 4524375"/>
              <a:gd name="connsiteX4189" fmla="*/ 8366372 w 12191999"/>
              <a:gd name="connsiteY4189" fmla="*/ 4079511 h 4524375"/>
              <a:gd name="connsiteX4190" fmla="*/ 8353673 w 12191999"/>
              <a:gd name="connsiteY4190" fmla="*/ 4100544 h 4524375"/>
              <a:gd name="connsiteX4191" fmla="*/ 8347720 w 12191999"/>
              <a:gd name="connsiteY4191" fmla="*/ 4110862 h 4524375"/>
              <a:gd name="connsiteX4192" fmla="*/ 8342164 w 12191999"/>
              <a:gd name="connsiteY4192" fmla="*/ 4122370 h 4524375"/>
              <a:gd name="connsiteX4193" fmla="*/ 8337005 w 12191999"/>
              <a:gd name="connsiteY4193" fmla="*/ 4134275 h 4524375"/>
              <a:gd name="connsiteX4194" fmla="*/ 8331846 w 12191999"/>
              <a:gd name="connsiteY4194" fmla="*/ 4147371 h 4524375"/>
              <a:gd name="connsiteX4195" fmla="*/ 8327878 w 12191999"/>
              <a:gd name="connsiteY4195" fmla="*/ 4161260 h 4524375"/>
              <a:gd name="connsiteX4196" fmla="*/ 8323909 w 12191999"/>
              <a:gd name="connsiteY4196" fmla="*/ 4176340 h 4524375"/>
              <a:gd name="connsiteX4197" fmla="*/ 8321131 w 12191999"/>
              <a:gd name="connsiteY4197" fmla="*/ 4192610 h 4524375"/>
              <a:gd name="connsiteX4198" fmla="*/ 8319147 w 12191999"/>
              <a:gd name="connsiteY4198" fmla="*/ 4210865 h 4524375"/>
              <a:gd name="connsiteX4199" fmla="*/ 8318353 w 12191999"/>
              <a:gd name="connsiteY4199" fmla="*/ 4229914 h 4524375"/>
              <a:gd name="connsiteX4200" fmla="*/ 8318353 w 12191999"/>
              <a:gd name="connsiteY4200" fmla="*/ 4251343 h 4524375"/>
              <a:gd name="connsiteX4201" fmla="*/ 8193346 w 12191999"/>
              <a:gd name="connsiteY4201" fmla="*/ 4198166 h 4524375"/>
              <a:gd name="connsiteX4202" fmla="*/ 8196521 w 12191999"/>
              <a:gd name="connsiteY4202" fmla="*/ 4196976 h 4524375"/>
              <a:gd name="connsiteX4203" fmla="*/ 8200489 w 12191999"/>
              <a:gd name="connsiteY4203" fmla="*/ 4194992 h 4524375"/>
              <a:gd name="connsiteX4204" fmla="*/ 8204855 w 12191999"/>
              <a:gd name="connsiteY4204" fmla="*/ 4191817 h 4524375"/>
              <a:gd name="connsiteX4205" fmla="*/ 8209617 w 12191999"/>
              <a:gd name="connsiteY4205" fmla="*/ 4187848 h 4524375"/>
              <a:gd name="connsiteX4206" fmla="*/ 8214379 w 12191999"/>
              <a:gd name="connsiteY4206" fmla="*/ 4183483 h 4524375"/>
              <a:gd name="connsiteX4207" fmla="*/ 8219538 w 12191999"/>
              <a:gd name="connsiteY4207" fmla="*/ 4177927 h 4524375"/>
              <a:gd name="connsiteX4208" fmla="*/ 8224300 w 12191999"/>
              <a:gd name="connsiteY4208" fmla="*/ 4171578 h 4524375"/>
              <a:gd name="connsiteX4209" fmla="*/ 8228666 w 12191999"/>
              <a:gd name="connsiteY4209" fmla="*/ 4164038 h 4524375"/>
              <a:gd name="connsiteX4210" fmla="*/ 8233428 w 12191999"/>
              <a:gd name="connsiteY4210" fmla="*/ 4156101 h 4524375"/>
              <a:gd name="connsiteX4211" fmla="*/ 8236999 w 12191999"/>
              <a:gd name="connsiteY4211" fmla="*/ 4147371 h 4524375"/>
              <a:gd name="connsiteX4212" fmla="*/ 8239777 w 12191999"/>
              <a:gd name="connsiteY4212" fmla="*/ 4137450 h 4524375"/>
              <a:gd name="connsiteX4213" fmla="*/ 8241762 w 12191999"/>
              <a:gd name="connsiteY4213" fmla="*/ 4126735 h 4524375"/>
              <a:gd name="connsiteX4214" fmla="*/ 8242952 w 12191999"/>
              <a:gd name="connsiteY4214" fmla="*/ 4114433 h 4524375"/>
              <a:gd name="connsiteX4215" fmla="*/ 8242952 w 12191999"/>
              <a:gd name="connsiteY4215" fmla="*/ 4108481 h 4524375"/>
              <a:gd name="connsiteX4216" fmla="*/ 8242952 w 12191999"/>
              <a:gd name="connsiteY4216" fmla="*/ 4102528 h 4524375"/>
              <a:gd name="connsiteX4217" fmla="*/ 8242555 w 12191999"/>
              <a:gd name="connsiteY4217" fmla="*/ 4095385 h 4524375"/>
              <a:gd name="connsiteX4218" fmla="*/ 8241365 w 12191999"/>
              <a:gd name="connsiteY4218" fmla="*/ 4088639 h 4524375"/>
              <a:gd name="connsiteX4219" fmla="*/ 8240174 w 12191999"/>
              <a:gd name="connsiteY4219" fmla="*/ 4081892 h 4524375"/>
              <a:gd name="connsiteX4220" fmla="*/ 8238984 w 12191999"/>
              <a:gd name="connsiteY4220" fmla="*/ 4073955 h 4524375"/>
              <a:gd name="connsiteX4221" fmla="*/ 8229856 w 12191999"/>
              <a:gd name="connsiteY4221" fmla="*/ 4075146 h 4524375"/>
              <a:gd name="connsiteX4222" fmla="*/ 8222316 w 12191999"/>
              <a:gd name="connsiteY4222" fmla="*/ 4075146 h 4524375"/>
              <a:gd name="connsiteX4223" fmla="*/ 8215966 w 12191999"/>
              <a:gd name="connsiteY4223" fmla="*/ 4073955 h 4524375"/>
              <a:gd name="connsiteX4224" fmla="*/ 8213585 w 12191999"/>
              <a:gd name="connsiteY4224" fmla="*/ 4073162 h 4524375"/>
              <a:gd name="connsiteX4225" fmla="*/ 8210807 w 12191999"/>
              <a:gd name="connsiteY4225" fmla="*/ 4071971 h 4524375"/>
              <a:gd name="connsiteX4226" fmla="*/ 8208823 w 12191999"/>
              <a:gd name="connsiteY4226" fmla="*/ 4070384 h 4524375"/>
              <a:gd name="connsiteX4227" fmla="*/ 8207633 w 12191999"/>
              <a:gd name="connsiteY4227" fmla="*/ 4069193 h 4524375"/>
              <a:gd name="connsiteX4228" fmla="*/ 8204458 w 12191999"/>
              <a:gd name="connsiteY4228" fmla="*/ 4065622 h 4524375"/>
              <a:gd name="connsiteX4229" fmla="*/ 8202077 w 12191999"/>
              <a:gd name="connsiteY4229" fmla="*/ 4060860 h 4524375"/>
              <a:gd name="connsiteX4230" fmla="*/ 8200489 w 12191999"/>
              <a:gd name="connsiteY4230" fmla="*/ 4055304 h 4524375"/>
              <a:gd name="connsiteX4231" fmla="*/ 8196918 w 12191999"/>
              <a:gd name="connsiteY4231" fmla="*/ 4042208 h 4524375"/>
              <a:gd name="connsiteX4232" fmla="*/ 8192949 w 12191999"/>
              <a:gd name="connsiteY4232" fmla="*/ 4025144 h 4524375"/>
              <a:gd name="connsiteX4233" fmla="*/ 8189774 w 12191999"/>
              <a:gd name="connsiteY4233" fmla="*/ 4015223 h 4524375"/>
              <a:gd name="connsiteX4234" fmla="*/ 8185806 w 12191999"/>
              <a:gd name="connsiteY4234" fmla="*/ 4004905 h 4524375"/>
              <a:gd name="connsiteX4235" fmla="*/ 8181044 w 12191999"/>
              <a:gd name="connsiteY4235" fmla="*/ 3993794 h 4524375"/>
              <a:gd name="connsiteX4236" fmla="*/ 8175091 w 12191999"/>
              <a:gd name="connsiteY4236" fmla="*/ 3981492 h 4524375"/>
              <a:gd name="connsiteX4237" fmla="*/ 8184615 w 12191999"/>
              <a:gd name="connsiteY4237" fmla="*/ 3952523 h 4524375"/>
              <a:gd name="connsiteX4238" fmla="*/ 8177472 w 12191999"/>
              <a:gd name="connsiteY4238" fmla="*/ 3957285 h 4524375"/>
              <a:gd name="connsiteX4239" fmla="*/ 8171122 w 12191999"/>
              <a:gd name="connsiteY4239" fmla="*/ 3960856 h 4524375"/>
              <a:gd name="connsiteX4240" fmla="*/ 8163979 w 12191999"/>
              <a:gd name="connsiteY4240" fmla="*/ 3963634 h 4524375"/>
              <a:gd name="connsiteX4241" fmla="*/ 8156836 w 12191999"/>
              <a:gd name="connsiteY4241" fmla="*/ 3965618 h 4524375"/>
              <a:gd name="connsiteX4242" fmla="*/ 8149693 w 12191999"/>
              <a:gd name="connsiteY4242" fmla="*/ 3967206 h 4524375"/>
              <a:gd name="connsiteX4243" fmla="*/ 8143343 w 12191999"/>
              <a:gd name="connsiteY4243" fmla="*/ 3968396 h 4524375"/>
              <a:gd name="connsiteX4244" fmla="*/ 8136200 w 12191999"/>
              <a:gd name="connsiteY4244" fmla="*/ 3968396 h 4524375"/>
              <a:gd name="connsiteX4245" fmla="*/ 8129056 w 12191999"/>
              <a:gd name="connsiteY4245" fmla="*/ 3967999 h 4524375"/>
              <a:gd name="connsiteX4246" fmla="*/ 8122310 w 12191999"/>
              <a:gd name="connsiteY4246" fmla="*/ 3966412 h 4524375"/>
              <a:gd name="connsiteX4247" fmla="*/ 8115564 w 12191999"/>
              <a:gd name="connsiteY4247" fmla="*/ 3964825 h 4524375"/>
              <a:gd name="connsiteX4248" fmla="*/ 8108420 w 12191999"/>
              <a:gd name="connsiteY4248" fmla="*/ 3962840 h 4524375"/>
              <a:gd name="connsiteX4249" fmla="*/ 8101674 w 12191999"/>
              <a:gd name="connsiteY4249" fmla="*/ 3960062 h 4524375"/>
              <a:gd name="connsiteX4250" fmla="*/ 8095324 w 12191999"/>
              <a:gd name="connsiteY4250" fmla="*/ 3957285 h 4524375"/>
              <a:gd name="connsiteX4251" fmla="*/ 8088181 w 12191999"/>
              <a:gd name="connsiteY4251" fmla="*/ 3953713 h 4524375"/>
              <a:gd name="connsiteX4252" fmla="*/ 8081435 w 12191999"/>
              <a:gd name="connsiteY4252" fmla="*/ 3949745 h 4524375"/>
              <a:gd name="connsiteX4253" fmla="*/ 8075085 w 12191999"/>
              <a:gd name="connsiteY4253" fmla="*/ 3945379 h 4524375"/>
              <a:gd name="connsiteX4254" fmla="*/ 8067148 w 12191999"/>
              <a:gd name="connsiteY4254" fmla="*/ 3962444 h 4524375"/>
              <a:gd name="connsiteX4255" fmla="*/ 8059608 w 12191999"/>
              <a:gd name="connsiteY4255" fmla="*/ 3975936 h 4524375"/>
              <a:gd name="connsiteX4256" fmla="*/ 8062386 w 12191999"/>
              <a:gd name="connsiteY4256" fmla="*/ 3969190 h 4524375"/>
              <a:gd name="connsiteX4257" fmla="*/ 8065164 w 12191999"/>
              <a:gd name="connsiteY4257" fmla="*/ 3961650 h 4524375"/>
              <a:gd name="connsiteX4258" fmla="*/ 8069529 w 12191999"/>
              <a:gd name="connsiteY4258" fmla="*/ 3953713 h 4524375"/>
              <a:gd name="connsiteX4259" fmla="*/ 8074291 w 12191999"/>
              <a:gd name="connsiteY4259" fmla="*/ 3944983 h 4524375"/>
              <a:gd name="connsiteX4260" fmla="*/ 8060402 w 12191999"/>
              <a:gd name="connsiteY4260" fmla="*/ 3935458 h 4524375"/>
              <a:gd name="connsiteX4261" fmla="*/ 8046909 w 12191999"/>
              <a:gd name="connsiteY4261" fmla="*/ 3925141 h 4524375"/>
              <a:gd name="connsiteX4262" fmla="*/ 8034606 w 12191999"/>
              <a:gd name="connsiteY4262" fmla="*/ 3914823 h 4524375"/>
              <a:gd name="connsiteX4263" fmla="*/ 8021907 w 12191999"/>
              <a:gd name="connsiteY4263" fmla="*/ 3904108 h 4524375"/>
              <a:gd name="connsiteX4264" fmla="*/ 7999684 w 12191999"/>
              <a:gd name="connsiteY4264" fmla="*/ 3883869 h 4524375"/>
              <a:gd name="connsiteX4265" fmla="*/ 7988969 w 12191999"/>
              <a:gd name="connsiteY4265" fmla="*/ 3875932 h 4524375"/>
              <a:gd name="connsiteX4266" fmla="*/ 7979841 w 12191999"/>
              <a:gd name="connsiteY4266" fmla="*/ 3868789 h 4524375"/>
              <a:gd name="connsiteX4267" fmla="*/ 7973095 w 12191999"/>
              <a:gd name="connsiteY4267" fmla="*/ 3884663 h 4524375"/>
              <a:gd name="connsiteX4268" fmla="*/ 7970317 w 12191999"/>
              <a:gd name="connsiteY4268" fmla="*/ 3892600 h 4524375"/>
              <a:gd name="connsiteX4269" fmla="*/ 7966745 w 12191999"/>
              <a:gd name="connsiteY4269" fmla="*/ 3898949 h 4524375"/>
              <a:gd name="connsiteX4270" fmla="*/ 7963570 w 12191999"/>
              <a:gd name="connsiteY4270" fmla="*/ 3905695 h 4524375"/>
              <a:gd name="connsiteX4271" fmla="*/ 7959999 w 12191999"/>
              <a:gd name="connsiteY4271" fmla="*/ 3911251 h 4524375"/>
              <a:gd name="connsiteX4272" fmla="*/ 7956030 w 12191999"/>
              <a:gd name="connsiteY4272" fmla="*/ 3916410 h 4524375"/>
              <a:gd name="connsiteX4273" fmla="*/ 7952459 w 12191999"/>
              <a:gd name="connsiteY4273" fmla="*/ 3920775 h 4524375"/>
              <a:gd name="connsiteX4274" fmla="*/ 7948490 w 12191999"/>
              <a:gd name="connsiteY4274" fmla="*/ 3924744 h 4524375"/>
              <a:gd name="connsiteX4275" fmla="*/ 7944522 w 12191999"/>
              <a:gd name="connsiteY4275" fmla="*/ 3927918 h 4524375"/>
              <a:gd name="connsiteX4276" fmla="*/ 7940156 w 12191999"/>
              <a:gd name="connsiteY4276" fmla="*/ 3929903 h 4524375"/>
              <a:gd name="connsiteX4277" fmla="*/ 7935791 w 12191999"/>
              <a:gd name="connsiteY4277" fmla="*/ 3931490 h 4524375"/>
              <a:gd name="connsiteX4278" fmla="*/ 7931426 w 12191999"/>
              <a:gd name="connsiteY4278" fmla="*/ 3932284 h 4524375"/>
              <a:gd name="connsiteX4279" fmla="*/ 7926664 w 12191999"/>
              <a:gd name="connsiteY4279" fmla="*/ 3932284 h 4524375"/>
              <a:gd name="connsiteX4280" fmla="*/ 7921505 w 12191999"/>
              <a:gd name="connsiteY4280" fmla="*/ 3931490 h 4524375"/>
              <a:gd name="connsiteX4281" fmla="*/ 7916742 w 12191999"/>
              <a:gd name="connsiteY4281" fmla="*/ 3929506 h 4524375"/>
              <a:gd name="connsiteX4282" fmla="*/ 7952459 w 12191999"/>
              <a:gd name="connsiteY4282" fmla="*/ 3996572 h 4524375"/>
              <a:gd name="connsiteX4283" fmla="*/ 7950474 w 12191999"/>
              <a:gd name="connsiteY4283" fmla="*/ 3999350 h 4524375"/>
              <a:gd name="connsiteX4284" fmla="*/ 7947300 w 12191999"/>
              <a:gd name="connsiteY4284" fmla="*/ 4000540 h 4524375"/>
              <a:gd name="connsiteX4285" fmla="*/ 7944919 w 12191999"/>
              <a:gd name="connsiteY4285" fmla="*/ 4002127 h 4524375"/>
              <a:gd name="connsiteX4286" fmla="*/ 7941347 w 12191999"/>
              <a:gd name="connsiteY4286" fmla="*/ 4003318 h 4524375"/>
              <a:gd name="connsiteX4287" fmla="*/ 7938172 w 12191999"/>
              <a:gd name="connsiteY4287" fmla="*/ 4003715 h 4524375"/>
              <a:gd name="connsiteX4288" fmla="*/ 7934204 w 12191999"/>
              <a:gd name="connsiteY4288" fmla="*/ 4004112 h 4524375"/>
              <a:gd name="connsiteX4289" fmla="*/ 7926664 w 12191999"/>
              <a:gd name="connsiteY4289" fmla="*/ 4004112 h 4524375"/>
              <a:gd name="connsiteX4290" fmla="*/ 7918727 w 12191999"/>
              <a:gd name="connsiteY4290" fmla="*/ 4002921 h 4524375"/>
              <a:gd name="connsiteX4291" fmla="*/ 7909996 w 12191999"/>
              <a:gd name="connsiteY4291" fmla="*/ 4001334 h 4524375"/>
              <a:gd name="connsiteX4292" fmla="*/ 7892931 w 12191999"/>
              <a:gd name="connsiteY4292" fmla="*/ 3997365 h 4524375"/>
              <a:gd name="connsiteX4293" fmla="*/ 7884201 w 12191999"/>
              <a:gd name="connsiteY4293" fmla="*/ 3994984 h 4524375"/>
              <a:gd name="connsiteX4294" fmla="*/ 7877057 w 12191999"/>
              <a:gd name="connsiteY4294" fmla="*/ 3994191 h 4524375"/>
              <a:gd name="connsiteX4295" fmla="*/ 7869914 w 12191999"/>
              <a:gd name="connsiteY4295" fmla="*/ 3994191 h 4524375"/>
              <a:gd name="connsiteX4296" fmla="*/ 7867136 w 12191999"/>
              <a:gd name="connsiteY4296" fmla="*/ 3994588 h 4524375"/>
              <a:gd name="connsiteX4297" fmla="*/ 7864358 w 12191999"/>
              <a:gd name="connsiteY4297" fmla="*/ 3994984 h 4524375"/>
              <a:gd name="connsiteX4298" fmla="*/ 7861977 w 12191999"/>
              <a:gd name="connsiteY4298" fmla="*/ 3996572 h 4524375"/>
              <a:gd name="connsiteX4299" fmla="*/ 7859993 w 12191999"/>
              <a:gd name="connsiteY4299" fmla="*/ 3998159 h 4524375"/>
              <a:gd name="connsiteX4300" fmla="*/ 7858406 w 12191999"/>
              <a:gd name="connsiteY4300" fmla="*/ 4000143 h 4524375"/>
              <a:gd name="connsiteX4301" fmla="*/ 7856818 w 12191999"/>
              <a:gd name="connsiteY4301" fmla="*/ 4002921 h 4524375"/>
              <a:gd name="connsiteX4302" fmla="*/ 7856024 w 12191999"/>
              <a:gd name="connsiteY4302" fmla="*/ 4005699 h 4524375"/>
              <a:gd name="connsiteX4303" fmla="*/ 7856024 w 12191999"/>
              <a:gd name="connsiteY4303" fmla="*/ 4009271 h 4524375"/>
              <a:gd name="connsiteX4304" fmla="*/ 7856024 w 12191999"/>
              <a:gd name="connsiteY4304" fmla="*/ 4014033 h 4524375"/>
              <a:gd name="connsiteX4305" fmla="*/ 7856421 w 12191999"/>
              <a:gd name="connsiteY4305" fmla="*/ 4018398 h 4524375"/>
              <a:gd name="connsiteX4306" fmla="*/ 7851659 w 12191999"/>
              <a:gd name="connsiteY4306" fmla="*/ 3996572 h 4524375"/>
              <a:gd name="connsiteX4307" fmla="*/ 7847294 w 12191999"/>
              <a:gd name="connsiteY4307" fmla="*/ 3971571 h 4524375"/>
              <a:gd name="connsiteX4308" fmla="*/ 7843325 w 12191999"/>
              <a:gd name="connsiteY4308" fmla="*/ 3942998 h 4524375"/>
              <a:gd name="connsiteX4309" fmla="*/ 7839754 w 12191999"/>
              <a:gd name="connsiteY4309" fmla="*/ 3912839 h 4524375"/>
              <a:gd name="connsiteX4310" fmla="*/ 7832610 w 12191999"/>
              <a:gd name="connsiteY4310" fmla="*/ 3917204 h 4524375"/>
              <a:gd name="connsiteX4311" fmla="*/ 7829039 w 12191999"/>
              <a:gd name="connsiteY4311" fmla="*/ 3919188 h 4524375"/>
              <a:gd name="connsiteX4312" fmla="*/ 7825467 w 12191999"/>
              <a:gd name="connsiteY4312" fmla="*/ 3920775 h 4524375"/>
              <a:gd name="connsiteX4313" fmla="*/ 7821895 w 12191999"/>
              <a:gd name="connsiteY4313" fmla="*/ 3921966 h 4524375"/>
              <a:gd name="connsiteX4314" fmla="*/ 7818324 w 12191999"/>
              <a:gd name="connsiteY4314" fmla="*/ 3922363 h 4524375"/>
              <a:gd name="connsiteX4315" fmla="*/ 7814355 w 12191999"/>
              <a:gd name="connsiteY4315" fmla="*/ 3922760 h 4524375"/>
              <a:gd name="connsiteX4316" fmla="*/ 7810784 w 12191999"/>
              <a:gd name="connsiteY4316" fmla="*/ 3923156 h 4524375"/>
              <a:gd name="connsiteX4317" fmla="*/ 7806815 w 12191999"/>
              <a:gd name="connsiteY4317" fmla="*/ 3922760 h 4524375"/>
              <a:gd name="connsiteX4318" fmla="*/ 7802847 w 12191999"/>
              <a:gd name="connsiteY4318" fmla="*/ 3922363 h 4524375"/>
              <a:gd name="connsiteX4319" fmla="*/ 7794116 w 12191999"/>
              <a:gd name="connsiteY4319" fmla="*/ 3920379 h 4524375"/>
              <a:gd name="connsiteX4320" fmla="*/ 7785385 w 12191999"/>
              <a:gd name="connsiteY4320" fmla="*/ 3917204 h 4524375"/>
              <a:gd name="connsiteX4321" fmla="*/ 7775861 w 12191999"/>
              <a:gd name="connsiteY4321" fmla="*/ 3912839 h 4524375"/>
              <a:gd name="connsiteX4322" fmla="*/ 7756019 w 12191999"/>
              <a:gd name="connsiteY4322" fmla="*/ 3979904 h 4524375"/>
              <a:gd name="connsiteX4323" fmla="*/ 7757209 w 12191999"/>
              <a:gd name="connsiteY4323" fmla="*/ 3975539 h 4524375"/>
              <a:gd name="connsiteX4324" fmla="*/ 7758400 w 12191999"/>
              <a:gd name="connsiteY4324" fmla="*/ 3969190 h 4524375"/>
              <a:gd name="connsiteX4325" fmla="*/ 7759193 w 12191999"/>
              <a:gd name="connsiteY4325" fmla="*/ 3961650 h 4524375"/>
              <a:gd name="connsiteX4326" fmla="*/ 7760384 w 12191999"/>
              <a:gd name="connsiteY4326" fmla="*/ 3952523 h 4524375"/>
              <a:gd name="connsiteX4327" fmla="*/ 7761574 w 12191999"/>
              <a:gd name="connsiteY4327" fmla="*/ 3931490 h 4524375"/>
              <a:gd name="connsiteX4328" fmla="*/ 7762765 w 12191999"/>
              <a:gd name="connsiteY4328" fmla="*/ 3905695 h 4524375"/>
              <a:gd name="connsiteX4329" fmla="*/ 7744113 w 12191999"/>
              <a:gd name="connsiteY4329" fmla="*/ 3893393 h 4524375"/>
              <a:gd name="connsiteX4330" fmla="*/ 7723477 w 12191999"/>
              <a:gd name="connsiteY4330" fmla="*/ 3879107 h 4524375"/>
              <a:gd name="connsiteX4331" fmla="*/ 7723874 w 12191999"/>
              <a:gd name="connsiteY4331" fmla="*/ 3872361 h 4524375"/>
              <a:gd name="connsiteX4332" fmla="*/ 7724667 w 12191999"/>
              <a:gd name="connsiteY4332" fmla="*/ 3864424 h 4524375"/>
              <a:gd name="connsiteX4333" fmla="*/ 7727445 w 12191999"/>
              <a:gd name="connsiteY4333" fmla="*/ 3847757 h 4524375"/>
              <a:gd name="connsiteX4334" fmla="*/ 7728239 w 12191999"/>
              <a:gd name="connsiteY4334" fmla="*/ 3838630 h 4524375"/>
              <a:gd name="connsiteX4335" fmla="*/ 7728239 w 12191999"/>
              <a:gd name="connsiteY4335" fmla="*/ 3829502 h 4524375"/>
              <a:gd name="connsiteX4336" fmla="*/ 7727842 w 12191999"/>
              <a:gd name="connsiteY4336" fmla="*/ 3820772 h 4524375"/>
              <a:gd name="connsiteX4337" fmla="*/ 7726652 w 12191999"/>
              <a:gd name="connsiteY4337" fmla="*/ 3816010 h 4524375"/>
              <a:gd name="connsiteX4338" fmla="*/ 7725858 w 12191999"/>
              <a:gd name="connsiteY4338" fmla="*/ 3811644 h 4524375"/>
              <a:gd name="connsiteX4339" fmla="*/ 7723874 w 12191999"/>
              <a:gd name="connsiteY4339" fmla="*/ 3839423 h 4524375"/>
              <a:gd name="connsiteX4340" fmla="*/ 7722286 w 12191999"/>
              <a:gd name="connsiteY4340" fmla="*/ 3867202 h 4524375"/>
              <a:gd name="connsiteX4341" fmla="*/ 7721096 w 12191999"/>
              <a:gd name="connsiteY4341" fmla="*/ 3893393 h 4524375"/>
              <a:gd name="connsiteX4342" fmla="*/ 7720699 w 12191999"/>
              <a:gd name="connsiteY4342" fmla="*/ 3918394 h 4524375"/>
              <a:gd name="connsiteX4343" fmla="*/ 7721890 w 12191999"/>
              <a:gd name="connsiteY4343" fmla="*/ 3939824 h 4524375"/>
              <a:gd name="connsiteX4344" fmla="*/ 7723477 w 12191999"/>
              <a:gd name="connsiteY4344" fmla="*/ 3958872 h 4524375"/>
              <a:gd name="connsiteX4345" fmla="*/ 7724271 w 12191999"/>
              <a:gd name="connsiteY4345" fmla="*/ 3966809 h 4524375"/>
              <a:gd name="connsiteX4346" fmla="*/ 7725858 w 12191999"/>
              <a:gd name="connsiteY4346" fmla="*/ 3973555 h 4524375"/>
              <a:gd name="connsiteX4347" fmla="*/ 7727445 w 12191999"/>
              <a:gd name="connsiteY4347" fmla="*/ 3979111 h 4524375"/>
              <a:gd name="connsiteX4348" fmla="*/ 7729033 w 12191999"/>
              <a:gd name="connsiteY4348" fmla="*/ 3983476 h 4524375"/>
              <a:gd name="connsiteX4349" fmla="*/ 7716730 w 12191999"/>
              <a:gd name="connsiteY4349" fmla="*/ 3950538 h 4524375"/>
              <a:gd name="connsiteX4350" fmla="*/ 7706016 w 12191999"/>
              <a:gd name="connsiteY4350" fmla="*/ 3924744 h 4524375"/>
              <a:gd name="connsiteX4351" fmla="*/ 7697682 w 12191999"/>
              <a:gd name="connsiteY4351" fmla="*/ 3904108 h 4524375"/>
              <a:gd name="connsiteX4352" fmla="*/ 7690538 w 12191999"/>
              <a:gd name="connsiteY4352" fmla="*/ 3887441 h 4524375"/>
              <a:gd name="connsiteX4353" fmla="*/ 7684983 w 12191999"/>
              <a:gd name="connsiteY4353" fmla="*/ 3900140 h 4524375"/>
              <a:gd name="connsiteX4354" fmla="*/ 7679427 w 12191999"/>
              <a:gd name="connsiteY4354" fmla="*/ 3911648 h 4524375"/>
              <a:gd name="connsiteX4355" fmla="*/ 7673077 w 12191999"/>
              <a:gd name="connsiteY4355" fmla="*/ 3922363 h 4524375"/>
              <a:gd name="connsiteX4356" fmla="*/ 7665934 w 12191999"/>
              <a:gd name="connsiteY4356" fmla="*/ 3931887 h 4524375"/>
              <a:gd name="connsiteX4357" fmla="*/ 7659187 w 12191999"/>
              <a:gd name="connsiteY4357" fmla="*/ 3940617 h 4524375"/>
              <a:gd name="connsiteX4358" fmla="*/ 7655616 w 12191999"/>
              <a:gd name="connsiteY4358" fmla="*/ 3944189 h 4524375"/>
              <a:gd name="connsiteX4359" fmla="*/ 7651647 w 12191999"/>
              <a:gd name="connsiteY4359" fmla="*/ 3947760 h 4524375"/>
              <a:gd name="connsiteX4360" fmla="*/ 7647282 w 12191999"/>
              <a:gd name="connsiteY4360" fmla="*/ 3950538 h 4524375"/>
              <a:gd name="connsiteX4361" fmla="*/ 7643313 w 12191999"/>
              <a:gd name="connsiteY4361" fmla="*/ 3953316 h 4524375"/>
              <a:gd name="connsiteX4362" fmla="*/ 7639345 w 12191999"/>
              <a:gd name="connsiteY4362" fmla="*/ 3955697 h 4524375"/>
              <a:gd name="connsiteX4363" fmla="*/ 7634583 w 12191999"/>
              <a:gd name="connsiteY4363" fmla="*/ 3957681 h 4524375"/>
              <a:gd name="connsiteX4364" fmla="*/ 7637758 w 12191999"/>
              <a:gd name="connsiteY4364" fmla="*/ 3971968 h 4524375"/>
              <a:gd name="connsiteX4365" fmla="*/ 7639345 w 12191999"/>
              <a:gd name="connsiteY4365" fmla="*/ 3977127 h 4524375"/>
              <a:gd name="connsiteX4366" fmla="*/ 7640932 w 12191999"/>
              <a:gd name="connsiteY4366" fmla="*/ 3981095 h 4524375"/>
              <a:gd name="connsiteX4367" fmla="*/ 7632599 w 12191999"/>
              <a:gd name="connsiteY4367" fmla="*/ 3992206 h 4524375"/>
              <a:gd name="connsiteX4368" fmla="*/ 7625058 w 12191999"/>
              <a:gd name="connsiteY4368" fmla="*/ 4001334 h 4524375"/>
              <a:gd name="connsiteX4369" fmla="*/ 7617518 w 12191999"/>
              <a:gd name="connsiteY4369" fmla="*/ 4008477 h 4524375"/>
              <a:gd name="connsiteX4370" fmla="*/ 7610375 w 12191999"/>
              <a:gd name="connsiteY4370" fmla="*/ 4013239 h 4524375"/>
              <a:gd name="connsiteX4371" fmla="*/ 7607597 w 12191999"/>
              <a:gd name="connsiteY4371" fmla="*/ 4015223 h 4524375"/>
              <a:gd name="connsiteX4372" fmla="*/ 7604025 w 12191999"/>
              <a:gd name="connsiteY4372" fmla="*/ 4016811 h 4524375"/>
              <a:gd name="connsiteX4373" fmla="*/ 7600851 w 12191999"/>
              <a:gd name="connsiteY4373" fmla="*/ 4018001 h 4524375"/>
              <a:gd name="connsiteX4374" fmla="*/ 7597676 w 12191999"/>
              <a:gd name="connsiteY4374" fmla="*/ 4018795 h 4524375"/>
              <a:gd name="connsiteX4375" fmla="*/ 7594898 w 12191999"/>
              <a:gd name="connsiteY4375" fmla="*/ 4019588 h 4524375"/>
              <a:gd name="connsiteX4376" fmla="*/ 7591723 w 12191999"/>
              <a:gd name="connsiteY4376" fmla="*/ 4019588 h 4524375"/>
              <a:gd name="connsiteX4377" fmla="*/ 7586167 w 12191999"/>
              <a:gd name="connsiteY4377" fmla="*/ 4018795 h 4524375"/>
              <a:gd name="connsiteX4378" fmla="*/ 7580611 w 12191999"/>
              <a:gd name="connsiteY4378" fmla="*/ 4017604 h 4524375"/>
              <a:gd name="connsiteX4379" fmla="*/ 7575452 w 12191999"/>
              <a:gd name="connsiteY4379" fmla="*/ 4014826 h 4524375"/>
              <a:gd name="connsiteX4380" fmla="*/ 7570690 w 12191999"/>
              <a:gd name="connsiteY4380" fmla="*/ 4011255 h 4524375"/>
              <a:gd name="connsiteX4381" fmla="*/ 7565928 w 12191999"/>
              <a:gd name="connsiteY4381" fmla="*/ 4007286 h 4524375"/>
              <a:gd name="connsiteX4382" fmla="*/ 7561563 w 12191999"/>
              <a:gd name="connsiteY4382" fmla="*/ 4002921 h 4524375"/>
              <a:gd name="connsiteX4383" fmla="*/ 7557197 w 12191999"/>
              <a:gd name="connsiteY4383" fmla="*/ 3998159 h 4524375"/>
              <a:gd name="connsiteX4384" fmla="*/ 7548863 w 12191999"/>
              <a:gd name="connsiteY4384" fmla="*/ 3988238 h 4524375"/>
              <a:gd name="connsiteX4385" fmla="*/ 7552832 w 12191999"/>
              <a:gd name="connsiteY4385" fmla="*/ 3981492 h 4524375"/>
              <a:gd name="connsiteX4386" fmla="*/ 7556404 w 12191999"/>
              <a:gd name="connsiteY4386" fmla="*/ 3974746 h 4524375"/>
              <a:gd name="connsiteX4387" fmla="*/ 7559975 w 12191999"/>
              <a:gd name="connsiteY4387" fmla="*/ 3967206 h 4524375"/>
              <a:gd name="connsiteX4388" fmla="*/ 7562753 w 12191999"/>
              <a:gd name="connsiteY4388" fmla="*/ 3959269 h 4524375"/>
              <a:gd name="connsiteX4389" fmla="*/ 7565928 w 12191999"/>
              <a:gd name="connsiteY4389" fmla="*/ 3950538 h 4524375"/>
              <a:gd name="connsiteX4390" fmla="*/ 7569103 w 12191999"/>
              <a:gd name="connsiteY4390" fmla="*/ 3941411 h 4524375"/>
              <a:gd name="connsiteX4391" fmla="*/ 7573468 w 12191999"/>
              <a:gd name="connsiteY4391" fmla="*/ 3921172 h 4524375"/>
              <a:gd name="connsiteX4392" fmla="*/ 7542117 w 12191999"/>
              <a:gd name="connsiteY4392" fmla="*/ 3926728 h 4524375"/>
              <a:gd name="connsiteX4393" fmla="*/ 7546085 w 12191999"/>
              <a:gd name="connsiteY4393" fmla="*/ 3983873 h 4524375"/>
              <a:gd name="connsiteX4394" fmla="*/ 7537752 w 12191999"/>
              <a:gd name="connsiteY4394" fmla="*/ 3973952 h 4524375"/>
              <a:gd name="connsiteX4395" fmla="*/ 7533386 w 12191999"/>
              <a:gd name="connsiteY4395" fmla="*/ 3969190 h 4524375"/>
              <a:gd name="connsiteX4396" fmla="*/ 7529418 w 12191999"/>
              <a:gd name="connsiteY4396" fmla="*/ 3966412 h 4524375"/>
              <a:gd name="connsiteX4397" fmla="*/ 7525449 w 12191999"/>
              <a:gd name="connsiteY4397" fmla="*/ 3964428 h 4524375"/>
              <a:gd name="connsiteX4398" fmla="*/ 7523465 w 12191999"/>
              <a:gd name="connsiteY4398" fmla="*/ 3963634 h 4524375"/>
              <a:gd name="connsiteX4399" fmla="*/ 7521481 w 12191999"/>
              <a:gd name="connsiteY4399" fmla="*/ 3963237 h 4524375"/>
              <a:gd name="connsiteX4400" fmla="*/ 7519497 w 12191999"/>
              <a:gd name="connsiteY4400" fmla="*/ 3963237 h 4524375"/>
              <a:gd name="connsiteX4401" fmla="*/ 7517512 w 12191999"/>
              <a:gd name="connsiteY4401" fmla="*/ 3964428 h 4524375"/>
              <a:gd name="connsiteX4402" fmla="*/ 7515528 w 12191999"/>
              <a:gd name="connsiteY4402" fmla="*/ 3965221 h 4524375"/>
              <a:gd name="connsiteX4403" fmla="*/ 7513147 w 12191999"/>
              <a:gd name="connsiteY4403" fmla="*/ 3966809 h 4524375"/>
              <a:gd name="connsiteX4404" fmla="*/ 7511163 w 12191999"/>
              <a:gd name="connsiteY4404" fmla="*/ 3968793 h 4524375"/>
              <a:gd name="connsiteX4405" fmla="*/ 7509178 w 12191999"/>
              <a:gd name="connsiteY4405" fmla="*/ 3970777 h 4524375"/>
              <a:gd name="connsiteX4406" fmla="*/ 7504813 w 12191999"/>
              <a:gd name="connsiteY4406" fmla="*/ 3977920 h 4524375"/>
              <a:gd name="connsiteX4407" fmla="*/ 7500051 w 12191999"/>
              <a:gd name="connsiteY4407" fmla="*/ 3987048 h 4524375"/>
              <a:gd name="connsiteX4408" fmla="*/ 7495686 w 12191999"/>
              <a:gd name="connsiteY4408" fmla="*/ 3998159 h 4524375"/>
              <a:gd name="connsiteX4409" fmla="*/ 7490527 w 12191999"/>
              <a:gd name="connsiteY4409" fmla="*/ 4012842 h 4524375"/>
              <a:gd name="connsiteX4410" fmla="*/ 7485368 w 12191999"/>
              <a:gd name="connsiteY4410" fmla="*/ 4029906 h 4524375"/>
              <a:gd name="connsiteX4411" fmla="*/ 7480605 w 12191999"/>
              <a:gd name="connsiteY4411" fmla="*/ 4050939 h 4524375"/>
              <a:gd name="connsiteX4412" fmla="*/ 7474256 w 12191999"/>
              <a:gd name="connsiteY4412" fmla="*/ 4075146 h 4524375"/>
              <a:gd name="connsiteX4413" fmla="*/ 7490923 w 12191999"/>
              <a:gd name="connsiteY4413" fmla="*/ 3935855 h 4524375"/>
              <a:gd name="connsiteX4414" fmla="*/ 7477034 w 12191999"/>
              <a:gd name="connsiteY4414" fmla="*/ 3938633 h 4524375"/>
              <a:gd name="connsiteX4415" fmla="*/ 7477034 w 12191999"/>
              <a:gd name="connsiteY4415" fmla="*/ 3914029 h 4524375"/>
              <a:gd name="connsiteX4416" fmla="*/ 7475843 w 12191999"/>
              <a:gd name="connsiteY4416" fmla="*/ 3892997 h 4524375"/>
              <a:gd name="connsiteX4417" fmla="*/ 7474256 w 12191999"/>
              <a:gd name="connsiteY4417" fmla="*/ 3874345 h 4524375"/>
              <a:gd name="connsiteX4418" fmla="*/ 7472668 w 12191999"/>
              <a:gd name="connsiteY4418" fmla="*/ 3858075 h 4524375"/>
              <a:gd name="connsiteX4419" fmla="*/ 7470287 w 12191999"/>
              <a:gd name="connsiteY4419" fmla="*/ 3844185 h 4524375"/>
              <a:gd name="connsiteX4420" fmla="*/ 7467113 w 12191999"/>
              <a:gd name="connsiteY4420" fmla="*/ 3832677 h 4524375"/>
              <a:gd name="connsiteX4421" fmla="*/ 7464335 w 12191999"/>
              <a:gd name="connsiteY4421" fmla="*/ 3823550 h 4524375"/>
              <a:gd name="connsiteX4422" fmla="*/ 7462350 w 12191999"/>
              <a:gd name="connsiteY4422" fmla="*/ 3819581 h 4524375"/>
              <a:gd name="connsiteX4423" fmla="*/ 7460763 w 12191999"/>
              <a:gd name="connsiteY4423" fmla="*/ 3816010 h 4524375"/>
              <a:gd name="connsiteX4424" fmla="*/ 7424253 w 12191999"/>
              <a:gd name="connsiteY4424" fmla="*/ 3981095 h 4524375"/>
              <a:gd name="connsiteX4425" fmla="*/ 7427428 w 12191999"/>
              <a:gd name="connsiteY4425" fmla="*/ 3953713 h 4524375"/>
              <a:gd name="connsiteX4426" fmla="*/ 7430206 w 12191999"/>
              <a:gd name="connsiteY4426" fmla="*/ 3911251 h 4524375"/>
              <a:gd name="connsiteX4427" fmla="*/ 7433380 w 12191999"/>
              <a:gd name="connsiteY4427" fmla="*/ 3859662 h 4524375"/>
              <a:gd name="connsiteX4428" fmla="*/ 7436555 w 12191999"/>
              <a:gd name="connsiteY4428" fmla="*/ 3804898 h 4524375"/>
              <a:gd name="connsiteX4429" fmla="*/ 7432587 w 12191999"/>
              <a:gd name="connsiteY4429" fmla="*/ 3806486 h 4524375"/>
              <a:gd name="connsiteX4430" fmla="*/ 7427824 w 12191999"/>
              <a:gd name="connsiteY4430" fmla="*/ 3808470 h 4524375"/>
              <a:gd name="connsiteX4431" fmla="*/ 7423459 w 12191999"/>
              <a:gd name="connsiteY4431" fmla="*/ 3811644 h 4524375"/>
              <a:gd name="connsiteX4432" fmla="*/ 7418300 w 12191999"/>
              <a:gd name="connsiteY4432" fmla="*/ 3814422 h 4524375"/>
              <a:gd name="connsiteX4433" fmla="*/ 7408776 w 12191999"/>
              <a:gd name="connsiteY4433" fmla="*/ 3822756 h 4524375"/>
              <a:gd name="connsiteX4434" fmla="*/ 7398458 w 12191999"/>
              <a:gd name="connsiteY4434" fmla="*/ 3831883 h 4524375"/>
              <a:gd name="connsiteX4435" fmla="*/ 7387743 w 12191999"/>
              <a:gd name="connsiteY4435" fmla="*/ 3842201 h 4524375"/>
              <a:gd name="connsiteX4436" fmla="*/ 7376631 w 12191999"/>
              <a:gd name="connsiteY4436" fmla="*/ 3853313 h 4524375"/>
              <a:gd name="connsiteX4437" fmla="*/ 7366313 w 12191999"/>
              <a:gd name="connsiteY4437" fmla="*/ 3864424 h 4524375"/>
              <a:gd name="connsiteX4438" fmla="*/ 7354804 w 12191999"/>
              <a:gd name="connsiteY4438" fmla="*/ 3875139 h 4524375"/>
              <a:gd name="connsiteX4439" fmla="*/ 7343692 w 12191999"/>
              <a:gd name="connsiteY4439" fmla="*/ 3885457 h 4524375"/>
              <a:gd name="connsiteX4440" fmla="*/ 7332581 w 12191999"/>
              <a:gd name="connsiteY4440" fmla="*/ 3893790 h 4524375"/>
              <a:gd name="connsiteX4441" fmla="*/ 7327025 w 12191999"/>
              <a:gd name="connsiteY4441" fmla="*/ 3897362 h 4524375"/>
              <a:gd name="connsiteX4442" fmla="*/ 7322263 w 12191999"/>
              <a:gd name="connsiteY4442" fmla="*/ 3900537 h 4524375"/>
              <a:gd name="connsiteX4443" fmla="*/ 7316707 w 12191999"/>
              <a:gd name="connsiteY4443" fmla="*/ 3902918 h 4524375"/>
              <a:gd name="connsiteX4444" fmla="*/ 7311548 w 12191999"/>
              <a:gd name="connsiteY4444" fmla="*/ 3904902 h 4524375"/>
              <a:gd name="connsiteX4445" fmla="*/ 7306389 w 12191999"/>
              <a:gd name="connsiteY4445" fmla="*/ 3906489 h 4524375"/>
              <a:gd name="connsiteX4446" fmla="*/ 7301230 w 12191999"/>
              <a:gd name="connsiteY4446" fmla="*/ 3907283 h 4524375"/>
              <a:gd name="connsiteX4447" fmla="*/ 7296467 w 12191999"/>
              <a:gd name="connsiteY4447" fmla="*/ 3907283 h 4524375"/>
              <a:gd name="connsiteX4448" fmla="*/ 7291308 w 12191999"/>
              <a:gd name="connsiteY4448" fmla="*/ 3906092 h 4524375"/>
              <a:gd name="connsiteX4449" fmla="*/ 7286546 w 12191999"/>
              <a:gd name="connsiteY4449" fmla="*/ 3904108 h 4524375"/>
              <a:gd name="connsiteX4450" fmla="*/ 7282181 w 12191999"/>
              <a:gd name="connsiteY4450" fmla="*/ 3901727 h 4524375"/>
              <a:gd name="connsiteX4451" fmla="*/ 7277419 w 12191999"/>
              <a:gd name="connsiteY4451" fmla="*/ 3897362 h 4524375"/>
              <a:gd name="connsiteX4452" fmla="*/ 7273450 w 12191999"/>
              <a:gd name="connsiteY4452" fmla="*/ 3892600 h 4524375"/>
              <a:gd name="connsiteX4453" fmla="*/ 7258370 w 12191999"/>
              <a:gd name="connsiteY4453" fmla="*/ 3894981 h 4524375"/>
              <a:gd name="connsiteX4454" fmla="*/ 7243290 w 12191999"/>
              <a:gd name="connsiteY4454" fmla="*/ 3896568 h 4524375"/>
              <a:gd name="connsiteX4455" fmla="*/ 7228606 w 12191999"/>
              <a:gd name="connsiteY4455" fmla="*/ 3896965 h 4524375"/>
              <a:gd name="connsiteX4456" fmla="*/ 7214320 w 12191999"/>
              <a:gd name="connsiteY4456" fmla="*/ 3896965 h 4524375"/>
              <a:gd name="connsiteX4457" fmla="*/ 7200033 w 12191999"/>
              <a:gd name="connsiteY4457" fmla="*/ 3896171 h 4524375"/>
              <a:gd name="connsiteX4458" fmla="*/ 7186937 w 12191999"/>
              <a:gd name="connsiteY4458" fmla="*/ 3893790 h 4524375"/>
              <a:gd name="connsiteX4459" fmla="*/ 7174238 w 12191999"/>
              <a:gd name="connsiteY4459" fmla="*/ 3891012 h 4524375"/>
              <a:gd name="connsiteX4460" fmla="*/ 7162333 w 12191999"/>
              <a:gd name="connsiteY4460" fmla="*/ 3887838 h 4524375"/>
              <a:gd name="connsiteX4461" fmla="*/ 7142887 w 12191999"/>
              <a:gd name="connsiteY4461" fmla="*/ 3906092 h 4524375"/>
              <a:gd name="connsiteX4462" fmla="*/ 7123838 w 12191999"/>
              <a:gd name="connsiteY4462" fmla="*/ 3923950 h 4524375"/>
              <a:gd name="connsiteX4463" fmla="*/ 7115108 w 12191999"/>
              <a:gd name="connsiteY4463" fmla="*/ 3932284 h 4524375"/>
              <a:gd name="connsiteX4464" fmla="*/ 7106774 w 12191999"/>
              <a:gd name="connsiteY4464" fmla="*/ 3941014 h 4524375"/>
              <a:gd name="connsiteX4465" fmla="*/ 7098837 w 12191999"/>
              <a:gd name="connsiteY4465" fmla="*/ 3949745 h 4524375"/>
              <a:gd name="connsiteX4466" fmla="*/ 7092487 w 12191999"/>
              <a:gd name="connsiteY4466" fmla="*/ 3958872 h 4524375"/>
              <a:gd name="connsiteX4467" fmla="*/ 7092090 w 12191999"/>
              <a:gd name="connsiteY4467" fmla="*/ 3946173 h 4524375"/>
              <a:gd name="connsiteX4468" fmla="*/ 7089709 w 12191999"/>
              <a:gd name="connsiteY4468" fmla="*/ 3933077 h 4524375"/>
              <a:gd name="connsiteX4469" fmla="*/ 7087328 w 12191999"/>
              <a:gd name="connsiteY4469" fmla="*/ 3919585 h 4524375"/>
              <a:gd name="connsiteX4470" fmla="*/ 7085344 w 12191999"/>
              <a:gd name="connsiteY4470" fmla="*/ 3913235 h 4524375"/>
              <a:gd name="connsiteX4471" fmla="*/ 7083360 w 12191999"/>
              <a:gd name="connsiteY4471" fmla="*/ 3906092 h 4524375"/>
              <a:gd name="connsiteX4472" fmla="*/ 7079391 w 12191999"/>
              <a:gd name="connsiteY4472" fmla="*/ 3922760 h 4524375"/>
              <a:gd name="connsiteX4473" fmla="*/ 7075026 w 12191999"/>
              <a:gd name="connsiteY4473" fmla="*/ 3937046 h 4524375"/>
              <a:gd name="connsiteX4474" fmla="*/ 7071057 w 12191999"/>
              <a:gd name="connsiteY4474" fmla="*/ 3948951 h 4524375"/>
              <a:gd name="connsiteX4475" fmla="*/ 7067089 w 12191999"/>
              <a:gd name="connsiteY4475" fmla="*/ 3959666 h 4524375"/>
              <a:gd name="connsiteX4476" fmla="*/ 7062723 w 12191999"/>
              <a:gd name="connsiteY4476" fmla="*/ 3968396 h 4524375"/>
              <a:gd name="connsiteX4477" fmla="*/ 7057961 w 12191999"/>
              <a:gd name="connsiteY4477" fmla="*/ 3974746 h 4524375"/>
              <a:gd name="connsiteX4478" fmla="*/ 7052802 w 12191999"/>
              <a:gd name="connsiteY4478" fmla="*/ 3979904 h 4524375"/>
              <a:gd name="connsiteX4479" fmla="*/ 7050421 w 12191999"/>
              <a:gd name="connsiteY4479" fmla="*/ 3981889 h 4524375"/>
              <a:gd name="connsiteX4480" fmla="*/ 7048437 w 12191999"/>
              <a:gd name="connsiteY4480" fmla="*/ 3983476 h 4524375"/>
              <a:gd name="connsiteX4481" fmla="*/ 7046056 w 12191999"/>
              <a:gd name="connsiteY4481" fmla="*/ 3984667 h 4524375"/>
              <a:gd name="connsiteX4482" fmla="*/ 7043278 w 12191999"/>
              <a:gd name="connsiteY4482" fmla="*/ 3985460 h 4524375"/>
              <a:gd name="connsiteX4483" fmla="*/ 7040897 w 12191999"/>
              <a:gd name="connsiteY4483" fmla="*/ 3985857 h 4524375"/>
              <a:gd name="connsiteX4484" fmla="*/ 7038119 w 12191999"/>
              <a:gd name="connsiteY4484" fmla="*/ 3986651 h 4524375"/>
              <a:gd name="connsiteX4485" fmla="*/ 7033357 w 12191999"/>
              <a:gd name="connsiteY4485" fmla="*/ 3985857 h 4524375"/>
              <a:gd name="connsiteX4486" fmla="*/ 7027801 w 12191999"/>
              <a:gd name="connsiteY4486" fmla="*/ 3983873 h 4524375"/>
              <a:gd name="connsiteX4487" fmla="*/ 7022642 w 12191999"/>
              <a:gd name="connsiteY4487" fmla="*/ 3981492 h 4524375"/>
              <a:gd name="connsiteX4488" fmla="*/ 7017086 w 12191999"/>
              <a:gd name="connsiteY4488" fmla="*/ 3977920 h 4524375"/>
              <a:gd name="connsiteX4489" fmla="*/ 7011530 w 12191999"/>
              <a:gd name="connsiteY4489" fmla="*/ 3973555 h 4524375"/>
              <a:gd name="connsiteX4490" fmla="*/ 7006371 w 12191999"/>
              <a:gd name="connsiteY4490" fmla="*/ 3968396 h 4524375"/>
              <a:gd name="connsiteX4491" fmla="*/ 7004387 w 12191999"/>
              <a:gd name="connsiteY4491" fmla="*/ 3970380 h 4524375"/>
              <a:gd name="connsiteX4492" fmla="*/ 7002402 w 12191999"/>
              <a:gd name="connsiteY4492" fmla="*/ 3971968 h 4524375"/>
              <a:gd name="connsiteX4493" fmla="*/ 7000418 w 12191999"/>
              <a:gd name="connsiteY4493" fmla="*/ 3973555 h 4524375"/>
              <a:gd name="connsiteX4494" fmla="*/ 6997640 w 12191999"/>
              <a:gd name="connsiteY4494" fmla="*/ 3973952 h 4524375"/>
              <a:gd name="connsiteX4495" fmla="*/ 6995656 w 12191999"/>
              <a:gd name="connsiteY4495" fmla="*/ 3973952 h 4524375"/>
              <a:gd name="connsiteX4496" fmla="*/ 6993672 w 12191999"/>
              <a:gd name="connsiteY4496" fmla="*/ 3972761 h 4524375"/>
              <a:gd name="connsiteX4497" fmla="*/ 6991688 w 12191999"/>
              <a:gd name="connsiteY4497" fmla="*/ 3971968 h 4524375"/>
              <a:gd name="connsiteX4498" fmla="*/ 6989306 w 12191999"/>
              <a:gd name="connsiteY4498" fmla="*/ 3969983 h 4524375"/>
              <a:gd name="connsiteX4499" fmla="*/ 6987322 w 12191999"/>
              <a:gd name="connsiteY4499" fmla="*/ 3967206 h 4524375"/>
              <a:gd name="connsiteX4500" fmla="*/ 6984544 w 12191999"/>
              <a:gd name="connsiteY4500" fmla="*/ 3963634 h 4524375"/>
              <a:gd name="connsiteX4501" fmla="*/ 6982560 w 12191999"/>
              <a:gd name="connsiteY4501" fmla="*/ 3960062 h 4524375"/>
              <a:gd name="connsiteX4502" fmla="*/ 6980179 w 12191999"/>
              <a:gd name="connsiteY4502" fmla="*/ 3955300 h 4524375"/>
              <a:gd name="connsiteX4503" fmla="*/ 6975020 w 12191999"/>
              <a:gd name="connsiteY4503" fmla="*/ 3943395 h 4524375"/>
              <a:gd name="connsiteX4504" fmla="*/ 6969861 w 12191999"/>
              <a:gd name="connsiteY4504" fmla="*/ 3928315 h 4524375"/>
              <a:gd name="connsiteX4505" fmla="*/ 6971845 w 12191999"/>
              <a:gd name="connsiteY4505" fmla="*/ 3928315 h 4524375"/>
              <a:gd name="connsiteX4506" fmla="*/ 6973829 w 12191999"/>
              <a:gd name="connsiteY4506" fmla="*/ 3928712 h 4524375"/>
              <a:gd name="connsiteX4507" fmla="*/ 6958749 w 12191999"/>
              <a:gd name="connsiteY4507" fmla="*/ 3908473 h 4524375"/>
              <a:gd name="connsiteX4508" fmla="*/ 6951606 w 12191999"/>
              <a:gd name="connsiteY4508" fmla="*/ 3898949 h 4524375"/>
              <a:gd name="connsiteX4509" fmla="*/ 6944859 w 12191999"/>
              <a:gd name="connsiteY4509" fmla="*/ 3889822 h 4524375"/>
              <a:gd name="connsiteX4510" fmla="*/ 6937716 w 12191999"/>
              <a:gd name="connsiteY4510" fmla="*/ 3882282 h 4524375"/>
              <a:gd name="connsiteX4511" fmla="*/ 6930573 w 12191999"/>
              <a:gd name="connsiteY4511" fmla="*/ 3875139 h 4524375"/>
              <a:gd name="connsiteX4512" fmla="*/ 6923826 w 12191999"/>
              <a:gd name="connsiteY4512" fmla="*/ 3869980 h 4524375"/>
              <a:gd name="connsiteX4513" fmla="*/ 6920255 w 12191999"/>
              <a:gd name="connsiteY4513" fmla="*/ 3867996 h 4524375"/>
              <a:gd name="connsiteX4514" fmla="*/ 6917477 w 12191999"/>
              <a:gd name="connsiteY4514" fmla="*/ 3866012 h 4524375"/>
              <a:gd name="connsiteX4515" fmla="*/ 6914699 w 12191999"/>
              <a:gd name="connsiteY4515" fmla="*/ 3871567 h 4524375"/>
              <a:gd name="connsiteX4516" fmla="*/ 6912715 w 12191999"/>
              <a:gd name="connsiteY4516" fmla="*/ 3877917 h 4524375"/>
              <a:gd name="connsiteX4517" fmla="*/ 6910730 w 12191999"/>
              <a:gd name="connsiteY4517" fmla="*/ 3884266 h 4524375"/>
              <a:gd name="connsiteX4518" fmla="*/ 6909143 w 12191999"/>
              <a:gd name="connsiteY4518" fmla="*/ 3891409 h 4524375"/>
              <a:gd name="connsiteX4519" fmla="*/ 6907556 w 12191999"/>
              <a:gd name="connsiteY4519" fmla="*/ 3898949 h 4524375"/>
              <a:gd name="connsiteX4520" fmla="*/ 6906365 w 12191999"/>
              <a:gd name="connsiteY4520" fmla="*/ 3907283 h 4524375"/>
              <a:gd name="connsiteX4521" fmla="*/ 6904381 w 12191999"/>
              <a:gd name="connsiteY4521" fmla="*/ 3924744 h 4524375"/>
              <a:gd name="connsiteX4522" fmla="*/ 6902793 w 12191999"/>
              <a:gd name="connsiteY4522" fmla="*/ 3945379 h 4524375"/>
              <a:gd name="connsiteX4523" fmla="*/ 6902793 w 12191999"/>
              <a:gd name="connsiteY4523" fmla="*/ 3968396 h 4524375"/>
              <a:gd name="connsiteX4524" fmla="*/ 6903190 w 12191999"/>
              <a:gd name="connsiteY4524" fmla="*/ 3994588 h 4524375"/>
              <a:gd name="connsiteX4525" fmla="*/ 6905174 w 12191999"/>
              <a:gd name="connsiteY4525" fmla="*/ 4023954 h 4524375"/>
              <a:gd name="connsiteX4526" fmla="*/ 6901206 w 12191999"/>
              <a:gd name="connsiteY4526" fmla="*/ 4016414 h 4524375"/>
              <a:gd name="connsiteX4527" fmla="*/ 6896444 w 12191999"/>
              <a:gd name="connsiteY4527" fmla="*/ 4009667 h 4524375"/>
              <a:gd name="connsiteX4528" fmla="*/ 6892475 w 12191999"/>
              <a:gd name="connsiteY4528" fmla="*/ 4004112 h 4524375"/>
              <a:gd name="connsiteX4529" fmla="*/ 6888507 w 12191999"/>
              <a:gd name="connsiteY4529" fmla="*/ 3999746 h 4524375"/>
              <a:gd name="connsiteX4530" fmla="*/ 6893269 w 12191999"/>
              <a:gd name="connsiteY4530" fmla="*/ 4024351 h 4524375"/>
              <a:gd name="connsiteX4531" fmla="*/ 6898825 w 12191999"/>
              <a:gd name="connsiteY4531" fmla="*/ 4049351 h 4524375"/>
              <a:gd name="connsiteX4532" fmla="*/ 6895650 w 12191999"/>
              <a:gd name="connsiteY4532" fmla="*/ 4042208 h 4524375"/>
              <a:gd name="connsiteX4533" fmla="*/ 6892078 w 12191999"/>
              <a:gd name="connsiteY4533" fmla="*/ 4035462 h 4524375"/>
              <a:gd name="connsiteX4534" fmla="*/ 6888904 w 12191999"/>
              <a:gd name="connsiteY4534" fmla="*/ 4029509 h 4524375"/>
              <a:gd name="connsiteX4535" fmla="*/ 6886126 w 12191999"/>
              <a:gd name="connsiteY4535" fmla="*/ 4023954 h 4524375"/>
              <a:gd name="connsiteX4536" fmla="*/ 6882554 w 12191999"/>
              <a:gd name="connsiteY4536" fmla="*/ 4019588 h 4524375"/>
              <a:gd name="connsiteX4537" fmla="*/ 6878982 w 12191999"/>
              <a:gd name="connsiteY4537" fmla="*/ 4016017 h 4524375"/>
              <a:gd name="connsiteX4538" fmla="*/ 6875808 w 12191999"/>
              <a:gd name="connsiteY4538" fmla="*/ 4012445 h 4524375"/>
              <a:gd name="connsiteX4539" fmla="*/ 6872236 w 12191999"/>
              <a:gd name="connsiteY4539" fmla="*/ 4009667 h 4524375"/>
              <a:gd name="connsiteX4540" fmla="*/ 6868664 w 12191999"/>
              <a:gd name="connsiteY4540" fmla="*/ 4007683 h 4524375"/>
              <a:gd name="connsiteX4541" fmla="*/ 6865093 w 12191999"/>
              <a:gd name="connsiteY4541" fmla="*/ 4005699 h 4524375"/>
              <a:gd name="connsiteX4542" fmla="*/ 6861521 w 12191999"/>
              <a:gd name="connsiteY4542" fmla="*/ 4004905 h 4524375"/>
              <a:gd name="connsiteX4543" fmla="*/ 6857553 w 12191999"/>
              <a:gd name="connsiteY4543" fmla="*/ 4004905 h 4524375"/>
              <a:gd name="connsiteX4544" fmla="*/ 6853981 w 12191999"/>
              <a:gd name="connsiteY4544" fmla="*/ 4004905 h 4524375"/>
              <a:gd name="connsiteX4545" fmla="*/ 6850409 w 12191999"/>
              <a:gd name="connsiteY4545" fmla="*/ 4005302 h 4524375"/>
              <a:gd name="connsiteX4546" fmla="*/ 6846441 w 12191999"/>
              <a:gd name="connsiteY4546" fmla="*/ 4006493 h 4524375"/>
              <a:gd name="connsiteX4547" fmla="*/ 6842869 w 12191999"/>
              <a:gd name="connsiteY4547" fmla="*/ 4007286 h 4524375"/>
              <a:gd name="connsiteX4548" fmla="*/ 6838901 w 12191999"/>
              <a:gd name="connsiteY4548" fmla="*/ 4009271 h 4524375"/>
              <a:gd name="connsiteX4549" fmla="*/ 6835329 w 12191999"/>
              <a:gd name="connsiteY4549" fmla="*/ 4011255 h 4524375"/>
              <a:gd name="connsiteX4550" fmla="*/ 6827789 w 12191999"/>
              <a:gd name="connsiteY4550" fmla="*/ 4016811 h 4524375"/>
              <a:gd name="connsiteX4551" fmla="*/ 6820249 w 12191999"/>
              <a:gd name="connsiteY4551" fmla="*/ 4023954 h 4524375"/>
              <a:gd name="connsiteX4552" fmla="*/ 6812709 w 12191999"/>
              <a:gd name="connsiteY4552" fmla="*/ 4032287 h 4524375"/>
              <a:gd name="connsiteX4553" fmla="*/ 6804375 w 12191999"/>
              <a:gd name="connsiteY4553" fmla="*/ 4040621 h 4524375"/>
              <a:gd name="connsiteX4554" fmla="*/ 6796835 w 12191999"/>
              <a:gd name="connsiteY4554" fmla="*/ 4050939 h 4524375"/>
              <a:gd name="connsiteX4555" fmla="*/ 6789295 w 12191999"/>
              <a:gd name="connsiteY4555" fmla="*/ 4060860 h 4524375"/>
              <a:gd name="connsiteX4556" fmla="*/ 6782151 w 12191999"/>
              <a:gd name="connsiteY4556" fmla="*/ 4071574 h 4524375"/>
              <a:gd name="connsiteX4557" fmla="*/ 6767468 w 12191999"/>
              <a:gd name="connsiteY4557" fmla="*/ 4094194 h 4524375"/>
              <a:gd name="connsiteX4558" fmla="*/ 6753975 w 12191999"/>
              <a:gd name="connsiteY4558" fmla="*/ 4116020 h 4524375"/>
              <a:gd name="connsiteX4559" fmla="*/ 6740879 w 12191999"/>
              <a:gd name="connsiteY4559" fmla="*/ 4136656 h 4524375"/>
              <a:gd name="connsiteX4560" fmla="*/ 6728974 w 12191999"/>
              <a:gd name="connsiteY4560" fmla="*/ 4154117 h 4524375"/>
              <a:gd name="connsiteX4561" fmla="*/ 6723418 w 12191999"/>
              <a:gd name="connsiteY4561" fmla="*/ 4161260 h 4524375"/>
              <a:gd name="connsiteX4562" fmla="*/ 6718655 w 12191999"/>
              <a:gd name="connsiteY4562" fmla="*/ 4167213 h 4524375"/>
              <a:gd name="connsiteX4563" fmla="*/ 6713893 w 12191999"/>
              <a:gd name="connsiteY4563" fmla="*/ 4171578 h 4524375"/>
              <a:gd name="connsiteX4564" fmla="*/ 6711512 w 12191999"/>
              <a:gd name="connsiteY4564" fmla="*/ 4173165 h 4524375"/>
              <a:gd name="connsiteX4565" fmla="*/ 6709528 w 12191999"/>
              <a:gd name="connsiteY4565" fmla="*/ 4174356 h 4524375"/>
              <a:gd name="connsiteX4566" fmla="*/ 6707544 w 12191999"/>
              <a:gd name="connsiteY4566" fmla="*/ 4175150 h 4524375"/>
              <a:gd name="connsiteX4567" fmla="*/ 6705559 w 12191999"/>
              <a:gd name="connsiteY4567" fmla="*/ 4175150 h 4524375"/>
              <a:gd name="connsiteX4568" fmla="*/ 6703972 w 12191999"/>
              <a:gd name="connsiteY4568" fmla="*/ 4175150 h 4524375"/>
              <a:gd name="connsiteX4569" fmla="*/ 6702385 w 12191999"/>
              <a:gd name="connsiteY4569" fmla="*/ 4174753 h 4524375"/>
              <a:gd name="connsiteX4570" fmla="*/ 6700797 w 12191999"/>
              <a:gd name="connsiteY4570" fmla="*/ 4173165 h 4524375"/>
              <a:gd name="connsiteX4571" fmla="*/ 6699210 w 12191999"/>
              <a:gd name="connsiteY4571" fmla="*/ 4171181 h 4524375"/>
              <a:gd name="connsiteX4572" fmla="*/ 6697622 w 12191999"/>
              <a:gd name="connsiteY4572" fmla="*/ 4169197 h 4524375"/>
              <a:gd name="connsiteX4573" fmla="*/ 6696829 w 12191999"/>
              <a:gd name="connsiteY4573" fmla="*/ 4166022 h 4524375"/>
              <a:gd name="connsiteX4574" fmla="*/ 6692067 w 12191999"/>
              <a:gd name="connsiteY4574" fmla="*/ 4164038 h 4524375"/>
              <a:gd name="connsiteX4575" fmla="*/ 6688495 w 12191999"/>
              <a:gd name="connsiteY4575" fmla="*/ 4161657 h 4524375"/>
              <a:gd name="connsiteX4576" fmla="*/ 6685320 w 12191999"/>
              <a:gd name="connsiteY4576" fmla="*/ 4158482 h 4524375"/>
              <a:gd name="connsiteX4577" fmla="*/ 6682145 w 12191999"/>
              <a:gd name="connsiteY4577" fmla="*/ 4154911 h 4524375"/>
              <a:gd name="connsiteX4578" fmla="*/ 6679764 w 12191999"/>
              <a:gd name="connsiteY4578" fmla="*/ 4150546 h 4524375"/>
              <a:gd name="connsiteX4579" fmla="*/ 6677383 w 12191999"/>
              <a:gd name="connsiteY4579" fmla="*/ 4145783 h 4524375"/>
              <a:gd name="connsiteX4580" fmla="*/ 6675399 w 12191999"/>
              <a:gd name="connsiteY4580" fmla="*/ 4140228 h 4524375"/>
              <a:gd name="connsiteX4581" fmla="*/ 6673415 w 12191999"/>
              <a:gd name="connsiteY4581" fmla="*/ 4134672 h 4524375"/>
              <a:gd name="connsiteX4582" fmla="*/ 6672621 w 12191999"/>
              <a:gd name="connsiteY4582" fmla="*/ 4128322 h 4524375"/>
              <a:gd name="connsiteX4583" fmla="*/ 6671034 w 12191999"/>
              <a:gd name="connsiteY4583" fmla="*/ 4121576 h 4524375"/>
              <a:gd name="connsiteX4584" fmla="*/ 6669446 w 12191999"/>
              <a:gd name="connsiteY4584" fmla="*/ 4106893 h 4524375"/>
              <a:gd name="connsiteX4585" fmla="*/ 6668256 w 12191999"/>
              <a:gd name="connsiteY4585" fmla="*/ 4091416 h 4524375"/>
              <a:gd name="connsiteX4586" fmla="*/ 6668256 w 12191999"/>
              <a:gd name="connsiteY4586" fmla="*/ 4073955 h 4524375"/>
              <a:gd name="connsiteX4587" fmla="*/ 6669049 w 12191999"/>
              <a:gd name="connsiteY4587" fmla="*/ 4038240 h 4524375"/>
              <a:gd name="connsiteX4588" fmla="*/ 6669446 w 12191999"/>
              <a:gd name="connsiteY4588" fmla="*/ 4000540 h 4524375"/>
              <a:gd name="connsiteX4589" fmla="*/ 6669446 w 12191999"/>
              <a:gd name="connsiteY4589" fmla="*/ 3981889 h 4524375"/>
              <a:gd name="connsiteX4590" fmla="*/ 6669049 w 12191999"/>
              <a:gd name="connsiteY4590" fmla="*/ 3963634 h 4524375"/>
              <a:gd name="connsiteX4591" fmla="*/ 6667859 w 12191999"/>
              <a:gd name="connsiteY4591" fmla="*/ 3946173 h 4524375"/>
              <a:gd name="connsiteX4592" fmla="*/ 6665875 w 12191999"/>
              <a:gd name="connsiteY4592" fmla="*/ 3929506 h 4524375"/>
              <a:gd name="connsiteX4593" fmla="*/ 6664287 w 12191999"/>
              <a:gd name="connsiteY4593" fmla="*/ 3930300 h 4524375"/>
              <a:gd name="connsiteX4594" fmla="*/ 6662700 w 12191999"/>
              <a:gd name="connsiteY4594" fmla="*/ 3931490 h 4524375"/>
              <a:gd name="connsiteX4595" fmla="*/ 6660319 w 12191999"/>
              <a:gd name="connsiteY4595" fmla="*/ 3933871 h 4524375"/>
              <a:gd name="connsiteX4596" fmla="*/ 6648810 w 12191999"/>
              <a:gd name="connsiteY4596" fmla="*/ 3965221 h 4524375"/>
              <a:gd name="connsiteX4597" fmla="*/ 6636905 w 12191999"/>
              <a:gd name="connsiteY4597" fmla="*/ 3995778 h 4524375"/>
              <a:gd name="connsiteX4598" fmla="*/ 6634920 w 12191999"/>
              <a:gd name="connsiteY4598" fmla="*/ 4014430 h 4524375"/>
              <a:gd name="connsiteX4599" fmla="*/ 6634127 w 12191999"/>
              <a:gd name="connsiteY4599" fmla="*/ 4034271 h 4524375"/>
              <a:gd name="connsiteX4600" fmla="*/ 6634127 w 12191999"/>
              <a:gd name="connsiteY4600" fmla="*/ 4054510 h 4524375"/>
              <a:gd name="connsiteX4601" fmla="*/ 6633730 w 12191999"/>
              <a:gd name="connsiteY4601" fmla="*/ 4073955 h 4524375"/>
              <a:gd name="connsiteX4602" fmla="*/ 6633730 w 12191999"/>
              <a:gd name="connsiteY4602" fmla="*/ 4111655 h 4524375"/>
              <a:gd name="connsiteX4603" fmla="*/ 6633730 w 12191999"/>
              <a:gd name="connsiteY4603" fmla="*/ 4128322 h 4524375"/>
              <a:gd name="connsiteX4604" fmla="*/ 6632539 w 12191999"/>
              <a:gd name="connsiteY4604" fmla="*/ 4142609 h 4524375"/>
              <a:gd name="connsiteX4605" fmla="*/ 6630952 w 12191999"/>
              <a:gd name="connsiteY4605" fmla="*/ 4154514 h 4524375"/>
              <a:gd name="connsiteX4606" fmla="*/ 6630158 w 12191999"/>
              <a:gd name="connsiteY4606" fmla="*/ 4159673 h 4524375"/>
              <a:gd name="connsiteX4607" fmla="*/ 6628968 w 12191999"/>
              <a:gd name="connsiteY4607" fmla="*/ 4163641 h 4524375"/>
              <a:gd name="connsiteX4608" fmla="*/ 6626983 w 12191999"/>
              <a:gd name="connsiteY4608" fmla="*/ 4167213 h 4524375"/>
              <a:gd name="connsiteX4609" fmla="*/ 6625396 w 12191999"/>
              <a:gd name="connsiteY4609" fmla="*/ 4169197 h 4524375"/>
              <a:gd name="connsiteX4610" fmla="*/ 6623015 w 12191999"/>
              <a:gd name="connsiteY4610" fmla="*/ 4170784 h 4524375"/>
              <a:gd name="connsiteX4611" fmla="*/ 6620237 w 12191999"/>
              <a:gd name="connsiteY4611" fmla="*/ 4170784 h 4524375"/>
              <a:gd name="connsiteX4612" fmla="*/ 6617459 w 12191999"/>
              <a:gd name="connsiteY4612" fmla="*/ 4170387 h 4524375"/>
              <a:gd name="connsiteX4613" fmla="*/ 6613887 w 12191999"/>
              <a:gd name="connsiteY4613" fmla="*/ 4168403 h 4524375"/>
              <a:gd name="connsiteX4614" fmla="*/ 6610316 w 12191999"/>
              <a:gd name="connsiteY4614" fmla="*/ 4164832 h 4524375"/>
              <a:gd name="connsiteX4615" fmla="*/ 6605554 w 12191999"/>
              <a:gd name="connsiteY4615" fmla="*/ 4160070 h 4524375"/>
              <a:gd name="connsiteX4616" fmla="*/ 6601188 w 12191999"/>
              <a:gd name="connsiteY4616" fmla="*/ 4154514 h 4524375"/>
              <a:gd name="connsiteX4617" fmla="*/ 6595632 w 12191999"/>
              <a:gd name="connsiteY4617" fmla="*/ 4147371 h 4524375"/>
              <a:gd name="connsiteX4618" fmla="*/ 6590076 w 12191999"/>
              <a:gd name="connsiteY4618" fmla="*/ 4138243 h 4524375"/>
              <a:gd name="connsiteX4619" fmla="*/ 6583330 w 12191999"/>
              <a:gd name="connsiteY4619" fmla="*/ 4128322 h 4524375"/>
              <a:gd name="connsiteX4620" fmla="*/ 6588092 w 12191999"/>
              <a:gd name="connsiteY4620" fmla="*/ 4122370 h 4524375"/>
              <a:gd name="connsiteX4621" fmla="*/ 6593251 w 12191999"/>
              <a:gd name="connsiteY4621" fmla="*/ 4115624 h 4524375"/>
              <a:gd name="connsiteX4622" fmla="*/ 6597617 w 12191999"/>
              <a:gd name="connsiteY4622" fmla="*/ 4109671 h 4524375"/>
              <a:gd name="connsiteX4623" fmla="*/ 6601982 w 12191999"/>
              <a:gd name="connsiteY4623" fmla="*/ 4103322 h 4524375"/>
              <a:gd name="connsiteX4624" fmla="*/ 6605554 w 12191999"/>
              <a:gd name="connsiteY4624" fmla="*/ 4096972 h 4524375"/>
              <a:gd name="connsiteX4625" fmla="*/ 6607141 w 12191999"/>
              <a:gd name="connsiteY4625" fmla="*/ 4093401 h 4524375"/>
              <a:gd name="connsiteX4626" fmla="*/ 6607935 w 12191999"/>
              <a:gd name="connsiteY4626" fmla="*/ 4089829 h 4524375"/>
              <a:gd name="connsiteX4627" fmla="*/ 6608331 w 12191999"/>
              <a:gd name="connsiteY4627" fmla="*/ 4086257 h 4524375"/>
              <a:gd name="connsiteX4628" fmla="*/ 6608331 w 12191999"/>
              <a:gd name="connsiteY4628" fmla="*/ 4082289 h 4524375"/>
              <a:gd name="connsiteX4629" fmla="*/ 6607935 w 12191999"/>
              <a:gd name="connsiteY4629" fmla="*/ 4078321 h 4524375"/>
              <a:gd name="connsiteX4630" fmla="*/ 6606744 w 12191999"/>
              <a:gd name="connsiteY4630" fmla="*/ 4073955 h 4524375"/>
              <a:gd name="connsiteX4631" fmla="*/ 6604760 w 12191999"/>
              <a:gd name="connsiteY4631" fmla="*/ 4071574 h 4524375"/>
              <a:gd name="connsiteX4632" fmla="*/ 6601982 w 12191999"/>
              <a:gd name="connsiteY4632" fmla="*/ 4068400 h 4524375"/>
              <a:gd name="connsiteX4633" fmla="*/ 6599998 w 12191999"/>
              <a:gd name="connsiteY4633" fmla="*/ 4064431 h 4524375"/>
              <a:gd name="connsiteX4634" fmla="*/ 6597617 w 12191999"/>
              <a:gd name="connsiteY4634" fmla="*/ 4059272 h 4524375"/>
              <a:gd name="connsiteX4635" fmla="*/ 6593251 w 12191999"/>
              <a:gd name="connsiteY4635" fmla="*/ 4046970 h 4524375"/>
              <a:gd name="connsiteX4636" fmla="*/ 6588092 w 12191999"/>
              <a:gd name="connsiteY4636" fmla="*/ 4032287 h 4524375"/>
              <a:gd name="connsiteX4637" fmla="*/ 6582933 w 12191999"/>
              <a:gd name="connsiteY4637" fmla="*/ 4014430 h 4524375"/>
              <a:gd name="connsiteX4638" fmla="*/ 6577377 w 12191999"/>
              <a:gd name="connsiteY4638" fmla="*/ 3994588 h 4524375"/>
              <a:gd name="connsiteX4639" fmla="*/ 6566265 w 12191999"/>
              <a:gd name="connsiteY4639" fmla="*/ 3950538 h 4524375"/>
              <a:gd name="connsiteX4640" fmla="*/ 6522612 w 12191999"/>
              <a:gd name="connsiteY4640" fmla="*/ 3902918 h 4524375"/>
              <a:gd name="connsiteX4641" fmla="*/ 6518247 w 12191999"/>
              <a:gd name="connsiteY4641" fmla="*/ 3975539 h 4524375"/>
              <a:gd name="connsiteX4642" fmla="*/ 6500389 w 12191999"/>
              <a:gd name="connsiteY4642" fmla="*/ 3792199 h 4524375"/>
              <a:gd name="connsiteX4643" fmla="*/ 6491261 w 12191999"/>
              <a:gd name="connsiteY4643" fmla="*/ 3821962 h 4524375"/>
              <a:gd name="connsiteX4644" fmla="*/ 6484118 w 12191999"/>
              <a:gd name="connsiteY4644" fmla="*/ 3844979 h 4524375"/>
              <a:gd name="connsiteX4645" fmla="*/ 6481340 w 12191999"/>
              <a:gd name="connsiteY4645" fmla="*/ 3852519 h 4524375"/>
              <a:gd name="connsiteX4646" fmla="*/ 6480149 w 12191999"/>
              <a:gd name="connsiteY4646" fmla="*/ 3854900 h 4524375"/>
              <a:gd name="connsiteX4647" fmla="*/ 6479356 w 12191999"/>
              <a:gd name="connsiteY4647" fmla="*/ 3856884 h 4524375"/>
              <a:gd name="connsiteX4648" fmla="*/ 6478165 w 12191999"/>
              <a:gd name="connsiteY4648" fmla="*/ 3857678 h 4524375"/>
              <a:gd name="connsiteX4649" fmla="*/ 6477371 w 12191999"/>
              <a:gd name="connsiteY4649" fmla="*/ 3856884 h 4524375"/>
              <a:gd name="connsiteX4650" fmla="*/ 6476578 w 12191999"/>
              <a:gd name="connsiteY4650" fmla="*/ 3855694 h 4524375"/>
              <a:gd name="connsiteX4651" fmla="*/ 6476181 w 12191999"/>
              <a:gd name="connsiteY4651" fmla="*/ 3852916 h 4524375"/>
              <a:gd name="connsiteX4652" fmla="*/ 6474990 w 12191999"/>
              <a:gd name="connsiteY4652" fmla="*/ 3846566 h 4524375"/>
              <a:gd name="connsiteX4653" fmla="*/ 6474990 w 12191999"/>
              <a:gd name="connsiteY4653" fmla="*/ 3839423 h 4524375"/>
              <a:gd name="connsiteX4654" fmla="*/ 6475784 w 12191999"/>
              <a:gd name="connsiteY4654" fmla="*/ 3831883 h 4524375"/>
              <a:gd name="connsiteX4655" fmla="*/ 6476181 w 12191999"/>
              <a:gd name="connsiteY4655" fmla="*/ 3823153 h 4524375"/>
              <a:gd name="connsiteX4656" fmla="*/ 6478562 w 12191999"/>
              <a:gd name="connsiteY4656" fmla="*/ 3805295 h 4524375"/>
              <a:gd name="connsiteX4657" fmla="*/ 6482134 w 12191999"/>
              <a:gd name="connsiteY4657" fmla="*/ 3785850 h 4524375"/>
              <a:gd name="connsiteX4658" fmla="*/ 6478165 w 12191999"/>
              <a:gd name="connsiteY4658" fmla="*/ 3789025 h 4524375"/>
              <a:gd name="connsiteX4659" fmla="*/ 6474197 w 12191999"/>
              <a:gd name="connsiteY4659" fmla="*/ 3793787 h 4524375"/>
              <a:gd name="connsiteX4660" fmla="*/ 6470625 w 12191999"/>
              <a:gd name="connsiteY4660" fmla="*/ 3798152 h 4524375"/>
              <a:gd name="connsiteX4661" fmla="*/ 6467053 w 12191999"/>
              <a:gd name="connsiteY4661" fmla="*/ 3803708 h 4524375"/>
              <a:gd name="connsiteX4662" fmla="*/ 6463482 w 12191999"/>
              <a:gd name="connsiteY4662" fmla="*/ 3810057 h 4524375"/>
              <a:gd name="connsiteX4663" fmla="*/ 6460704 w 12191999"/>
              <a:gd name="connsiteY4663" fmla="*/ 3816010 h 4524375"/>
              <a:gd name="connsiteX4664" fmla="*/ 6457926 w 12191999"/>
              <a:gd name="connsiteY4664" fmla="*/ 3822756 h 4524375"/>
              <a:gd name="connsiteX4665" fmla="*/ 6455941 w 12191999"/>
              <a:gd name="connsiteY4665" fmla="*/ 3829502 h 4524375"/>
              <a:gd name="connsiteX4666" fmla="*/ 6455545 w 12191999"/>
              <a:gd name="connsiteY4666" fmla="*/ 3813629 h 4524375"/>
              <a:gd name="connsiteX4667" fmla="*/ 6455545 w 12191999"/>
              <a:gd name="connsiteY4667" fmla="*/ 3796961 h 4524375"/>
              <a:gd name="connsiteX4668" fmla="*/ 6455941 w 12191999"/>
              <a:gd name="connsiteY4668" fmla="*/ 3780294 h 4524375"/>
              <a:gd name="connsiteX4669" fmla="*/ 6456338 w 12191999"/>
              <a:gd name="connsiteY4669" fmla="*/ 3763230 h 4524375"/>
              <a:gd name="connsiteX4670" fmla="*/ 6450782 w 12191999"/>
              <a:gd name="connsiteY4670" fmla="*/ 3758865 h 4524375"/>
              <a:gd name="connsiteX4671" fmla="*/ 6444830 w 12191999"/>
              <a:gd name="connsiteY4671" fmla="*/ 3753309 h 4524375"/>
              <a:gd name="connsiteX4672" fmla="*/ 6439274 w 12191999"/>
              <a:gd name="connsiteY4672" fmla="*/ 3746563 h 4524375"/>
              <a:gd name="connsiteX4673" fmla="*/ 6433321 w 12191999"/>
              <a:gd name="connsiteY4673" fmla="*/ 3739023 h 4524375"/>
              <a:gd name="connsiteX4674" fmla="*/ 6427765 w 12191999"/>
              <a:gd name="connsiteY4674" fmla="*/ 3730689 h 4524375"/>
              <a:gd name="connsiteX4675" fmla="*/ 6422209 w 12191999"/>
              <a:gd name="connsiteY4675" fmla="*/ 3721959 h 4524375"/>
              <a:gd name="connsiteX4676" fmla="*/ 6410304 w 12191999"/>
              <a:gd name="connsiteY4676" fmla="*/ 3702117 h 4524375"/>
              <a:gd name="connsiteX4677" fmla="*/ 6406732 w 12191999"/>
              <a:gd name="connsiteY4677" fmla="*/ 3725133 h 4524375"/>
              <a:gd name="connsiteX4678" fmla="*/ 6403954 w 12191999"/>
              <a:gd name="connsiteY4678" fmla="*/ 3747356 h 4524375"/>
              <a:gd name="connsiteX4679" fmla="*/ 6403161 w 12191999"/>
              <a:gd name="connsiteY4679" fmla="*/ 3758468 h 4524375"/>
              <a:gd name="connsiteX4680" fmla="*/ 6402764 w 12191999"/>
              <a:gd name="connsiteY4680" fmla="*/ 3769579 h 4524375"/>
              <a:gd name="connsiteX4681" fmla="*/ 6402367 w 12191999"/>
              <a:gd name="connsiteY4681" fmla="*/ 3780691 h 4524375"/>
              <a:gd name="connsiteX4682" fmla="*/ 6402367 w 12191999"/>
              <a:gd name="connsiteY4682" fmla="*/ 3791803 h 4524375"/>
              <a:gd name="connsiteX4683" fmla="*/ 6402764 w 12191999"/>
              <a:gd name="connsiteY4683" fmla="*/ 3802914 h 4524375"/>
              <a:gd name="connsiteX4684" fmla="*/ 6403954 w 12191999"/>
              <a:gd name="connsiteY4684" fmla="*/ 3814026 h 4524375"/>
              <a:gd name="connsiteX4685" fmla="*/ 6404748 w 12191999"/>
              <a:gd name="connsiteY4685" fmla="*/ 3824740 h 4524375"/>
              <a:gd name="connsiteX4686" fmla="*/ 6406732 w 12191999"/>
              <a:gd name="connsiteY4686" fmla="*/ 3835852 h 4524375"/>
              <a:gd name="connsiteX4687" fmla="*/ 6408716 w 12191999"/>
              <a:gd name="connsiteY4687" fmla="*/ 3846566 h 4524375"/>
              <a:gd name="connsiteX4688" fmla="*/ 6411494 w 12191999"/>
              <a:gd name="connsiteY4688" fmla="*/ 3856884 h 4524375"/>
              <a:gd name="connsiteX4689" fmla="*/ 6414669 w 12191999"/>
              <a:gd name="connsiteY4689" fmla="*/ 3867599 h 4524375"/>
              <a:gd name="connsiteX4690" fmla="*/ 6417844 w 12191999"/>
              <a:gd name="connsiteY4690" fmla="*/ 3878314 h 4524375"/>
              <a:gd name="connsiteX4691" fmla="*/ 6356729 w 12191999"/>
              <a:gd name="connsiteY4691" fmla="*/ 3769976 h 4524375"/>
              <a:gd name="connsiteX4692" fmla="*/ 6333712 w 12191999"/>
              <a:gd name="connsiteY4692" fmla="*/ 3828312 h 4524375"/>
              <a:gd name="connsiteX4693" fmla="*/ 6315854 w 12191999"/>
              <a:gd name="connsiteY4693" fmla="*/ 3870774 h 4524375"/>
              <a:gd name="connsiteX4694" fmla="*/ 6308314 w 12191999"/>
              <a:gd name="connsiteY4694" fmla="*/ 3887441 h 4524375"/>
              <a:gd name="connsiteX4695" fmla="*/ 6301567 w 12191999"/>
              <a:gd name="connsiteY4695" fmla="*/ 3901727 h 4524375"/>
              <a:gd name="connsiteX4696" fmla="*/ 6295615 w 12191999"/>
              <a:gd name="connsiteY4696" fmla="*/ 3914029 h 4524375"/>
              <a:gd name="connsiteX4697" fmla="*/ 6288868 w 12191999"/>
              <a:gd name="connsiteY4697" fmla="*/ 3925934 h 4524375"/>
              <a:gd name="connsiteX4698" fmla="*/ 6282519 w 12191999"/>
              <a:gd name="connsiteY4698" fmla="*/ 3937046 h 4524375"/>
              <a:gd name="connsiteX4699" fmla="*/ 6275772 w 12191999"/>
              <a:gd name="connsiteY4699" fmla="*/ 3948157 h 4524375"/>
              <a:gd name="connsiteX4700" fmla="*/ 6259501 w 12191999"/>
              <a:gd name="connsiteY4700" fmla="*/ 3972761 h 4524375"/>
              <a:gd name="connsiteX4701" fmla="*/ 6238071 w 12191999"/>
              <a:gd name="connsiteY4701" fmla="*/ 4004112 h 4524375"/>
              <a:gd name="connsiteX4702" fmla="*/ 6209498 w 12191999"/>
              <a:gd name="connsiteY4702" fmla="*/ 4047367 h 4524375"/>
              <a:gd name="connsiteX4703" fmla="*/ 6209101 w 12191999"/>
              <a:gd name="connsiteY4703" fmla="*/ 4035462 h 4524375"/>
              <a:gd name="connsiteX4704" fmla="*/ 6209101 w 12191999"/>
              <a:gd name="connsiteY4704" fmla="*/ 4023954 h 4524375"/>
              <a:gd name="connsiteX4705" fmla="*/ 6209498 w 12191999"/>
              <a:gd name="connsiteY4705" fmla="*/ 4012445 h 4524375"/>
              <a:gd name="connsiteX4706" fmla="*/ 6209895 w 12191999"/>
              <a:gd name="connsiteY4706" fmla="*/ 4001334 h 4524375"/>
              <a:gd name="connsiteX4707" fmla="*/ 6212673 w 12191999"/>
              <a:gd name="connsiteY4707" fmla="*/ 3979508 h 4524375"/>
              <a:gd name="connsiteX4708" fmla="*/ 6215054 w 12191999"/>
              <a:gd name="connsiteY4708" fmla="*/ 3958872 h 4524375"/>
              <a:gd name="connsiteX4709" fmla="*/ 6217038 w 12191999"/>
              <a:gd name="connsiteY4709" fmla="*/ 3939030 h 4524375"/>
              <a:gd name="connsiteX4710" fmla="*/ 6217832 w 12191999"/>
              <a:gd name="connsiteY4710" fmla="*/ 3929506 h 4524375"/>
              <a:gd name="connsiteX4711" fmla="*/ 6218229 w 12191999"/>
              <a:gd name="connsiteY4711" fmla="*/ 3919585 h 4524375"/>
              <a:gd name="connsiteX4712" fmla="*/ 6217832 w 12191999"/>
              <a:gd name="connsiteY4712" fmla="*/ 3910061 h 4524375"/>
              <a:gd name="connsiteX4713" fmla="*/ 6216642 w 12191999"/>
              <a:gd name="connsiteY4713" fmla="*/ 3900933 h 4524375"/>
              <a:gd name="connsiteX4714" fmla="*/ 6215054 w 12191999"/>
              <a:gd name="connsiteY4714" fmla="*/ 3891806 h 4524375"/>
              <a:gd name="connsiteX4715" fmla="*/ 6212673 w 12191999"/>
              <a:gd name="connsiteY4715" fmla="*/ 3883472 h 4524375"/>
              <a:gd name="connsiteX4716" fmla="*/ 6208705 w 12191999"/>
              <a:gd name="connsiteY4716" fmla="*/ 3894981 h 4524375"/>
              <a:gd name="connsiteX4717" fmla="*/ 6204339 w 12191999"/>
              <a:gd name="connsiteY4717" fmla="*/ 3905695 h 4524375"/>
              <a:gd name="connsiteX4718" fmla="*/ 6200371 w 12191999"/>
              <a:gd name="connsiteY4718" fmla="*/ 3914029 h 4524375"/>
              <a:gd name="connsiteX4719" fmla="*/ 6196005 w 12191999"/>
              <a:gd name="connsiteY4719" fmla="*/ 3921172 h 4524375"/>
              <a:gd name="connsiteX4720" fmla="*/ 6192037 w 12191999"/>
              <a:gd name="connsiteY4720" fmla="*/ 3927522 h 4524375"/>
              <a:gd name="connsiteX4721" fmla="*/ 6187275 w 12191999"/>
              <a:gd name="connsiteY4721" fmla="*/ 3931887 h 4524375"/>
              <a:gd name="connsiteX4722" fmla="*/ 6183306 w 12191999"/>
              <a:gd name="connsiteY4722" fmla="*/ 3935062 h 4524375"/>
              <a:gd name="connsiteX4723" fmla="*/ 6178544 w 12191999"/>
              <a:gd name="connsiteY4723" fmla="*/ 3937046 h 4524375"/>
              <a:gd name="connsiteX4724" fmla="*/ 6174576 w 12191999"/>
              <a:gd name="connsiteY4724" fmla="*/ 3937839 h 4524375"/>
              <a:gd name="connsiteX4725" fmla="*/ 6170210 w 12191999"/>
              <a:gd name="connsiteY4725" fmla="*/ 3937839 h 4524375"/>
              <a:gd name="connsiteX4726" fmla="*/ 6165448 w 12191999"/>
              <a:gd name="connsiteY4726" fmla="*/ 3937046 h 4524375"/>
              <a:gd name="connsiteX4727" fmla="*/ 6161083 w 12191999"/>
              <a:gd name="connsiteY4727" fmla="*/ 3935062 h 4524375"/>
              <a:gd name="connsiteX4728" fmla="*/ 6157114 w 12191999"/>
              <a:gd name="connsiteY4728" fmla="*/ 3931887 h 4524375"/>
              <a:gd name="connsiteX4729" fmla="*/ 6152352 w 12191999"/>
              <a:gd name="connsiteY4729" fmla="*/ 3928315 h 4524375"/>
              <a:gd name="connsiteX4730" fmla="*/ 6147987 w 12191999"/>
              <a:gd name="connsiteY4730" fmla="*/ 3923950 h 4524375"/>
              <a:gd name="connsiteX4731" fmla="*/ 6143225 w 12191999"/>
              <a:gd name="connsiteY4731" fmla="*/ 3918791 h 4524375"/>
              <a:gd name="connsiteX4732" fmla="*/ 6139256 w 12191999"/>
              <a:gd name="connsiteY4732" fmla="*/ 3913235 h 4524375"/>
              <a:gd name="connsiteX4733" fmla="*/ 6134891 w 12191999"/>
              <a:gd name="connsiteY4733" fmla="*/ 3907283 h 4524375"/>
              <a:gd name="connsiteX4734" fmla="*/ 6126160 w 12191999"/>
              <a:gd name="connsiteY4734" fmla="*/ 3893393 h 4524375"/>
              <a:gd name="connsiteX4735" fmla="*/ 6117429 w 12191999"/>
              <a:gd name="connsiteY4735" fmla="*/ 3878710 h 4524375"/>
              <a:gd name="connsiteX4736" fmla="*/ 6109492 w 12191999"/>
              <a:gd name="connsiteY4736" fmla="*/ 3863234 h 4524375"/>
              <a:gd name="connsiteX4737" fmla="*/ 6093618 w 12191999"/>
              <a:gd name="connsiteY4737" fmla="*/ 3832280 h 4524375"/>
              <a:gd name="connsiteX4738" fmla="*/ 6086475 w 12191999"/>
              <a:gd name="connsiteY4738" fmla="*/ 3817597 h 4524375"/>
              <a:gd name="connsiteX4739" fmla="*/ 6079729 w 12191999"/>
              <a:gd name="connsiteY4739" fmla="*/ 3804898 h 4524375"/>
              <a:gd name="connsiteX4740" fmla="*/ 6069411 w 12191999"/>
              <a:gd name="connsiteY4740" fmla="*/ 3806882 h 4524375"/>
              <a:gd name="connsiteX4741" fmla="*/ 6060284 w 12191999"/>
              <a:gd name="connsiteY4741" fmla="*/ 3808470 h 4524375"/>
              <a:gd name="connsiteX4742" fmla="*/ 6051553 w 12191999"/>
              <a:gd name="connsiteY4742" fmla="*/ 3809263 h 4524375"/>
              <a:gd name="connsiteX4743" fmla="*/ 6044013 w 12191999"/>
              <a:gd name="connsiteY4743" fmla="*/ 3810057 h 4524375"/>
              <a:gd name="connsiteX4744" fmla="*/ 6043219 w 12191999"/>
              <a:gd name="connsiteY4744" fmla="*/ 3823153 h 4524375"/>
              <a:gd name="connsiteX4745" fmla="*/ 6038457 w 12191999"/>
              <a:gd name="connsiteY4745" fmla="*/ 3827121 h 4524375"/>
              <a:gd name="connsiteX4746" fmla="*/ 6034092 w 12191999"/>
              <a:gd name="connsiteY4746" fmla="*/ 3832280 h 4524375"/>
              <a:gd name="connsiteX4747" fmla="*/ 6030520 w 12191999"/>
              <a:gd name="connsiteY4747" fmla="*/ 3837439 h 4524375"/>
              <a:gd name="connsiteX4748" fmla="*/ 6026948 w 12191999"/>
              <a:gd name="connsiteY4748" fmla="*/ 3842995 h 4524375"/>
              <a:gd name="connsiteX4749" fmla="*/ 6023774 w 12191999"/>
              <a:gd name="connsiteY4749" fmla="*/ 3848551 h 4524375"/>
              <a:gd name="connsiteX4750" fmla="*/ 6021392 w 12191999"/>
              <a:gd name="connsiteY4750" fmla="*/ 3854503 h 4524375"/>
              <a:gd name="connsiteX4751" fmla="*/ 6019408 w 12191999"/>
              <a:gd name="connsiteY4751" fmla="*/ 3860456 h 4524375"/>
              <a:gd name="connsiteX4752" fmla="*/ 6017423 w 12191999"/>
              <a:gd name="connsiteY4752" fmla="*/ 3867202 h 4524375"/>
              <a:gd name="connsiteX4753" fmla="*/ 6013852 w 12191999"/>
              <a:gd name="connsiteY4753" fmla="*/ 3880695 h 4524375"/>
              <a:gd name="connsiteX4754" fmla="*/ 6011868 w 12191999"/>
              <a:gd name="connsiteY4754" fmla="*/ 3894981 h 4524375"/>
              <a:gd name="connsiteX4755" fmla="*/ 6009884 w 12191999"/>
              <a:gd name="connsiteY4755" fmla="*/ 3909664 h 4524375"/>
              <a:gd name="connsiteX4756" fmla="*/ 6008693 w 12191999"/>
              <a:gd name="connsiteY4756" fmla="*/ 3924744 h 4524375"/>
              <a:gd name="connsiteX4757" fmla="*/ 6006312 w 12191999"/>
              <a:gd name="connsiteY4757" fmla="*/ 3954507 h 4524375"/>
              <a:gd name="connsiteX4758" fmla="*/ 6005121 w 12191999"/>
              <a:gd name="connsiteY4758" fmla="*/ 3969190 h 4524375"/>
              <a:gd name="connsiteX4759" fmla="*/ 6003534 w 12191999"/>
              <a:gd name="connsiteY4759" fmla="*/ 3983476 h 4524375"/>
              <a:gd name="connsiteX4760" fmla="*/ 6001154 w 12191999"/>
              <a:gd name="connsiteY4760" fmla="*/ 3997365 h 4524375"/>
              <a:gd name="connsiteX4761" fmla="*/ 5997979 w 12191999"/>
              <a:gd name="connsiteY4761" fmla="*/ 4009271 h 4524375"/>
              <a:gd name="connsiteX4762" fmla="*/ 5995994 w 12191999"/>
              <a:gd name="connsiteY4762" fmla="*/ 4015223 h 4524375"/>
              <a:gd name="connsiteX4763" fmla="*/ 5994010 w 12191999"/>
              <a:gd name="connsiteY4763" fmla="*/ 4020779 h 4524375"/>
              <a:gd name="connsiteX4764" fmla="*/ 5990835 w 12191999"/>
              <a:gd name="connsiteY4764" fmla="*/ 4025938 h 4524375"/>
              <a:gd name="connsiteX4765" fmla="*/ 5988454 w 12191999"/>
              <a:gd name="connsiteY4765" fmla="*/ 4031097 h 4524375"/>
              <a:gd name="connsiteX4766" fmla="*/ 5989644 w 12191999"/>
              <a:gd name="connsiteY4766" fmla="*/ 4012842 h 4524375"/>
              <a:gd name="connsiteX4767" fmla="*/ 5990041 w 12191999"/>
              <a:gd name="connsiteY4767" fmla="*/ 4002921 h 4524375"/>
              <a:gd name="connsiteX4768" fmla="*/ 5990041 w 12191999"/>
              <a:gd name="connsiteY4768" fmla="*/ 3993000 h 4524375"/>
              <a:gd name="connsiteX4769" fmla="*/ 5989644 w 12191999"/>
              <a:gd name="connsiteY4769" fmla="*/ 3983476 h 4524375"/>
              <a:gd name="connsiteX4770" fmla="*/ 5988454 w 12191999"/>
              <a:gd name="connsiteY4770" fmla="*/ 3975936 h 4524375"/>
              <a:gd name="connsiteX4771" fmla="*/ 5987661 w 12191999"/>
              <a:gd name="connsiteY4771" fmla="*/ 3972761 h 4524375"/>
              <a:gd name="connsiteX4772" fmla="*/ 5986470 w 12191999"/>
              <a:gd name="connsiteY4772" fmla="*/ 3970380 h 4524375"/>
              <a:gd name="connsiteX4773" fmla="*/ 5984882 w 12191999"/>
              <a:gd name="connsiteY4773" fmla="*/ 3968396 h 4524375"/>
              <a:gd name="connsiteX4774" fmla="*/ 5983295 w 12191999"/>
              <a:gd name="connsiteY4774" fmla="*/ 3967206 h 4524375"/>
              <a:gd name="connsiteX4775" fmla="*/ 5944404 w 12191999"/>
              <a:gd name="connsiteY4775" fmla="*/ 4097766 h 4524375"/>
              <a:gd name="connsiteX4776" fmla="*/ 5942816 w 12191999"/>
              <a:gd name="connsiteY4776" fmla="*/ 4093797 h 4524375"/>
              <a:gd name="connsiteX4777" fmla="*/ 5942420 w 12191999"/>
              <a:gd name="connsiteY4777" fmla="*/ 4089432 h 4524375"/>
              <a:gd name="connsiteX4778" fmla="*/ 5941626 w 12191999"/>
              <a:gd name="connsiteY4778" fmla="*/ 4084670 h 4524375"/>
              <a:gd name="connsiteX4779" fmla="*/ 5941626 w 12191999"/>
              <a:gd name="connsiteY4779" fmla="*/ 4080702 h 4524375"/>
              <a:gd name="connsiteX4780" fmla="*/ 5941626 w 12191999"/>
              <a:gd name="connsiteY4780" fmla="*/ 4071971 h 4524375"/>
              <a:gd name="connsiteX4781" fmla="*/ 5942816 w 12191999"/>
              <a:gd name="connsiteY4781" fmla="*/ 4062844 h 4524375"/>
              <a:gd name="connsiteX4782" fmla="*/ 5944404 w 12191999"/>
              <a:gd name="connsiteY4782" fmla="*/ 4054510 h 4524375"/>
              <a:gd name="connsiteX4783" fmla="*/ 5946389 w 12191999"/>
              <a:gd name="connsiteY4783" fmla="*/ 4045780 h 4524375"/>
              <a:gd name="connsiteX4784" fmla="*/ 5951150 w 12191999"/>
              <a:gd name="connsiteY4784" fmla="*/ 4027922 h 4524375"/>
              <a:gd name="connsiteX4785" fmla="*/ 5953135 w 12191999"/>
              <a:gd name="connsiteY4785" fmla="*/ 4018795 h 4524375"/>
              <a:gd name="connsiteX4786" fmla="*/ 5953929 w 12191999"/>
              <a:gd name="connsiteY4786" fmla="*/ 4009667 h 4524375"/>
              <a:gd name="connsiteX4787" fmla="*/ 5954721 w 12191999"/>
              <a:gd name="connsiteY4787" fmla="*/ 4000540 h 4524375"/>
              <a:gd name="connsiteX4788" fmla="*/ 5953929 w 12191999"/>
              <a:gd name="connsiteY4788" fmla="*/ 3991016 h 4524375"/>
              <a:gd name="connsiteX4789" fmla="*/ 5953135 w 12191999"/>
              <a:gd name="connsiteY4789" fmla="*/ 3986651 h 4524375"/>
              <a:gd name="connsiteX4790" fmla="*/ 5951943 w 12191999"/>
              <a:gd name="connsiteY4790" fmla="*/ 3981492 h 4524375"/>
              <a:gd name="connsiteX4791" fmla="*/ 5950357 w 12191999"/>
              <a:gd name="connsiteY4791" fmla="*/ 3976333 h 4524375"/>
              <a:gd name="connsiteX4792" fmla="*/ 5949165 w 12191999"/>
              <a:gd name="connsiteY4792" fmla="*/ 3971571 h 4524375"/>
              <a:gd name="connsiteX4793" fmla="*/ 5946389 w 12191999"/>
              <a:gd name="connsiteY4793" fmla="*/ 3966412 h 4524375"/>
              <a:gd name="connsiteX4794" fmla="*/ 5943611 w 12191999"/>
              <a:gd name="connsiteY4794" fmla="*/ 3961253 h 4524375"/>
              <a:gd name="connsiteX4795" fmla="*/ 5940436 w 12191999"/>
              <a:gd name="connsiteY4795" fmla="*/ 3956094 h 4524375"/>
              <a:gd name="connsiteX4796" fmla="*/ 5936467 w 12191999"/>
              <a:gd name="connsiteY4796" fmla="*/ 3950538 h 4524375"/>
              <a:gd name="connsiteX4797" fmla="*/ 5909481 w 12191999"/>
              <a:gd name="connsiteY4797" fmla="*/ 3985857 h 4524375"/>
              <a:gd name="connsiteX4798" fmla="*/ 5897576 w 12191999"/>
              <a:gd name="connsiteY4798" fmla="*/ 4001731 h 4524375"/>
              <a:gd name="connsiteX4799" fmla="*/ 5885273 w 12191999"/>
              <a:gd name="connsiteY4799" fmla="*/ 4016811 h 4524375"/>
              <a:gd name="connsiteX4800" fmla="*/ 5873764 w 12191999"/>
              <a:gd name="connsiteY4800" fmla="*/ 4029906 h 4524375"/>
              <a:gd name="connsiteX4801" fmla="*/ 5862653 w 12191999"/>
              <a:gd name="connsiteY4801" fmla="*/ 4042208 h 4524375"/>
              <a:gd name="connsiteX4802" fmla="*/ 5851541 w 12191999"/>
              <a:gd name="connsiteY4802" fmla="*/ 4052923 h 4524375"/>
              <a:gd name="connsiteX4803" fmla="*/ 5846382 w 12191999"/>
              <a:gd name="connsiteY4803" fmla="*/ 4057288 h 4524375"/>
              <a:gd name="connsiteX4804" fmla="*/ 5840826 w 12191999"/>
              <a:gd name="connsiteY4804" fmla="*/ 4062050 h 4524375"/>
              <a:gd name="connsiteX4805" fmla="*/ 5835667 w 12191999"/>
              <a:gd name="connsiteY4805" fmla="*/ 4065622 h 4524375"/>
              <a:gd name="connsiteX4806" fmla="*/ 5830111 w 12191999"/>
              <a:gd name="connsiteY4806" fmla="*/ 4068400 h 4524375"/>
              <a:gd name="connsiteX4807" fmla="*/ 5824952 w 12191999"/>
              <a:gd name="connsiteY4807" fmla="*/ 4071574 h 4524375"/>
              <a:gd name="connsiteX4808" fmla="*/ 5820190 w 12191999"/>
              <a:gd name="connsiteY4808" fmla="*/ 4073559 h 4524375"/>
              <a:gd name="connsiteX4809" fmla="*/ 5814635 w 12191999"/>
              <a:gd name="connsiteY4809" fmla="*/ 4075146 h 4524375"/>
              <a:gd name="connsiteX4810" fmla="*/ 5809476 w 12191999"/>
              <a:gd name="connsiteY4810" fmla="*/ 4075940 h 4524375"/>
              <a:gd name="connsiteX4811" fmla="*/ 5804316 w 12191999"/>
              <a:gd name="connsiteY4811" fmla="*/ 4076733 h 4524375"/>
              <a:gd name="connsiteX4812" fmla="*/ 5798761 w 12191999"/>
              <a:gd name="connsiteY4812" fmla="*/ 4076733 h 4524375"/>
              <a:gd name="connsiteX4813" fmla="*/ 5793601 w 12191999"/>
              <a:gd name="connsiteY4813" fmla="*/ 4075940 h 4524375"/>
              <a:gd name="connsiteX4814" fmla="*/ 5788046 w 12191999"/>
              <a:gd name="connsiteY4814" fmla="*/ 4074749 h 4524375"/>
              <a:gd name="connsiteX4815" fmla="*/ 5782490 w 12191999"/>
              <a:gd name="connsiteY4815" fmla="*/ 4072765 h 4524375"/>
              <a:gd name="connsiteX4816" fmla="*/ 5777330 w 12191999"/>
              <a:gd name="connsiteY4816" fmla="*/ 4069987 h 4524375"/>
              <a:gd name="connsiteX4817" fmla="*/ 5771775 w 12191999"/>
              <a:gd name="connsiteY4817" fmla="*/ 4066416 h 4524375"/>
              <a:gd name="connsiteX4818" fmla="*/ 5765822 w 12191999"/>
              <a:gd name="connsiteY4818" fmla="*/ 4062447 h 4524375"/>
              <a:gd name="connsiteX4819" fmla="*/ 5760266 w 12191999"/>
              <a:gd name="connsiteY4819" fmla="*/ 4058082 h 4524375"/>
              <a:gd name="connsiteX4820" fmla="*/ 5754711 w 12191999"/>
              <a:gd name="connsiteY4820" fmla="*/ 4052526 h 4524375"/>
              <a:gd name="connsiteX4821" fmla="*/ 5750742 w 12191999"/>
              <a:gd name="connsiteY4821" fmla="*/ 4053717 h 4524375"/>
              <a:gd name="connsiteX4822" fmla="*/ 5746773 w 12191999"/>
              <a:gd name="connsiteY4822" fmla="*/ 4055304 h 4524375"/>
              <a:gd name="connsiteX4823" fmla="*/ 5743201 w 12191999"/>
              <a:gd name="connsiteY4823" fmla="*/ 4058082 h 4524375"/>
              <a:gd name="connsiteX4824" fmla="*/ 5740027 w 12191999"/>
              <a:gd name="connsiteY4824" fmla="*/ 4060066 h 4524375"/>
              <a:gd name="connsiteX4825" fmla="*/ 5737645 w 12191999"/>
              <a:gd name="connsiteY4825" fmla="*/ 4062447 h 4524375"/>
              <a:gd name="connsiteX4826" fmla="*/ 5734869 w 12191999"/>
              <a:gd name="connsiteY4826" fmla="*/ 4065622 h 4524375"/>
              <a:gd name="connsiteX4827" fmla="*/ 5732486 w 12191999"/>
              <a:gd name="connsiteY4827" fmla="*/ 4068400 h 4524375"/>
              <a:gd name="connsiteX4828" fmla="*/ 5730502 w 12191999"/>
              <a:gd name="connsiteY4828" fmla="*/ 4071971 h 4524375"/>
              <a:gd name="connsiteX4829" fmla="*/ 5726931 w 12191999"/>
              <a:gd name="connsiteY4829" fmla="*/ 4079114 h 4524375"/>
              <a:gd name="connsiteX4830" fmla="*/ 5724549 w 12191999"/>
              <a:gd name="connsiteY4830" fmla="*/ 4087448 h 4524375"/>
              <a:gd name="connsiteX4831" fmla="*/ 5722565 w 12191999"/>
              <a:gd name="connsiteY4831" fmla="*/ 4095782 h 4524375"/>
              <a:gd name="connsiteX4832" fmla="*/ 5721374 w 12191999"/>
              <a:gd name="connsiteY4832" fmla="*/ 4105306 h 4524375"/>
              <a:gd name="connsiteX4833" fmla="*/ 5721374 w 12191999"/>
              <a:gd name="connsiteY4833" fmla="*/ 4115227 h 4524375"/>
              <a:gd name="connsiteX4834" fmla="*/ 5721374 w 12191999"/>
              <a:gd name="connsiteY4834" fmla="*/ 4125148 h 4524375"/>
              <a:gd name="connsiteX4835" fmla="*/ 5722565 w 12191999"/>
              <a:gd name="connsiteY4835" fmla="*/ 4135862 h 4524375"/>
              <a:gd name="connsiteX4836" fmla="*/ 5723359 w 12191999"/>
              <a:gd name="connsiteY4836" fmla="*/ 4146577 h 4524375"/>
              <a:gd name="connsiteX4837" fmla="*/ 5726534 w 12191999"/>
              <a:gd name="connsiteY4837" fmla="*/ 4168800 h 4524375"/>
              <a:gd name="connsiteX4838" fmla="*/ 5730502 w 12191999"/>
              <a:gd name="connsiteY4838" fmla="*/ 4190626 h 4524375"/>
              <a:gd name="connsiteX4839" fmla="*/ 5734471 w 12191999"/>
              <a:gd name="connsiteY4839" fmla="*/ 4212056 h 4524375"/>
              <a:gd name="connsiteX4840" fmla="*/ 5738440 w 12191999"/>
              <a:gd name="connsiteY4840" fmla="*/ 4231898 h 4524375"/>
              <a:gd name="connsiteX4841" fmla="*/ 5741218 w 12191999"/>
              <a:gd name="connsiteY4841" fmla="*/ 4250152 h 4524375"/>
              <a:gd name="connsiteX4842" fmla="*/ 5742011 w 12191999"/>
              <a:gd name="connsiteY4842" fmla="*/ 4258486 h 4524375"/>
              <a:gd name="connsiteX4843" fmla="*/ 5742011 w 12191999"/>
              <a:gd name="connsiteY4843" fmla="*/ 4265232 h 4524375"/>
              <a:gd name="connsiteX4844" fmla="*/ 5741614 w 12191999"/>
              <a:gd name="connsiteY4844" fmla="*/ 4271979 h 4524375"/>
              <a:gd name="connsiteX4845" fmla="*/ 5741218 w 12191999"/>
              <a:gd name="connsiteY4845" fmla="*/ 4277534 h 4524375"/>
              <a:gd name="connsiteX4846" fmla="*/ 5739232 w 12191999"/>
              <a:gd name="connsiteY4846" fmla="*/ 4281900 h 4524375"/>
              <a:gd name="connsiteX4847" fmla="*/ 5738042 w 12191999"/>
              <a:gd name="connsiteY4847" fmla="*/ 4283487 h 4524375"/>
              <a:gd name="connsiteX4848" fmla="*/ 5736455 w 12191999"/>
              <a:gd name="connsiteY4848" fmla="*/ 4285074 h 4524375"/>
              <a:gd name="connsiteX4849" fmla="*/ 5734869 w 12191999"/>
              <a:gd name="connsiteY4849" fmla="*/ 4286662 h 4524375"/>
              <a:gd name="connsiteX4850" fmla="*/ 5733677 w 12191999"/>
              <a:gd name="connsiteY4850" fmla="*/ 4287455 h 4524375"/>
              <a:gd name="connsiteX4851" fmla="*/ 5730900 w 12191999"/>
              <a:gd name="connsiteY4851" fmla="*/ 4288249 h 4524375"/>
              <a:gd name="connsiteX4852" fmla="*/ 5728915 w 12191999"/>
              <a:gd name="connsiteY4852" fmla="*/ 4288646 h 4524375"/>
              <a:gd name="connsiteX4853" fmla="*/ 5726534 w 12191999"/>
              <a:gd name="connsiteY4853" fmla="*/ 4288646 h 4524375"/>
              <a:gd name="connsiteX4854" fmla="*/ 5723359 w 12191999"/>
              <a:gd name="connsiteY4854" fmla="*/ 4288249 h 4524375"/>
              <a:gd name="connsiteX4855" fmla="*/ 5717009 w 12191999"/>
              <a:gd name="connsiteY4855" fmla="*/ 4286662 h 4524375"/>
              <a:gd name="connsiteX4856" fmla="*/ 5712644 w 12191999"/>
              <a:gd name="connsiteY4856" fmla="*/ 4245787 h 4524375"/>
              <a:gd name="connsiteX4857" fmla="*/ 5708676 w 12191999"/>
              <a:gd name="connsiteY4857" fmla="*/ 4204516 h 4524375"/>
              <a:gd name="connsiteX4858" fmla="*/ 5706294 w 12191999"/>
              <a:gd name="connsiteY4858" fmla="*/ 4184277 h 4524375"/>
              <a:gd name="connsiteX4859" fmla="*/ 5703120 w 12191999"/>
              <a:gd name="connsiteY4859" fmla="*/ 4164832 h 4524375"/>
              <a:gd name="connsiteX4860" fmla="*/ 5699945 w 12191999"/>
              <a:gd name="connsiteY4860" fmla="*/ 4145387 h 4524375"/>
              <a:gd name="connsiteX4861" fmla="*/ 5696771 w 12191999"/>
              <a:gd name="connsiteY4861" fmla="*/ 4127132 h 4524375"/>
              <a:gd name="connsiteX4862" fmla="*/ 5693199 w 12191999"/>
              <a:gd name="connsiteY4862" fmla="*/ 4110068 h 4524375"/>
              <a:gd name="connsiteX4863" fmla="*/ 5688436 w 12191999"/>
              <a:gd name="connsiteY4863" fmla="*/ 4094194 h 4524375"/>
              <a:gd name="connsiteX4864" fmla="*/ 5684071 w 12191999"/>
              <a:gd name="connsiteY4864" fmla="*/ 4079511 h 4524375"/>
              <a:gd name="connsiteX4865" fmla="*/ 5680897 w 12191999"/>
              <a:gd name="connsiteY4865" fmla="*/ 4073162 h 4524375"/>
              <a:gd name="connsiteX4866" fmla="*/ 5678515 w 12191999"/>
              <a:gd name="connsiteY4866" fmla="*/ 4067209 h 4524375"/>
              <a:gd name="connsiteX4867" fmla="*/ 5675341 w 12191999"/>
              <a:gd name="connsiteY4867" fmla="*/ 4060860 h 4524375"/>
              <a:gd name="connsiteX4868" fmla="*/ 5672165 w 12191999"/>
              <a:gd name="connsiteY4868" fmla="*/ 4055701 h 4524375"/>
              <a:gd name="connsiteX4869" fmla="*/ 5668594 w 12191999"/>
              <a:gd name="connsiteY4869" fmla="*/ 4051336 h 4524375"/>
              <a:gd name="connsiteX4870" fmla="*/ 5665022 w 12191999"/>
              <a:gd name="connsiteY4870" fmla="*/ 4046970 h 4524375"/>
              <a:gd name="connsiteX4871" fmla="*/ 5661848 w 12191999"/>
              <a:gd name="connsiteY4871" fmla="*/ 4043399 h 4524375"/>
              <a:gd name="connsiteX4872" fmla="*/ 5657484 w 12191999"/>
              <a:gd name="connsiteY4872" fmla="*/ 4040224 h 4524375"/>
              <a:gd name="connsiteX4873" fmla="*/ 5653514 w 12191999"/>
              <a:gd name="connsiteY4873" fmla="*/ 4037843 h 4524375"/>
              <a:gd name="connsiteX4874" fmla="*/ 5649545 w 12191999"/>
              <a:gd name="connsiteY4874" fmla="*/ 4035462 h 4524375"/>
              <a:gd name="connsiteX4875" fmla="*/ 5644783 w 12191999"/>
              <a:gd name="connsiteY4875" fmla="*/ 4049748 h 4524375"/>
              <a:gd name="connsiteX4876" fmla="*/ 5641608 w 12191999"/>
              <a:gd name="connsiteY4876" fmla="*/ 4064034 h 4524375"/>
              <a:gd name="connsiteX4877" fmla="*/ 5638036 w 12191999"/>
              <a:gd name="connsiteY4877" fmla="*/ 4078321 h 4524375"/>
              <a:gd name="connsiteX4878" fmla="*/ 5634862 w 12191999"/>
              <a:gd name="connsiteY4878" fmla="*/ 4092210 h 4524375"/>
              <a:gd name="connsiteX4879" fmla="*/ 5629306 w 12191999"/>
              <a:gd name="connsiteY4879" fmla="*/ 4120783 h 4524375"/>
              <a:gd name="connsiteX4880" fmla="*/ 5623751 w 12191999"/>
              <a:gd name="connsiteY4880" fmla="*/ 4148164 h 4524375"/>
              <a:gd name="connsiteX4881" fmla="*/ 5620576 w 12191999"/>
              <a:gd name="connsiteY4881" fmla="*/ 4161260 h 4524375"/>
              <a:gd name="connsiteX4882" fmla="*/ 5617798 w 12191999"/>
              <a:gd name="connsiteY4882" fmla="*/ 4174356 h 4524375"/>
              <a:gd name="connsiteX4883" fmla="*/ 5614227 w 12191999"/>
              <a:gd name="connsiteY4883" fmla="*/ 4187055 h 4524375"/>
              <a:gd name="connsiteX4884" fmla="*/ 5609464 w 12191999"/>
              <a:gd name="connsiteY4884" fmla="*/ 4198563 h 4524375"/>
              <a:gd name="connsiteX4885" fmla="*/ 5605098 w 12191999"/>
              <a:gd name="connsiteY4885" fmla="*/ 4210072 h 4524375"/>
              <a:gd name="connsiteX4886" fmla="*/ 5599543 w 12191999"/>
              <a:gd name="connsiteY4886" fmla="*/ 4220786 h 4524375"/>
              <a:gd name="connsiteX4887" fmla="*/ 5592797 w 12191999"/>
              <a:gd name="connsiteY4887" fmla="*/ 4231104 h 4524375"/>
              <a:gd name="connsiteX4888" fmla="*/ 5589224 w 12191999"/>
              <a:gd name="connsiteY4888" fmla="*/ 4235469 h 4524375"/>
              <a:gd name="connsiteX4889" fmla="*/ 5585256 w 12191999"/>
              <a:gd name="connsiteY4889" fmla="*/ 4240231 h 4524375"/>
              <a:gd name="connsiteX4890" fmla="*/ 5586448 w 12191999"/>
              <a:gd name="connsiteY4890" fmla="*/ 4183880 h 4524375"/>
              <a:gd name="connsiteX4891" fmla="*/ 5580891 w 12191999"/>
              <a:gd name="connsiteY4891" fmla="*/ 4188642 h 4524375"/>
              <a:gd name="connsiteX4892" fmla="*/ 5575334 w 12191999"/>
              <a:gd name="connsiteY4892" fmla="*/ 4191817 h 4524375"/>
              <a:gd name="connsiteX4893" fmla="*/ 5568986 w 12191999"/>
              <a:gd name="connsiteY4893" fmla="*/ 4194595 h 4524375"/>
              <a:gd name="connsiteX4894" fmla="*/ 5562636 w 12191999"/>
              <a:gd name="connsiteY4894" fmla="*/ 4196182 h 4524375"/>
              <a:gd name="connsiteX4895" fmla="*/ 5566208 w 12191999"/>
              <a:gd name="connsiteY4895" fmla="*/ 4187848 h 4524375"/>
              <a:gd name="connsiteX4896" fmla="*/ 5569779 w 12191999"/>
              <a:gd name="connsiteY4896" fmla="*/ 4180308 h 4524375"/>
              <a:gd name="connsiteX4897" fmla="*/ 5577319 w 12191999"/>
              <a:gd name="connsiteY4897" fmla="*/ 4165625 h 4524375"/>
              <a:gd name="connsiteX4898" fmla="*/ 5580097 w 12191999"/>
              <a:gd name="connsiteY4898" fmla="*/ 4158482 h 4524375"/>
              <a:gd name="connsiteX4899" fmla="*/ 5583272 w 12191999"/>
              <a:gd name="connsiteY4899" fmla="*/ 4150942 h 4524375"/>
              <a:gd name="connsiteX4900" fmla="*/ 5585653 w 12191999"/>
              <a:gd name="connsiteY4900" fmla="*/ 4143402 h 4524375"/>
              <a:gd name="connsiteX4901" fmla="*/ 5587241 w 12191999"/>
              <a:gd name="connsiteY4901" fmla="*/ 4134672 h 4524375"/>
              <a:gd name="connsiteX4902" fmla="*/ 5587241 w 12191999"/>
              <a:gd name="connsiteY4902" fmla="*/ 4126735 h 4524375"/>
              <a:gd name="connsiteX4903" fmla="*/ 5587241 w 12191999"/>
              <a:gd name="connsiteY4903" fmla="*/ 4116417 h 4524375"/>
              <a:gd name="connsiteX4904" fmla="*/ 5587241 w 12191999"/>
              <a:gd name="connsiteY4904" fmla="*/ 4110862 h 4524375"/>
              <a:gd name="connsiteX4905" fmla="*/ 5586448 w 12191999"/>
              <a:gd name="connsiteY4905" fmla="*/ 4105306 h 4524375"/>
              <a:gd name="connsiteX4906" fmla="*/ 5584860 w 12191999"/>
              <a:gd name="connsiteY4906" fmla="*/ 4098956 h 4524375"/>
              <a:gd name="connsiteX4907" fmla="*/ 5582875 w 12191999"/>
              <a:gd name="connsiteY4907" fmla="*/ 4093797 h 4524375"/>
              <a:gd name="connsiteX4908" fmla="*/ 5580891 w 12191999"/>
              <a:gd name="connsiteY4908" fmla="*/ 4090226 h 4524375"/>
              <a:gd name="connsiteX4909" fmla="*/ 5579701 w 12191999"/>
              <a:gd name="connsiteY4909" fmla="*/ 4089432 h 4524375"/>
              <a:gd name="connsiteX4910" fmla="*/ 5578113 w 12191999"/>
              <a:gd name="connsiteY4910" fmla="*/ 4088639 h 4524375"/>
              <a:gd name="connsiteX4911" fmla="*/ 5577319 w 12191999"/>
              <a:gd name="connsiteY4911" fmla="*/ 4088242 h 4524375"/>
              <a:gd name="connsiteX4912" fmla="*/ 5576129 w 12191999"/>
              <a:gd name="connsiteY4912" fmla="*/ 4088242 h 4524375"/>
              <a:gd name="connsiteX4913" fmla="*/ 5573748 w 12191999"/>
              <a:gd name="connsiteY4913" fmla="*/ 4089432 h 4524375"/>
              <a:gd name="connsiteX4914" fmla="*/ 5570969 w 12191999"/>
              <a:gd name="connsiteY4914" fmla="*/ 4091416 h 4524375"/>
              <a:gd name="connsiteX4915" fmla="*/ 5568986 w 12191999"/>
              <a:gd name="connsiteY4915" fmla="*/ 4093797 h 4524375"/>
              <a:gd name="connsiteX4916" fmla="*/ 5566604 w 12191999"/>
              <a:gd name="connsiteY4916" fmla="*/ 4097369 h 4524375"/>
              <a:gd name="connsiteX4917" fmla="*/ 5563826 w 12191999"/>
              <a:gd name="connsiteY4917" fmla="*/ 4100941 h 4524375"/>
              <a:gd name="connsiteX4918" fmla="*/ 5559462 w 12191999"/>
              <a:gd name="connsiteY4918" fmla="*/ 4109671 h 4524375"/>
              <a:gd name="connsiteX4919" fmla="*/ 5555889 w 12191999"/>
              <a:gd name="connsiteY4919" fmla="*/ 4118005 h 4524375"/>
              <a:gd name="connsiteX4920" fmla="*/ 5552715 w 12191999"/>
              <a:gd name="connsiteY4920" fmla="*/ 4125148 h 4524375"/>
              <a:gd name="connsiteX4921" fmla="*/ 5551921 w 12191999"/>
              <a:gd name="connsiteY4921" fmla="*/ 4119989 h 4524375"/>
              <a:gd name="connsiteX4922" fmla="*/ 5551524 w 12191999"/>
              <a:gd name="connsiteY4922" fmla="*/ 4114433 h 4524375"/>
              <a:gd name="connsiteX4923" fmla="*/ 5551524 w 12191999"/>
              <a:gd name="connsiteY4923" fmla="*/ 4104512 h 4524375"/>
              <a:gd name="connsiteX4924" fmla="*/ 5552318 w 12191999"/>
              <a:gd name="connsiteY4924" fmla="*/ 4094194 h 4524375"/>
              <a:gd name="connsiteX4925" fmla="*/ 5553905 w 12191999"/>
              <a:gd name="connsiteY4925" fmla="*/ 4084273 h 4524375"/>
              <a:gd name="connsiteX4926" fmla="*/ 5549540 w 12191999"/>
              <a:gd name="connsiteY4926" fmla="*/ 4084273 h 4524375"/>
              <a:gd name="connsiteX4927" fmla="*/ 5545174 w 12191999"/>
              <a:gd name="connsiteY4927" fmla="*/ 4083876 h 4524375"/>
              <a:gd name="connsiteX4928" fmla="*/ 5541205 w 12191999"/>
              <a:gd name="connsiteY4928" fmla="*/ 4082686 h 4524375"/>
              <a:gd name="connsiteX4929" fmla="*/ 5537237 w 12191999"/>
              <a:gd name="connsiteY4929" fmla="*/ 4081099 h 4524375"/>
              <a:gd name="connsiteX4930" fmla="*/ 5533666 w 12191999"/>
              <a:gd name="connsiteY4930" fmla="*/ 4078321 h 4524375"/>
              <a:gd name="connsiteX4931" fmla="*/ 5530490 w 12191999"/>
              <a:gd name="connsiteY4931" fmla="*/ 4073955 h 4524375"/>
              <a:gd name="connsiteX4932" fmla="*/ 5527712 w 12191999"/>
              <a:gd name="connsiteY4932" fmla="*/ 4069193 h 4524375"/>
              <a:gd name="connsiteX4933" fmla="*/ 5524935 w 12191999"/>
              <a:gd name="connsiteY4933" fmla="*/ 4062447 h 4524375"/>
              <a:gd name="connsiteX4934" fmla="*/ 5520173 w 12191999"/>
              <a:gd name="connsiteY4934" fmla="*/ 4067606 h 4524375"/>
              <a:gd name="connsiteX4935" fmla="*/ 5515013 w 12191999"/>
              <a:gd name="connsiteY4935" fmla="*/ 4070384 h 4524375"/>
              <a:gd name="connsiteX4936" fmla="*/ 5509856 w 12191999"/>
              <a:gd name="connsiteY4936" fmla="*/ 4072765 h 4524375"/>
              <a:gd name="connsiteX4937" fmla="*/ 5504298 w 12191999"/>
              <a:gd name="connsiteY4937" fmla="*/ 4073559 h 4524375"/>
              <a:gd name="connsiteX4938" fmla="*/ 5499141 w 12191999"/>
              <a:gd name="connsiteY4938" fmla="*/ 4073559 h 4524375"/>
              <a:gd name="connsiteX4939" fmla="*/ 5493583 w 12191999"/>
              <a:gd name="connsiteY4939" fmla="*/ 4072765 h 4524375"/>
              <a:gd name="connsiteX4940" fmla="*/ 5488822 w 12191999"/>
              <a:gd name="connsiteY4940" fmla="*/ 4070384 h 4524375"/>
              <a:gd name="connsiteX4941" fmla="*/ 5483266 w 12191999"/>
              <a:gd name="connsiteY4941" fmla="*/ 4068400 h 4524375"/>
              <a:gd name="connsiteX4942" fmla="*/ 5471758 w 12191999"/>
              <a:gd name="connsiteY4942" fmla="*/ 4062844 h 4524375"/>
              <a:gd name="connsiteX4943" fmla="*/ 5459852 w 12191999"/>
              <a:gd name="connsiteY4943" fmla="*/ 4056891 h 4524375"/>
              <a:gd name="connsiteX4944" fmla="*/ 5453900 w 12191999"/>
              <a:gd name="connsiteY4944" fmla="*/ 4053717 h 4524375"/>
              <a:gd name="connsiteX4945" fmla="*/ 5447550 w 12191999"/>
              <a:gd name="connsiteY4945" fmla="*/ 4051336 h 4524375"/>
              <a:gd name="connsiteX4946" fmla="*/ 5441598 w 12191999"/>
              <a:gd name="connsiteY4946" fmla="*/ 4049351 h 4524375"/>
              <a:gd name="connsiteX4947" fmla="*/ 5434851 w 12191999"/>
              <a:gd name="connsiteY4947" fmla="*/ 4048161 h 4524375"/>
              <a:gd name="connsiteX4948" fmla="*/ 5432469 w 12191999"/>
              <a:gd name="connsiteY4948" fmla="*/ 4058082 h 4524375"/>
              <a:gd name="connsiteX4949" fmla="*/ 5430485 w 12191999"/>
              <a:gd name="connsiteY4949" fmla="*/ 4068400 h 4524375"/>
              <a:gd name="connsiteX4950" fmla="*/ 5429294 w 12191999"/>
              <a:gd name="connsiteY4950" fmla="*/ 4079511 h 4524375"/>
              <a:gd name="connsiteX4951" fmla="*/ 5428898 w 12191999"/>
              <a:gd name="connsiteY4951" fmla="*/ 4091416 h 4524375"/>
              <a:gd name="connsiteX4952" fmla="*/ 5428898 w 12191999"/>
              <a:gd name="connsiteY4952" fmla="*/ 4102925 h 4524375"/>
              <a:gd name="connsiteX4953" fmla="*/ 5429294 w 12191999"/>
              <a:gd name="connsiteY4953" fmla="*/ 4115227 h 4524375"/>
              <a:gd name="connsiteX4954" fmla="*/ 5430485 w 12191999"/>
              <a:gd name="connsiteY4954" fmla="*/ 4127926 h 4524375"/>
              <a:gd name="connsiteX4955" fmla="*/ 5431279 w 12191999"/>
              <a:gd name="connsiteY4955" fmla="*/ 4141021 h 4524375"/>
              <a:gd name="connsiteX4956" fmla="*/ 5433660 w 12191999"/>
              <a:gd name="connsiteY4956" fmla="*/ 4154117 h 4524375"/>
              <a:gd name="connsiteX4957" fmla="*/ 5435644 w 12191999"/>
              <a:gd name="connsiteY4957" fmla="*/ 4167610 h 4524375"/>
              <a:gd name="connsiteX4958" fmla="*/ 5440407 w 12191999"/>
              <a:gd name="connsiteY4958" fmla="*/ 4194595 h 4524375"/>
              <a:gd name="connsiteX4959" fmla="*/ 5447153 w 12191999"/>
              <a:gd name="connsiteY4959" fmla="*/ 4222374 h 4524375"/>
              <a:gd name="connsiteX4960" fmla="*/ 5453900 w 12191999"/>
              <a:gd name="connsiteY4960" fmla="*/ 4249359 h 4524375"/>
              <a:gd name="connsiteX4961" fmla="*/ 5461440 w 12191999"/>
              <a:gd name="connsiteY4961" fmla="*/ 4275947 h 4524375"/>
              <a:gd name="connsiteX4962" fmla="*/ 5468979 w 12191999"/>
              <a:gd name="connsiteY4962" fmla="*/ 4302138 h 4524375"/>
              <a:gd name="connsiteX4963" fmla="*/ 5483662 w 12191999"/>
              <a:gd name="connsiteY4963" fmla="*/ 4349759 h 4524375"/>
              <a:gd name="connsiteX4964" fmla="*/ 5496363 w 12191999"/>
              <a:gd name="connsiteY4964" fmla="*/ 4389443 h 4524375"/>
              <a:gd name="connsiteX4965" fmla="*/ 5500727 w 12191999"/>
              <a:gd name="connsiteY4965" fmla="*/ 4404920 h 4524375"/>
              <a:gd name="connsiteX4966" fmla="*/ 5503902 w 12191999"/>
              <a:gd name="connsiteY4966" fmla="*/ 4417619 h 4524375"/>
              <a:gd name="connsiteX4967" fmla="*/ 5498743 w 12191999"/>
              <a:gd name="connsiteY4967" fmla="*/ 4406507 h 4524375"/>
              <a:gd name="connsiteX4968" fmla="*/ 5493187 w 12191999"/>
              <a:gd name="connsiteY4968" fmla="*/ 4396586 h 4524375"/>
              <a:gd name="connsiteX4969" fmla="*/ 5488029 w 12191999"/>
              <a:gd name="connsiteY4969" fmla="*/ 4387856 h 4524375"/>
              <a:gd name="connsiteX4970" fmla="*/ 5483266 w 12191999"/>
              <a:gd name="connsiteY4970" fmla="*/ 4379919 h 4524375"/>
              <a:gd name="connsiteX4971" fmla="*/ 5478107 w 12191999"/>
              <a:gd name="connsiteY4971" fmla="*/ 4371982 h 4524375"/>
              <a:gd name="connsiteX4972" fmla="*/ 5472947 w 12191999"/>
              <a:gd name="connsiteY4972" fmla="*/ 4365633 h 4524375"/>
              <a:gd name="connsiteX4973" fmla="*/ 5463423 w 12191999"/>
              <a:gd name="connsiteY4973" fmla="*/ 4354521 h 4524375"/>
              <a:gd name="connsiteX4974" fmla="*/ 5454296 w 12191999"/>
              <a:gd name="connsiteY4974" fmla="*/ 4344997 h 4524375"/>
              <a:gd name="connsiteX4975" fmla="*/ 5445565 w 12191999"/>
              <a:gd name="connsiteY4975" fmla="*/ 4336267 h 4524375"/>
              <a:gd name="connsiteX4976" fmla="*/ 5437231 w 12191999"/>
              <a:gd name="connsiteY4976" fmla="*/ 4328727 h 4524375"/>
              <a:gd name="connsiteX4977" fmla="*/ 5428898 w 12191999"/>
              <a:gd name="connsiteY4977" fmla="*/ 4320393 h 4524375"/>
              <a:gd name="connsiteX4978" fmla="*/ 5420961 w 12191999"/>
              <a:gd name="connsiteY4978" fmla="*/ 4311266 h 4524375"/>
              <a:gd name="connsiteX4979" fmla="*/ 5416993 w 12191999"/>
              <a:gd name="connsiteY4979" fmla="*/ 4306900 h 4524375"/>
              <a:gd name="connsiteX4980" fmla="*/ 5413421 w 12191999"/>
              <a:gd name="connsiteY4980" fmla="*/ 4301345 h 4524375"/>
              <a:gd name="connsiteX4981" fmla="*/ 5409055 w 12191999"/>
              <a:gd name="connsiteY4981" fmla="*/ 4295392 h 4524375"/>
              <a:gd name="connsiteX4982" fmla="*/ 5405483 w 12191999"/>
              <a:gd name="connsiteY4982" fmla="*/ 4288646 h 4524375"/>
              <a:gd name="connsiteX4983" fmla="*/ 5402309 w 12191999"/>
              <a:gd name="connsiteY4983" fmla="*/ 4281106 h 4524375"/>
              <a:gd name="connsiteX4984" fmla="*/ 5398738 w 12191999"/>
              <a:gd name="connsiteY4984" fmla="*/ 4273169 h 4524375"/>
              <a:gd name="connsiteX4985" fmla="*/ 5395165 w 12191999"/>
              <a:gd name="connsiteY4985" fmla="*/ 4264042 h 4524375"/>
              <a:gd name="connsiteX4986" fmla="*/ 5391992 w 12191999"/>
              <a:gd name="connsiteY4986" fmla="*/ 4253724 h 4524375"/>
              <a:gd name="connsiteX4987" fmla="*/ 5388419 w 12191999"/>
              <a:gd name="connsiteY4987" fmla="*/ 4242612 h 4524375"/>
              <a:gd name="connsiteX4988" fmla="*/ 5384848 w 12191999"/>
              <a:gd name="connsiteY4988" fmla="*/ 4229914 h 4524375"/>
              <a:gd name="connsiteX4989" fmla="*/ 5382069 w 12191999"/>
              <a:gd name="connsiteY4989" fmla="*/ 4216818 h 4524375"/>
              <a:gd name="connsiteX4990" fmla="*/ 5378895 w 12191999"/>
              <a:gd name="connsiteY4990" fmla="*/ 4201738 h 4524375"/>
              <a:gd name="connsiteX4991" fmla="*/ 5375323 w 12191999"/>
              <a:gd name="connsiteY4991" fmla="*/ 4185467 h 4524375"/>
              <a:gd name="connsiteX4992" fmla="*/ 5372149 w 12191999"/>
              <a:gd name="connsiteY4992" fmla="*/ 4167610 h 4524375"/>
              <a:gd name="connsiteX4993" fmla="*/ 5423738 w 12191999"/>
              <a:gd name="connsiteY4993" fmla="*/ 4123560 h 4524375"/>
              <a:gd name="connsiteX4994" fmla="*/ 5418976 w 12191999"/>
              <a:gd name="connsiteY4994" fmla="*/ 4114433 h 4524375"/>
              <a:gd name="connsiteX4995" fmla="*/ 5413817 w 12191999"/>
              <a:gd name="connsiteY4995" fmla="*/ 4106496 h 4524375"/>
              <a:gd name="connsiteX4996" fmla="*/ 5409055 w 12191999"/>
              <a:gd name="connsiteY4996" fmla="*/ 4099353 h 4524375"/>
              <a:gd name="connsiteX4997" fmla="*/ 5404690 w 12191999"/>
              <a:gd name="connsiteY4997" fmla="*/ 4093004 h 4524375"/>
              <a:gd name="connsiteX4998" fmla="*/ 5399928 w 12191999"/>
              <a:gd name="connsiteY4998" fmla="*/ 4087448 h 4524375"/>
              <a:gd name="connsiteX4999" fmla="*/ 5395959 w 12191999"/>
              <a:gd name="connsiteY4999" fmla="*/ 4082289 h 4524375"/>
              <a:gd name="connsiteX5000" fmla="*/ 5391992 w 12191999"/>
              <a:gd name="connsiteY5000" fmla="*/ 4078321 h 4524375"/>
              <a:gd name="connsiteX5001" fmla="*/ 5388022 w 12191999"/>
              <a:gd name="connsiteY5001" fmla="*/ 4074749 h 4524375"/>
              <a:gd name="connsiteX5002" fmla="*/ 5384055 w 12191999"/>
              <a:gd name="connsiteY5002" fmla="*/ 4071971 h 4524375"/>
              <a:gd name="connsiteX5003" fmla="*/ 5380482 w 12191999"/>
              <a:gd name="connsiteY5003" fmla="*/ 4069590 h 4524375"/>
              <a:gd name="connsiteX5004" fmla="*/ 5376910 w 12191999"/>
              <a:gd name="connsiteY5004" fmla="*/ 4068003 h 4524375"/>
              <a:gd name="connsiteX5005" fmla="*/ 5373339 w 12191999"/>
              <a:gd name="connsiteY5005" fmla="*/ 4067606 h 4524375"/>
              <a:gd name="connsiteX5006" fmla="*/ 5369767 w 12191999"/>
              <a:gd name="connsiteY5006" fmla="*/ 4067209 h 4524375"/>
              <a:gd name="connsiteX5007" fmla="*/ 5366593 w 12191999"/>
              <a:gd name="connsiteY5007" fmla="*/ 4067209 h 4524375"/>
              <a:gd name="connsiteX5008" fmla="*/ 5363814 w 12191999"/>
              <a:gd name="connsiteY5008" fmla="*/ 4067606 h 4524375"/>
              <a:gd name="connsiteX5009" fmla="*/ 5360640 w 12191999"/>
              <a:gd name="connsiteY5009" fmla="*/ 4068400 h 4524375"/>
              <a:gd name="connsiteX5010" fmla="*/ 5357466 w 12191999"/>
              <a:gd name="connsiteY5010" fmla="*/ 4069987 h 4524375"/>
              <a:gd name="connsiteX5011" fmla="*/ 5354688 w 12191999"/>
              <a:gd name="connsiteY5011" fmla="*/ 4071971 h 4524375"/>
              <a:gd name="connsiteX5012" fmla="*/ 5351909 w 12191999"/>
              <a:gd name="connsiteY5012" fmla="*/ 4073955 h 4524375"/>
              <a:gd name="connsiteX5013" fmla="*/ 5349528 w 12191999"/>
              <a:gd name="connsiteY5013" fmla="*/ 4076733 h 4524375"/>
              <a:gd name="connsiteX5014" fmla="*/ 5344369 w 12191999"/>
              <a:gd name="connsiteY5014" fmla="*/ 4082686 h 4524375"/>
              <a:gd name="connsiteX5015" fmla="*/ 5340003 w 12191999"/>
              <a:gd name="connsiteY5015" fmla="*/ 4089432 h 4524375"/>
              <a:gd name="connsiteX5016" fmla="*/ 5335242 w 12191999"/>
              <a:gd name="connsiteY5016" fmla="*/ 4096972 h 4524375"/>
              <a:gd name="connsiteX5017" fmla="*/ 5331273 w 12191999"/>
              <a:gd name="connsiteY5017" fmla="*/ 4104512 h 4524375"/>
              <a:gd name="connsiteX5018" fmla="*/ 5324129 w 12191999"/>
              <a:gd name="connsiteY5018" fmla="*/ 4119592 h 4524375"/>
              <a:gd name="connsiteX5019" fmla="*/ 5316987 w 12191999"/>
              <a:gd name="connsiteY5019" fmla="*/ 4133481 h 4524375"/>
              <a:gd name="connsiteX5020" fmla="*/ 5314209 w 12191999"/>
              <a:gd name="connsiteY5020" fmla="*/ 4139434 h 4524375"/>
              <a:gd name="connsiteX5021" fmla="*/ 5311034 w 12191999"/>
              <a:gd name="connsiteY5021" fmla="*/ 4143402 h 4524375"/>
              <a:gd name="connsiteX5022" fmla="*/ 5307860 w 12191999"/>
              <a:gd name="connsiteY5022" fmla="*/ 4146577 h 4524375"/>
              <a:gd name="connsiteX5023" fmla="*/ 5306670 w 12191999"/>
              <a:gd name="connsiteY5023" fmla="*/ 4147371 h 4524375"/>
              <a:gd name="connsiteX5024" fmla="*/ 5305081 w 12191999"/>
              <a:gd name="connsiteY5024" fmla="*/ 4147371 h 4524375"/>
              <a:gd name="connsiteX5025" fmla="*/ 5303494 w 12191999"/>
              <a:gd name="connsiteY5025" fmla="*/ 4147371 h 4524375"/>
              <a:gd name="connsiteX5026" fmla="*/ 5301906 w 12191999"/>
              <a:gd name="connsiteY5026" fmla="*/ 4146974 h 4524375"/>
              <a:gd name="connsiteX5027" fmla="*/ 5300319 w 12191999"/>
              <a:gd name="connsiteY5027" fmla="*/ 4145387 h 4524375"/>
              <a:gd name="connsiteX5028" fmla="*/ 5298731 w 12191999"/>
              <a:gd name="connsiteY5028" fmla="*/ 4143799 h 4524375"/>
              <a:gd name="connsiteX5029" fmla="*/ 5297541 w 12191999"/>
              <a:gd name="connsiteY5029" fmla="*/ 4141418 h 4524375"/>
              <a:gd name="connsiteX5030" fmla="*/ 5295557 w 12191999"/>
              <a:gd name="connsiteY5030" fmla="*/ 4138243 h 4524375"/>
              <a:gd name="connsiteX5031" fmla="*/ 5292381 w 12191999"/>
              <a:gd name="connsiteY5031" fmla="*/ 4130307 h 4524375"/>
              <a:gd name="connsiteX5032" fmla="*/ 5288810 w 12191999"/>
              <a:gd name="connsiteY5032" fmla="*/ 4118798 h 4524375"/>
              <a:gd name="connsiteX5033" fmla="*/ 5285239 w 12191999"/>
              <a:gd name="connsiteY5033" fmla="*/ 4104115 h 4524375"/>
              <a:gd name="connsiteX5034" fmla="*/ 5281666 w 12191999"/>
              <a:gd name="connsiteY5034" fmla="*/ 4085861 h 4524375"/>
              <a:gd name="connsiteX5035" fmla="*/ 5277699 w 12191999"/>
              <a:gd name="connsiteY5035" fmla="*/ 4064034 h 4524375"/>
              <a:gd name="connsiteX5036" fmla="*/ 5272936 w 12191999"/>
              <a:gd name="connsiteY5036" fmla="*/ 4037843 h 4524375"/>
              <a:gd name="connsiteX5037" fmla="*/ 5268571 w 12191999"/>
              <a:gd name="connsiteY5037" fmla="*/ 4007286 h 4524375"/>
              <a:gd name="connsiteX5038" fmla="*/ 5273730 w 12191999"/>
              <a:gd name="connsiteY5038" fmla="*/ 4008874 h 4524375"/>
              <a:gd name="connsiteX5039" fmla="*/ 5278491 w 12191999"/>
              <a:gd name="connsiteY5039" fmla="*/ 4008874 h 4524375"/>
              <a:gd name="connsiteX5040" fmla="*/ 5283650 w 12191999"/>
              <a:gd name="connsiteY5040" fmla="*/ 4007683 h 4524375"/>
              <a:gd name="connsiteX5041" fmla="*/ 5288413 w 12191999"/>
              <a:gd name="connsiteY5041" fmla="*/ 4005699 h 4524375"/>
              <a:gd name="connsiteX5042" fmla="*/ 5293177 w 12191999"/>
              <a:gd name="connsiteY5042" fmla="*/ 4002921 h 4524375"/>
              <a:gd name="connsiteX5043" fmla="*/ 5298335 w 12191999"/>
              <a:gd name="connsiteY5043" fmla="*/ 3998556 h 4524375"/>
              <a:gd name="connsiteX5044" fmla="*/ 5303097 w 12191999"/>
              <a:gd name="connsiteY5044" fmla="*/ 3994191 h 4524375"/>
              <a:gd name="connsiteX5045" fmla="*/ 5307463 w 12191999"/>
              <a:gd name="connsiteY5045" fmla="*/ 3988635 h 4524375"/>
              <a:gd name="connsiteX5046" fmla="*/ 5311430 w 12191999"/>
              <a:gd name="connsiteY5046" fmla="*/ 3982682 h 4524375"/>
              <a:gd name="connsiteX5047" fmla="*/ 5315796 w 12191999"/>
              <a:gd name="connsiteY5047" fmla="*/ 3975539 h 4524375"/>
              <a:gd name="connsiteX5048" fmla="*/ 5319765 w 12191999"/>
              <a:gd name="connsiteY5048" fmla="*/ 3967999 h 4524375"/>
              <a:gd name="connsiteX5049" fmla="*/ 5322543 w 12191999"/>
              <a:gd name="connsiteY5049" fmla="*/ 3959269 h 4524375"/>
              <a:gd name="connsiteX5050" fmla="*/ 5325716 w 12191999"/>
              <a:gd name="connsiteY5050" fmla="*/ 3950538 h 4524375"/>
              <a:gd name="connsiteX5051" fmla="*/ 5328892 w 12191999"/>
              <a:gd name="connsiteY5051" fmla="*/ 3941014 h 4524375"/>
              <a:gd name="connsiteX5052" fmla="*/ 5330876 w 12191999"/>
              <a:gd name="connsiteY5052" fmla="*/ 3931490 h 4524375"/>
              <a:gd name="connsiteX5053" fmla="*/ 5332860 w 12191999"/>
              <a:gd name="connsiteY5053" fmla="*/ 3921172 h 4524375"/>
              <a:gd name="connsiteX5054" fmla="*/ 5324129 w 12191999"/>
              <a:gd name="connsiteY5054" fmla="*/ 3905695 h 4524375"/>
              <a:gd name="connsiteX5055" fmla="*/ 5316192 w 12191999"/>
              <a:gd name="connsiteY5055" fmla="*/ 3892600 h 4524375"/>
              <a:gd name="connsiteX5056" fmla="*/ 5312621 w 12191999"/>
              <a:gd name="connsiteY5056" fmla="*/ 3887441 h 4524375"/>
              <a:gd name="connsiteX5057" fmla="*/ 5309447 w 12191999"/>
              <a:gd name="connsiteY5057" fmla="*/ 3883869 h 4524375"/>
              <a:gd name="connsiteX5058" fmla="*/ 5307860 w 12191999"/>
              <a:gd name="connsiteY5058" fmla="*/ 3882679 h 4524375"/>
              <a:gd name="connsiteX5059" fmla="*/ 5306670 w 12191999"/>
              <a:gd name="connsiteY5059" fmla="*/ 3881885 h 4524375"/>
              <a:gd name="connsiteX5060" fmla="*/ 5305478 w 12191999"/>
              <a:gd name="connsiteY5060" fmla="*/ 3881885 h 4524375"/>
              <a:gd name="connsiteX5061" fmla="*/ 5303892 w 12191999"/>
              <a:gd name="connsiteY5061" fmla="*/ 3881885 h 4524375"/>
              <a:gd name="connsiteX5062" fmla="*/ 5301509 w 12191999"/>
              <a:gd name="connsiteY5062" fmla="*/ 3886250 h 4524375"/>
              <a:gd name="connsiteX5063" fmla="*/ 5300319 w 12191999"/>
              <a:gd name="connsiteY5063" fmla="*/ 3891409 h 4524375"/>
              <a:gd name="connsiteX5064" fmla="*/ 5299525 w 12191999"/>
              <a:gd name="connsiteY5064" fmla="*/ 3898552 h 4524375"/>
              <a:gd name="connsiteX5065" fmla="*/ 5299525 w 12191999"/>
              <a:gd name="connsiteY5065" fmla="*/ 3907680 h 4524375"/>
              <a:gd name="connsiteX5066" fmla="*/ 5299525 w 12191999"/>
              <a:gd name="connsiteY5066" fmla="*/ 3918791 h 4524375"/>
              <a:gd name="connsiteX5067" fmla="*/ 5299923 w 12191999"/>
              <a:gd name="connsiteY5067" fmla="*/ 3933077 h 4524375"/>
              <a:gd name="connsiteX5068" fmla="*/ 5301114 w 12191999"/>
              <a:gd name="connsiteY5068" fmla="*/ 3949745 h 4524375"/>
              <a:gd name="connsiteX5069" fmla="*/ 5305081 w 12191999"/>
              <a:gd name="connsiteY5069" fmla="*/ 3991016 h 4524375"/>
              <a:gd name="connsiteX5070" fmla="*/ 5297937 w 12191999"/>
              <a:gd name="connsiteY5070" fmla="*/ 3983079 h 4524375"/>
              <a:gd name="connsiteX5071" fmla="*/ 5290399 w 12191999"/>
              <a:gd name="connsiteY5071" fmla="*/ 3975539 h 4524375"/>
              <a:gd name="connsiteX5072" fmla="*/ 5283253 w 12191999"/>
              <a:gd name="connsiteY5072" fmla="*/ 3968793 h 4524375"/>
              <a:gd name="connsiteX5073" fmla="*/ 5275714 w 12191999"/>
              <a:gd name="connsiteY5073" fmla="*/ 3962444 h 4524375"/>
              <a:gd name="connsiteX5074" fmla="*/ 5268173 w 12191999"/>
              <a:gd name="connsiteY5074" fmla="*/ 3956094 h 4524375"/>
              <a:gd name="connsiteX5075" fmla="*/ 5260635 w 12191999"/>
              <a:gd name="connsiteY5075" fmla="*/ 3950538 h 4524375"/>
              <a:gd name="connsiteX5076" fmla="*/ 5252698 w 12191999"/>
              <a:gd name="connsiteY5076" fmla="*/ 3944983 h 4524375"/>
              <a:gd name="connsiteX5077" fmla="*/ 5244759 w 12191999"/>
              <a:gd name="connsiteY5077" fmla="*/ 3939824 h 4524375"/>
              <a:gd name="connsiteX5078" fmla="*/ 5237616 w 12191999"/>
              <a:gd name="connsiteY5078" fmla="*/ 3961650 h 4524375"/>
              <a:gd name="connsiteX5079" fmla="*/ 5230474 w 12191999"/>
              <a:gd name="connsiteY5079" fmla="*/ 3982682 h 4524375"/>
              <a:gd name="connsiteX5080" fmla="*/ 5224520 w 12191999"/>
              <a:gd name="connsiteY5080" fmla="*/ 4002921 h 4524375"/>
              <a:gd name="connsiteX5081" fmla="*/ 5219361 w 12191999"/>
              <a:gd name="connsiteY5081" fmla="*/ 4021573 h 4524375"/>
              <a:gd name="connsiteX5082" fmla="*/ 5220156 w 12191999"/>
              <a:gd name="connsiteY5082" fmla="*/ 4011255 h 4524375"/>
              <a:gd name="connsiteX5083" fmla="*/ 5129276 w 12191999"/>
              <a:gd name="connsiteY5083" fmla="*/ 4036256 h 4524375"/>
              <a:gd name="connsiteX5084" fmla="*/ 5131658 w 12191999"/>
              <a:gd name="connsiteY5084" fmla="*/ 4033478 h 4524375"/>
              <a:gd name="connsiteX5085" fmla="*/ 5132847 w 12191999"/>
              <a:gd name="connsiteY5085" fmla="*/ 4031097 h 4524375"/>
              <a:gd name="connsiteX5086" fmla="*/ 5134437 w 12191999"/>
              <a:gd name="connsiteY5086" fmla="*/ 4027525 h 4524375"/>
              <a:gd name="connsiteX5087" fmla="*/ 5136023 w 12191999"/>
              <a:gd name="connsiteY5087" fmla="*/ 4023557 h 4524375"/>
              <a:gd name="connsiteX5088" fmla="*/ 5136420 w 12191999"/>
              <a:gd name="connsiteY5088" fmla="*/ 4018795 h 4524375"/>
              <a:gd name="connsiteX5089" fmla="*/ 5137610 w 12191999"/>
              <a:gd name="connsiteY5089" fmla="*/ 4014430 h 4524375"/>
              <a:gd name="connsiteX5090" fmla="*/ 5137610 w 12191999"/>
              <a:gd name="connsiteY5090" fmla="*/ 4009667 h 4524375"/>
              <a:gd name="connsiteX5091" fmla="*/ 5137610 w 12191999"/>
              <a:gd name="connsiteY5091" fmla="*/ 4005302 h 4524375"/>
              <a:gd name="connsiteX5092" fmla="*/ 5137610 w 12191999"/>
              <a:gd name="connsiteY5092" fmla="*/ 4000540 h 4524375"/>
              <a:gd name="connsiteX5093" fmla="*/ 5137215 w 12191999"/>
              <a:gd name="connsiteY5093" fmla="*/ 3996175 h 4524375"/>
              <a:gd name="connsiteX5094" fmla="*/ 5136023 w 12191999"/>
              <a:gd name="connsiteY5094" fmla="*/ 3991810 h 4524375"/>
              <a:gd name="connsiteX5095" fmla="*/ 5134437 w 12191999"/>
              <a:gd name="connsiteY5095" fmla="*/ 3988238 h 4524375"/>
              <a:gd name="connsiteX5096" fmla="*/ 5132847 w 12191999"/>
              <a:gd name="connsiteY5096" fmla="*/ 3984667 h 4524375"/>
              <a:gd name="connsiteX5097" fmla="*/ 5130864 w 12191999"/>
              <a:gd name="connsiteY5097" fmla="*/ 3981492 h 4524375"/>
              <a:gd name="connsiteX5098" fmla="*/ 5128483 w 12191999"/>
              <a:gd name="connsiteY5098" fmla="*/ 3979508 h 4524375"/>
              <a:gd name="connsiteX5099" fmla="*/ 5125705 w 12191999"/>
              <a:gd name="connsiteY5099" fmla="*/ 3977920 h 4524375"/>
              <a:gd name="connsiteX5100" fmla="*/ 5061018 w 12191999"/>
              <a:gd name="connsiteY5100" fmla="*/ 4063638 h 4524375"/>
              <a:gd name="connsiteX5101" fmla="*/ 5064194 w 12191999"/>
              <a:gd name="connsiteY5101" fmla="*/ 4055701 h 4524375"/>
              <a:gd name="connsiteX5102" fmla="*/ 5066575 w 12191999"/>
              <a:gd name="connsiteY5102" fmla="*/ 4047764 h 4524375"/>
              <a:gd name="connsiteX5103" fmla="*/ 5068162 w 12191999"/>
              <a:gd name="connsiteY5103" fmla="*/ 4039827 h 4524375"/>
              <a:gd name="connsiteX5104" fmla="*/ 5068559 w 12191999"/>
              <a:gd name="connsiteY5104" fmla="*/ 4031494 h 4524375"/>
              <a:gd name="connsiteX5105" fmla="*/ 5068559 w 12191999"/>
              <a:gd name="connsiteY5105" fmla="*/ 4023160 h 4524375"/>
              <a:gd name="connsiteX5106" fmla="*/ 5068162 w 12191999"/>
              <a:gd name="connsiteY5106" fmla="*/ 4014826 h 4524375"/>
              <a:gd name="connsiteX5107" fmla="*/ 5066575 w 12191999"/>
              <a:gd name="connsiteY5107" fmla="*/ 4006890 h 4524375"/>
              <a:gd name="connsiteX5108" fmla="*/ 5064589 w 12191999"/>
              <a:gd name="connsiteY5108" fmla="*/ 3998556 h 4524375"/>
              <a:gd name="connsiteX5109" fmla="*/ 5062210 w 12191999"/>
              <a:gd name="connsiteY5109" fmla="*/ 3991016 h 4524375"/>
              <a:gd name="connsiteX5110" fmla="*/ 5059035 w 12191999"/>
              <a:gd name="connsiteY5110" fmla="*/ 3983476 h 4524375"/>
              <a:gd name="connsiteX5111" fmla="*/ 5055066 w 12191999"/>
              <a:gd name="connsiteY5111" fmla="*/ 3975936 h 4524375"/>
              <a:gd name="connsiteX5112" fmla="*/ 5051098 w 12191999"/>
              <a:gd name="connsiteY5112" fmla="*/ 3968793 h 4524375"/>
              <a:gd name="connsiteX5113" fmla="*/ 5047128 w 12191999"/>
              <a:gd name="connsiteY5113" fmla="*/ 3962444 h 4524375"/>
              <a:gd name="connsiteX5114" fmla="*/ 5041971 w 12191999"/>
              <a:gd name="connsiteY5114" fmla="*/ 3956094 h 4524375"/>
              <a:gd name="connsiteX5115" fmla="*/ 5036810 w 12191999"/>
              <a:gd name="connsiteY5115" fmla="*/ 3950142 h 4524375"/>
              <a:gd name="connsiteX5116" fmla="*/ 5031653 w 12191999"/>
              <a:gd name="connsiteY5116" fmla="*/ 3944983 h 4524375"/>
              <a:gd name="connsiteX5117" fmla="*/ 5027683 w 12191999"/>
              <a:gd name="connsiteY5117" fmla="*/ 3942998 h 4524375"/>
              <a:gd name="connsiteX5118" fmla="*/ 5024112 w 12191999"/>
              <a:gd name="connsiteY5118" fmla="*/ 3941411 h 4524375"/>
              <a:gd name="connsiteX5119" fmla="*/ 5020541 w 12191999"/>
              <a:gd name="connsiteY5119" fmla="*/ 3941014 h 4524375"/>
              <a:gd name="connsiteX5120" fmla="*/ 5016968 w 12191999"/>
              <a:gd name="connsiteY5120" fmla="*/ 3941014 h 4524375"/>
              <a:gd name="connsiteX5121" fmla="*/ 5014190 w 12191999"/>
              <a:gd name="connsiteY5121" fmla="*/ 3941411 h 4524375"/>
              <a:gd name="connsiteX5122" fmla="*/ 5010619 w 12191999"/>
              <a:gd name="connsiteY5122" fmla="*/ 3942602 h 4524375"/>
              <a:gd name="connsiteX5123" fmla="*/ 5007443 w 12191999"/>
              <a:gd name="connsiteY5123" fmla="*/ 3944189 h 4524375"/>
              <a:gd name="connsiteX5124" fmla="*/ 5004667 w 12191999"/>
              <a:gd name="connsiteY5124" fmla="*/ 3946570 h 4524375"/>
              <a:gd name="connsiteX5125" fmla="*/ 5001888 w 12191999"/>
              <a:gd name="connsiteY5125" fmla="*/ 3948951 h 4524375"/>
              <a:gd name="connsiteX5126" fmla="*/ 4999507 w 12191999"/>
              <a:gd name="connsiteY5126" fmla="*/ 3952126 h 4524375"/>
              <a:gd name="connsiteX5127" fmla="*/ 4996333 w 12191999"/>
              <a:gd name="connsiteY5127" fmla="*/ 3955697 h 4524375"/>
              <a:gd name="connsiteX5128" fmla="*/ 4993952 w 12191999"/>
              <a:gd name="connsiteY5128" fmla="*/ 3959666 h 4524375"/>
              <a:gd name="connsiteX5129" fmla="*/ 4989189 w 12191999"/>
              <a:gd name="connsiteY5129" fmla="*/ 3968793 h 4524375"/>
              <a:gd name="connsiteX5130" fmla="*/ 4985221 w 12191999"/>
              <a:gd name="connsiteY5130" fmla="*/ 3979111 h 4524375"/>
              <a:gd name="connsiteX5131" fmla="*/ 4981251 w 12191999"/>
              <a:gd name="connsiteY5131" fmla="*/ 3990619 h 4524375"/>
              <a:gd name="connsiteX5132" fmla="*/ 4977284 w 12191999"/>
              <a:gd name="connsiteY5132" fmla="*/ 4003715 h 4524375"/>
              <a:gd name="connsiteX5133" fmla="*/ 4973713 w 12191999"/>
              <a:gd name="connsiteY5133" fmla="*/ 4016811 h 4524375"/>
              <a:gd name="connsiteX5134" fmla="*/ 4970539 w 12191999"/>
              <a:gd name="connsiteY5134" fmla="*/ 4031097 h 4524375"/>
              <a:gd name="connsiteX5135" fmla="*/ 4964584 w 12191999"/>
              <a:gd name="connsiteY5135" fmla="*/ 4060463 h 4524375"/>
              <a:gd name="connsiteX5136" fmla="*/ 4959030 w 12191999"/>
              <a:gd name="connsiteY5136" fmla="*/ 4090226 h 4524375"/>
              <a:gd name="connsiteX5137" fmla="*/ 4953473 w 12191999"/>
              <a:gd name="connsiteY5137" fmla="*/ 4118005 h 4524375"/>
              <a:gd name="connsiteX5138" fmla="*/ 4948313 w 12191999"/>
              <a:gd name="connsiteY5138" fmla="*/ 4143402 h 4524375"/>
              <a:gd name="connsiteX5139" fmla="*/ 4945139 w 12191999"/>
              <a:gd name="connsiteY5139" fmla="*/ 4154514 h 4524375"/>
              <a:gd name="connsiteX5140" fmla="*/ 4942360 w 12191999"/>
              <a:gd name="connsiteY5140" fmla="*/ 4164038 h 4524375"/>
              <a:gd name="connsiteX5141" fmla="*/ 4939185 w 12191999"/>
              <a:gd name="connsiteY5141" fmla="*/ 4172372 h 4524375"/>
              <a:gd name="connsiteX5142" fmla="*/ 4936012 w 12191999"/>
              <a:gd name="connsiteY5142" fmla="*/ 4178721 h 4524375"/>
              <a:gd name="connsiteX5143" fmla="*/ 4934822 w 12191999"/>
              <a:gd name="connsiteY5143" fmla="*/ 4181499 h 4524375"/>
              <a:gd name="connsiteX5144" fmla="*/ 4932440 w 12191999"/>
              <a:gd name="connsiteY5144" fmla="*/ 4183483 h 4524375"/>
              <a:gd name="connsiteX5145" fmla="*/ 4931249 w 12191999"/>
              <a:gd name="connsiteY5145" fmla="*/ 4185071 h 4524375"/>
              <a:gd name="connsiteX5146" fmla="*/ 4929265 w 12191999"/>
              <a:gd name="connsiteY5146" fmla="*/ 4186261 h 4524375"/>
              <a:gd name="connsiteX5147" fmla="*/ 4926883 w 12191999"/>
              <a:gd name="connsiteY5147" fmla="*/ 4186261 h 4524375"/>
              <a:gd name="connsiteX5148" fmla="*/ 4924900 w 12191999"/>
              <a:gd name="connsiteY5148" fmla="*/ 4186261 h 4524375"/>
              <a:gd name="connsiteX5149" fmla="*/ 4922916 w 12191999"/>
              <a:gd name="connsiteY5149" fmla="*/ 4185864 h 4524375"/>
              <a:gd name="connsiteX5150" fmla="*/ 4920931 w 12191999"/>
              <a:gd name="connsiteY5150" fmla="*/ 4184277 h 4524375"/>
              <a:gd name="connsiteX5151" fmla="*/ 4918550 w 12191999"/>
              <a:gd name="connsiteY5151" fmla="*/ 4182293 h 4524375"/>
              <a:gd name="connsiteX5152" fmla="*/ 4916566 w 12191999"/>
              <a:gd name="connsiteY5152" fmla="*/ 4179515 h 4524375"/>
              <a:gd name="connsiteX5153" fmla="*/ 4913787 w 12191999"/>
              <a:gd name="connsiteY5153" fmla="*/ 4175943 h 4524375"/>
              <a:gd name="connsiteX5154" fmla="*/ 4911406 w 12191999"/>
              <a:gd name="connsiteY5154" fmla="*/ 4171578 h 4524375"/>
              <a:gd name="connsiteX5155" fmla="*/ 4905851 w 12191999"/>
              <a:gd name="connsiteY5155" fmla="*/ 4161260 h 4524375"/>
              <a:gd name="connsiteX5156" fmla="*/ 4900294 w 12191999"/>
              <a:gd name="connsiteY5156" fmla="*/ 4146974 h 4524375"/>
              <a:gd name="connsiteX5157" fmla="*/ 4901883 w 12191999"/>
              <a:gd name="connsiteY5157" fmla="*/ 4147371 h 4524375"/>
              <a:gd name="connsiteX5158" fmla="*/ 4903470 w 12191999"/>
              <a:gd name="connsiteY5158" fmla="*/ 4147371 h 4524375"/>
              <a:gd name="connsiteX5159" fmla="*/ 4904659 w 12191999"/>
              <a:gd name="connsiteY5159" fmla="*/ 4146974 h 4524375"/>
              <a:gd name="connsiteX5160" fmla="*/ 4905851 w 12191999"/>
              <a:gd name="connsiteY5160" fmla="*/ 4145783 h 4524375"/>
              <a:gd name="connsiteX5161" fmla="*/ 4908232 w 12191999"/>
              <a:gd name="connsiteY5161" fmla="*/ 4143402 h 4524375"/>
              <a:gd name="connsiteX5162" fmla="*/ 4910216 w 12191999"/>
              <a:gd name="connsiteY5162" fmla="*/ 4140228 h 4524375"/>
              <a:gd name="connsiteX5163" fmla="*/ 4912200 w 12191999"/>
              <a:gd name="connsiteY5163" fmla="*/ 4137450 h 4524375"/>
              <a:gd name="connsiteX5164" fmla="*/ 4914979 w 12191999"/>
              <a:gd name="connsiteY5164" fmla="*/ 4134672 h 4524375"/>
              <a:gd name="connsiteX5165" fmla="*/ 4915772 w 12191999"/>
              <a:gd name="connsiteY5165" fmla="*/ 4133878 h 4524375"/>
              <a:gd name="connsiteX5166" fmla="*/ 4917358 w 12191999"/>
              <a:gd name="connsiteY5166" fmla="*/ 4133481 h 4524375"/>
              <a:gd name="connsiteX5167" fmla="*/ 4918947 w 12191999"/>
              <a:gd name="connsiteY5167" fmla="*/ 4133481 h 4524375"/>
              <a:gd name="connsiteX5168" fmla="*/ 4920534 w 12191999"/>
              <a:gd name="connsiteY5168" fmla="*/ 4133481 h 4524375"/>
              <a:gd name="connsiteX5169" fmla="*/ 4887595 w 12191999"/>
              <a:gd name="connsiteY5169" fmla="*/ 4060463 h 4524375"/>
              <a:gd name="connsiteX5170" fmla="*/ 4886008 w 12191999"/>
              <a:gd name="connsiteY5170" fmla="*/ 4090623 h 4524375"/>
              <a:gd name="connsiteX5171" fmla="*/ 4885214 w 12191999"/>
              <a:gd name="connsiteY5171" fmla="*/ 4104909 h 4524375"/>
              <a:gd name="connsiteX5172" fmla="*/ 4884024 w 12191999"/>
              <a:gd name="connsiteY5172" fmla="*/ 4118005 h 4524375"/>
              <a:gd name="connsiteX5173" fmla="*/ 4882436 w 12191999"/>
              <a:gd name="connsiteY5173" fmla="*/ 4130307 h 4524375"/>
              <a:gd name="connsiteX5174" fmla="*/ 4880849 w 12191999"/>
              <a:gd name="connsiteY5174" fmla="*/ 4141815 h 4524375"/>
              <a:gd name="connsiteX5175" fmla="*/ 4878865 w 12191999"/>
              <a:gd name="connsiteY5175" fmla="*/ 4152530 h 4524375"/>
              <a:gd name="connsiteX5176" fmla="*/ 4876880 w 12191999"/>
              <a:gd name="connsiteY5176" fmla="*/ 4162054 h 4524375"/>
              <a:gd name="connsiteX5177" fmla="*/ 4874499 w 12191999"/>
              <a:gd name="connsiteY5177" fmla="*/ 4171181 h 4524375"/>
              <a:gd name="connsiteX5178" fmla="*/ 4872118 w 12191999"/>
              <a:gd name="connsiteY5178" fmla="*/ 4179912 h 4524375"/>
              <a:gd name="connsiteX5179" fmla="*/ 4869340 w 12191999"/>
              <a:gd name="connsiteY5179" fmla="*/ 4187848 h 4524375"/>
              <a:gd name="connsiteX5180" fmla="*/ 4866958 w 12191999"/>
              <a:gd name="connsiteY5180" fmla="*/ 4194992 h 4524375"/>
              <a:gd name="connsiteX5181" fmla="*/ 4863785 w 12191999"/>
              <a:gd name="connsiteY5181" fmla="*/ 4201738 h 4524375"/>
              <a:gd name="connsiteX5182" fmla="*/ 4860214 w 12191999"/>
              <a:gd name="connsiteY5182" fmla="*/ 4207691 h 4524375"/>
              <a:gd name="connsiteX5183" fmla="*/ 4857435 w 12191999"/>
              <a:gd name="connsiteY5183" fmla="*/ 4212849 h 4524375"/>
              <a:gd name="connsiteX5184" fmla="*/ 4853862 w 12191999"/>
              <a:gd name="connsiteY5184" fmla="*/ 4218008 h 4524375"/>
              <a:gd name="connsiteX5185" fmla="*/ 4850291 w 12191999"/>
              <a:gd name="connsiteY5185" fmla="*/ 4222374 h 4524375"/>
              <a:gd name="connsiteX5186" fmla="*/ 4845927 w 12191999"/>
              <a:gd name="connsiteY5186" fmla="*/ 4226342 h 4524375"/>
              <a:gd name="connsiteX5187" fmla="*/ 4842751 w 12191999"/>
              <a:gd name="connsiteY5187" fmla="*/ 4229914 h 4524375"/>
              <a:gd name="connsiteX5188" fmla="*/ 4838385 w 12191999"/>
              <a:gd name="connsiteY5188" fmla="*/ 4233088 h 4524375"/>
              <a:gd name="connsiteX5189" fmla="*/ 4834417 w 12191999"/>
              <a:gd name="connsiteY5189" fmla="*/ 4235866 h 4524375"/>
              <a:gd name="connsiteX5190" fmla="*/ 4830449 w 12191999"/>
              <a:gd name="connsiteY5190" fmla="*/ 4238644 h 4524375"/>
              <a:gd name="connsiteX5191" fmla="*/ 4821719 w 12191999"/>
              <a:gd name="connsiteY5191" fmla="*/ 4242612 h 4524375"/>
              <a:gd name="connsiteX5192" fmla="*/ 4813385 w 12191999"/>
              <a:gd name="connsiteY5192" fmla="*/ 4245787 h 4524375"/>
              <a:gd name="connsiteX5193" fmla="*/ 4804258 w 12191999"/>
              <a:gd name="connsiteY5193" fmla="*/ 4248168 h 4524375"/>
              <a:gd name="connsiteX5194" fmla="*/ 4795130 w 12191999"/>
              <a:gd name="connsiteY5194" fmla="*/ 4250152 h 4524375"/>
              <a:gd name="connsiteX5195" fmla="*/ 4786001 w 12191999"/>
              <a:gd name="connsiteY5195" fmla="*/ 4251740 h 4524375"/>
              <a:gd name="connsiteX5196" fmla="*/ 4776874 w 12191999"/>
              <a:gd name="connsiteY5196" fmla="*/ 4253724 h 4524375"/>
              <a:gd name="connsiteX5197" fmla="*/ 4767747 w 12191999"/>
              <a:gd name="connsiteY5197" fmla="*/ 4255311 h 4524375"/>
              <a:gd name="connsiteX5198" fmla="*/ 4758620 w 12191999"/>
              <a:gd name="connsiteY5198" fmla="*/ 4257692 h 4524375"/>
              <a:gd name="connsiteX5199" fmla="*/ 4749889 w 12191999"/>
              <a:gd name="connsiteY5199" fmla="*/ 4260867 h 4524375"/>
              <a:gd name="connsiteX5200" fmla="*/ 4741556 w 12191999"/>
              <a:gd name="connsiteY5200" fmla="*/ 4265232 h 4524375"/>
              <a:gd name="connsiteX5201" fmla="*/ 4737190 w 12191999"/>
              <a:gd name="connsiteY5201" fmla="*/ 4267216 h 4524375"/>
              <a:gd name="connsiteX5202" fmla="*/ 4733222 w 12191999"/>
              <a:gd name="connsiteY5202" fmla="*/ 4270391 h 4524375"/>
              <a:gd name="connsiteX5203" fmla="*/ 4729252 w 12191999"/>
              <a:gd name="connsiteY5203" fmla="*/ 4273566 h 4524375"/>
              <a:gd name="connsiteX5204" fmla="*/ 4725285 w 12191999"/>
              <a:gd name="connsiteY5204" fmla="*/ 4277137 h 4524375"/>
              <a:gd name="connsiteX5205" fmla="*/ 4721714 w 12191999"/>
              <a:gd name="connsiteY5205" fmla="*/ 4281106 h 4524375"/>
              <a:gd name="connsiteX5206" fmla="*/ 4718143 w 12191999"/>
              <a:gd name="connsiteY5206" fmla="*/ 4285471 h 4524375"/>
              <a:gd name="connsiteX5207" fmla="*/ 4714570 w 12191999"/>
              <a:gd name="connsiteY5207" fmla="*/ 4290630 h 4524375"/>
              <a:gd name="connsiteX5208" fmla="*/ 4710997 w 12191999"/>
              <a:gd name="connsiteY5208" fmla="*/ 4296186 h 4524375"/>
              <a:gd name="connsiteX5209" fmla="*/ 4707823 w 12191999"/>
              <a:gd name="connsiteY5209" fmla="*/ 4302138 h 4524375"/>
              <a:gd name="connsiteX5210" fmla="*/ 4705045 w 12191999"/>
              <a:gd name="connsiteY5210" fmla="*/ 4308885 h 4524375"/>
              <a:gd name="connsiteX5211" fmla="*/ 4702266 w 12191999"/>
              <a:gd name="connsiteY5211" fmla="*/ 4316028 h 4524375"/>
              <a:gd name="connsiteX5212" fmla="*/ 4699489 w 12191999"/>
              <a:gd name="connsiteY5212" fmla="*/ 4323568 h 4524375"/>
              <a:gd name="connsiteX5213" fmla="*/ 4696712 w 12191999"/>
              <a:gd name="connsiteY5213" fmla="*/ 4332298 h 4524375"/>
              <a:gd name="connsiteX5214" fmla="*/ 4694728 w 12191999"/>
              <a:gd name="connsiteY5214" fmla="*/ 4341425 h 4524375"/>
              <a:gd name="connsiteX5215" fmla="*/ 4692743 w 12191999"/>
              <a:gd name="connsiteY5215" fmla="*/ 4351346 h 4524375"/>
              <a:gd name="connsiteX5216" fmla="*/ 4690759 w 12191999"/>
              <a:gd name="connsiteY5216" fmla="*/ 4362061 h 4524375"/>
              <a:gd name="connsiteX5217" fmla="*/ 4689172 w 12191999"/>
              <a:gd name="connsiteY5217" fmla="*/ 4373569 h 4524375"/>
              <a:gd name="connsiteX5218" fmla="*/ 4687584 w 12191999"/>
              <a:gd name="connsiteY5218" fmla="*/ 4385872 h 4524375"/>
              <a:gd name="connsiteX5219" fmla="*/ 4686393 w 12191999"/>
              <a:gd name="connsiteY5219" fmla="*/ 4398967 h 4524375"/>
              <a:gd name="connsiteX5220" fmla="*/ 4685202 w 12191999"/>
              <a:gd name="connsiteY5220" fmla="*/ 4412460 h 4524375"/>
              <a:gd name="connsiteX5221" fmla="*/ 4684409 w 12191999"/>
              <a:gd name="connsiteY5221" fmla="*/ 4443413 h 4524375"/>
              <a:gd name="connsiteX5222" fmla="*/ 4676472 w 12191999"/>
              <a:gd name="connsiteY5222" fmla="*/ 4419603 h 4524375"/>
              <a:gd name="connsiteX5223" fmla="*/ 4670520 w 12191999"/>
              <a:gd name="connsiteY5223" fmla="*/ 4399364 h 4524375"/>
              <a:gd name="connsiteX5224" fmla="*/ 4666551 w 12191999"/>
              <a:gd name="connsiteY5224" fmla="*/ 4382697 h 4524375"/>
              <a:gd name="connsiteX5225" fmla="*/ 4665360 w 12191999"/>
              <a:gd name="connsiteY5225" fmla="*/ 4375157 h 4524375"/>
              <a:gd name="connsiteX5226" fmla="*/ 4664567 w 12191999"/>
              <a:gd name="connsiteY5226" fmla="*/ 4368807 h 4524375"/>
              <a:gd name="connsiteX5227" fmla="*/ 4664567 w 12191999"/>
              <a:gd name="connsiteY5227" fmla="*/ 4362458 h 4524375"/>
              <a:gd name="connsiteX5228" fmla="*/ 4664567 w 12191999"/>
              <a:gd name="connsiteY5228" fmla="*/ 4356902 h 4524375"/>
              <a:gd name="connsiteX5229" fmla="*/ 4664964 w 12191999"/>
              <a:gd name="connsiteY5229" fmla="*/ 4351346 h 4524375"/>
              <a:gd name="connsiteX5230" fmla="*/ 4665360 w 12191999"/>
              <a:gd name="connsiteY5230" fmla="*/ 4346981 h 4524375"/>
              <a:gd name="connsiteX5231" fmla="*/ 4666947 w 12191999"/>
              <a:gd name="connsiteY5231" fmla="*/ 4341822 h 4524375"/>
              <a:gd name="connsiteX5232" fmla="*/ 4668535 w 12191999"/>
              <a:gd name="connsiteY5232" fmla="*/ 4337060 h 4524375"/>
              <a:gd name="connsiteX5233" fmla="*/ 4670122 w 12191999"/>
              <a:gd name="connsiteY5233" fmla="*/ 4332695 h 4524375"/>
              <a:gd name="connsiteX5234" fmla="*/ 4672504 w 12191999"/>
              <a:gd name="connsiteY5234" fmla="*/ 4328727 h 4524375"/>
              <a:gd name="connsiteX5235" fmla="*/ 4677662 w 12191999"/>
              <a:gd name="connsiteY5235" fmla="*/ 4319202 h 4524375"/>
              <a:gd name="connsiteX5236" fmla="*/ 4684409 w 12191999"/>
              <a:gd name="connsiteY5236" fmla="*/ 4308885 h 4524375"/>
              <a:gd name="connsiteX5237" fmla="*/ 4691949 w 12191999"/>
              <a:gd name="connsiteY5237" fmla="*/ 4297376 h 4524375"/>
              <a:gd name="connsiteX5238" fmla="*/ 4700284 w 12191999"/>
              <a:gd name="connsiteY5238" fmla="*/ 4283487 h 4524375"/>
              <a:gd name="connsiteX5239" fmla="*/ 4710205 w 12191999"/>
              <a:gd name="connsiteY5239" fmla="*/ 4267216 h 4524375"/>
              <a:gd name="connsiteX5240" fmla="*/ 4720125 w 12191999"/>
              <a:gd name="connsiteY5240" fmla="*/ 4247771 h 4524375"/>
              <a:gd name="connsiteX5241" fmla="*/ 4725285 w 12191999"/>
              <a:gd name="connsiteY5241" fmla="*/ 4235866 h 4524375"/>
              <a:gd name="connsiteX5242" fmla="*/ 4730841 w 12191999"/>
              <a:gd name="connsiteY5242" fmla="*/ 4223961 h 4524375"/>
              <a:gd name="connsiteX5243" fmla="*/ 4736396 w 12191999"/>
              <a:gd name="connsiteY5243" fmla="*/ 4210072 h 4524375"/>
              <a:gd name="connsiteX5244" fmla="*/ 4741953 w 12191999"/>
              <a:gd name="connsiteY5244" fmla="*/ 4195389 h 4524375"/>
              <a:gd name="connsiteX5245" fmla="*/ 4691155 w 12191999"/>
              <a:gd name="connsiteY5245" fmla="*/ 4095385 h 4524375"/>
              <a:gd name="connsiteX5246" fmla="*/ 4695521 w 12191999"/>
              <a:gd name="connsiteY5246" fmla="*/ 4093401 h 4524375"/>
              <a:gd name="connsiteX5247" fmla="*/ 4699092 w 12191999"/>
              <a:gd name="connsiteY5247" fmla="*/ 4091813 h 4524375"/>
              <a:gd name="connsiteX5248" fmla="*/ 4702266 w 12191999"/>
              <a:gd name="connsiteY5248" fmla="*/ 4091416 h 4524375"/>
              <a:gd name="connsiteX5249" fmla="*/ 4706632 w 12191999"/>
              <a:gd name="connsiteY5249" fmla="*/ 4091416 h 4524375"/>
              <a:gd name="connsiteX5250" fmla="*/ 4713379 w 12191999"/>
              <a:gd name="connsiteY5250" fmla="*/ 4091813 h 4524375"/>
              <a:gd name="connsiteX5251" fmla="*/ 4720523 w 12191999"/>
              <a:gd name="connsiteY5251" fmla="*/ 4093004 h 4524375"/>
              <a:gd name="connsiteX5252" fmla="*/ 4724094 w 12191999"/>
              <a:gd name="connsiteY5252" fmla="*/ 4093004 h 4524375"/>
              <a:gd name="connsiteX5253" fmla="*/ 4727667 w 12191999"/>
              <a:gd name="connsiteY5253" fmla="*/ 4093004 h 4524375"/>
              <a:gd name="connsiteX5254" fmla="*/ 4731634 w 12191999"/>
              <a:gd name="connsiteY5254" fmla="*/ 4091813 h 4524375"/>
              <a:gd name="connsiteX5255" fmla="*/ 4735207 w 12191999"/>
              <a:gd name="connsiteY5255" fmla="*/ 4090226 h 4524375"/>
              <a:gd name="connsiteX5256" fmla="*/ 4739174 w 12191999"/>
              <a:gd name="connsiteY5256" fmla="*/ 4088242 h 4524375"/>
              <a:gd name="connsiteX5257" fmla="*/ 4742746 w 12191999"/>
              <a:gd name="connsiteY5257" fmla="*/ 4084670 h 4524375"/>
              <a:gd name="connsiteX5258" fmla="*/ 4747111 w 12191999"/>
              <a:gd name="connsiteY5258" fmla="*/ 4080702 h 4524375"/>
              <a:gd name="connsiteX5259" fmla="*/ 4751080 w 12191999"/>
              <a:gd name="connsiteY5259" fmla="*/ 4074749 h 4524375"/>
              <a:gd name="connsiteX5260" fmla="*/ 4745127 w 12191999"/>
              <a:gd name="connsiteY5260" fmla="*/ 4062050 h 4524375"/>
              <a:gd name="connsiteX5261" fmla="*/ 4738777 w 12191999"/>
              <a:gd name="connsiteY5261" fmla="*/ 4050939 h 4524375"/>
              <a:gd name="connsiteX5262" fmla="*/ 4732427 w 12191999"/>
              <a:gd name="connsiteY5262" fmla="*/ 4041811 h 4524375"/>
              <a:gd name="connsiteX5263" fmla="*/ 4726078 w 12191999"/>
              <a:gd name="connsiteY5263" fmla="*/ 4034668 h 4524375"/>
              <a:gd name="connsiteX5264" fmla="*/ 4720125 w 12191999"/>
              <a:gd name="connsiteY5264" fmla="*/ 4028716 h 4524375"/>
              <a:gd name="connsiteX5265" fmla="*/ 4716951 w 12191999"/>
              <a:gd name="connsiteY5265" fmla="*/ 4026732 h 4524375"/>
              <a:gd name="connsiteX5266" fmla="*/ 4714570 w 12191999"/>
              <a:gd name="connsiteY5266" fmla="*/ 4024351 h 4524375"/>
              <a:gd name="connsiteX5267" fmla="*/ 4711396 w 12191999"/>
              <a:gd name="connsiteY5267" fmla="*/ 4023160 h 4524375"/>
              <a:gd name="connsiteX5268" fmla="*/ 4708616 w 12191999"/>
              <a:gd name="connsiteY5268" fmla="*/ 4021573 h 4524375"/>
              <a:gd name="connsiteX5269" fmla="*/ 4705442 w 12191999"/>
              <a:gd name="connsiteY5269" fmla="*/ 4020779 h 4524375"/>
              <a:gd name="connsiteX5270" fmla="*/ 4702266 w 12191999"/>
              <a:gd name="connsiteY5270" fmla="*/ 4020382 h 4524375"/>
              <a:gd name="connsiteX5271" fmla="*/ 4699489 w 12191999"/>
              <a:gd name="connsiteY5271" fmla="*/ 4019985 h 4524375"/>
              <a:gd name="connsiteX5272" fmla="*/ 4696314 w 12191999"/>
              <a:gd name="connsiteY5272" fmla="*/ 4019985 h 4524375"/>
              <a:gd name="connsiteX5273" fmla="*/ 4690759 w 12191999"/>
              <a:gd name="connsiteY5273" fmla="*/ 4021573 h 4524375"/>
              <a:gd name="connsiteX5274" fmla="*/ 4685202 w 12191999"/>
              <a:gd name="connsiteY5274" fmla="*/ 4023557 h 4524375"/>
              <a:gd name="connsiteX5275" fmla="*/ 4679250 w 12191999"/>
              <a:gd name="connsiteY5275" fmla="*/ 4027128 h 4524375"/>
              <a:gd name="connsiteX5276" fmla="*/ 4673694 w 12191999"/>
              <a:gd name="connsiteY5276" fmla="*/ 4031494 h 4524375"/>
              <a:gd name="connsiteX5277" fmla="*/ 4668138 w 12191999"/>
              <a:gd name="connsiteY5277" fmla="*/ 4037049 h 4524375"/>
              <a:gd name="connsiteX5278" fmla="*/ 4662979 w 12191999"/>
              <a:gd name="connsiteY5278" fmla="*/ 4043399 h 4524375"/>
              <a:gd name="connsiteX5279" fmla="*/ 4657424 w 12191999"/>
              <a:gd name="connsiteY5279" fmla="*/ 4050145 h 4524375"/>
              <a:gd name="connsiteX5280" fmla="*/ 4652264 w 12191999"/>
              <a:gd name="connsiteY5280" fmla="*/ 4058082 h 4524375"/>
              <a:gd name="connsiteX5281" fmla="*/ 4646708 w 12191999"/>
              <a:gd name="connsiteY5281" fmla="*/ 4066019 h 4524375"/>
              <a:gd name="connsiteX5282" fmla="*/ 4641549 w 12191999"/>
              <a:gd name="connsiteY5282" fmla="*/ 4075146 h 4524375"/>
              <a:gd name="connsiteX5283" fmla="*/ 4637183 w 12191999"/>
              <a:gd name="connsiteY5283" fmla="*/ 4084273 h 4524375"/>
              <a:gd name="connsiteX5284" fmla="*/ 4627660 w 12191999"/>
              <a:gd name="connsiteY5284" fmla="*/ 4104115 h 4524375"/>
              <a:gd name="connsiteX5285" fmla="*/ 4618135 w 12191999"/>
              <a:gd name="connsiteY5285" fmla="*/ 4124751 h 4524375"/>
              <a:gd name="connsiteX5286" fmla="*/ 4609404 w 12191999"/>
              <a:gd name="connsiteY5286" fmla="*/ 4145387 h 4524375"/>
              <a:gd name="connsiteX5287" fmla="*/ 4601070 w 12191999"/>
              <a:gd name="connsiteY5287" fmla="*/ 4166022 h 4524375"/>
              <a:gd name="connsiteX5288" fmla="*/ 4586388 w 12191999"/>
              <a:gd name="connsiteY5288" fmla="*/ 4203722 h 4524375"/>
              <a:gd name="connsiteX5289" fmla="*/ 4584403 w 12191999"/>
              <a:gd name="connsiteY5289" fmla="*/ 4198563 h 4524375"/>
              <a:gd name="connsiteX5290" fmla="*/ 4582420 w 12191999"/>
              <a:gd name="connsiteY5290" fmla="*/ 4192610 h 4524375"/>
              <a:gd name="connsiteX5291" fmla="*/ 4580831 w 12191999"/>
              <a:gd name="connsiteY5291" fmla="*/ 4185467 h 4524375"/>
              <a:gd name="connsiteX5292" fmla="*/ 4580038 w 12191999"/>
              <a:gd name="connsiteY5292" fmla="*/ 4178324 h 4524375"/>
              <a:gd name="connsiteX5293" fmla="*/ 4578450 w 12191999"/>
              <a:gd name="connsiteY5293" fmla="*/ 4161260 h 4524375"/>
              <a:gd name="connsiteX5294" fmla="*/ 4578053 w 12191999"/>
              <a:gd name="connsiteY5294" fmla="*/ 4142609 h 4524375"/>
              <a:gd name="connsiteX5295" fmla="*/ 4578053 w 12191999"/>
              <a:gd name="connsiteY5295" fmla="*/ 4122767 h 4524375"/>
              <a:gd name="connsiteX5296" fmla="*/ 4578053 w 12191999"/>
              <a:gd name="connsiteY5296" fmla="*/ 4102131 h 4524375"/>
              <a:gd name="connsiteX5297" fmla="*/ 4578053 w 12191999"/>
              <a:gd name="connsiteY5297" fmla="*/ 4081099 h 4524375"/>
              <a:gd name="connsiteX5298" fmla="*/ 4578053 w 12191999"/>
              <a:gd name="connsiteY5298" fmla="*/ 4061257 h 4524375"/>
              <a:gd name="connsiteX5299" fmla="*/ 4577657 w 12191999"/>
              <a:gd name="connsiteY5299" fmla="*/ 4042605 h 4524375"/>
              <a:gd name="connsiteX5300" fmla="*/ 4576069 w 12191999"/>
              <a:gd name="connsiteY5300" fmla="*/ 4025938 h 4524375"/>
              <a:gd name="connsiteX5301" fmla="*/ 4574879 w 12191999"/>
              <a:gd name="connsiteY5301" fmla="*/ 4018398 h 4524375"/>
              <a:gd name="connsiteX5302" fmla="*/ 4573291 w 12191999"/>
              <a:gd name="connsiteY5302" fmla="*/ 4011255 h 4524375"/>
              <a:gd name="connsiteX5303" fmla="*/ 4572101 w 12191999"/>
              <a:gd name="connsiteY5303" fmla="*/ 4005302 h 4524375"/>
              <a:gd name="connsiteX5304" fmla="*/ 4569323 w 12191999"/>
              <a:gd name="connsiteY5304" fmla="*/ 4000143 h 4524375"/>
              <a:gd name="connsiteX5305" fmla="*/ 4566942 w 12191999"/>
              <a:gd name="connsiteY5305" fmla="*/ 3996175 h 4524375"/>
              <a:gd name="connsiteX5306" fmla="*/ 4563766 w 12191999"/>
              <a:gd name="connsiteY5306" fmla="*/ 3993000 h 4524375"/>
              <a:gd name="connsiteX5307" fmla="*/ 4562180 w 12191999"/>
              <a:gd name="connsiteY5307" fmla="*/ 3991810 h 4524375"/>
              <a:gd name="connsiteX5308" fmla="*/ 4560195 w 12191999"/>
              <a:gd name="connsiteY5308" fmla="*/ 3990619 h 4524375"/>
              <a:gd name="connsiteX5309" fmla="*/ 4558211 w 12191999"/>
              <a:gd name="connsiteY5309" fmla="*/ 3990222 h 4524375"/>
              <a:gd name="connsiteX5310" fmla="*/ 4556227 w 12191999"/>
              <a:gd name="connsiteY5310" fmla="*/ 3990222 h 4524375"/>
              <a:gd name="connsiteX5311" fmla="*/ 4554242 w 12191999"/>
              <a:gd name="connsiteY5311" fmla="*/ 3990222 h 4524375"/>
              <a:gd name="connsiteX5312" fmla="*/ 4551861 w 12191999"/>
              <a:gd name="connsiteY5312" fmla="*/ 3990222 h 4524375"/>
              <a:gd name="connsiteX5313" fmla="*/ 4546702 w 12191999"/>
              <a:gd name="connsiteY5313" fmla="*/ 3992206 h 4524375"/>
              <a:gd name="connsiteX5314" fmla="*/ 4541146 w 12191999"/>
              <a:gd name="connsiteY5314" fmla="*/ 3994984 h 4524375"/>
              <a:gd name="connsiteX5315" fmla="*/ 4534400 w 12191999"/>
              <a:gd name="connsiteY5315" fmla="*/ 3999746 h 4524375"/>
              <a:gd name="connsiteX5316" fmla="*/ 4530034 w 12191999"/>
              <a:gd name="connsiteY5316" fmla="*/ 4002921 h 4524375"/>
              <a:gd name="connsiteX5317" fmla="*/ 4525273 w 12191999"/>
              <a:gd name="connsiteY5317" fmla="*/ 4006493 h 4524375"/>
              <a:gd name="connsiteX5318" fmla="*/ 4521701 w 12191999"/>
              <a:gd name="connsiteY5318" fmla="*/ 4009667 h 4524375"/>
              <a:gd name="connsiteX5319" fmla="*/ 4517732 w 12191999"/>
              <a:gd name="connsiteY5319" fmla="*/ 4014033 h 4524375"/>
              <a:gd name="connsiteX5320" fmla="*/ 4514558 w 12191999"/>
              <a:gd name="connsiteY5320" fmla="*/ 4017604 h 4524375"/>
              <a:gd name="connsiteX5321" fmla="*/ 4511383 w 12191999"/>
              <a:gd name="connsiteY5321" fmla="*/ 4021573 h 4524375"/>
              <a:gd name="connsiteX5322" fmla="*/ 4506223 w 12191999"/>
              <a:gd name="connsiteY5322" fmla="*/ 4029906 h 4524375"/>
              <a:gd name="connsiteX5323" fmla="*/ 4501462 w 12191999"/>
              <a:gd name="connsiteY5323" fmla="*/ 4039034 h 4524375"/>
              <a:gd name="connsiteX5324" fmla="*/ 4497890 w 12191999"/>
              <a:gd name="connsiteY5324" fmla="*/ 4048955 h 4524375"/>
              <a:gd name="connsiteX5325" fmla="*/ 4495508 w 12191999"/>
              <a:gd name="connsiteY5325" fmla="*/ 4058479 h 4524375"/>
              <a:gd name="connsiteX5326" fmla="*/ 4493524 w 12191999"/>
              <a:gd name="connsiteY5326" fmla="*/ 4068400 h 4524375"/>
              <a:gd name="connsiteX5327" fmla="*/ 4492335 w 12191999"/>
              <a:gd name="connsiteY5327" fmla="*/ 4079114 h 4524375"/>
              <a:gd name="connsiteX5328" fmla="*/ 4491937 w 12191999"/>
              <a:gd name="connsiteY5328" fmla="*/ 4089829 h 4524375"/>
              <a:gd name="connsiteX5329" fmla="*/ 4491937 w 12191999"/>
              <a:gd name="connsiteY5329" fmla="*/ 4100941 h 4524375"/>
              <a:gd name="connsiteX5330" fmla="*/ 4492335 w 12191999"/>
              <a:gd name="connsiteY5330" fmla="*/ 4112052 h 4524375"/>
              <a:gd name="connsiteX5331" fmla="*/ 4493524 w 12191999"/>
              <a:gd name="connsiteY5331" fmla="*/ 4123164 h 4524375"/>
              <a:gd name="connsiteX5332" fmla="*/ 4495113 w 12191999"/>
              <a:gd name="connsiteY5332" fmla="*/ 4134672 h 4524375"/>
              <a:gd name="connsiteX5333" fmla="*/ 4498684 w 12191999"/>
              <a:gd name="connsiteY5333" fmla="*/ 4157689 h 4524375"/>
              <a:gd name="connsiteX5334" fmla="*/ 4506223 w 12191999"/>
              <a:gd name="connsiteY5334" fmla="*/ 4200944 h 4524375"/>
              <a:gd name="connsiteX5335" fmla="*/ 4509001 w 12191999"/>
              <a:gd name="connsiteY5335" fmla="*/ 4221977 h 4524375"/>
              <a:gd name="connsiteX5336" fmla="*/ 4510192 w 12191999"/>
              <a:gd name="connsiteY5336" fmla="*/ 4231501 h 4524375"/>
              <a:gd name="connsiteX5337" fmla="*/ 4510589 w 12191999"/>
              <a:gd name="connsiteY5337" fmla="*/ 4241025 h 4524375"/>
              <a:gd name="connsiteX5338" fmla="*/ 4510589 w 12191999"/>
              <a:gd name="connsiteY5338" fmla="*/ 4249756 h 4524375"/>
              <a:gd name="connsiteX5339" fmla="*/ 4510589 w 12191999"/>
              <a:gd name="connsiteY5339" fmla="*/ 4258486 h 4524375"/>
              <a:gd name="connsiteX5340" fmla="*/ 4509795 w 12191999"/>
              <a:gd name="connsiteY5340" fmla="*/ 4266026 h 4524375"/>
              <a:gd name="connsiteX5341" fmla="*/ 4507811 w 12191999"/>
              <a:gd name="connsiteY5341" fmla="*/ 4273169 h 4524375"/>
              <a:gd name="connsiteX5342" fmla="*/ 4505033 w 12191999"/>
              <a:gd name="connsiteY5342" fmla="*/ 4279518 h 4524375"/>
              <a:gd name="connsiteX5343" fmla="*/ 4502255 w 12191999"/>
              <a:gd name="connsiteY5343" fmla="*/ 4285471 h 4524375"/>
              <a:gd name="connsiteX5344" fmla="*/ 4499874 w 12191999"/>
              <a:gd name="connsiteY5344" fmla="*/ 4288249 h 4524375"/>
              <a:gd name="connsiteX5345" fmla="*/ 4497890 w 12191999"/>
              <a:gd name="connsiteY5345" fmla="*/ 4290630 h 4524375"/>
              <a:gd name="connsiteX5346" fmla="*/ 4495508 w 12191999"/>
              <a:gd name="connsiteY5346" fmla="*/ 4292614 h 4524375"/>
              <a:gd name="connsiteX5347" fmla="*/ 4492335 w 12191999"/>
              <a:gd name="connsiteY5347" fmla="*/ 4294598 h 4524375"/>
              <a:gd name="connsiteX5348" fmla="*/ 4448283 w 12191999"/>
              <a:gd name="connsiteY5348" fmla="*/ 4114433 h 4524375"/>
              <a:gd name="connsiteX5349" fmla="*/ 4440743 w 12191999"/>
              <a:gd name="connsiteY5349" fmla="*/ 4126735 h 4524375"/>
              <a:gd name="connsiteX5350" fmla="*/ 4433600 w 12191999"/>
              <a:gd name="connsiteY5350" fmla="*/ 4137450 h 4524375"/>
              <a:gd name="connsiteX5351" fmla="*/ 4426854 w 12191999"/>
              <a:gd name="connsiteY5351" fmla="*/ 4146577 h 4524375"/>
              <a:gd name="connsiteX5352" fmla="*/ 4420108 w 12191999"/>
              <a:gd name="connsiteY5352" fmla="*/ 4154514 h 4524375"/>
              <a:gd name="connsiteX5353" fmla="*/ 4412964 w 12191999"/>
              <a:gd name="connsiteY5353" fmla="*/ 4161260 h 4524375"/>
              <a:gd name="connsiteX5354" fmla="*/ 4406615 w 12191999"/>
              <a:gd name="connsiteY5354" fmla="*/ 4166816 h 4524375"/>
              <a:gd name="connsiteX5355" fmla="*/ 4399868 w 12191999"/>
              <a:gd name="connsiteY5355" fmla="*/ 4171181 h 4524375"/>
              <a:gd name="connsiteX5356" fmla="*/ 4393518 w 12191999"/>
              <a:gd name="connsiteY5356" fmla="*/ 4174356 h 4524375"/>
              <a:gd name="connsiteX5357" fmla="*/ 4386772 w 12191999"/>
              <a:gd name="connsiteY5357" fmla="*/ 4176737 h 4524375"/>
              <a:gd name="connsiteX5358" fmla="*/ 4380025 w 12191999"/>
              <a:gd name="connsiteY5358" fmla="*/ 4178324 h 4524375"/>
              <a:gd name="connsiteX5359" fmla="*/ 4373676 w 12191999"/>
              <a:gd name="connsiteY5359" fmla="*/ 4178721 h 4524375"/>
              <a:gd name="connsiteX5360" fmla="*/ 4367327 w 12191999"/>
              <a:gd name="connsiteY5360" fmla="*/ 4178324 h 4524375"/>
              <a:gd name="connsiteX5361" fmla="*/ 4360978 w 12191999"/>
              <a:gd name="connsiteY5361" fmla="*/ 4177531 h 4524375"/>
              <a:gd name="connsiteX5362" fmla="*/ 4355024 w 12191999"/>
              <a:gd name="connsiteY5362" fmla="*/ 4175943 h 4524375"/>
              <a:gd name="connsiteX5363" fmla="*/ 4348674 w 12191999"/>
              <a:gd name="connsiteY5363" fmla="*/ 4173165 h 4524375"/>
              <a:gd name="connsiteX5364" fmla="*/ 4342722 w 12191999"/>
              <a:gd name="connsiteY5364" fmla="*/ 4170387 h 4524375"/>
              <a:gd name="connsiteX5365" fmla="*/ 4336770 w 12191999"/>
              <a:gd name="connsiteY5365" fmla="*/ 4167213 h 4524375"/>
              <a:gd name="connsiteX5366" fmla="*/ 4330421 w 12191999"/>
              <a:gd name="connsiteY5366" fmla="*/ 4163244 h 4524375"/>
              <a:gd name="connsiteX5367" fmla="*/ 4318514 w 12191999"/>
              <a:gd name="connsiteY5367" fmla="*/ 4154911 h 4524375"/>
              <a:gd name="connsiteX5368" fmla="*/ 4306211 w 12191999"/>
              <a:gd name="connsiteY5368" fmla="*/ 4145783 h 4524375"/>
              <a:gd name="connsiteX5369" fmla="*/ 4294703 w 12191999"/>
              <a:gd name="connsiteY5369" fmla="*/ 4136259 h 4524375"/>
              <a:gd name="connsiteX5370" fmla="*/ 4282400 w 12191999"/>
              <a:gd name="connsiteY5370" fmla="*/ 4127132 h 4524375"/>
              <a:gd name="connsiteX5371" fmla="*/ 4270496 w 12191999"/>
              <a:gd name="connsiteY5371" fmla="*/ 4118798 h 4524375"/>
              <a:gd name="connsiteX5372" fmla="*/ 4264145 w 12191999"/>
              <a:gd name="connsiteY5372" fmla="*/ 4114433 h 4524375"/>
              <a:gd name="connsiteX5373" fmla="*/ 4258193 w 12191999"/>
              <a:gd name="connsiteY5373" fmla="*/ 4111655 h 4524375"/>
              <a:gd name="connsiteX5374" fmla="*/ 4252241 w 12191999"/>
              <a:gd name="connsiteY5374" fmla="*/ 4108481 h 4524375"/>
              <a:gd name="connsiteX5375" fmla="*/ 4246287 w 12191999"/>
              <a:gd name="connsiteY5375" fmla="*/ 4106099 h 4524375"/>
              <a:gd name="connsiteX5376" fmla="*/ 4241129 w 12191999"/>
              <a:gd name="connsiteY5376" fmla="*/ 4111655 h 4524375"/>
              <a:gd name="connsiteX5377" fmla="*/ 4236367 w 12191999"/>
              <a:gd name="connsiteY5377" fmla="*/ 4117608 h 4524375"/>
              <a:gd name="connsiteX5378" fmla="*/ 4232397 w 12191999"/>
              <a:gd name="connsiteY5378" fmla="*/ 4123560 h 4524375"/>
              <a:gd name="connsiteX5379" fmla="*/ 4228826 w 12191999"/>
              <a:gd name="connsiteY5379" fmla="*/ 4130307 h 4524375"/>
              <a:gd name="connsiteX5380" fmla="*/ 4226445 w 12191999"/>
              <a:gd name="connsiteY5380" fmla="*/ 4137450 h 4524375"/>
              <a:gd name="connsiteX5381" fmla="*/ 4223667 w 12191999"/>
              <a:gd name="connsiteY5381" fmla="*/ 4143799 h 4524375"/>
              <a:gd name="connsiteX5382" fmla="*/ 4221682 w 12191999"/>
              <a:gd name="connsiteY5382" fmla="*/ 4150942 h 4524375"/>
              <a:gd name="connsiteX5383" fmla="*/ 4220493 w 12191999"/>
              <a:gd name="connsiteY5383" fmla="*/ 4158482 h 4524375"/>
              <a:gd name="connsiteX5384" fmla="*/ 4214540 w 12191999"/>
              <a:gd name="connsiteY5384" fmla="*/ 4152927 h 4524375"/>
              <a:gd name="connsiteX5385" fmla="*/ 4208984 w 12191999"/>
              <a:gd name="connsiteY5385" fmla="*/ 4149355 h 4524375"/>
              <a:gd name="connsiteX5386" fmla="*/ 4203428 w 12191999"/>
              <a:gd name="connsiteY5386" fmla="*/ 4146577 h 4524375"/>
              <a:gd name="connsiteX5387" fmla="*/ 4198665 w 12191999"/>
              <a:gd name="connsiteY5387" fmla="*/ 4144990 h 4524375"/>
              <a:gd name="connsiteX5388" fmla="*/ 4197476 w 12191999"/>
              <a:gd name="connsiteY5388" fmla="*/ 4144990 h 4524375"/>
              <a:gd name="connsiteX5389" fmla="*/ 4196681 w 12191999"/>
              <a:gd name="connsiteY5389" fmla="*/ 4144990 h 4524375"/>
              <a:gd name="connsiteX5390" fmla="*/ 4193905 w 12191999"/>
              <a:gd name="connsiteY5390" fmla="*/ 4143799 h 4524375"/>
              <a:gd name="connsiteX5391" fmla="*/ 4191128 w 12191999"/>
              <a:gd name="connsiteY5391" fmla="*/ 4143402 h 4524375"/>
              <a:gd name="connsiteX5392" fmla="*/ 4188349 w 12191999"/>
              <a:gd name="connsiteY5392" fmla="*/ 4143799 h 4524375"/>
              <a:gd name="connsiteX5393" fmla="*/ 4182397 w 12191999"/>
              <a:gd name="connsiteY5393" fmla="*/ 4144990 h 4524375"/>
              <a:gd name="connsiteX5394" fmla="*/ 4191524 w 12191999"/>
              <a:gd name="connsiteY5394" fmla="*/ 4249359 h 4524375"/>
              <a:gd name="connsiteX5395" fmla="*/ 4191524 w 12191999"/>
              <a:gd name="connsiteY5395" fmla="*/ 4264835 h 4524375"/>
              <a:gd name="connsiteX5396" fmla="*/ 4191524 w 12191999"/>
              <a:gd name="connsiteY5396" fmla="*/ 4276344 h 4524375"/>
              <a:gd name="connsiteX5397" fmla="*/ 4190334 w 12191999"/>
              <a:gd name="connsiteY5397" fmla="*/ 4284677 h 4524375"/>
              <a:gd name="connsiteX5398" fmla="*/ 4189937 w 12191999"/>
              <a:gd name="connsiteY5398" fmla="*/ 4287058 h 4524375"/>
              <a:gd name="connsiteX5399" fmla="*/ 4188746 w 12191999"/>
              <a:gd name="connsiteY5399" fmla="*/ 4289043 h 4524375"/>
              <a:gd name="connsiteX5400" fmla="*/ 4188349 w 12191999"/>
              <a:gd name="connsiteY5400" fmla="*/ 4290233 h 4524375"/>
              <a:gd name="connsiteX5401" fmla="*/ 4187556 w 12191999"/>
              <a:gd name="connsiteY5401" fmla="*/ 4290630 h 4524375"/>
              <a:gd name="connsiteX5402" fmla="*/ 4186365 w 12191999"/>
              <a:gd name="connsiteY5402" fmla="*/ 4290233 h 4524375"/>
              <a:gd name="connsiteX5403" fmla="*/ 4184778 w 12191999"/>
              <a:gd name="connsiteY5403" fmla="*/ 4289043 h 4524375"/>
              <a:gd name="connsiteX5404" fmla="*/ 4182397 w 12191999"/>
              <a:gd name="connsiteY5404" fmla="*/ 4285074 h 4524375"/>
              <a:gd name="connsiteX5405" fmla="*/ 4179222 w 12191999"/>
              <a:gd name="connsiteY5405" fmla="*/ 4278725 h 4524375"/>
              <a:gd name="connsiteX5406" fmla="*/ 4175650 w 12191999"/>
              <a:gd name="connsiteY5406" fmla="*/ 4269994 h 4524375"/>
              <a:gd name="connsiteX5407" fmla="*/ 4171682 w 12191999"/>
              <a:gd name="connsiteY5407" fmla="*/ 4259280 h 4524375"/>
              <a:gd name="connsiteX5408" fmla="*/ 4163745 w 12191999"/>
              <a:gd name="connsiteY5408" fmla="*/ 4233882 h 4524375"/>
              <a:gd name="connsiteX5409" fmla="*/ 4145093 w 12191999"/>
              <a:gd name="connsiteY5409" fmla="*/ 4172372 h 4524375"/>
              <a:gd name="connsiteX5410" fmla="*/ 4136362 w 12191999"/>
              <a:gd name="connsiteY5410" fmla="*/ 4181896 h 4524375"/>
              <a:gd name="connsiteX5411" fmla="*/ 4127631 w 12191999"/>
              <a:gd name="connsiteY5411" fmla="*/ 4192610 h 4524375"/>
              <a:gd name="connsiteX5412" fmla="*/ 4110964 w 12191999"/>
              <a:gd name="connsiteY5412" fmla="*/ 4214437 h 4524375"/>
              <a:gd name="connsiteX5413" fmla="*/ 4094296 w 12191999"/>
              <a:gd name="connsiteY5413" fmla="*/ 4236660 h 4524375"/>
              <a:gd name="connsiteX5414" fmla="*/ 4086359 w 12191999"/>
              <a:gd name="connsiteY5414" fmla="*/ 4246978 h 4524375"/>
              <a:gd name="connsiteX5415" fmla="*/ 4078025 w 12191999"/>
              <a:gd name="connsiteY5415" fmla="*/ 4256899 h 4524375"/>
              <a:gd name="connsiteX5416" fmla="*/ 4070485 w 12191999"/>
              <a:gd name="connsiteY5416" fmla="*/ 4265232 h 4524375"/>
              <a:gd name="connsiteX5417" fmla="*/ 4062945 w 12191999"/>
              <a:gd name="connsiteY5417" fmla="*/ 4272375 h 4524375"/>
              <a:gd name="connsiteX5418" fmla="*/ 4058976 w 12191999"/>
              <a:gd name="connsiteY5418" fmla="*/ 4275550 h 4524375"/>
              <a:gd name="connsiteX5419" fmla="*/ 4055405 w 12191999"/>
              <a:gd name="connsiteY5419" fmla="*/ 4278725 h 4524375"/>
              <a:gd name="connsiteX5420" fmla="*/ 4051833 w 12191999"/>
              <a:gd name="connsiteY5420" fmla="*/ 4280709 h 4524375"/>
              <a:gd name="connsiteX5421" fmla="*/ 4047864 w 12191999"/>
              <a:gd name="connsiteY5421" fmla="*/ 4282693 h 4524375"/>
              <a:gd name="connsiteX5422" fmla="*/ 4044293 w 12191999"/>
              <a:gd name="connsiteY5422" fmla="*/ 4283487 h 4524375"/>
              <a:gd name="connsiteX5423" fmla="*/ 4040721 w 12191999"/>
              <a:gd name="connsiteY5423" fmla="*/ 4284677 h 4524375"/>
              <a:gd name="connsiteX5424" fmla="*/ 4037150 w 12191999"/>
              <a:gd name="connsiteY5424" fmla="*/ 4284677 h 4524375"/>
              <a:gd name="connsiteX5425" fmla="*/ 4033975 w 12191999"/>
              <a:gd name="connsiteY5425" fmla="*/ 4284281 h 4524375"/>
              <a:gd name="connsiteX5426" fmla="*/ 4030403 w 12191999"/>
              <a:gd name="connsiteY5426" fmla="*/ 4283090 h 4524375"/>
              <a:gd name="connsiteX5427" fmla="*/ 4027229 w 12191999"/>
              <a:gd name="connsiteY5427" fmla="*/ 4281503 h 4524375"/>
              <a:gd name="connsiteX5428" fmla="*/ 4024054 w 12191999"/>
              <a:gd name="connsiteY5428" fmla="*/ 4279122 h 4524375"/>
              <a:gd name="connsiteX5429" fmla="*/ 4020482 w 12191999"/>
              <a:gd name="connsiteY5429" fmla="*/ 4275947 h 4524375"/>
              <a:gd name="connsiteX5430" fmla="*/ 4021276 w 12191999"/>
              <a:gd name="connsiteY5430" fmla="*/ 4271979 h 4524375"/>
              <a:gd name="connsiteX5431" fmla="*/ 4022467 w 12191999"/>
              <a:gd name="connsiteY5431" fmla="*/ 4268407 h 4524375"/>
              <a:gd name="connsiteX5432" fmla="*/ 4022863 w 12191999"/>
              <a:gd name="connsiteY5432" fmla="*/ 4260470 h 4524375"/>
              <a:gd name="connsiteX5433" fmla="*/ 4022467 w 12191999"/>
              <a:gd name="connsiteY5433" fmla="*/ 4251343 h 4524375"/>
              <a:gd name="connsiteX5434" fmla="*/ 4020879 w 12191999"/>
              <a:gd name="connsiteY5434" fmla="*/ 4241422 h 4524375"/>
              <a:gd name="connsiteX5435" fmla="*/ 4018894 w 12191999"/>
              <a:gd name="connsiteY5435" fmla="*/ 4231501 h 4524375"/>
              <a:gd name="connsiteX5436" fmla="*/ 4016514 w 12191999"/>
              <a:gd name="connsiteY5436" fmla="*/ 4221183 h 4524375"/>
              <a:gd name="connsiteX5437" fmla="*/ 4012942 w 12191999"/>
              <a:gd name="connsiteY5437" fmla="*/ 4210865 h 4524375"/>
              <a:gd name="connsiteX5438" fmla="*/ 4009371 w 12191999"/>
              <a:gd name="connsiteY5438" fmla="*/ 4199754 h 4524375"/>
              <a:gd name="connsiteX5439" fmla="*/ 3994290 w 12191999"/>
              <a:gd name="connsiteY5439" fmla="*/ 4156498 h 4524375"/>
              <a:gd name="connsiteX5440" fmla="*/ 3991115 w 12191999"/>
              <a:gd name="connsiteY5440" fmla="*/ 4146577 h 4524375"/>
              <a:gd name="connsiteX5441" fmla="*/ 3987941 w 12191999"/>
              <a:gd name="connsiteY5441" fmla="*/ 4136656 h 4524375"/>
              <a:gd name="connsiteX5442" fmla="*/ 3985559 w 12191999"/>
              <a:gd name="connsiteY5442" fmla="*/ 4127132 h 4524375"/>
              <a:gd name="connsiteX5443" fmla="*/ 3983972 w 12191999"/>
              <a:gd name="connsiteY5443" fmla="*/ 4118798 h 4524375"/>
              <a:gd name="connsiteX5444" fmla="*/ 3888729 w 12191999"/>
              <a:gd name="connsiteY5444" fmla="*/ 4231104 h 4524375"/>
              <a:gd name="connsiteX5445" fmla="*/ 3894682 w 12191999"/>
              <a:gd name="connsiteY5445" fmla="*/ 4223564 h 4524375"/>
              <a:gd name="connsiteX5446" fmla="*/ 3900237 w 12191999"/>
              <a:gd name="connsiteY5446" fmla="*/ 4215230 h 4524375"/>
              <a:gd name="connsiteX5447" fmla="*/ 3904602 w 12191999"/>
              <a:gd name="connsiteY5447" fmla="*/ 4206500 h 4524375"/>
              <a:gd name="connsiteX5448" fmla="*/ 3908571 w 12191999"/>
              <a:gd name="connsiteY5448" fmla="*/ 4196976 h 4524375"/>
              <a:gd name="connsiteX5449" fmla="*/ 3912539 w 12191999"/>
              <a:gd name="connsiteY5449" fmla="*/ 4187055 h 4524375"/>
              <a:gd name="connsiteX5450" fmla="*/ 3915715 w 12191999"/>
              <a:gd name="connsiteY5450" fmla="*/ 4176340 h 4524375"/>
              <a:gd name="connsiteX5451" fmla="*/ 3918888 w 12191999"/>
              <a:gd name="connsiteY5451" fmla="*/ 4165229 h 4524375"/>
              <a:gd name="connsiteX5452" fmla="*/ 3921270 w 12191999"/>
              <a:gd name="connsiteY5452" fmla="*/ 4152927 h 4524375"/>
              <a:gd name="connsiteX5453" fmla="*/ 3923254 w 12191999"/>
              <a:gd name="connsiteY5453" fmla="*/ 4141021 h 4524375"/>
              <a:gd name="connsiteX5454" fmla="*/ 3925239 w 12191999"/>
              <a:gd name="connsiteY5454" fmla="*/ 4128322 h 4524375"/>
              <a:gd name="connsiteX5455" fmla="*/ 3928413 w 12191999"/>
              <a:gd name="connsiteY5455" fmla="*/ 4101337 h 4524375"/>
              <a:gd name="connsiteX5456" fmla="*/ 3930397 w 12191999"/>
              <a:gd name="connsiteY5456" fmla="*/ 4073955 h 4524375"/>
              <a:gd name="connsiteX5457" fmla="*/ 3932381 w 12191999"/>
              <a:gd name="connsiteY5457" fmla="*/ 4045383 h 4524375"/>
              <a:gd name="connsiteX5458" fmla="*/ 3914524 w 12191999"/>
              <a:gd name="connsiteY5458" fmla="*/ 4064828 h 4524375"/>
              <a:gd name="connsiteX5459" fmla="*/ 3897062 w 12191999"/>
              <a:gd name="connsiteY5459" fmla="*/ 4085861 h 4524375"/>
              <a:gd name="connsiteX5460" fmla="*/ 3887935 w 12191999"/>
              <a:gd name="connsiteY5460" fmla="*/ 4095782 h 4524375"/>
              <a:gd name="connsiteX5461" fmla="*/ 3878807 w 12191999"/>
              <a:gd name="connsiteY5461" fmla="*/ 4105306 h 4524375"/>
              <a:gd name="connsiteX5462" fmla="*/ 3869679 w 12191999"/>
              <a:gd name="connsiteY5462" fmla="*/ 4114036 h 4524375"/>
              <a:gd name="connsiteX5463" fmla="*/ 3860552 w 12191999"/>
              <a:gd name="connsiteY5463" fmla="*/ 4122370 h 4524375"/>
              <a:gd name="connsiteX5464" fmla="*/ 3851821 w 12191999"/>
              <a:gd name="connsiteY5464" fmla="*/ 4128719 h 4524375"/>
              <a:gd name="connsiteX5465" fmla="*/ 3847457 w 12191999"/>
              <a:gd name="connsiteY5465" fmla="*/ 4131894 h 4524375"/>
              <a:gd name="connsiteX5466" fmla="*/ 3842694 w 12191999"/>
              <a:gd name="connsiteY5466" fmla="*/ 4133878 h 4524375"/>
              <a:gd name="connsiteX5467" fmla="*/ 3838328 w 12191999"/>
              <a:gd name="connsiteY5467" fmla="*/ 4136259 h 4524375"/>
              <a:gd name="connsiteX5468" fmla="*/ 3833964 w 12191999"/>
              <a:gd name="connsiteY5468" fmla="*/ 4137847 h 4524375"/>
              <a:gd name="connsiteX5469" fmla="*/ 3829201 w 12191999"/>
              <a:gd name="connsiteY5469" fmla="*/ 4139037 h 4524375"/>
              <a:gd name="connsiteX5470" fmla="*/ 3824835 w 12191999"/>
              <a:gd name="connsiteY5470" fmla="*/ 4139831 h 4524375"/>
              <a:gd name="connsiteX5471" fmla="*/ 3820073 w 12191999"/>
              <a:gd name="connsiteY5471" fmla="*/ 4139831 h 4524375"/>
              <a:gd name="connsiteX5472" fmla="*/ 3815709 w 12191999"/>
              <a:gd name="connsiteY5472" fmla="*/ 4139434 h 4524375"/>
              <a:gd name="connsiteX5473" fmla="*/ 3810946 w 12191999"/>
              <a:gd name="connsiteY5473" fmla="*/ 4139037 h 4524375"/>
              <a:gd name="connsiteX5474" fmla="*/ 3806580 w 12191999"/>
              <a:gd name="connsiteY5474" fmla="*/ 4137450 h 4524375"/>
              <a:gd name="connsiteX5475" fmla="*/ 3801818 w 12191999"/>
              <a:gd name="connsiteY5475" fmla="*/ 4135466 h 4524375"/>
              <a:gd name="connsiteX5476" fmla="*/ 3797849 w 12191999"/>
              <a:gd name="connsiteY5476" fmla="*/ 4132291 h 4524375"/>
              <a:gd name="connsiteX5477" fmla="*/ 3793485 w 12191999"/>
              <a:gd name="connsiteY5477" fmla="*/ 4128719 h 4524375"/>
              <a:gd name="connsiteX5478" fmla="*/ 3788723 w 12191999"/>
              <a:gd name="connsiteY5478" fmla="*/ 4124751 h 4524375"/>
              <a:gd name="connsiteX5479" fmla="*/ 3790706 w 12191999"/>
              <a:gd name="connsiteY5479" fmla="*/ 4127926 h 4524375"/>
              <a:gd name="connsiteX5480" fmla="*/ 3793485 w 12191999"/>
              <a:gd name="connsiteY5480" fmla="*/ 4130307 h 4524375"/>
              <a:gd name="connsiteX5481" fmla="*/ 3798247 w 12191999"/>
              <a:gd name="connsiteY5481" fmla="*/ 4134672 h 4524375"/>
              <a:gd name="connsiteX5482" fmla="*/ 3803802 w 12191999"/>
              <a:gd name="connsiteY5482" fmla="*/ 4137847 h 4524375"/>
              <a:gd name="connsiteX5483" fmla="*/ 3808962 w 12191999"/>
              <a:gd name="connsiteY5483" fmla="*/ 4140228 h 4524375"/>
              <a:gd name="connsiteX5484" fmla="*/ 3806580 w 12191999"/>
              <a:gd name="connsiteY5484" fmla="*/ 4141021 h 4524375"/>
              <a:gd name="connsiteX5485" fmla="*/ 3803802 w 12191999"/>
              <a:gd name="connsiteY5485" fmla="*/ 4141418 h 4524375"/>
              <a:gd name="connsiteX5486" fmla="*/ 3798247 w 12191999"/>
              <a:gd name="connsiteY5486" fmla="*/ 4143799 h 4524375"/>
              <a:gd name="connsiteX5487" fmla="*/ 3792294 w 12191999"/>
              <a:gd name="connsiteY5487" fmla="*/ 4146577 h 4524375"/>
              <a:gd name="connsiteX5488" fmla="*/ 3785150 w 12191999"/>
              <a:gd name="connsiteY5488" fmla="*/ 4150546 h 4524375"/>
              <a:gd name="connsiteX5489" fmla="*/ 3770864 w 12191999"/>
              <a:gd name="connsiteY5489" fmla="*/ 4157689 h 4524375"/>
              <a:gd name="connsiteX5490" fmla="*/ 3763324 w 12191999"/>
              <a:gd name="connsiteY5490" fmla="*/ 4161260 h 4524375"/>
              <a:gd name="connsiteX5491" fmla="*/ 3755387 w 12191999"/>
              <a:gd name="connsiteY5491" fmla="*/ 4164038 h 4524375"/>
              <a:gd name="connsiteX5492" fmla="*/ 3747847 w 12191999"/>
              <a:gd name="connsiteY5492" fmla="*/ 4165625 h 4524375"/>
              <a:gd name="connsiteX5493" fmla="*/ 3743878 w 12191999"/>
              <a:gd name="connsiteY5493" fmla="*/ 4166022 h 4524375"/>
              <a:gd name="connsiteX5494" fmla="*/ 3739513 w 12191999"/>
              <a:gd name="connsiteY5494" fmla="*/ 4166022 h 4524375"/>
              <a:gd name="connsiteX5495" fmla="*/ 3735545 w 12191999"/>
              <a:gd name="connsiteY5495" fmla="*/ 4165625 h 4524375"/>
              <a:gd name="connsiteX5496" fmla="*/ 3731576 w 12191999"/>
              <a:gd name="connsiteY5496" fmla="*/ 4164832 h 4524375"/>
              <a:gd name="connsiteX5497" fmla="*/ 3727607 w 12191999"/>
              <a:gd name="connsiteY5497" fmla="*/ 4163641 h 4524375"/>
              <a:gd name="connsiteX5498" fmla="*/ 3723639 w 12191999"/>
              <a:gd name="connsiteY5498" fmla="*/ 4161657 h 4524375"/>
              <a:gd name="connsiteX5499" fmla="*/ 3719274 w 12191999"/>
              <a:gd name="connsiteY5499" fmla="*/ 4159276 h 4524375"/>
              <a:gd name="connsiteX5500" fmla="*/ 3715701 w 12191999"/>
              <a:gd name="connsiteY5500" fmla="*/ 4156101 h 4524375"/>
              <a:gd name="connsiteX5501" fmla="*/ 3711734 w 12191999"/>
              <a:gd name="connsiteY5501" fmla="*/ 4152530 h 4524375"/>
              <a:gd name="connsiteX5502" fmla="*/ 3708162 w 12191999"/>
              <a:gd name="connsiteY5502" fmla="*/ 4148164 h 4524375"/>
              <a:gd name="connsiteX5503" fmla="*/ 3704590 w 12191999"/>
              <a:gd name="connsiteY5503" fmla="*/ 4143006 h 4524375"/>
              <a:gd name="connsiteX5504" fmla="*/ 3700622 w 12191999"/>
              <a:gd name="connsiteY5504" fmla="*/ 4137450 h 4524375"/>
              <a:gd name="connsiteX5505" fmla="*/ 3697844 w 12191999"/>
              <a:gd name="connsiteY5505" fmla="*/ 4130704 h 4524375"/>
              <a:gd name="connsiteX5506" fmla="*/ 3694273 w 12191999"/>
              <a:gd name="connsiteY5506" fmla="*/ 4123164 h 4524375"/>
              <a:gd name="connsiteX5507" fmla="*/ 3695066 w 12191999"/>
              <a:gd name="connsiteY5507" fmla="*/ 4110068 h 4524375"/>
              <a:gd name="connsiteX5508" fmla="*/ 3697051 w 12191999"/>
              <a:gd name="connsiteY5508" fmla="*/ 4096972 h 4524375"/>
              <a:gd name="connsiteX5509" fmla="*/ 3701813 w 12191999"/>
              <a:gd name="connsiteY5509" fmla="*/ 4070384 h 4524375"/>
              <a:gd name="connsiteX5510" fmla="*/ 3706972 w 12191999"/>
              <a:gd name="connsiteY5510" fmla="*/ 4044192 h 4524375"/>
              <a:gd name="connsiteX5511" fmla="*/ 3709352 w 12191999"/>
              <a:gd name="connsiteY5511" fmla="*/ 4031097 h 4524375"/>
              <a:gd name="connsiteX5512" fmla="*/ 3710939 w 12191999"/>
              <a:gd name="connsiteY5512" fmla="*/ 4018001 h 4524375"/>
              <a:gd name="connsiteX5513" fmla="*/ 3688717 w 12191999"/>
              <a:gd name="connsiteY5513" fmla="*/ 3999350 h 4524375"/>
              <a:gd name="connsiteX5514" fmla="*/ 3666889 w 12191999"/>
              <a:gd name="connsiteY5514" fmla="*/ 3981492 h 4524375"/>
              <a:gd name="connsiteX5515" fmla="*/ 3665302 w 12191999"/>
              <a:gd name="connsiteY5515" fmla="*/ 4005302 h 4524375"/>
              <a:gd name="connsiteX5516" fmla="*/ 3665302 w 12191999"/>
              <a:gd name="connsiteY5516" fmla="*/ 4029113 h 4524375"/>
              <a:gd name="connsiteX5517" fmla="*/ 3665700 w 12191999"/>
              <a:gd name="connsiteY5517" fmla="*/ 4040621 h 4524375"/>
              <a:gd name="connsiteX5518" fmla="*/ 3666494 w 12191999"/>
              <a:gd name="connsiteY5518" fmla="*/ 4052526 h 4524375"/>
              <a:gd name="connsiteX5519" fmla="*/ 3667287 w 12191999"/>
              <a:gd name="connsiteY5519" fmla="*/ 4062844 h 4524375"/>
              <a:gd name="connsiteX5520" fmla="*/ 3668874 w 12191999"/>
              <a:gd name="connsiteY5520" fmla="*/ 4073559 h 4524375"/>
              <a:gd name="connsiteX5521" fmla="*/ 3643079 w 12191999"/>
              <a:gd name="connsiteY5521" fmla="*/ 4054907 h 4524375"/>
              <a:gd name="connsiteX5522" fmla="*/ 3631968 w 12191999"/>
              <a:gd name="connsiteY5522" fmla="*/ 4047764 h 4524375"/>
              <a:gd name="connsiteX5523" fmla="*/ 3626411 w 12191999"/>
              <a:gd name="connsiteY5523" fmla="*/ 4044589 h 4524375"/>
              <a:gd name="connsiteX5524" fmla="*/ 3621253 w 12191999"/>
              <a:gd name="connsiteY5524" fmla="*/ 4042605 h 4524375"/>
              <a:gd name="connsiteX5525" fmla="*/ 3616093 w 12191999"/>
              <a:gd name="connsiteY5525" fmla="*/ 4040621 h 4524375"/>
              <a:gd name="connsiteX5526" fmla="*/ 3611331 w 12191999"/>
              <a:gd name="connsiteY5526" fmla="*/ 4040224 h 4524375"/>
              <a:gd name="connsiteX5527" fmla="*/ 3606569 w 12191999"/>
              <a:gd name="connsiteY5527" fmla="*/ 4039827 h 4524375"/>
              <a:gd name="connsiteX5528" fmla="*/ 3601409 w 12191999"/>
              <a:gd name="connsiteY5528" fmla="*/ 4040224 h 4524375"/>
              <a:gd name="connsiteX5529" fmla="*/ 3597045 w 12191999"/>
              <a:gd name="connsiteY5529" fmla="*/ 4041811 h 4524375"/>
              <a:gd name="connsiteX5530" fmla="*/ 3591885 w 12191999"/>
              <a:gd name="connsiteY5530" fmla="*/ 4044192 h 4524375"/>
              <a:gd name="connsiteX5531" fmla="*/ 3586727 w 12191999"/>
              <a:gd name="connsiteY5531" fmla="*/ 4047764 h 4524375"/>
              <a:gd name="connsiteX5532" fmla="*/ 3581965 w 12191999"/>
              <a:gd name="connsiteY5532" fmla="*/ 4051732 h 4524375"/>
              <a:gd name="connsiteX5533" fmla="*/ 3583154 w 12191999"/>
              <a:gd name="connsiteY5533" fmla="*/ 4099750 h 4524375"/>
              <a:gd name="connsiteX5534" fmla="*/ 3561726 w 12191999"/>
              <a:gd name="connsiteY5534" fmla="*/ 4119195 h 4524375"/>
              <a:gd name="connsiteX5535" fmla="*/ 3541487 w 12191999"/>
              <a:gd name="connsiteY5535" fmla="*/ 4136259 h 4524375"/>
              <a:gd name="connsiteX5536" fmla="*/ 3531167 w 12191999"/>
              <a:gd name="connsiteY5536" fmla="*/ 4144593 h 4524375"/>
              <a:gd name="connsiteX5537" fmla="*/ 3521643 w 12191999"/>
              <a:gd name="connsiteY5537" fmla="*/ 4151339 h 4524375"/>
              <a:gd name="connsiteX5538" fmla="*/ 3512119 w 12191999"/>
              <a:gd name="connsiteY5538" fmla="*/ 4158085 h 4524375"/>
              <a:gd name="connsiteX5539" fmla="*/ 3502992 w 12191999"/>
              <a:gd name="connsiteY5539" fmla="*/ 4164038 h 4524375"/>
              <a:gd name="connsiteX5540" fmla="*/ 3493864 w 12191999"/>
              <a:gd name="connsiteY5540" fmla="*/ 4169594 h 4524375"/>
              <a:gd name="connsiteX5541" fmla="*/ 3484737 w 12191999"/>
              <a:gd name="connsiteY5541" fmla="*/ 4174356 h 4524375"/>
              <a:gd name="connsiteX5542" fmla="*/ 3475609 w 12191999"/>
              <a:gd name="connsiteY5542" fmla="*/ 4178324 h 4524375"/>
              <a:gd name="connsiteX5543" fmla="*/ 3466482 w 12191999"/>
              <a:gd name="connsiteY5543" fmla="*/ 4180705 h 4524375"/>
              <a:gd name="connsiteX5544" fmla="*/ 3457354 w 12191999"/>
              <a:gd name="connsiteY5544" fmla="*/ 4183483 h 4524375"/>
              <a:gd name="connsiteX5545" fmla="*/ 3448623 w 12191999"/>
              <a:gd name="connsiteY5545" fmla="*/ 4184277 h 4524375"/>
              <a:gd name="connsiteX5546" fmla="*/ 3439496 w 12191999"/>
              <a:gd name="connsiteY5546" fmla="*/ 4185071 h 4524375"/>
              <a:gd name="connsiteX5547" fmla="*/ 3431162 w 12191999"/>
              <a:gd name="connsiteY5547" fmla="*/ 4183880 h 4524375"/>
              <a:gd name="connsiteX5548" fmla="*/ 3428384 w 12191999"/>
              <a:gd name="connsiteY5548" fmla="*/ 4314044 h 4524375"/>
              <a:gd name="connsiteX5549" fmla="*/ 3425606 w 12191999"/>
              <a:gd name="connsiteY5549" fmla="*/ 4312059 h 4524375"/>
              <a:gd name="connsiteX5550" fmla="*/ 3422035 w 12191999"/>
              <a:gd name="connsiteY5550" fmla="*/ 4310472 h 4524375"/>
              <a:gd name="connsiteX5551" fmla="*/ 3418463 w 12191999"/>
              <a:gd name="connsiteY5551" fmla="*/ 4309281 h 4524375"/>
              <a:gd name="connsiteX5552" fmla="*/ 3414891 w 12191999"/>
              <a:gd name="connsiteY5552" fmla="*/ 4308488 h 4524375"/>
              <a:gd name="connsiteX5553" fmla="*/ 3410922 w 12191999"/>
              <a:gd name="connsiteY5553" fmla="*/ 4307297 h 4524375"/>
              <a:gd name="connsiteX5554" fmla="*/ 3407351 w 12191999"/>
              <a:gd name="connsiteY5554" fmla="*/ 4307297 h 4524375"/>
              <a:gd name="connsiteX5555" fmla="*/ 3399017 w 12191999"/>
              <a:gd name="connsiteY5555" fmla="*/ 4307297 h 4524375"/>
              <a:gd name="connsiteX5556" fmla="*/ 3391080 w 12191999"/>
              <a:gd name="connsiteY5556" fmla="*/ 4308488 h 4524375"/>
              <a:gd name="connsiteX5557" fmla="*/ 3382349 w 12191999"/>
              <a:gd name="connsiteY5557" fmla="*/ 4310472 h 4524375"/>
              <a:gd name="connsiteX5558" fmla="*/ 3374016 w 12191999"/>
              <a:gd name="connsiteY5558" fmla="*/ 4312853 h 4524375"/>
              <a:gd name="connsiteX5559" fmla="*/ 3364888 w 12191999"/>
              <a:gd name="connsiteY5559" fmla="*/ 4316028 h 4524375"/>
              <a:gd name="connsiteX5560" fmla="*/ 3346237 w 12191999"/>
              <a:gd name="connsiteY5560" fmla="*/ 4323568 h 4524375"/>
              <a:gd name="connsiteX5561" fmla="*/ 3326791 w 12191999"/>
              <a:gd name="connsiteY5561" fmla="*/ 4332298 h 4524375"/>
              <a:gd name="connsiteX5562" fmla="*/ 3307742 w 12191999"/>
              <a:gd name="connsiteY5562" fmla="*/ 4339838 h 4524375"/>
              <a:gd name="connsiteX5563" fmla="*/ 3297821 w 12191999"/>
              <a:gd name="connsiteY5563" fmla="*/ 4343410 h 4524375"/>
              <a:gd name="connsiteX5564" fmla="*/ 3288296 w 12191999"/>
              <a:gd name="connsiteY5564" fmla="*/ 4345791 h 4524375"/>
              <a:gd name="connsiteX5565" fmla="*/ 3278772 w 12191999"/>
              <a:gd name="connsiteY5565" fmla="*/ 4348569 h 4524375"/>
              <a:gd name="connsiteX5566" fmla="*/ 3269645 w 12191999"/>
              <a:gd name="connsiteY5566" fmla="*/ 4349759 h 4524375"/>
              <a:gd name="connsiteX5567" fmla="*/ 3260120 w 12191999"/>
              <a:gd name="connsiteY5567" fmla="*/ 4350553 h 4524375"/>
              <a:gd name="connsiteX5568" fmla="*/ 3250992 w 12191999"/>
              <a:gd name="connsiteY5568" fmla="*/ 4349759 h 4524375"/>
              <a:gd name="connsiteX5569" fmla="*/ 3246230 w 12191999"/>
              <a:gd name="connsiteY5569" fmla="*/ 4348965 h 4524375"/>
              <a:gd name="connsiteX5570" fmla="*/ 3242261 w 12191999"/>
              <a:gd name="connsiteY5570" fmla="*/ 4347775 h 4524375"/>
              <a:gd name="connsiteX5571" fmla="*/ 3237897 w 12191999"/>
              <a:gd name="connsiteY5571" fmla="*/ 4346981 h 4524375"/>
              <a:gd name="connsiteX5572" fmla="*/ 3233928 w 12191999"/>
              <a:gd name="connsiteY5572" fmla="*/ 4344997 h 4524375"/>
              <a:gd name="connsiteX5573" fmla="*/ 3229166 w 12191999"/>
              <a:gd name="connsiteY5573" fmla="*/ 4342616 h 4524375"/>
              <a:gd name="connsiteX5574" fmla="*/ 3225197 w 12191999"/>
              <a:gd name="connsiteY5574" fmla="*/ 4340632 h 4524375"/>
              <a:gd name="connsiteX5575" fmla="*/ 3221229 w 12191999"/>
              <a:gd name="connsiteY5575" fmla="*/ 4337854 h 4524375"/>
              <a:gd name="connsiteX5576" fmla="*/ 3216864 w 12191999"/>
              <a:gd name="connsiteY5576" fmla="*/ 4334679 h 4524375"/>
              <a:gd name="connsiteX5577" fmla="*/ 3212895 w 12191999"/>
              <a:gd name="connsiteY5577" fmla="*/ 4330711 h 4524375"/>
              <a:gd name="connsiteX5578" fmla="*/ 3209323 w 12191999"/>
              <a:gd name="connsiteY5578" fmla="*/ 4326742 h 4524375"/>
              <a:gd name="connsiteX5579" fmla="*/ 3205752 w 12191999"/>
              <a:gd name="connsiteY5579" fmla="*/ 4321980 h 4524375"/>
              <a:gd name="connsiteX5580" fmla="*/ 3201783 w 12191999"/>
              <a:gd name="connsiteY5580" fmla="*/ 4316821 h 4524375"/>
              <a:gd name="connsiteX5581" fmla="*/ 3198211 w 12191999"/>
              <a:gd name="connsiteY5581" fmla="*/ 4311266 h 4524375"/>
              <a:gd name="connsiteX5582" fmla="*/ 3195434 w 12191999"/>
              <a:gd name="connsiteY5582" fmla="*/ 4305313 h 4524375"/>
              <a:gd name="connsiteX5583" fmla="*/ 3191862 w 12191999"/>
              <a:gd name="connsiteY5583" fmla="*/ 4298964 h 4524375"/>
              <a:gd name="connsiteX5584" fmla="*/ 3188687 w 12191999"/>
              <a:gd name="connsiteY5584" fmla="*/ 4291821 h 4524375"/>
              <a:gd name="connsiteX5585" fmla="*/ 3185512 w 12191999"/>
              <a:gd name="connsiteY5585" fmla="*/ 4283487 h 4524375"/>
              <a:gd name="connsiteX5586" fmla="*/ 3182734 w 12191999"/>
              <a:gd name="connsiteY5586" fmla="*/ 4275550 h 4524375"/>
              <a:gd name="connsiteX5587" fmla="*/ 3179560 w 12191999"/>
              <a:gd name="connsiteY5587" fmla="*/ 4266423 h 4524375"/>
              <a:gd name="connsiteX5588" fmla="*/ 3177179 w 12191999"/>
              <a:gd name="connsiteY5588" fmla="*/ 4256899 h 4524375"/>
              <a:gd name="connsiteX5589" fmla="*/ 3172019 w 12191999"/>
              <a:gd name="connsiteY5589" fmla="*/ 4235866 h 4524375"/>
              <a:gd name="connsiteX5590" fmla="*/ 3168051 w 12191999"/>
              <a:gd name="connsiteY5590" fmla="*/ 4212056 h 4524375"/>
              <a:gd name="connsiteX5591" fmla="*/ 3166067 w 12191999"/>
              <a:gd name="connsiteY5591" fmla="*/ 4221183 h 4524375"/>
              <a:gd name="connsiteX5592" fmla="*/ 3164082 w 12191999"/>
              <a:gd name="connsiteY5592" fmla="*/ 4229120 h 4524375"/>
              <a:gd name="connsiteX5593" fmla="*/ 3161305 w 12191999"/>
              <a:gd name="connsiteY5593" fmla="*/ 4235469 h 4524375"/>
              <a:gd name="connsiteX5594" fmla="*/ 3158923 w 12191999"/>
              <a:gd name="connsiteY5594" fmla="*/ 4241025 h 4524375"/>
              <a:gd name="connsiteX5595" fmla="*/ 3155749 w 12191999"/>
              <a:gd name="connsiteY5595" fmla="*/ 4244993 h 4524375"/>
              <a:gd name="connsiteX5596" fmla="*/ 3152971 w 12191999"/>
              <a:gd name="connsiteY5596" fmla="*/ 4248565 h 4524375"/>
              <a:gd name="connsiteX5597" fmla="*/ 3149399 w 12191999"/>
              <a:gd name="connsiteY5597" fmla="*/ 4250549 h 4524375"/>
              <a:gd name="connsiteX5598" fmla="*/ 3145034 w 12191999"/>
              <a:gd name="connsiteY5598" fmla="*/ 4252137 h 4524375"/>
              <a:gd name="connsiteX5599" fmla="*/ 3141065 w 12191999"/>
              <a:gd name="connsiteY5599" fmla="*/ 4252930 h 4524375"/>
              <a:gd name="connsiteX5600" fmla="*/ 3137097 w 12191999"/>
              <a:gd name="connsiteY5600" fmla="*/ 4252930 h 4524375"/>
              <a:gd name="connsiteX5601" fmla="*/ 3132731 w 12191999"/>
              <a:gd name="connsiteY5601" fmla="*/ 4252137 h 4524375"/>
              <a:gd name="connsiteX5602" fmla="*/ 3127969 w 12191999"/>
              <a:gd name="connsiteY5602" fmla="*/ 4250549 h 4524375"/>
              <a:gd name="connsiteX5603" fmla="*/ 3123604 w 12191999"/>
              <a:gd name="connsiteY5603" fmla="*/ 4248565 h 4524375"/>
              <a:gd name="connsiteX5604" fmla="*/ 3118445 w 12191999"/>
              <a:gd name="connsiteY5604" fmla="*/ 4246581 h 4524375"/>
              <a:gd name="connsiteX5605" fmla="*/ 3108921 w 12191999"/>
              <a:gd name="connsiteY5605" fmla="*/ 4241025 h 4524375"/>
              <a:gd name="connsiteX5606" fmla="*/ 3087887 w 12191999"/>
              <a:gd name="connsiteY5606" fmla="*/ 4228326 h 4524375"/>
              <a:gd name="connsiteX5607" fmla="*/ 3077966 w 12191999"/>
              <a:gd name="connsiteY5607" fmla="*/ 4222374 h 4524375"/>
              <a:gd name="connsiteX5608" fmla="*/ 3067648 w 12191999"/>
              <a:gd name="connsiteY5608" fmla="*/ 4217215 h 4524375"/>
              <a:gd name="connsiteX5609" fmla="*/ 3063283 w 12191999"/>
              <a:gd name="connsiteY5609" fmla="*/ 4215230 h 4524375"/>
              <a:gd name="connsiteX5610" fmla="*/ 3058124 w 12191999"/>
              <a:gd name="connsiteY5610" fmla="*/ 4213643 h 4524375"/>
              <a:gd name="connsiteX5611" fmla="*/ 3053758 w 12191999"/>
              <a:gd name="connsiteY5611" fmla="*/ 4212849 h 4524375"/>
              <a:gd name="connsiteX5612" fmla="*/ 3048996 w 12191999"/>
              <a:gd name="connsiteY5612" fmla="*/ 4212849 h 4524375"/>
              <a:gd name="connsiteX5613" fmla="*/ 3044631 w 12191999"/>
              <a:gd name="connsiteY5613" fmla="*/ 4212849 h 4524375"/>
              <a:gd name="connsiteX5614" fmla="*/ 3040663 w 12191999"/>
              <a:gd name="connsiteY5614" fmla="*/ 4214437 h 4524375"/>
              <a:gd name="connsiteX5615" fmla="*/ 3036297 w 12191999"/>
              <a:gd name="connsiteY5615" fmla="*/ 4215627 h 4524375"/>
              <a:gd name="connsiteX5616" fmla="*/ 3032329 w 12191999"/>
              <a:gd name="connsiteY5616" fmla="*/ 4218802 h 4524375"/>
              <a:gd name="connsiteX5617" fmla="*/ 3022408 w 12191999"/>
              <a:gd name="connsiteY5617" fmla="*/ 4119592 h 4524375"/>
              <a:gd name="connsiteX5618" fmla="*/ 3013280 w 12191999"/>
              <a:gd name="connsiteY5618" fmla="*/ 4114036 h 4524375"/>
              <a:gd name="connsiteX5619" fmla="*/ 3004152 w 12191999"/>
              <a:gd name="connsiteY5619" fmla="*/ 4110465 h 4524375"/>
              <a:gd name="connsiteX5620" fmla="*/ 2995422 w 12191999"/>
              <a:gd name="connsiteY5620" fmla="*/ 4108481 h 4524375"/>
              <a:gd name="connsiteX5621" fmla="*/ 2987485 w 12191999"/>
              <a:gd name="connsiteY5621" fmla="*/ 4106893 h 4524375"/>
              <a:gd name="connsiteX5622" fmla="*/ 2979944 w 12191999"/>
              <a:gd name="connsiteY5622" fmla="*/ 4107687 h 4524375"/>
              <a:gd name="connsiteX5623" fmla="*/ 2972008 w 12191999"/>
              <a:gd name="connsiteY5623" fmla="*/ 4108481 h 4524375"/>
              <a:gd name="connsiteX5624" fmla="*/ 2965261 w 12191999"/>
              <a:gd name="connsiteY5624" fmla="*/ 4110465 h 4524375"/>
              <a:gd name="connsiteX5625" fmla="*/ 2958118 w 12191999"/>
              <a:gd name="connsiteY5625" fmla="*/ 4113243 h 4524375"/>
              <a:gd name="connsiteX5626" fmla="*/ 2955340 w 12191999"/>
              <a:gd name="connsiteY5626" fmla="*/ 4119592 h 4524375"/>
              <a:gd name="connsiteX5627" fmla="*/ 2956530 w 12191999"/>
              <a:gd name="connsiteY5627" fmla="*/ 4114036 h 4524375"/>
              <a:gd name="connsiteX5628" fmla="*/ 2949784 w 12191999"/>
              <a:gd name="connsiteY5628" fmla="*/ 4117608 h 4524375"/>
              <a:gd name="connsiteX5629" fmla="*/ 2943831 w 12191999"/>
              <a:gd name="connsiteY5629" fmla="*/ 4122370 h 4524375"/>
              <a:gd name="connsiteX5630" fmla="*/ 2937085 w 12191999"/>
              <a:gd name="connsiteY5630" fmla="*/ 4126735 h 4524375"/>
              <a:gd name="connsiteX5631" fmla="*/ 2931529 w 12191999"/>
              <a:gd name="connsiteY5631" fmla="*/ 4131894 h 4524375"/>
              <a:gd name="connsiteX5632" fmla="*/ 2920020 w 12191999"/>
              <a:gd name="connsiteY5632" fmla="*/ 4142609 h 4524375"/>
              <a:gd name="connsiteX5633" fmla="*/ 2908512 w 12191999"/>
              <a:gd name="connsiteY5633" fmla="*/ 4153720 h 4524375"/>
              <a:gd name="connsiteX5634" fmla="*/ 2900972 w 12191999"/>
              <a:gd name="connsiteY5634" fmla="*/ 4139037 h 4524375"/>
              <a:gd name="connsiteX5635" fmla="*/ 2893431 w 12191999"/>
              <a:gd name="connsiteY5635" fmla="*/ 4126338 h 4524375"/>
              <a:gd name="connsiteX5636" fmla="*/ 2885494 w 12191999"/>
              <a:gd name="connsiteY5636" fmla="*/ 4114433 h 4524375"/>
              <a:gd name="connsiteX5637" fmla="*/ 2877954 w 12191999"/>
              <a:gd name="connsiteY5637" fmla="*/ 4104115 h 4524375"/>
              <a:gd name="connsiteX5638" fmla="*/ 2870414 w 12191999"/>
              <a:gd name="connsiteY5638" fmla="*/ 4095385 h 4524375"/>
              <a:gd name="connsiteX5639" fmla="*/ 2862874 w 12191999"/>
              <a:gd name="connsiteY5639" fmla="*/ 4087448 h 4524375"/>
              <a:gd name="connsiteX5640" fmla="*/ 2855334 w 12191999"/>
              <a:gd name="connsiteY5640" fmla="*/ 4080702 h 4524375"/>
              <a:gd name="connsiteX5641" fmla="*/ 2847794 w 12191999"/>
              <a:gd name="connsiteY5641" fmla="*/ 4075146 h 4524375"/>
              <a:gd name="connsiteX5642" fmla="*/ 2840253 w 12191999"/>
              <a:gd name="connsiteY5642" fmla="*/ 4071178 h 4524375"/>
              <a:gd name="connsiteX5643" fmla="*/ 2833110 w 12191999"/>
              <a:gd name="connsiteY5643" fmla="*/ 4067606 h 4524375"/>
              <a:gd name="connsiteX5644" fmla="*/ 2825571 w 12191999"/>
              <a:gd name="connsiteY5644" fmla="*/ 4064828 h 4524375"/>
              <a:gd name="connsiteX5645" fmla="*/ 2818030 w 12191999"/>
              <a:gd name="connsiteY5645" fmla="*/ 4062844 h 4524375"/>
              <a:gd name="connsiteX5646" fmla="*/ 2810887 w 12191999"/>
              <a:gd name="connsiteY5646" fmla="*/ 4062447 h 4524375"/>
              <a:gd name="connsiteX5647" fmla="*/ 2803347 w 12191999"/>
              <a:gd name="connsiteY5647" fmla="*/ 4062050 h 4524375"/>
              <a:gd name="connsiteX5648" fmla="*/ 2796203 w 12191999"/>
              <a:gd name="connsiteY5648" fmla="*/ 4062844 h 4524375"/>
              <a:gd name="connsiteX5649" fmla="*/ 2788664 w 12191999"/>
              <a:gd name="connsiteY5649" fmla="*/ 4064034 h 4524375"/>
              <a:gd name="connsiteX5650" fmla="*/ 2786679 w 12191999"/>
              <a:gd name="connsiteY5650" fmla="*/ 4079114 h 4524375"/>
              <a:gd name="connsiteX5651" fmla="*/ 2787473 w 12191999"/>
              <a:gd name="connsiteY5651" fmla="*/ 4078321 h 4524375"/>
              <a:gd name="connsiteX5652" fmla="*/ 2788664 w 12191999"/>
              <a:gd name="connsiteY5652" fmla="*/ 4077130 h 4524375"/>
              <a:gd name="connsiteX5653" fmla="*/ 2790251 w 12191999"/>
              <a:gd name="connsiteY5653" fmla="*/ 4077130 h 4524375"/>
              <a:gd name="connsiteX5654" fmla="*/ 2791442 w 12191999"/>
              <a:gd name="connsiteY5654" fmla="*/ 4077130 h 4524375"/>
              <a:gd name="connsiteX5655" fmla="*/ 2792632 w 12191999"/>
              <a:gd name="connsiteY5655" fmla="*/ 4077527 h 4524375"/>
              <a:gd name="connsiteX5656" fmla="*/ 2794219 w 12191999"/>
              <a:gd name="connsiteY5656" fmla="*/ 4078718 h 4524375"/>
              <a:gd name="connsiteX5657" fmla="*/ 2796997 w 12191999"/>
              <a:gd name="connsiteY5657" fmla="*/ 4081892 h 4524375"/>
              <a:gd name="connsiteX5658" fmla="*/ 2800172 w 12191999"/>
              <a:gd name="connsiteY5658" fmla="*/ 4086257 h 4524375"/>
              <a:gd name="connsiteX5659" fmla="*/ 2803744 w 12191999"/>
              <a:gd name="connsiteY5659" fmla="*/ 4091813 h 4524375"/>
              <a:gd name="connsiteX5660" fmla="*/ 2810887 w 12191999"/>
              <a:gd name="connsiteY5660" fmla="*/ 4106099 h 4524375"/>
              <a:gd name="connsiteX5661" fmla="*/ 2818824 w 12191999"/>
              <a:gd name="connsiteY5661" fmla="*/ 4123164 h 4524375"/>
              <a:gd name="connsiteX5662" fmla="*/ 2827555 w 12191999"/>
              <a:gd name="connsiteY5662" fmla="*/ 4142609 h 4524375"/>
              <a:gd name="connsiteX5663" fmla="*/ 2836286 w 12191999"/>
              <a:gd name="connsiteY5663" fmla="*/ 4162054 h 4524375"/>
              <a:gd name="connsiteX5664" fmla="*/ 2845016 w 12191999"/>
              <a:gd name="connsiteY5664" fmla="*/ 4181499 h 4524375"/>
              <a:gd name="connsiteX5665" fmla="*/ 2838270 w 12191999"/>
              <a:gd name="connsiteY5665" fmla="*/ 4178721 h 4524375"/>
              <a:gd name="connsiteX5666" fmla="*/ 2831126 w 12191999"/>
              <a:gd name="connsiteY5666" fmla="*/ 4174753 h 4524375"/>
              <a:gd name="connsiteX5667" fmla="*/ 2822793 w 12191999"/>
              <a:gd name="connsiteY5667" fmla="*/ 4169197 h 4524375"/>
              <a:gd name="connsiteX5668" fmla="*/ 2814855 w 12191999"/>
              <a:gd name="connsiteY5668" fmla="*/ 4162848 h 4524375"/>
              <a:gd name="connsiteX5669" fmla="*/ 2806125 w 12191999"/>
              <a:gd name="connsiteY5669" fmla="*/ 4153720 h 4524375"/>
              <a:gd name="connsiteX5670" fmla="*/ 2797791 w 12191999"/>
              <a:gd name="connsiteY5670" fmla="*/ 4143006 h 4524375"/>
              <a:gd name="connsiteX5671" fmla="*/ 2787870 w 12191999"/>
              <a:gd name="connsiteY5671" fmla="*/ 4130307 h 4524375"/>
              <a:gd name="connsiteX5672" fmla="*/ 2778345 w 12191999"/>
              <a:gd name="connsiteY5672" fmla="*/ 4115227 h 4524375"/>
              <a:gd name="connsiteX5673" fmla="*/ 2779933 w 12191999"/>
              <a:gd name="connsiteY5673" fmla="*/ 4102528 h 4524375"/>
              <a:gd name="connsiteX5674" fmla="*/ 2781520 w 12191999"/>
              <a:gd name="connsiteY5674" fmla="*/ 4092210 h 4524375"/>
              <a:gd name="connsiteX5675" fmla="*/ 2783504 w 12191999"/>
              <a:gd name="connsiteY5675" fmla="*/ 4085067 h 4524375"/>
              <a:gd name="connsiteX5676" fmla="*/ 2785488 w 12191999"/>
              <a:gd name="connsiteY5676" fmla="*/ 4080305 h 4524375"/>
              <a:gd name="connsiteX5677" fmla="*/ 2787473 w 12191999"/>
              <a:gd name="connsiteY5677" fmla="*/ 4064431 h 4524375"/>
              <a:gd name="connsiteX5678" fmla="*/ 2781917 w 12191999"/>
              <a:gd name="connsiteY5678" fmla="*/ 4066019 h 4524375"/>
              <a:gd name="connsiteX5679" fmla="*/ 2776361 w 12191999"/>
              <a:gd name="connsiteY5679" fmla="*/ 4067606 h 4524375"/>
              <a:gd name="connsiteX5680" fmla="*/ 2765250 w 12191999"/>
              <a:gd name="connsiteY5680" fmla="*/ 4071971 h 4524375"/>
              <a:gd name="connsiteX5681" fmla="*/ 2754138 w 12191999"/>
              <a:gd name="connsiteY5681" fmla="*/ 4077130 h 4524375"/>
              <a:gd name="connsiteX5682" fmla="*/ 2743423 w 12191999"/>
              <a:gd name="connsiteY5682" fmla="*/ 4083083 h 4524375"/>
              <a:gd name="connsiteX5683" fmla="*/ 2732311 w 12191999"/>
              <a:gd name="connsiteY5683" fmla="*/ 4089829 h 4524375"/>
              <a:gd name="connsiteX5684" fmla="*/ 2721596 w 12191999"/>
              <a:gd name="connsiteY5684" fmla="*/ 4096972 h 4524375"/>
              <a:gd name="connsiteX5685" fmla="*/ 2700563 w 12191999"/>
              <a:gd name="connsiteY5685" fmla="*/ 4110862 h 4524375"/>
              <a:gd name="connsiteX5686" fmla="*/ 2689848 w 12191999"/>
              <a:gd name="connsiteY5686" fmla="*/ 4118005 h 4524375"/>
              <a:gd name="connsiteX5687" fmla="*/ 2679133 w 12191999"/>
              <a:gd name="connsiteY5687" fmla="*/ 4124354 h 4524375"/>
              <a:gd name="connsiteX5688" fmla="*/ 2668815 w 12191999"/>
              <a:gd name="connsiteY5688" fmla="*/ 4129910 h 4524375"/>
              <a:gd name="connsiteX5689" fmla="*/ 2658100 w 12191999"/>
              <a:gd name="connsiteY5689" fmla="*/ 4134672 h 4524375"/>
              <a:gd name="connsiteX5690" fmla="*/ 2647782 w 12191999"/>
              <a:gd name="connsiteY5690" fmla="*/ 4139037 h 4524375"/>
              <a:gd name="connsiteX5691" fmla="*/ 2642226 w 12191999"/>
              <a:gd name="connsiteY5691" fmla="*/ 4139831 h 4524375"/>
              <a:gd name="connsiteX5692" fmla="*/ 2637464 w 12191999"/>
              <a:gd name="connsiteY5692" fmla="*/ 4141418 h 4524375"/>
              <a:gd name="connsiteX5693" fmla="*/ 2632305 w 12191999"/>
              <a:gd name="connsiteY5693" fmla="*/ 4141815 h 4524375"/>
              <a:gd name="connsiteX5694" fmla="*/ 2627146 w 12191999"/>
              <a:gd name="connsiteY5694" fmla="*/ 4142609 h 4524375"/>
              <a:gd name="connsiteX5695" fmla="*/ 2621590 w 12191999"/>
              <a:gd name="connsiteY5695" fmla="*/ 4142609 h 4524375"/>
              <a:gd name="connsiteX5696" fmla="*/ 2616431 w 12191999"/>
              <a:gd name="connsiteY5696" fmla="*/ 4141815 h 4524375"/>
              <a:gd name="connsiteX5697" fmla="*/ 2615638 w 12191999"/>
              <a:gd name="connsiteY5697" fmla="*/ 4113243 h 4524375"/>
              <a:gd name="connsiteX5698" fmla="*/ 2523568 w 12191999"/>
              <a:gd name="connsiteY5698" fmla="*/ 4185864 h 4524375"/>
              <a:gd name="connsiteX5699" fmla="*/ 2529521 w 12191999"/>
              <a:gd name="connsiteY5699" fmla="*/ 4162848 h 4524375"/>
              <a:gd name="connsiteX5700" fmla="*/ 2530711 w 12191999"/>
              <a:gd name="connsiteY5700" fmla="*/ 4158085 h 4524375"/>
              <a:gd name="connsiteX5701" fmla="*/ 2530711 w 12191999"/>
              <a:gd name="connsiteY5701" fmla="*/ 4157292 h 4524375"/>
              <a:gd name="connsiteX5702" fmla="*/ 2527140 w 12191999"/>
              <a:gd name="connsiteY5702" fmla="*/ 4164832 h 4524375"/>
              <a:gd name="connsiteX5703" fmla="*/ 2519996 w 12191999"/>
              <a:gd name="connsiteY5703" fmla="*/ 4180308 h 4524375"/>
              <a:gd name="connsiteX5704" fmla="*/ 2516028 w 12191999"/>
              <a:gd name="connsiteY5704" fmla="*/ 4189436 h 4524375"/>
              <a:gd name="connsiteX5705" fmla="*/ 2510869 w 12191999"/>
              <a:gd name="connsiteY5705" fmla="*/ 4198960 h 4524375"/>
              <a:gd name="connsiteX5706" fmla="*/ 2505710 w 12191999"/>
              <a:gd name="connsiteY5706" fmla="*/ 4207691 h 4524375"/>
              <a:gd name="connsiteX5707" fmla="*/ 2500154 w 12191999"/>
              <a:gd name="connsiteY5707" fmla="*/ 4215627 h 4524375"/>
              <a:gd name="connsiteX5708" fmla="*/ 2496980 w 12191999"/>
              <a:gd name="connsiteY5708" fmla="*/ 4219199 h 4524375"/>
              <a:gd name="connsiteX5709" fmla="*/ 2494598 w 12191999"/>
              <a:gd name="connsiteY5709" fmla="*/ 4221977 h 4524375"/>
              <a:gd name="connsiteX5710" fmla="*/ 2491423 w 12191999"/>
              <a:gd name="connsiteY5710" fmla="*/ 4224358 h 4524375"/>
              <a:gd name="connsiteX5711" fmla="*/ 2488645 w 12191999"/>
              <a:gd name="connsiteY5711" fmla="*/ 4225945 h 4524375"/>
              <a:gd name="connsiteX5712" fmla="*/ 2485867 w 12191999"/>
              <a:gd name="connsiteY5712" fmla="*/ 4226739 h 4524375"/>
              <a:gd name="connsiteX5713" fmla="*/ 2483089 w 12191999"/>
              <a:gd name="connsiteY5713" fmla="*/ 4226739 h 4524375"/>
              <a:gd name="connsiteX5714" fmla="*/ 2480312 w 12191999"/>
              <a:gd name="connsiteY5714" fmla="*/ 4225945 h 4524375"/>
              <a:gd name="connsiteX5715" fmla="*/ 2477930 w 12191999"/>
              <a:gd name="connsiteY5715" fmla="*/ 4224358 h 4524375"/>
              <a:gd name="connsiteX5716" fmla="*/ 2474756 w 12191999"/>
              <a:gd name="connsiteY5716" fmla="*/ 4228326 h 4524375"/>
              <a:gd name="connsiteX5717" fmla="*/ 2471978 w 12191999"/>
              <a:gd name="connsiteY5717" fmla="*/ 4232691 h 4524375"/>
              <a:gd name="connsiteX5718" fmla="*/ 2469200 w 12191999"/>
              <a:gd name="connsiteY5718" fmla="*/ 4235866 h 4524375"/>
              <a:gd name="connsiteX5719" fmla="*/ 2465629 w 12191999"/>
              <a:gd name="connsiteY5719" fmla="*/ 4239041 h 4524375"/>
              <a:gd name="connsiteX5720" fmla="*/ 2462851 w 12191999"/>
              <a:gd name="connsiteY5720" fmla="*/ 4242216 h 4524375"/>
              <a:gd name="connsiteX5721" fmla="*/ 2459676 w 12191999"/>
              <a:gd name="connsiteY5721" fmla="*/ 4244200 h 4524375"/>
              <a:gd name="connsiteX5722" fmla="*/ 2456104 w 12191999"/>
              <a:gd name="connsiteY5722" fmla="*/ 4246184 h 4524375"/>
              <a:gd name="connsiteX5723" fmla="*/ 2452532 w 12191999"/>
              <a:gd name="connsiteY5723" fmla="*/ 4247771 h 4524375"/>
              <a:gd name="connsiteX5724" fmla="*/ 2449755 w 12191999"/>
              <a:gd name="connsiteY5724" fmla="*/ 4248565 h 4524375"/>
              <a:gd name="connsiteX5725" fmla="*/ 2446183 w 12191999"/>
              <a:gd name="connsiteY5725" fmla="*/ 4249756 h 4524375"/>
              <a:gd name="connsiteX5726" fmla="*/ 2442611 w 12191999"/>
              <a:gd name="connsiteY5726" fmla="*/ 4250152 h 4524375"/>
              <a:gd name="connsiteX5727" fmla="*/ 2438246 w 12191999"/>
              <a:gd name="connsiteY5727" fmla="*/ 4250152 h 4524375"/>
              <a:gd name="connsiteX5728" fmla="*/ 2435071 w 12191999"/>
              <a:gd name="connsiteY5728" fmla="*/ 4249756 h 4524375"/>
              <a:gd name="connsiteX5729" fmla="*/ 2431500 w 12191999"/>
              <a:gd name="connsiteY5729" fmla="*/ 4249359 h 4524375"/>
              <a:gd name="connsiteX5730" fmla="*/ 2427928 w 12191999"/>
              <a:gd name="connsiteY5730" fmla="*/ 4248168 h 4524375"/>
              <a:gd name="connsiteX5731" fmla="*/ 2423959 w 12191999"/>
              <a:gd name="connsiteY5731" fmla="*/ 4246581 h 4524375"/>
              <a:gd name="connsiteX5732" fmla="*/ 2416023 w 12191999"/>
              <a:gd name="connsiteY5732" fmla="*/ 4243009 h 4524375"/>
              <a:gd name="connsiteX5733" fmla="*/ 2408482 w 12191999"/>
              <a:gd name="connsiteY5733" fmla="*/ 4238247 h 4524375"/>
              <a:gd name="connsiteX5734" fmla="*/ 2401339 w 12191999"/>
              <a:gd name="connsiteY5734" fmla="*/ 4231898 h 4524375"/>
              <a:gd name="connsiteX5735" fmla="*/ 2393799 w 12191999"/>
              <a:gd name="connsiteY5735" fmla="*/ 4224358 h 4524375"/>
              <a:gd name="connsiteX5736" fmla="*/ 2386259 w 12191999"/>
              <a:gd name="connsiteY5736" fmla="*/ 4216421 h 4524375"/>
              <a:gd name="connsiteX5737" fmla="*/ 2379116 w 12191999"/>
              <a:gd name="connsiteY5737" fmla="*/ 4206500 h 4524375"/>
              <a:gd name="connsiteX5738" fmla="*/ 2372766 w 12191999"/>
              <a:gd name="connsiteY5738" fmla="*/ 4196182 h 4524375"/>
              <a:gd name="connsiteX5739" fmla="*/ 2365623 w 12191999"/>
              <a:gd name="connsiteY5739" fmla="*/ 4184277 h 4524375"/>
              <a:gd name="connsiteX5740" fmla="*/ 2306889 w 12191999"/>
              <a:gd name="connsiteY5740" fmla="*/ 4180308 h 4524375"/>
              <a:gd name="connsiteX5741" fmla="*/ 2312048 w 12191999"/>
              <a:gd name="connsiteY5741" fmla="*/ 4174753 h 4524375"/>
              <a:gd name="connsiteX5742" fmla="*/ 2316413 w 12191999"/>
              <a:gd name="connsiteY5742" fmla="*/ 4169197 h 4524375"/>
              <a:gd name="connsiteX5743" fmla="*/ 2320382 w 12191999"/>
              <a:gd name="connsiteY5743" fmla="*/ 4163244 h 4524375"/>
              <a:gd name="connsiteX5744" fmla="*/ 2323557 w 12191999"/>
              <a:gd name="connsiteY5744" fmla="*/ 4157689 h 4524375"/>
              <a:gd name="connsiteX5745" fmla="*/ 2326732 w 12191999"/>
              <a:gd name="connsiteY5745" fmla="*/ 4151339 h 4524375"/>
              <a:gd name="connsiteX5746" fmla="*/ 2329113 w 12191999"/>
              <a:gd name="connsiteY5746" fmla="*/ 4145783 h 4524375"/>
              <a:gd name="connsiteX5747" fmla="*/ 2330700 w 12191999"/>
              <a:gd name="connsiteY5747" fmla="*/ 4139831 h 4524375"/>
              <a:gd name="connsiteX5748" fmla="*/ 2332287 w 12191999"/>
              <a:gd name="connsiteY5748" fmla="*/ 4133878 h 4524375"/>
              <a:gd name="connsiteX5749" fmla="*/ 2333081 w 12191999"/>
              <a:gd name="connsiteY5749" fmla="*/ 4127926 h 4524375"/>
              <a:gd name="connsiteX5750" fmla="*/ 2334272 w 12191999"/>
              <a:gd name="connsiteY5750" fmla="*/ 4121576 h 4524375"/>
              <a:gd name="connsiteX5751" fmla="*/ 2334272 w 12191999"/>
              <a:gd name="connsiteY5751" fmla="*/ 4115227 h 4524375"/>
              <a:gd name="connsiteX5752" fmla="*/ 2334272 w 12191999"/>
              <a:gd name="connsiteY5752" fmla="*/ 4108877 h 4524375"/>
              <a:gd name="connsiteX5753" fmla="*/ 2333081 w 12191999"/>
              <a:gd name="connsiteY5753" fmla="*/ 4096178 h 4524375"/>
              <a:gd name="connsiteX5754" fmla="*/ 2331097 w 12191999"/>
              <a:gd name="connsiteY5754" fmla="*/ 4083083 h 4524375"/>
              <a:gd name="connsiteX5755" fmla="*/ 2328716 w 12191999"/>
              <a:gd name="connsiteY5755" fmla="*/ 4069590 h 4524375"/>
              <a:gd name="connsiteX5756" fmla="*/ 2325144 w 12191999"/>
              <a:gd name="connsiteY5756" fmla="*/ 4055304 h 4524375"/>
              <a:gd name="connsiteX5757" fmla="*/ 2317207 w 12191999"/>
              <a:gd name="connsiteY5757" fmla="*/ 4025938 h 4524375"/>
              <a:gd name="connsiteX5758" fmla="*/ 2312445 w 12191999"/>
              <a:gd name="connsiteY5758" fmla="*/ 4010858 h 4524375"/>
              <a:gd name="connsiteX5759" fmla="*/ 2308476 w 12191999"/>
              <a:gd name="connsiteY5759" fmla="*/ 3994588 h 4524375"/>
              <a:gd name="connsiteX5760" fmla="*/ 2304905 w 12191999"/>
              <a:gd name="connsiteY5760" fmla="*/ 3977920 h 4524375"/>
              <a:gd name="connsiteX5761" fmla="*/ 2301333 w 12191999"/>
              <a:gd name="connsiteY5761" fmla="*/ 3960856 h 4524375"/>
              <a:gd name="connsiteX5762" fmla="*/ 2295380 w 12191999"/>
              <a:gd name="connsiteY5762" fmla="*/ 3965618 h 4524375"/>
              <a:gd name="connsiteX5763" fmla="*/ 2289031 w 12191999"/>
              <a:gd name="connsiteY5763" fmla="*/ 3969983 h 4524375"/>
              <a:gd name="connsiteX5764" fmla="*/ 2282681 w 12191999"/>
              <a:gd name="connsiteY5764" fmla="*/ 3972761 h 4524375"/>
              <a:gd name="connsiteX5765" fmla="*/ 2275935 w 12191999"/>
              <a:gd name="connsiteY5765" fmla="*/ 3975539 h 4524375"/>
              <a:gd name="connsiteX5766" fmla="*/ 2260458 w 12191999"/>
              <a:gd name="connsiteY5766" fmla="*/ 4014826 h 4524375"/>
              <a:gd name="connsiteX5767" fmla="*/ 2257680 w 12191999"/>
              <a:gd name="connsiteY5767" fmla="*/ 4004905 h 4524375"/>
              <a:gd name="connsiteX5768" fmla="*/ 2256886 w 12191999"/>
              <a:gd name="connsiteY5768" fmla="*/ 3994588 h 4524375"/>
              <a:gd name="connsiteX5769" fmla="*/ 2256489 w 12191999"/>
              <a:gd name="connsiteY5769" fmla="*/ 3985460 h 4524375"/>
              <a:gd name="connsiteX5770" fmla="*/ 2257283 w 12191999"/>
              <a:gd name="connsiteY5770" fmla="*/ 3977127 h 4524375"/>
              <a:gd name="connsiteX5771" fmla="*/ 2252124 w 12191999"/>
              <a:gd name="connsiteY5771" fmla="*/ 3975539 h 4524375"/>
              <a:gd name="connsiteX5772" fmla="*/ 2247361 w 12191999"/>
              <a:gd name="connsiteY5772" fmla="*/ 3973952 h 4524375"/>
              <a:gd name="connsiteX5773" fmla="*/ 2242600 w 12191999"/>
              <a:gd name="connsiteY5773" fmla="*/ 3971968 h 4524375"/>
              <a:gd name="connsiteX5774" fmla="*/ 2237440 w 12191999"/>
              <a:gd name="connsiteY5774" fmla="*/ 3968793 h 4524375"/>
              <a:gd name="connsiteX5775" fmla="*/ 2232678 w 12191999"/>
              <a:gd name="connsiteY5775" fmla="*/ 3964825 h 4524375"/>
              <a:gd name="connsiteX5776" fmla="*/ 2227122 w 12191999"/>
              <a:gd name="connsiteY5776" fmla="*/ 3960062 h 4524375"/>
              <a:gd name="connsiteX5777" fmla="*/ 2221963 w 12191999"/>
              <a:gd name="connsiteY5777" fmla="*/ 3955300 h 4524375"/>
              <a:gd name="connsiteX5778" fmla="*/ 2216408 w 12191999"/>
              <a:gd name="connsiteY5778" fmla="*/ 3948951 h 4524375"/>
              <a:gd name="connsiteX5779" fmla="*/ 2204899 w 12191999"/>
              <a:gd name="connsiteY5779" fmla="*/ 3959269 h 4524375"/>
              <a:gd name="connsiteX5780" fmla="*/ 2192596 w 12191999"/>
              <a:gd name="connsiteY5780" fmla="*/ 3969190 h 4524375"/>
              <a:gd name="connsiteX5781" fmla="*/ 2186644 w 12191999"/>
              <a:gd name="connsiteY5781" fmla="*/ 3975539 h 4524375"/>
              <a:gd name="connsiteX5782" fmla="*/ 2181088 w 12191999"/>
              <a:gd name="connsiteY5782" fmla="*/ 3981492 h 4524375"/>
              <a:gd name="connsiteX5783" fmla="*/ 2174738 w 12191999"/>
              <a:gd name="connsiteY5783" fmla="*/ 3987444 h 4524375"/>
              <a:gd name="connsiteX5784" fmla="*/ 2169182 w 12191999"/>
              <a:gd name="connsiteY5784" fmla="*/ 3994588 h 4524375"/>
              <a:gd name="connsiteX5785" fmla="*/ 2163626 w 12191999"/>
              <a:gd name="connsiteY5785" fmla="*/ 4002127 h 4524375"/>
              <a:gd name="connsiteX5786" fmla="*/ 2158467 w 12191999"/>
              <a:gd name="connsiteY5786" fmla="*/ 4010858 h 4524375"/>
              <a:gd name="connsiteX5787" fmla="*/ 2153705 w 12191999"/>
              <a:gd name="connsiteY5787" fmla="*/ 4019985 h 4524375"/>
              <a:gd name="connsiteX5788" fmla="*/ 2148943 w 12191999"/>
              <a:gd name="connsiteY5788" fmla="*/ 4029906 h 4524375"/>
              <a:gd name="connsiteX5789" fmla="*/ 2144578 w 12191999"/>
              <a:gd name="connsiteY5789" fmla="*/ 4040621 h 4524375"/>
              <a:gd name="connsiteX5790" fmla="*/ 2140609 w 12191999"/>
              <a:gd name="connsiteY5790" fmla="*/ 4052526 h 4524375"/>
              <a:gd name="connsiteX5791" fmla="*/ 2137037 w 12191999"/>
              <a:gd name="connsiteY5791" fmla="*/ 4065622 h 4524375"/>
              <a:gd name="connsiteX5792" fmla="*/ 2133863 w 12191999"/>
              <a:gd name="connsiteY5792" fmla="*/ 4079511 h 4524375"/>
              <a:gd name="connsiteX5793" fmla="*/ 2135847 w 12191999"/>
              <a:gd name="connsiteY5793" fmla="*/ 4090226 h 4524375"/>
              <a:gd name="connsiteX5794" fmla="*/ 2137831 w 12191999"/>
              <a:gd name="connsiteY5794" fmla="*/ 4100941 h 4524375"/>
              <a:gd name="connsiteX5795" fmla="*/ 2140609 w 12191999"/>
              <a:gd name="connsiteY5795" fmla="*/ 4110862 h 4524375"/>
              <a:gd name="connsiteX5796" fmla="*/ 2143388 w 12191999"/>
              <a:gd name="connsiteY5796" fmla="*/ 4121179 h 4524375"/>
              <a:gd name="connsiteX5797" fmla="*/ 2146562 w 12191999"/>
              <a:gd name="connsiteY5797" fmla="*/ 4130704 h 4524375"/>
              <a:gd name="connsiteX5798" fmla="*/ 2150133 w 12191999"/>
              <a:gd name="connsiteY5798" fmla="*/ 4140228 h 4524375"/>
              <a:gd name="connsiteX5799" fmla="*/ 2154102 w 12191999"/>
              <a:gd name="connsiteY5799" fmla="*/ 4148958 h 4524375"/>
              <a:gd name="connsiteX5800" fmla="*/ 2158071 w 12191999"/>
              <a:gd name="connsiteY5800" fmla="*/ 4157689 h 4524375"/>
              <a:gd name="connsiteX5801" fmla="*/ 2160055 w 12191999"/>
              <a:gd name="connsiteY5801" fmla="*/ 4154117 h 4524375"/>
              <a:gd name="connsiteX5802" fmla="*/ 2160849 w 12191999"/>
              <a:gd name="connsiteY5802" fmla="*/ 4152927 h 4524375"/>
              <a:gd name="connsiteX5803" fmla="*/ 2159261 w 12191999"/>
              <a:gd name="connsiteY5803" fmla="*/ 4160070 h 4524375"/>
              <a:gd name="connsiteX5804" fmla="*/ 2161642 w 12191999"/>
              <a:gd name="connsiteY5804" fmla="*/ 4166022 h 4524375"/>
              <a:gd name="connsiteX5805" fmla="*/ 2160055 w 12191999"/>
              <a:gd name="connsiteY5805" fmla="*/ 4164038 h 4524375"/>
              <a:gd name="connsiteX5806" fmla="*/ 2158467 w 12191999"/>
              <a:gd name="connsiteY5806" fmla="*/ 4162054 h 4524375"/>
              <a:gd name="connsiteX5807" fmla="*/ 2152911 w 12191999"/>
              <a:gd name="connsiteY5807" fmla="*/ 4183880 h 4524375"/>
              <a:gd name="connsiteX5808" fmla="*/ 2150531 w 12191999"/>
              <a:gd name="connsiteY5808" fmla="*/ 4196182 h 4524375"/>
              <a:gd name="connsiteX5809" fmla="*/ 2148546 w 12191999"/>
              <a:gd name="connsiteY5809" fmla="*/ 4208087 h 4524375"/>
              <a:gd name="connsiteX5810" fmla="*/ 2140609 w 12191999"/>
              <a:gd name="connsiteY5810" fmla="*/ 4204119 h 4524375"/>
              <a:gd name="connsiteX5811" fmla="*/ 2133863 w 12191999"/>
              <a:gd name="connsiteY5811" fmla="*/ 4202135 h 4524375"/>
              <a:gd name="connsiteX5812" fmla="*/ 2130688 w 12191999"/>
              <a:gd name="connsiteY5812" fmla="*/ 4201738 h 4524375"/>
              <a:gd name="connsiteX5813" fmla="*/ 2128307 w 12191999"/>
              <a:gd name="connsiteY5813" fmla="*/ 4201738 h 4524375"/>
              <a:gd name="connsiteX5814" fmla="*/ 2126323 w 12191999"/>
              <a:gd name="connsiteY5814" fmla="*/ 4201738 h 4524375"/>
              <a:gd name="connsiteX5815" fmla="*/ 2124338 w 12191999"/>
              <a:gd name="connsiteY5815" fmla="*/ 4202135 h 4524375"/>
              <a:gd name="connsiteX5816" fmla="*/ 2122354 w 12191999"/>
              <a:gd name="connsiteY5816" fmla="*/ 4202532 h 4524375"/>
              <a:gd name="connsiteX5817" fmla="*/ 2120767 w 12191999"/>
              <a:gd name="connsiteY5817" fmla="*/ 4204119 h 4524375"/>
              <a:gd name="connsiteX5818" fmla="*/ 2119576 w 12191999"/>
              <a:gd name="connsiteY5818" fmla="*/ 4205309 h 4524375"/>
              <a:gd name="connsiteX5819" fmla="*/ 2118783 w 12191999"/>
              <a:gd name="connsiteY5819" fmla="*/ 4207294 h 4524375"/>
              <a:gd name="connsiteX5820" fmla="*/ 2117195 w 12191999"/>
              <a:gd name="connsiteY5820" fmla="*/ 4211262 h 4524375"/>
              <a:gd name="connsiteX5821" fmla="*/ 2116004 w 12191999"/>
              <a:gd name="connsiteY5821" fmla="*/ 4216818 h 4524375"/>
              <a:gd name="connsiteX5822" fmla="*/ 2116004 w 12191999"/>
              <a:gd name="connsiteY5822" fmla="*/ 4222770 h 4524375"/>
              <a:gd name="connsiteX5823" fmla="*/ 2116004 w 12191999"/>
              <a:gd name="connsiteY5823" fmla="*/ 4229517 h 4524375"/>
              <a:gd name="connsiteX5824" fmla="*/ 2117592 w 12191999"/>
              <a:gd name="connsiteY5824" fmla="*/ 4244993 h 4524375"/>
              <a:gd name="connsiteX5825" fmla="*/ 2119576 w 12191999"/>
              <a:gd name="connsiteY5825" fmla="*/ 4263248 h 4524375"/>
              <a:gd name="connsiteX5826" fmla="*/ 2120767 w 12191999"/>
              <a:gd name="connsiteY5826" fmla="*/ 4281900 h 4524375"/>
              <a:gd name="connsiteX5827" fmla="*/ 2116004 w 12191999"/>
              <a:gd name="connsiteY5827" fmla="*/ 4266820 h 4524375"/>
              <a:gd name="connsiteX5828" fmla="*/ 2111639 w 12191999"/>
              <a:gd name="connsiteY5828" fmla="*/ 4253327 h 4524375"/>
              <a:gd name="connsiteX5829" fmla="*/ 2106877 w 12191999"/>
              <a:gd name="connsiteY5829" fmla="*/ 4241025 h 4524375"/>
              <a:gd name="connsiteX5830" fmla="*/ 2102512 w 12191999"/>
              <a:gd name="connsiteY5830" fmla="*/ 4229914 h 4524375"/>
              <a:gd name="connsiteX5831" fmla="*/ 2098146 w 12191999"/>
              <a:gd name="connsiteY5831" fmla="*/ 4219993 h 4524375"/>
              <a:gd name="connsiteX5832" fmla="*/ 2093781 w 12191999"/>
              <a:gd name="connsiteY5832" fmla="*/ 4211262 h 4524375"/>
              <a:gd name="connsiteX5833" fmla="*/ 2089812 w 12191999"/>
              <a:gd name="connsiteY5833" fmla="*/ 4203722 h 4524375"/>
              <a:gd name="connsiteX5834" fmla="*/ 2085844 w 12191999"/>
              <a:gd name="connsiteY5834" fmla="*/ 4196579 h 4524375"/>
              <a:gd name="connsiteX5835" fmla="*/ 2081875 w 12191999"/>
              <a:gd name="connsiteY5835" fmla="*/ 4191023 h 4524375"/>
              <a:gd name="connsiteX5836" fmla="*/ 2078303 w 12191999"/>
              <a:gd name="connsiteY5836" fmla="*/ 4185467 h 4524375"/>
              <a:gd name="connsiteX5837" fmla="*/ 2070763 w 12191999"/>
              <a:gd name="connsiteY5837" fmla="*/ 4176340 h 4524375"/>
              <a:gd name="connsiteX5838" fmla="*/ 2063223 w 12191999"/>
              <a:gd name="connsiteY5838" fmla="*/ 4169197 h 4524375"/>
              <a:gd name="connsiteX5839" fmla="*/ 2056477 w 12191999"/>
              <a:gd name="connsiteY5839" fmla="*/ 4162848 h 4524375"/>
              <a:gd name="connsiteX5840" fmla="*/ 2049334 w 12191999"/>
              <a:gd name="connsiteY5840" fmla="*/ 4155704 h 4524375"/>
              <a:gd name="connsiteX5841" fmla="*/ 2042190 w 12191999"/>
              <a:gd name="connsiteY5841" fmla="*/ 4148561 h 4524375"/>
              <a:gd name="connsiteX5842" fmla="*/ 2039412 w 12191999"/>
              <a:gd name="connsiteY5842" fmla="*/ 4143799 h 4524375"/>
              <a:gd name="connsiteX5843" fmla="*/ 2035841 w 12191999"/>
              <a:gd name="connsiteY5843" fmla="*/ 4139037 h 4524375"/>
              <a:gd name="connsiteX5844" fmla="*/ 2032269 w 12191999"/>
              <a:gd name="connsiteY5844" fmla="*/ 4133481 h 4524375"/>
              <a:gd name="connsiteX5845" fmla="*/ 2029094 w 12191999"/>
              <a:gd name="connsiteY5845" fmla="*/ 4127132 h 4524375"/>
              <a:gd name="connsiteX5846" fmla="*/ 2025523 w 12191999"/>
              <a:gd name="connsiteY5846" fmla="*/ 4119989 h 4524375"/>
              <a:gd name="connsiteX5847" fmla="*/ 2021951 w 12191999"/>
              <a:gd name="connsiteY5847" fmla="*/ 4112052 h 4524375"/>
              <a:gd name="connsiteX5848" fmla="*/ 2019173 w 12191999"/>
              <a:gd name="connsiteY5848" fmla="*/ 4103322 h 4524375"/>
              <a:gd name="connsiteX5849" fmla="*/ 2015602 w 12191999"/>
              <a:gd name="connsiteY5849" fmla="*/ 4093004 h 4524375"/>
              <a:gd name="connsiteX5850" fmla="*/ 2012030 w 12191999"/>
              <a:gd name="connsiteY5850" fmla="*/ 4081892 h 4524375"/>
              <a:gd name="connsiteX5851" fmla="*/ 2008458 w 12191999"/>
              <a:gd name="connsiteY5851" fmla="*/ 4069193 h 4524375"/>
              <a:gd name="connsiteX5852" fmla="*/ 2004886 w 12191999"/>
              <a:gd name="connsiteY5852" fmla="*/ 4054907 h 4524375"/>
              <a:gd name="connsiteX5853" fmla="*/ 2001315 w 12191999"/>
              <a:gd name="connsiteY5853" fmla="*/ 4039034 h 4524375"/>
              <a:gd name="connsiteX5854" fmla="*/ 2004490 w 12191999"/>
              <a:gd name="connsiteY5854" fmla="*/ 4056495 h 4524375"/>
              <a:gd name="connsiteX5855" fmla="*/ 2006474 w 12191999"/>
              <a:gd name="connsiteY5855" fmla="*/ 4071574 h 4524375"/>
              <a:gd name="connsiteX5856" fmla="*/ 2006871 w 12191999"/>
              <a:gd name="connsiteY5856" fmla="*/ 4084273 h 4524375"/>
              <a:gd name="connsiteX5857" fmla="*/ 2006871 w 12191999"/>
              <a:gd name="connsiteY5857" fmla="*/ 4095385 h 4524375"/>
              <a:gd name="connsiteX5858" fmla="*/ 2005680 w 12191999"/>
              <a:gd name="connsiteY5858" fmla="*/ 4104909 h 4524375"/>
              <a:gd name="connsiteX5859" fmla="*/ 2004490 w 12191999"/>
              <a:gd name="connsiteY5859" fmla="*/ 4112449 h 4524375"/>
              <a:gd name="connsiteX5860" fmla="*/ 2001712 w 12191999"/>
              <a:gd name="connsiteY5860" fmla="*/ 4118798 h 4524375"/>
              <a:gd name="connsiteX5861" fmla="*/ 2000124 w 12191999"/>
              <a:gd name="connsiteY5861" fmla="*/ 4121576 h 4524375"/>
              <a:gd name="connsiteX5862" fmla="*/ 1998140 w 12191999"/>
              <a:gd name="connsiteY5862" fmla="*/ 4123560 h 4524375"/>
              <a:gd name="connsiteX5863" fmla="*/ 1994568 w 12191999"/>
              <a:gd name="connsiteY5863" fmla="*/ 4127926 h 4524375"/>
              <a:gd name="connsiteX5864" fmla="*/ 1990203 w 12191999"/>
              <a:gd name="connsiteY5864" fmla="*/ 4130307 h 4524375"/>
              <a:gd name="connsiteX5865" fmla="*/ 1985838 w 12191999"/>
              <a:gd name="connsiteY5865" fmla="*/ 4132291 h 4524375"/>
              <a:gd name="connsiteX5866" fmla="*/ 1979885 w 12191999"/>
              <a:gd name="connsiteY5866" fmla="*/ 4133878 h 4524375"/>
              <a:gd name="connsiteX5867" fmla="*/ 1974329 w 12191999"/>
              <a:gd name="connsiteY5867" fmla="*/ 4134275 h 4524375"/>
              <a:gd name="connsiteX5868" fmla="*/ 1968773 w 12191999"/>
              <a:gd name="connsiteY5868" fmla="*/ 4134672 h 4524375"/>
              <a:gd name="connsiteX5869" fmla="*/ 1957265 w 12191999"/>
              <a:gd name="connsiteY5869" fmla="*/ 4134672 h 4524375"/>
              <a:gd name="connsiteX5870" fmla="*/ 1945359 w 12191999"/>
              <a:gd name="connsiteY5870" fmla="*/ 4134672 h 4524375"/>
              <a:gd name="connsiteX5871" fmla="*/ 1939406 w 12191999"/>
              <a:gd name="connsiteY5871" fmla="*/ 4135466 h 4524375"/>
              <a:gd name="connsiteX5872" fmla="*/ 1933851 w 12191999"/>
              <a:gd name="connsiteY5872" fmla="*/ 4136656 h 4524375"/>
              <a:gd name="connsiteX5873" fmla="*/ 1928295 w 12191999"/>
              <a:gd name="connsiteY5873" fmla="*/ 4138243 h 4524375"/>
              <a:gd name="connsiteX5874" fmla="*/ 1923532 w 12191999"/>
              <a:gd name="connsiteY5874" fmla="*/ 4141021 h 4524375"/>
              <a:gd name="connsiteX5875" fmla="*/ 1918770 w 12191999"/>
              <a:gd name="connsiteY5875" fmla="*/ 4144593 h 4524375"/>
              <a:gd name="connsiteX5876" fmla="*/ 1914802 w 12191999"/>
              <a:gd name="connsiteY5876" fmla="*/ 4149355 h 4524375"/>
              <a:gd name="connsiteX5877" fmla="*/ 1913214 w 12191999"/>
              <a:gd name="connsiteY5877" fmla="*/ 4152133 h 4524375"/>
              <a:gd name="connsiteX5878" fmla="*/ 1911627 w 12191999"/>
              <a:gd name="connsiteY5878" fmla="*/ 4154911 h 4524375"/>
              <a:gd name="connsiteX5879" fmla="*/ 1908849 w 12191999"/>
              <a:gd name="connsiteY5879" fmla="*/ 4162848 h 4524375"/>
              <a:gd name="connsiteX5880" fmla="*/ 1906865 w 12191999"/>
              <a:gd name="connsiteY5880" fmla="*/ 4171578 h 4524375"/>
              <a:gd name="connsiteX5881" fmla="*/ 1905277 w 12191999"/>
              <a:gd name="connsiteY5881" fmla="*/ 4182293 h 4524375"/>
              <a:gd name="connsiteX5882" fmla="*/ 1904881 w 12191999"/>
              <a:gd name="connsiteY5882" fmla="*/ 4194992 h 4524375"/>
              <a:gd name="connsiteX5883" fmla="*/ 1905674 w 12191999"/>
              <a:gd name="connsiteY5883" fmla="*/ 4209675 h 4524375"/>
              <a:gd name="connsiteX5884" fmla="*/ 1907262 w 12191999"/>
              <a:gd name="connsiteY5884" fmla="*/ 4226342 h 4524375"/>
              <a:gd name="connsiteX5885" fmla="*/ 1909643 w 12191999"/>
              <a:gd name="connsiteY5885" fmla="*/ 4245787 h 4524375"/>
              <a:gd name="connsiteX5886" fmla="*/ 1902499 w 12191999"/>
              <a:gd name="connsiteY5886" fmla="*/ 4215627 h 4524375"/>
              <a:gd name="connsiteX5887" fmla="*/ 1896547 w 12191999"/>
              <a:gd name="connsiteY5887" fmla="*/ 4193007 h 4524375"/>
              <a:gd name="connsiteX5888" fmla="*/ 1892181 w 12191999"/>
              <a:gd name="connsiteY5888" fmla="*/ 4176340 h 4524375"/>
              <a:gd name="connsiteX5889" fmla="*/ 1887816 w 12191999"/>
              <a:gd name="connsiteY5889" fmla="*/ 4165625 h 4524375"/>
              <a:gd name="connsiteX5890" fmla="*/ 1884641 w 12191999"/>
              <a:gd name="connsiteY5890" fmla="*/ 4158482 h 4524375"/>
              <a:gd name="connsiteX5891" fmla="*/ 1883451 w 12191999"/>
              <a:gd name="connsiteY5891" fmla="*/ 4156498 h 4524375"/>
              <a:gd name="connsiteX5892" fmla="*/ 1881863 w 12191999"/>
              <a:gd name="connsiteY5892" fmla="*/ 4154911 h 4524375"/>
              <a:gd name="connsiteX5893" fmla="*/ 1881070 w 12191999"/>
              <a:gd name="connsiteY5893" fmla="*/ 4154514 h 4524375"/>
              <a:gd name="connsiteX5894" fmla="*/ 1879482 w 12191999"/>
              <a:gd name="connsiteY5894" fmla="*/ 4154117 h 4524375"/>
              <a:gd name="connsiteX5895" fmla="*/ 1877895 w 12191999"/>
              <a:gd name="connsiteY5895" fmla="*/ 4154117 h 4524375"/>
              <a:gd name="connsiteX5896" fmla="*/ 1875910 w 12191999"/>
              <a:gd name="connsiteY5896" fmla="*/ 4154514 h 4524375"/>
              <a:gd name="connsiteX5897" fmla="*/ 1874720 w 12191999"/>
              <a:gd name="connsiteY5897" fmla="*/ 4154514 h 4524375"/>
              <a:gd name="connsiteX5898" fmla="*/ 1873926 w 12191999"/>
              <a:gd name="connsiteY5898" fmla="*/ 4154514 h 4524375"/>
              <a:gd name="connsiteX5899" fmla="*/ 1873133 w 12191999"/>
              <a:gd name="connsiteY5899" fmla="*/ 4154117 h 4524375"/>
              <a:gd name="connsiteX5900" fmla="*/ 1872339 w 12191999"/>
              <a:gd name="connsiteY5900" fmla="*/ 4152530 h 4524375"/>
              <a:gd name="connsiteX5901" fmla="*/ 1870355 w 12191999"/>
              <a:gd name="connsiteY5901" fmla="*/ 4148164 h 4524375"/>
              <a:gd name="connsiteX5902" fmla="*/ 1867577 w 12191999"/>
              <a:gd name="connsiteY5902" fmla="*/ 4139831 h 4524375"/>
              <a:gd name="connsiteX5903" fmla="*/ 1864799 w 12191999"/>
              <a:gd name="connsiteY5903" fmla="*/ 4126735 h 4524375"/>
              <a:gd name="connsiteX5904" fmla="*/ 1860830 w 12191999"/>
              <a:gd name="connsiteY5904" fmla="*/ 4108084 h 4524375"/>
              <a:gd name="connsiteX5905" fmla="*/ 1856465 w 12191999"/>
              <a:gd name="connsiteY5905" fmla="*/ 4082686 h 4524375"/>
              <a:gd name="connsiteX5906" fmla="*/ 1860830 w 12191999"/>
              <a:gd name="connsiteY5906" fmla="*/ 4085861 h 4524375"/>
              <a:gd name="connsiteX5907" fmla="*/ 1864799 w 12191999"/>
              <a:gd name="connsiteY5907" fmla="*/ 4088242 h 4524375"/>
              <a:gd name="connsiteX5908" fmla="*/ 1868767 w 12191999"/>
              <a:gd name="connsiteY5908" fmla="*/ 4089829 h 4524375"/>
              <a:gd name="connsiteX5909" fmla="*/ 1872736 w 12191999"/>
              <a:gd name="connsiteY5909" fmla="*/ 4090623 h 4524375"/>
              <a:gd name="connsiteX5910" fmla="*/ 1876704 w 12191999"/>
              <a:gd name="connsiteY5910" fmla="*/ 4091416 h 4524375"/>
              <a:gd name="connsiteX5911" fmla="*/ 1881070 w 12191999"/>
              <a:gd name="connsiteY5911" fmla="*/ 4090623 h 4524375"/>
              <a:gd name="connsiteX5912" fmla="*/ 1885038 w 12191999"/>
              <a:gd name="connsiteY5912" fmla="*/ 4090226 h 4524375"/>
              <a:gd name="connsiteX5913" fmla="*/ 1889006 w 12191999"/>
              <a:gd name="connsiteY5913" fmla="*/ 4088639 h 4524375"/>
              <a:gd name="connsiteX5914" fmla="*/ 1892975 w 12191999"/>
              <a:gd name="connsiteY5914" fmla="*/ 4086654 h 4524375"/>
              <a:gd name="connsiteX5915" fmla="*/ 1896944 w 12191999"/>
              <a:gd name="connsiteY5915" fmla="*/ 4083876 h 4524375"/>
              <a:gd name="connsiteX5916" fmla="*/ 1901309 w 12191999"/>
              <a:gd name="connsiteY5916" fmla="*/ 4080702 h 4524375"/>
              <a:gd name="connsiteX5917" fmla="*/ 1905277 w 12191999"/>
              <a:gd name="connsiteY5917" fmla="*/ 4077130 h 4524375"/>
              <a:gd name="connsiteX5918" fmla="*/ 1909246 w 12191999"/>
              <a:gd name="connsiteY5918" fmla="*/ 4073162 h 4524375"/>
              <a:gd name="connsiteX5919" fmla="*/ 1912818 w 12191999"/>
              <a:gd name="connsiteY5919" fmla="*/ 4068400 h 4524375"/>
              <a:gd name="connsiteX5920" fmla="*/ 1920755 w 12191999"/>
              <a:gd name="connsiteY5920" fmla="*/ 4058876 h 4524375"/>
              <a:gd name="connsiteX5921" fmla="*/ 1928295 w 12191999"/>
              <a:gd name="connsiteY5921" fmla="*/ 4047367 h 4524375"/>
              <a:gd name="connsiteX5922" fmla="*/ 1936628 w 12191999"/>
              <a:gd name="connsiteY5922" fmla="*/ 4034668 h 4524375"/>
              <a:gd name="connsiteX5923" fmla="*/ 1944168 w 12191999"/>
              <a:gd name="connsiteY5923" fmla="*/ 4020779 h 4524375"/>
              <a:gd name="connsiteX5924" fmla="*/ 1951709 w 12191999"/>
              <a:gd name="connsiteY5924" fmla="*/ 4006493 h 4524375"/>
              <a:gd name="connsiteX5925" fmla="*/ 1966392 w 12191999"/>
              <a:gd name="connsiteY5925" fmla="*/ 3976333 h 4524375"/>
              <a:gd name="connsiteX5926" fmla="*/ 1981076 w 12191999"/>
              <a:gd name="connsiteY5926" fmla="*/ 3945379 h 4524375"/>
              <a:gd name="connsiteX5927" fmla="*/ 1975520 w 12191999"/>
              <a:gd name="connsiteY5927" fmla="*/ 3931093 h 4524375"/>
              <a:gd name="connsiteX5928" fmla="*/ 1970361 w 12191999"/>
              <a:gd name="connsiteY5928" fmla="*/ 3916410 h 4524375"/>
              <a:gd name="connsiteX5929" fmla="*/ 1964805 w 12191999"/>
              <a:gd name="connsiteY5929" fmla="*/ 3902124 h 4524375"/>
              <a:gd name="connsiteX5930" fmla="*/ 1960836 w 12191999"/>
              <a:gd name="connsiteY5930" fmla="*/ 3887441 h 4524375"/>
              <a:gd name="connsiteX5931" fmla="*/ 1959249 w 12191999"/>
              <a:gd name="connsiteY5931" fmla="*/ 3880298 h 4524375"/>
              <a:gd name="connsiteX5932" fmla="*/ 1957661 w 12191999"/>
              <a:gd name="connsiteY5932" fmla="*/ 3873155 h 4524375"/>
              <a:gd name="connsiteX5933" fmla="*/ 1957265 w 12191999"/>
              <a:gd name="connsiteY5933" fmla="*/ 3866012 h 4524375"/>
              <a:gd name="connsiteX5934" fmla="*/ 1957265 w 12191999"/>
              <a:gd name="connsiteY5934" fmla="*/ 3858472 h 4524375"/>
              <a:gd name="connsiteX5935" fmla="*/ 1957265 w 12191999"/>
              <a:gd name="connsiteY5935" fmla="*/ 3851328 h 4524375"/>
              <a:gd name="connsiteX5936" fmla="*/ 1958852 w 12191999"/>
              <a:gd name="connsiteY5936" fmla="*/ 3843788 h 4524375"/>
              <a:gd name="connsiteX5937" fmla="*/ 1960439 w 12191999"/>
              <a:gd name="connsiteY5937" fmla="*/ 3836645 h 4524375"/>
              <a:gd name="connsiteX5938" fmla="*/ 1963217 w 12191999"/>
              <a:gd name="connsiteY5938" fmla="*/ 3829105 h 4524375"/>
              <a:gd name="connsiteX5939" fmla="*/ 1957265 w 12191999"/>
              <a:gd name="connsiteY5939" fmla="*/ 3828709 h 4524375"/>
              <a:gd name="connsiteX5940" fmla="*/ 1951709 w 12191999"/>
              <a:gd name="connsiteY5940" fmla="*/ 3828709 h 4524375"/>
              <a:gd name="connsiteX5941" fmla="*/ 1946153 w 12191999"/>
              <a:gd name="connsiteY5941" fmla="*/ 3829502 h 4524375"/>
              <a:gd name="connsiteX5942" fmla="*/ 1940597 w 12191999"/>
              <a:gd name="connsiteY5942" fmla="*/ 3831090 h 4524375"/>
              <a:gd name="connsiteX5943" fmla="*/ 1942184 w 12191999"/>
              <a:gd name="connsiteY5943" fmla="*/ 3846963 h 4524375"/>
              <a:gd name="connsiteX5944" fmla="*/ 1943772 w 12191999"/>
              <a:gd name="connsiteY5944" fmla="*/ 3866012 h 4524375"/>
              <a:gd name="connsiteX5945" fmla="*/ 1934644 w 12191999"/>
              <a:gd name="connsiteY5945" fmla="*/ 3879901 h 4524375"/>
              <a:gd name="connsiteX5946" fmla="*/ 1925517 w 12191999"/>
              <a:gd name="connsiteY5946" fmla="*/ 3892600 h 4524375"/>
              <a:gd name="connsiteX5947" fmla="*/ 1920755 w 12191999"/>
              <a:gd name="connsiteY5947" fmla="*/ 3898156 h 4524375"/>
              <a:gd name="connsiteX5948" fmla="*/ 1916786 w 12191999"/>
              <a:gd name="connsiteY5948" fmla="*/ 3902918 h 4524375"/>
              <a:gd name="connsiteX5949" fmla="*/ 1912818 w 12191999"/>
              <a:gd name="connsiteY5949" fmla="*/ 3907680 h 4524375"/>
              <a:gd name="connsiteX5950" fmla="*/ 1908849 w 12191999"/>
              <a:gd name="connsiteY5950" fmla="*/ 3910458 h 4524375"/>
              <a:gd name="connsiteX5951" fmla="*/ 1905277 w 12191999"/>
              <a:gd name="connsiteY5951" fmla="*/ 3913235 h 4524375"/>
              <a:gd name="connsiteX5952" fmla="*/ 1902103 w 12191999"/>
              <a:gd name="connsiteY5952" fmla="*/ 3914029 h 4524375"/>
              <a:gd name="connsiteX5953" fmla="*/ 1900118 w 12191999"/>
              <a:gd name="connsiteY5953" fmla="*/ 3914823 h 4524375"/>
              <a:gd name="connsiteX5954" fmla="*/ 1898531 w 12191999"/>
              <a:gd name="connsiteY5954" fmla="*/ 3914029 h 4524375"/>
              <a:gd name="connsiteX5955" fmla="*/ 1896944 w 12191999"/>
              <a:gd name="connsiteY5955" fmla="*/ 3913632 h 4524375"/>
              <a:gd name="connsiteX5956" fmla="*/ 1896150 w 12191999"/>
              <a:gd name="connsiteY5956" fmla="*/ 3912839 h 4524375"/>
              <a:gd name="connsiteX5957" fmla="*/ 1894562 w 12191999"/>
              <a:gd name="connsiteY5957" fmla="*/ 3911648 h 4524375"/>
              <a:gd name="connsiteX5958" fmla="*/ 1893372 w 12191999"/>
              <a:gd name="connsiteY5958" fmla="*/ 3909664 h 4524375"/>
              <a:gd name="connsiteX5959" fmla="*/ 1890991 w 12191999"/>
              <a:gd name="connsiteY5959" fmla="*/ 3904902 h 4524375"/>
              <a:gd name="connsiteX5960" fmla="*/ 1889403 w 12191999"/>
              <a:gd name="connsiteY5960" fmla="*/ 3898949 h 4524375"/>
              <a:gd name="connsiteX5961" fmla="*/ 1887816 w 12191999"/>
              <a:gd name="connsiteY5961" fmla="*/ 3890219 h 4524375"/>
              <a:gd name="connsiteX5962" fmla="*/ 1883451 w 12191999"/>
              <a:gd name="connsiteY5962" fmla="*/ 3900537 h 4524375"/>
              <a:gd name="connsiteX5963" fmla="*/ 1879482 w 12191999"/>
              <a:gd name="connsiteY5963" fmla="*/ 3910458 h 4524375"/>
              <a:gd name="connsiteX5964" fmla="*/ 1883451 w 12191999"/>
              <a:gd name="connsiteY5964" fmla="*/ 3896965 h 4524375"/>
              <a:gd name="connsiteX5965" fmla="*/ 1873133 w 12191999"/>
              <a:gd name="connsiteY5965" fmla="*/ 3900933 h 4524375"/>
              <a:gd name="connsiteX5966" fmla="*/ 1864402 w 12191999"/>
              <a:gd name="connsiteY5966" fmla="*/ 3904108 h 4524375"/>
              <a:gd name="connsiteX5967" fmla="*/ 1856068 w 12191999"/>
              <a:gd name="connsiteY5967" fmla="*/ 3906092 h 4524375"/>
              <a:gd name="connsiteX5968" fmla="*/ 1848131 w 12191999"/>
              <a:gd name="connsiteY5968" fmla="*/ 3907283 h 4524375"/>
              <a:gd name="connsiteX5969" fmla="*/ 1840988 w 12191999"/>
              <a:gd name="connsiteY5969" fmla="*/ 3907283 h 4524375"/>
              <a:gd name="connsiteX5970" fmla="*/ 1833845 w 12191999"/>
              <a:gd name="connsiteY5970" fmla="*/ 3906489 h 4524375"/>
              <a:gd name="connsiteX5971" fmla="*/ 1827098 w 12191999"/>
              <a:gd name="connsiteY5971" fmla="*/ 3904902 h 4524375"/>
              <a:gd name="connsiteX5972" fmla="*/ 1821542 w 12191999"/>
              <a:gd name="connsiteY5972" fmla="*/ 3903711 h 4524375"/>
              <a:gd name="connsiteX5973" fmla="*/ 1815986 w 12191999"/>
              <a:gd name="connsiteY5973" fmla="*/ 3900933 h 4524375"/>
              <a:gd name="connsiteX5974" fmla="*/ 1810430 w 12191999"/>
              <a:gd name="connsiteY5974" fmla="*/ 3898156 h 4524375"/>
              <a:gd name="connsiteX5975" fmla="*/ 1805668 w 12191999"/>
              <a:gd name="connsiteY5975" fmla="*/ 3894584 h 4524375"/>
              <a:gd name="connsiteX5976" fmla="*/ 1800906 w 12191999"/>
              <a:gd name="connsiteY5976" fmla="*/ 3891012 h 4524375"/>
              <a:gd name="connsiteX5977" fmla="*/ 1792572 w 12191999"/>
              <a:gd name="connsiteY5977" fmla="*/ 3882679 h 4524375"/>
              <a:gd name="connsiteX5978" fmla="*/ 1784238 w 12191999"/>
              <a:gd name="connsiteY5978" fmla="*/ 3874742 h 4524375"/>
              <a:gd name="connsiteX5979" fmla="*/ 1776302 w 12191999"/>
              <a:gd name="connsiteY5979" fmla="*/ 3867202 h 4524375"/>
              <a:gd name="connsiteX5980" fmla="*/ 1772333 w 12191999"/>
              <a:gd name="connsiteY5980" fmla="*/ 3863630 h 4524375"/>
              <a:gd name="connsiteX5981" fmla="*/ 1767968 w 12191999"/>
              <a:gd name="connsiteY5981" fmla="*/ 3860059 h 4524375"/>
              <a:gd name="connsiteX5982" fmla="*/ 1763999 w 12191999"/>
              <a:gd name="connsiteY5982" fmla="*/ 3857678 h 4524375"/>
              <a:gd name="connsiteX5983" fmla="*/ 1760031 w 12191999"/>
              <a:gd name="connsiteY5983" fmla="*/ 3854900 h 4524375"/>
              <a:gd name="connsiteX5984" fmla="*/ 1755268 w 12191999"/>
              <a:gd name="connsiteY5984" fmla="*/ 3852916 h 4524375"/>
              <a:gd name="connsiteX5985" fmla="*/ 1750903 w 12191999"/>
              <a:gd name="connsiteY5985" fmla="*/ 3852122 h 4524375"/>
              <a:gd name="connsiteX5986" fmla="*/ 1745744 w 12191999"/>
              <a:gd name="connsiteY5986" fmla="*/ 3851328 h 4524375"/>
              <a:gd name="connsiteX5987" fmla="*/ 1740188 w 12191999"/>
              <a:gd name="connsiteY5987" fmla="*/ 3852122 h 4524375"/>
              <a:gd name="connsiteX5988" fmla="*/ 1734632 w 12191999"/>
              <a:gd name="connsiteY5988" fmla="*/ 3852916 h 4524375"/>
              <a:gd name="connsiteX5989" fmla="*/ 1729077 w 12191999"/>
              <a:gd name="connsiteY5989" fmla="*/ 3855694 h 4524375"/>
              <a:gd name="connsiteX5990" fmla="*/ 1722727 w 12191999"/>
              <a:gd name="connsiteY5990" fmla="*/ 3858472 h 4524375"/>
              <a:gd name="connsiteX5991" fmla="*/ 1715584 w 12191999"/>
              <a:gd name="connsiteY5991" fmla="*/ 3862440 h 4524375"/>
              <a:gd name="connsiteX5992" fmla="*/ 1708440 w 12191999"/>
              <a:gd name="connsiteY5992" fmla="*/ 3867996 h 4524375"/>
              <a:gd name="connsiteX5993" fmla="*/ 1700106 w 12191999"/>
              <a:gd name="connsiteY5993" fmla="*/ 3875139 h 4524375"/>
              <a:gd name="connsiteX5994" fmla="*/ 1707250 w 12191999"/>
              <a:gd name="connsiteY5994" fmla="*/ 3888235 h 4524375"/>
              <a:gd name="connsiteX5995" fmla="*/ 1714790 w 12191999"/>
              <a:gd name="connsiteY5995" fmla="*/ 3901727 h 4524375"/>
              <a:gd name="connsiteX5996" fmla="*/ 1729473 w 12191999"/>
              <a:gd name="connsiteY5996" fmla="*/ 3926331 h 4524375"/>
              <a:gd name="connsiteX5997" fmla="*/ 1736220 w 12191999"/>
              <a:gd name="connsiteY5997" fmla="*/ 3937839 h 4524375"/>
              <a:gd name="connsiteX5998" fmla="*/ 1742172 w 12191999"/>
              <a:gd name="connsiteY5998" fmla="*/ 3948951 h 4524375"/>
              <a:gd name="connsiteX5999" fmla="*/ 1747331 w 12191999"/>
              <a:gd name="connsiteY5999" fmla="*/ 3959666 h 4524375"/>
              <a:gd name="connsiteX6000" fmla="*/ 1749316 w 12191999"/>
              <a:gd name="connsiteY6000" fmla="*/ 3965221 h 4524375"/>
              <a:gd name="connsiteX6001" fmla="*/ 1750903 w 12191999"/>
              <a:gd name="connsiteY6001" fmla="*/ 3970380 h 4524375"/>
              <a:gd name="connsiteX6002" fmla="*/ 1743363 w 12191999"/>
              <a:gd name="connsiteY6002" fmla="*/ 3981492 h 4524375"/>
              <a:gd name="connsiteX6003" fmla="*/ 1736220 w 12191999"/>
              <a:gd name="connsiteY6003" fmla="*/ 3992603 h 4524375"/>
              <a:gd name="connsiteX6004" fmla="*/ 1730664 w 12191999"/>
              <a:gd name="connsiteY6004" fmla="*/ 4002921 h 4524375"/>
              <a:gd name="connsiteX6005" fmla="*/ 1725505 w 12191999"/>
              <a:gd name="connsiteY6005" fmla="*/ 4012842 h 4524375"/>
              <a:gd name="connsiteX6006" fmla="*/ 1721140 w 12191999"/>
              <a:gd name="connsiteY6006" fmla="*/ 4022366 h 4524375"/>
              <a:gd name="connsiteX6007" fmla="*/ 1717568 w 12191999"/>
              <a:gd name="connsiteY6007" fmla="*/ 4031494 h 4524375"/>
              <a:gd name="connsiteX6008" fmla="*/ 1714393 w 12191999"/>
              <a:gd name="connsiteY6008" fmla="*/ 4040621 h 4524375"/>
              <a:gd name="connsiteX6009" fmla="*/ 1712012 w 12191999"/>
              <a:gd name="connsiteY6009" fmla="*/ 4049748 h 4524375"/>
              <a:gd name="connsiteX6010" fmla="*/ 1710425 w 12191999"/>
              <a:gd name="connsiteY6010" fmla="*/ 4058479 h 4524375"/>
              <a:gd name="connsiteX6011" fmla="*/ 1708837 w 12191999"/>
              <a:gd name="connsiteY6011" fmla="*/ 4067209 h 4524375"/>
              <a:gd name="connsiteX6012" fmla="*/ 1708044 w 12191999"/>
              <a:gd name="connsiteY6012" fmla="*/ 4075146 h 4524375"/>
              <a:gd name="connsiteX6013" fmla="*/ 1706853 w 12191999"/>
              <a:gd name="connsiteY6013" fmla="*/ 4083876 h 4524375"/>
              <a:gd name="connsiteX6014" fmla="*/ 1706456 w 12191999"/>
              <a:gd name="connsiteY6014" fmla="*/ 4099750 h 4524375"/>
              <a:gd name="connsiteX6015" fmla="*/ 1706059 w 12191999"/>
              <a:gd name="connsiteY6015" fmla="*/ 4116417 h 4524375"/>
              <a:gd name="connsiteX6016" fmla="*/ 1698916 w 12191999"/>
              <a:gd name="connsiteY6016" fmla="*/ 4081892 h 4524375"/>
              <a:gd name="connsiteX6017" fmla="*/ 1692169 w 12191999"/>
              <a:gd name="connsiteY6017" fmla="*/ 4044192 h 4524375"/>
              <a:gd name="connsiteX6018" fmla="*/ 1686217 w 12191999"/>
              <a:gd name="connsiteY6018" fmla="*/ 4004112 h 4524375"/>
              <a:gd name="connsiteX6019" fmla="*/ 1680661 w 12191999"/>
              <a:gd name="connsiteY6019" fmla="*/ 3963237 h 4524375"/>
              <a:gd name="connsiteX6020" fmla="*/ 1671930 w 12191999"/>
              <a:gd name="connsiteY6020" fmla="*/ 3971571 h 4524375"/>
              <a:gd name="connsiteX6021" fmla="*/ 1663199 w 12191999"/>
              <a:gd name="connsiteY6021" fmla="*/ 3979111 h 4524375"/>
              <a:gd name="connsiteX6022" fmla="*/ 1654866 w 12191999"/>
              <a:gd name="connsiteY6022" fmla="*/ 3985857 h 4524375"/>
              <a:gd name="connsiteX6023" fmla="*/ 1646135 w 12191999"/>
              <a:gd name="connsiteY6023" fmla="*/ 3992603 h 4524375"/>
              <a:gd name="connsiteX6024" fmla="*/ 1637404 w 12191999"/>
              <a:gd name="connsiteY6024" fmla="*/ 3998159 h 4524375"/>
              <a:gd name="connsiteX6025" fmla="*/ 1628277 w 12191999"/>
              <a:gd name="connsiteY6025" fmla="*/ 4003715 h 4524375"/>
              <a:gd name="connsiteX6026" fmla="*/ 1619943 w 12191999"/>
              <a:gd name="connsiteY6026" fmla="*/ 4008874 h 4524375"/>
              <a:gd name="connsiteX6027" fmla="*/ 1610816 w 12191999"/>
              <a:gd name="connsiteY6027" fmla="*/ 4014033 h 4524375"/>
              <a:gd name="connsiteX6028" fmla="*/ 1601688 w 12191999"/>
              <a:gd name="connsiteY6028" fmla="*/ 4018001 h 4524375"/>
              <a:gd name="connsiteX6029" fmla="*/ 1592560 w 12191999"/>
              <a:gd name="connsiteY6029" fmla="*/ 4021969 h 4524375"/>
              <a:gd name="connsiteX6030" fmla="*/ 1583433 w 12191999"/>
              <a:gd name="connsiteY6030" fmla="*/ 4025144 h 4524375"/>
              <a:gd name="connsiteX6031" fmla="*/ 1574305 w 12191999"/>
              <a:gd name="connsiteY6031" fmla="*/ 4028716 h 4524375"/>
              <a:gd name="connsiteX6032" fmla="*/ 1565178 w 12191999"/>
              <a:gd name="connsiteY6032" fmla="*/ 4031097 h 4524375"/>
              <a:gd name="connsiteX6033" fmla="*/ 1556051 w 12191999"/>
              <a:gd name="connsiteY6033" fmla="*/ 4033478 h 4524375"/>
              <a:gd name="connsiteX6034" fmla="*/ 1537399 w 12191999"/>
              <a:gd name="connsiteY6034" fmla="*/ 4037843 h 4524375"/>
              <a:gd name="connsiteX6035" fmla="*/ 1532239 w 12191999"/>
              <a:gd name="connsiteY6035" fmla="*/ 4056891 h 4524375"/>
              <a:gd name="connsiteX6036" fmla="*/ 1527874 w 12191999"/>
              <a:gd name="connsiteY6036" fmla="*/ 4077527 h 4524375"/>
              <a:gd name="connsiteX6037" fmla="*/ 1523112 w 12191999"/>
              <a:gd name="connsiteY6037" fmla="*/ 4099353 h 4524375"/>
              <a:gd name="connsiteX6038" fmla="*/ 1519540 w 12191999"/>
              <a:gd name="connsiteY6038" fmla="*/ 4123164 h 4524375"/>
              <a:gd name="connsiteX6039" fmla="*/ 1534224 w 12191999"/>
              <a:gd name="connsiteY6039" fmla="*/ 4118798 h 4524375"/>
              <a:gd name="connsiteX6040" fmla="*/ 1546923 w 12191999"/>
              <a:gd name="connsiteY6040" fmla="*/ 4115227 h 4524375"/>
              <a:gd name="connsiteX6041" fmla="*/ 1559225 w 12191999"/>
              <a:gd name="connsiteY6041" fmla="*/ 4112449 h 4524375"/>
              <a:gd name="connsiteX6042" fmla="*/ 1569146 w 12191999"/>
              <a:gd name="connsiteY6042" fmla="*/ 4111655 h 4524375"/>
              <a:gd name="connsiteX6043" fmla="*/ 1574305 w 12191999"/>
              <a:gd name="connsiteY6043" fmla="*/ 4110862 h 4524375"/>
              <a:gd name="connsiteX6044" fmla="*/ 1579068 w 12191999"/>
              <a:gd name="connsiteY6044" fmla="*/ 4111655 h 4524375"/>
              <a:gd name="connsiteX6045" fmla="*/ 1583036 w 12191999"/>
              <a:gd name="connsiteY6045" fmla="*/ 4112052 h 4524375"/>
              <a:gd name="connsiteX6046" fmla="*/ 1587401 w 12191999"/>
              <a:gd name="connsiteY6046" fmla="*/ 4113243 h 4524375"/>
              <a:gd name="connsiteX6047" fmla="*/ 1590973 w 12191999"/>
              <a:gd name="connsiteY6047" fmla="*/ 4114433 h 4524375"/>
              <a:gd name="connsiteX6048" fmla="*/ 1594941 w 12191999"/>
              <a:gd name="connsiteY6048" fmla="*/ 4116020 h 4524375"/>
              <a:gd name="connsiteX6049" fmla="*/ 1598513 w 12191999"/>
              <a:gd name="connsiteY6049" fmla="*/ 4118005 h 4524375"/>
              <a:gd name="connsiteX6050" fmla="*/ 1602085 w 12191999"/>
              <a:gd name="connsiteY6050" fmla="*/ 4121179 h 4524375"/>
              <a:gd name="connsiteX6051" fmla="*/ 1515175 w 12191999"/>
              <a:gd name="connsiteY6051" fmla="*/ 4183483 h 4524375"/>
              <a:gd name="connsiteX6052" fmla="*/ 1517159 w 12191999"/>
              <a:gd name="connsiteY6052" fmla="*/ 4189833 h 4524375"/>
              <a:gd name="connsiteX6053" fmla="*/ 1506444 w 12191999"/>
              <a:gd name="connsiteY6053" fmla="*/ 4175943 h 4524375"/>
              <a:gd name="connsiteX6054" fmla="*/ 1495332 w 12191999"/>
              <a:gd name="connsiteY6054" fmla="*/ 4162848 h 4524375"/>
              <a:gd name="connsiteX6055" fmla="*/ 1483824 w 12191999"/>
              <a:gd name="connsiteY6055" fmla="*/ 4150942 h 4524375"/>
              <a:gd name="connsiteX6056" fmla="*/ 1472315 w 12191999"/>
              <a:gd name="connsiteY6056" fmla="*/ 4141021 h 4524375"/>
              <a:gd name="connsiteX6057" fmla="*/ 1483427 w 12191999"/>
              <a:gd name="connsiteY6057" fmla="*/ 4136656 h 4524375"/>
              <a:gd name="connsiteX6058" fmla="*/ 1488983 w 12191999"/>
              <a:gd name="connsiteY6058" fmla="*/ 4133878 h 4524375"/>
              <a:gd name="connsiteX6059" fmla="*/ 1494539 w 12191999"/>
              <a:gd name="connsiteY6059" fmla="*/ 4130704 h 4524375"/>
              <a:gd name="connsiteX6060" fmla="*/ 1500491 w 12191999"/>
              <a:gd name="connsiteY6060" fmla="*/ 4127132 h 4524375"/>
              <a:gd name="connsiteX6061" fmla="*/ 1506444 w 12191999"/>
              <a:gd name="connsiteY6061" fmla="*/ 4122767 h 4524375"/>
              <a:gd name="connsiteX6062" fmla="*/ 1512794 w 12191999"/>
              <a:gd name="connsiteY6062" fmla="*/ 4117211 h 4524375"/>
              <a:gd name="connsiteX6063" fmla="*/ 1519143 w 12191999"/>
              <a:gd name="connsiteY6063" fmla="*/ 4110465 h 4524375"/>
              <a:gd name="connsiteX6064" fmla="*/ 1515175 w 12191999"/>
              <a:gd name="connsiteY6064" fmla="*/ 4106496 h 4524375"/>
              <a:gd name="connsiteX6065" fmla="*/ 1511603 w 12191999"/>
              <a:gd name="connsiteY6065" fmla="*/ 4102528 h 4524375"/>
              <a:gd name="connsiteX6066" fmla="*/ 1509222 w 12191999"/>
              <a:gd name="connsiteY6066" fmla="*/ 4098560 h 4524375"/>
              <a:gd name="connsiteX6067" fmla="*/ 1506444 w 12191999"/>
              <a:gd name="connsiteY6067" fmla="*/ 4094194 h 4524375"/>
              <a:gd name="connsiteX6068" fmla="*/ 1504460 w 12191999"/>
              <a:gd name="connsiteY6068" fmla="*/ 4089829 h 4524375"/>
              <a:gd name="connsiteX6069" fmla="*/ 1502476 w 12191999"/>
              <a:gd name="connsiteY6069" fmla="*/ 4085861 h 4524375"/>
              <a:gd name="connsiteX6070" fmla="*/ 1500888 w 12191999"/>
              <a:gd name="connsiteY6070" fmla="*/ 4081099 h 4524375"/>
              <a:gd name="connsiteX6071" fmla="*/ 1500095 w 12191999"/>
              <a:gd name="connsiteY6071" fmla="*/ 4077130 h 4524375"/>
              <a:gd name="connsiteX6072" fmla="*/ 1498904 w 12191999"/>
              <a:gd name="connsiteY6072" fmla="*/ 4068400 h 4524375"/>
              <a:gd name="connsiteX6073" fmla="*/ 1498904 w 12191999"/>
              <a:gd name="connsiteY6073" fmla="*/ 4060066 h 4524375"/>
              <a:gd name="connsiteX6074" fmla="*/ 1499301 w 12191999"/>
              <a:gd name="connsiteY6074" fmla="*/ 4051336 h 4524375"/>
              <a:gd name="connsiteX6075" fmla="*/ 1500888 w 12191999"/>
              <a:gd name="connsiteY6075" fmla="*/ 4042605 h 4524375"/>
              <a:gd name="connsiteX6076" fmla="*/ 1484617 w 12191999"/>
              <a:gd name="connsiteY6076" fmla="*/ 4044192 h 4524375"/>
              <a:gd name="connsiteX6077" fmla="*/ 1468744 w 12191999"/>
              <a:gd name="connsiteY6077" fmla="*/ 4045383 h 4524375"/>
              <a:gd name="connsiteX6078" fmla="*/ 1436599 w 12191999"/>
              <a:gd name="connsiteY6078" fmla="*/ 4046970 h 4524375"/>
              <a:gd name="connsiteX6079" fmla="*/ 1404851 w 12191999"/>
              <a:gd name="connsiteY6079" fmla="*/ 4048161 h 4524375"/>
              <a:gd name="connsiteX6080" fmla="*/ 1388580 w 12191999"/>
              <a:gd name="connsiteY6080" fmla="*/ 4049351 h 4524375"/>
              <a:gd name="connsiteX6081" fmla="*/ 1373103 w 12191999"/>
              <a:gd name="connsiteY6081" fmla="*/ 4050939 h 4524375"/>
              <a:gd name="connsiteX6082" fmla="*/ 1357229 w 12191999"/>
              <a:gd name="connsiteY6082" fmla="*/ 4052526 h 4524375"/>
              <a:gd name="connsiteX6083" fmla="*/ 1341752 w 12191999"/>
              <a:gd name="connsiteY6083" fmla="*/ 4054510 h 4524375"/>
              <a:gd name="connsiteX6084" fmla="*/ 1326275 w 12191999"/>
              <a:gd name="connsiteY6084" fmla="*/ 4057288 h 4524375"/>
              <a:gd name="connsiteX6085" fmla="*/ 1310798 w 12191999"/>
              <a:gd name="connsiteY6085" fmla="*/ 4060860 h 4524375"/>
              <a:gd name="connsiteX6086" fmla="*/ 1295717 w 12191999"/>
              <a:gd name="connsiteY6086" fmla="*/ 4064828 h 4524375"/>
              <a:gd name="connsiteX6087" fmla="*/ 1281034 w 12191999"/>
              <a:gd name="connsiteY6087" fmla="*/ 4070384 h 4524375"/>
              <a:gd name="connsiteX6088" fmla="*/ 1265557 w 12191999"/>
              <a:gd name="connsiteY6088" fmla="*/ 4076733 h 4524375"/>
              <a:gd name="connsiteX6089" fmla="*/ 1251667 w 12191999"/>
              <a:gd name="connsiteY6089" fmla="*/ 4084273 h 4524375"/>
              <a:gd name="connsiteX6090" fmla="*/ 1296511 w 12191999"/>
              <a:gd name="connsiteY6090" fmla="*/ 4125148 h 4524375"/>
              <a:gd name="connsiteX6091" fmla="*/ 1294130 w 12191999"/>
              <a:gd name="connsiteY6091" fmla="*/ 4124751 h 4524375"/>
              <a:gd name="connsiteX6092" fmla="*/ 1290955 w 12191999"/>
              <a:gd name="connsiteY6092" fmla="*/ 4124751 h 4524375"/>
              <a:gd name="connsiteX6093" fmla="*/ 1287384 w 12191999"/>
              <a:gd name="connsiteY6093" fmla="*/ 4126338 h 4524375"/>
              <a:gd name="connsiteX6094" fmla="*/ 1283415 w 12191999"/>
              <a:gd name="connsiteY6094" fmla="*/ 4127926 h 4524375"/>
              <a:gd name="connsiteX6095" fmla="*/ 1274685 w 12191999"/>
              <a:gd name="connsiteY6095" fmla="*/ 4132688 h 4524375"/>
              <a:gd name="connsiteX6096" fmla="*/ 1265160 w 12191999"/>
              <a:gd name="connsiteY6096" fmla="*/ 4139831 h 4524375"/>
              <a:gd name="connsiteX6097" fmla="*/ 1254445 w 12191999"/>
              <a:gd name="connsiteY6097" fmla="*/ 4146974 h 4524375"/>
              <a:gd name="connsiteX6098" fmla="*/ 1242937 w 12191999"/>
              <a:gd name="connsiteY6098" fmla="*/ 4154514 h 4524375"/>
              <a:gd name="connsiteX6099" fmla="*/ 1237381 w 12191999"/>
              <a:gd name="connsiteY6099" fmla="*/ 4157689 h 4524375"/>
              <a:gd name="connsiteX6100" fmla="*/ 1231428 w 12191999"/>
              <a:gd name="connsiteY6100" fmla="*/ 4160466 h 4524375"/>
              <a:gd name="connsiteX6101" fmla="*/ 1225078 w 12191999"/>
              <a:gd name="connsiteY6101" fmla="*/ 4163244 h 4524375"/>
              <a:gd name="connsiteX6102" fmla="*/ 1219126 w 12191999"/>
              <a:gd name="connsiteY6102" fmla="*/ 4165625 h 4524375"/>
              <a:gd name="connsiteX6103" fmla="*/ 1246508 w 12191999"/>
              <a:gd name="connsiteY6103" fmla="*/ 4171578 h 4524375"/>
              <a:gd name="connsiteX6104" fmla="*/ 1213173 w 12191999"/>
              <a:gd name="connsiteY6104" fmla="*/ 4167213 h 4524375"/>
              <a:gd name="connsiteX6105" fmla="*/ 1209998 w 12191999"/>
              <a:gd name="connsiteY6105" fmla="*/ 4167610 h 4524375"/>
              <a:gd name="connsiteX6106" fmla="*/ 1227459 w 12191999"/>
              <a:gd name="connsiteY6106" fmla="*/ 4275947 h 4524375"/>
              <a:gd name="connsiteX6107" fmla="*/ 1223094 w 12191999"/>
              <a:gd name="connsiteY6107" fmla="*/ 4270391 h 4524375"/>
              <a:gd name="connsiteX6108" fmla="*/ 1219126 w 12191999"/>
              <a:gd name="connsiteY6108" fmla="*/ 4264835 h 4524375"/>
              <a:gd name="connsiteX6109" fmla="*/ 1215554 w 12191999"/>
              <a:gd name="connsiteY6109" fmla="*/ 4258486 h 4524375"/>
              <a:gd name="connsiteX6110" fmla="*/ 1212776 w 12191999"/>
              <a:gd name="connsiteY6110" fmla="*/ 4251343 h 4524375"/>
              <a:gd name="connsiteX6111" fmla="*/ 1209601 w 12191999"/>
              <a:gd name="connsiteY6111" fmla="*/ 4244200 h 4524375"/>
              <a:gd name="connsiteX6112" fmla="*/ 1207220 w 12191999"/>
              <a:gd name="connsiteY6112" fmla="*/ 4236660 h 4524375"/>
              <a:gd name="connsiteX6113" fmla="*/ 1202855 w 12191999"/>
              <a:gd name="connsiteY6113" fmla="*/ 4220389 h 4524375"/>
              <a:gd name="connsiteX6114" fmla="*/ 1199283 w 12191999"/>
              <a:gd name="connsiteY6114" fmla="*/ 4204516 h 4524375"/>
              <a:gd name="connsiteX6115" fmla="*/ 1196902 w 12191999"/>
              <a:gd name="connsiteY6115" fmla="*/ 4189833 h 4524375"/>
              <a:gd name="connsiteX6116" fmla="*/ 1193331 w 12191999"/>
              <a:gd name="connsiteY6116" fmla="*/ 4166022 h 4524375"/>
              <a:gd name="connsiteX6117" fmla="*/ 1189759 w 12191999"/>
              <a:gd name="connsiteY6117" fmla="*/ 4165229 h 4524375"/>
              <a:gd name="connsiteX6118" fmla="*/ 1189362 w 12191999"/>
              <a:gd name="connsiteY6118" fmla="*/ 4165229 h 4524375"/>
              <a:gd name="connsiteX6119" fmla="*/ 1189362 w 12191999"/>
              <a:gd name="connsiteY6119" fmla="*/ 4164832 h 4524375"/>
              <a:gd name="connsiteX6120" fmla="*/ 1185790 w 12191999"/>
              <a:gd name="connsiteY6120" fmla="*/ 4162848 h 4524375"/>
              <a:gd name="connsiteX6121" fmla="*/ 1182219 w 12191999"/>
              <a:gd name="connsiteY6121" fmla="*/ 4160466 h 4524375"/>
              <a:gd name="connsiteX6122" fmla="*/ 1178647 w 12191999"/>
              <a:gd name="connsiteY6122" fmla="*/ 4157689 h 4524375"/>
              <a:gd name="connsiteX6123" fmla="*/ 1175472 w 12191999"/>
              <a:gd name="connsiteY6123" fmla="*/ 4154514 h 4524375"/>
              <a:gd name="connsiteX6124" fmla="*/ 1172297 w 12191999"/>
              <a:gd name="connsiteY6124" fmla="*/ 4150942 h 4524375"/>
              <a:gd name="connsiteX6125" fmla="*/ 1169123 w 12191999"/>
              <a:gd name="connsiteY6125" fmla="*/ 4146577 h 4524375"/>
              <a:gd name="connsiteX6126" fmla="*/ 1165948 w 12191999"/>
              <a:gd name="connsiteY6126" fmla="*/ 4141418 h 4524375"/>
              <a:gd name="connsiteX6127" fmla="*/ 1163170 w 12191999"/>
              <a:gd name="connsiteY6127" fmla="*/ 4136259 h 4524375"/>
              <a:gd name="connsiteX6128" fmla="*/ 1166742 w 12191999"/>
              <a:gd name="connsiteY6128" fmla="*/ 4133481 h 4524375"/>
              <a:gd name="connsiteX6129" fmla="*/ 1170710 w 12191999"/>
              <a:gd name="connsiteY6129" fmla="*/ 4128719 h 4524375"/>
              <a:gd name="connsiteX6130" fmla="*/ 1179044 w 12191999"/>
              <a:gd name="connsiteY6130" fmla="*/ 4118798 h 4524375"/>
              <a:gd name="connsiteX6131" fmla="*/ 1183409 w 12191999"/>
              <a:gd name="connsiteY6131" fmla="*/ 4114433 h 4524375"/>
              <a:gd name="connsiteX6132" fmla="*/ 1187775 w 12191999"/>
              <a:gd name="connsiteY6132" fmla="*/ 4110862 h 4524375"/>
              <a:gd name="connsiteX6133" fmla="*/ 1189362 w 12191999"/>
              <a:gd name="connsiteY6133" fmla="*/ 4110465 h 4524375"/>
              <a:gd name="connsiteX6134" fmla="*/ 1191346 w 12191999"/>
              <a:gd name="connsiteY6134" fmla="*/ 4110068 h 4524375"/>
              <a:gd name="connsiteX6135" fmla="*/ 1193331 w 12191999"/>
              <a:gd name="connsiteY6135" fmla="*/ 4110068 h 4524375"/>
              <a:gd name="connsiteX6136" fmla="*/ 1194918 w 12191999"/>
              <a:gd name="connsiteY6136" fmla="*/ 4110862 h 4524375"/>
              <a:gd name="connsiteX6137" fmla="*/ 1193727 w 12191999"/>
              <a:gd name="connsiteY6137" fmla="*/ 4091813 h 4524375"/>
              <a:gd name="connsiteX6138" fmla="*/ 1191743 w 12191999"/>
              <a:gd name="connsiteY6138" fmla="*/ 4071178 h 4524375"/>
              <a:gd name="connsiteX6139" fmla="*/ 1189362 w 12191999"/>
              <a:gd name="connsiteY6139" fmla="*/ 4050145 h 4524375"/>
              <a:gd name="connsiteX6140" fmla="*/ 1185394 w 12191999"/>
              <a:gd name="connsiteY6140" fmla="*/ 4029509 h 4524375"/>
              <a:gd name="connsiteX6141" fmla="*/ 1184600 w 12191999"/>
              <a:gd name="connsiteY6141" fmla="*/ 4037049 h 4524375"/>
              <a:gd name="connsiteX6142" fmla="*/ 1167535 w 12191999"/>
              <a:gd name="connsiteY6142" fmla="*/ 4028716 h 4524375"/>
              <a:gd name="connsiteX6143" fmla="*/ 1180631 w 12191999"/>
              <a:gd name="connsiteY6143" fmla="*/ 4007683 h 4524375"/>
              <a:gd name="connsiteX6144" fmla="*/ 1177060 w 12191999"/>
              <a:gd name="connsiteY6144" fmla="*/ 3994984 h 4524375"/>
              <a:gd name="connsiteX6145" fmla="*/ 1173091 w 12191999"/>
              <a:gd name="connsiteY6145" fmla="*/ 3983476 h 4524375"/>
              <a:gd name="connsiteX6146" fmla="*/ 1169123 w 12191999"/>
              <a:gd name="connsiteY6146" fmla="*/ 3972761 h 4524375"/>
              <a:gd name="connsiteX6147" fmla="*/ 1163964 w 12191999"/>
              <a:gd name="connsiteY6147" fmla="*/ 3962840 h 4524375"/>
              <a:gd name="connsiteX6148" fmla="*/ 1158805 w 12191999"/>
              <a:gd name="connsiteY6148" fmla="*/ 3954110 h 4524375"/>
              <a:gd name="connsiteX6149" fmla="*/ 1156424 w 12191999"/>
              <a:gd name="connsiteY6149" fmla="*/ 3950538 h 4524375"/>
              <a:gd name="connsiteX6150" fmla="*/ 1154042 w 12191999"/>
              <a:gd name="connsiteY6150" fmla="*/ 3946967 h 4524375"/>
              <a:gd name="connsiteX6151" fmla="*/ 1150868 w 12191999"/>
              <a:gd name="connsiteY6151" fmla="*/ 3944189 h 4524375"/>
              <a:gd name="connsiteX6152" fmla="*/ 1147693 w 12191999"/>
              <a:gd name="connsiteY6152" fmla="*/ 3941411 h 4524375"/>
              <a:gd name="connsiteX6153" fmla="*/ 1144915 w 12191999"/>
              <a:gd name="connsiteY6153" fmla="*/ 3939427 h 4524375"/>
              <a:gd name="connsiteX6154" fmla="*/ 1141740 w 12191999"/>
              <a:gd name="connsiteY6154" fmla="*/ 3937839 h 4524375"/>
              <a:gd name="connsiteX6155" fmla="*/ 1132613 w 12191999"/>
              <a:gd name="connsiteY6155" fmla="*/ 4009667 h 4524375"/>
              <a:gd name="connsiteX6156" fmla="*/ 1167535 w 12191999"/>
              <a:gd name="connsiteY6156" fmla="*/ 4028716 h 4524375"/>
              <a:gd name="connsiteX6157" fmla="*/ 1119517 w 12191999"/>
              <a:gd name="connsiteY6157" fmla="*/ 4106099 h 4524375"/>
              <a:gd name="connsiteX6158" fmla="*/ 1121501 w 12191999"/>
              <a:gd name="connsiteY6158" fmla="*/ 4100544 h 4524375"/>
              <a:gd name="connsiteX6159" fmla="*/ 1123088 w 12191999"/>
              <a:gd name="connsiteY6159" fmla="*/ 4094194 h 4524375"/>
              <a:gd name="connsiteX6160" fmla="*/ 1124676 w 12191999"/>
              <a:gd name="connsiteY6160" fmla="*/ 4087845 h 4524375"/>
              <a:gd name="connsiteX6161" fmla="*/ 1125469 w 12191999"/>
              <a:gd name="connsiteY6161" fmla="*/ 4081099 h 4524375"/>
              <a:gd name="connsiteX6162" fmla="*/ 1126263 w 12191999"/>
              <a:gd name="connsiteY6162" fmla="*/ 4068003 h 4524375"/>
              <a:gd name="connsiteX6163" fmla="*/ 1126263 w 12191999"/>
              <a:gd name="connsiteY6163" fmla="*/ 4054510 h 4524375"/>
              <a:gd name="connsiteX6164" fmla="*/ 1125073 w 12191999"/>
              <a:gd name="connsiteY6164" fmla="*/ 4041018 h 4524375"/>
              <a:gd name="connsiteX6165" fmla="*/ 1123882 w 12191999"/>
              <a:gd name="connsiteY6165" fmla="*/ 4027922 h 4524375"/>
              <a:gd name="connsiteX6166" fmla="*/ 1123088 w 12191999"/>
              <a:gd name="connsiteY6166" fmla="*/ 4016017 h 4524375"/>
              <a:gd name="connsiteX6167" fmla="*/ 1122691 w 12191999"/>
              <a:gd name="connsiteY6167" fmla="*/ 4004112 h 4524375"/>
              <a:gd name="connsiteX6168" fmla="*/ 1123485 w 12191999"/>
              <a:gd name="connsiteY6168" fmla="*/ 4004905 h 4524375"/>
              <a:gd name="connsiteX6169" fmla="*/ 1114754 w 12191999"/>
              <a:gd name="connsiteY6169" fmla="*/ 3961253 h 4524375"/>
              <a:gd name="connsiteX6170" fmla="*/ 1110786 w 12191999"/>
              <a:gd name="connsiteY6170" fmla="*/ 3961253 h 4524375"/>
              <a:gd name="connsiteX6171" fmla="*/ 1106817 w 12191999"/>
              <a:gd name="connsiteY6171" fmla="*/ 3962840 h 4524375"/>
              <a:gd name="connsiteX6172" fmla="*/ 1103642 w 12191999"/>
              <a:gd name="connsiteY6172" fmla="*/ 3964825 h 4524375"/>
              <a:gd name="connsiteX6173" fmla="*/ 1101262 w 12191999"/>
              <a:gd name="connsiteY6173" fmla="*/ 3967206 h 4524375"/>
              <a:gd name="connsiteX6174" fmla="*/ 1098880 w 12191999"/>
              <a:gd name="connsiteY6174" fmla="*/ 3970380 h 4524375"/>
              <a:gd name="connsiteX6175" fmla="*/ 1097293 w 12191999"/>
              <a:gd name="connsiteY6175" fmla="*/ 3973952 h 4524375"/>
              <a:gd name="connsiteX6176" fmla="*/ 1096103 w 12191999"/>
              <a:gd name="connsiteY6176" fmla="*/ 3978317 h 4524375"/>
              <a:gd name="connsiteX6177" fmla="*/ 1095309 w 12191999"/>
              <a:gd name="connsiteY6177" fmla="*/ 3983079 h 4524375"/>
              <a:gd name="connsiteX6178" fmla="*/ 1094515 w 12191999"/>
              <a:gd name="connsiteY6178" fmla="*/ 3988238 h 4524375"/>
              <a:gd name="connsiteX6179" fmla="*/ 1094515 w 12191999"/>
              <a:gd name="connsiteY6179" fmla="*/ 3993794 h 4524375"/>
              <a:gd name="connsiteX6180" fmla="*/ 1095309 w 12191999"/>
              <a:gd name="connsiteY6180" fmla="*/ 4005699 h 4524375"/>
              <a:gd name="connsiteX6181" fmla="*/ 1096103 w 12191999"/>
              <a:gd name="connsiteY6181" fmla="*/ 4018001 h 4524375"/>
              <a:gd name="connsiteX6182" fmla="*/ 1097690 w 12191999"/>
              <a:gd name="connsiteY6182" fmla="*/ 4031097 h 4524375"/>
              <a:gd name="connsiteX6183" fmla="*/ 1099277 w 12191999"/>
              <a:gd name="connsiteY6183" fmla="*/ 4044192 h 4524375"/>
              <a:gd name="connsiteX6184" fmla="*/ 1100468 w 12191999"/>
              <a:gd name="connsiteY6184" fmla="*/ 4056891 h 4524375"/>
              <a:gd name="connsiteX6185" fmla="*/ 1100865 w 12191999"/>
              <a:gd name="connsiteY6185" fmla="*/ 4068400 h 4524375"/>
              <a:gd name="connsiteX6186" fmla="*/ 1100468 w 12191999"/>
              <a:gd name="connsiteY6186" fmla="*/ 4073955 h 4524375"/>
              <a:gd name="connsiteX6187" fmla="*/ 1099674 w 12191999"/>
              <a:gd name="connsiteY6187" fmla="*/ 4079114 h 4524375"/>
              <a:gd name="connsiteX6188" fmla="*/ 1099277 w 12191999"/>
              <a:gd name="connsiteY6188" fmla="*/ 4084273 h 4524375"/>
              <a:gd name="connsiteX6189" fmla="*/ 1097690 w 12191999"/>
              <a:gd name="connsiteY6189" fmla="*/ 4088242 h 4524375"/>
              <a:gd name="connsiteX6190" fmla="*/ 1096103 w 12191999"/>
              <a:gd name="connsiteY6190" fmla="*/ 4092210 h 4524375"/>
              <a:gd name="connsiteX6191" fmla="*/ 1094118 w 12191999"/>
              <a:gd name="connsiteY6191" fmla="*/ 4095385 h 4524375"/>
              <a:gd name="connsiteX6192" fmla="*/ 1091737 w 12191999"/>
              <a:gd name="connsiteY6192" fmla="*/ 4097766 h 4524375"/>
              <a:gd name="connsiteX6193" fmla="*/ 1088166 w 12191999"/>
              <a:gd name="connsiteY6193" fmla="*/ 4099750 h 4524375"/>
              <a:gd name="connsiteX6194" fmla="*/ 1084594 w 12191999"/>
              <a:gd name="connsiteY6194" fmla="*/ 4100941 h 4524375"/>
              <a:gd name="connsiteX6195" fmla="*/ 1080229 w 12191999"/>
              <a:gd name="connsiteY6195" fmla="*/ 4101337 h 4524375"/>
              <a:gd name="connsiteX6196" fmla="*/ 1077054 w 12191999"/>
              <a:gd name="connsiteY6196" fmla="*/ 4078321 h 4524375"/>
              <a:gd name="connsiteX6197" fmla="*/ 1075070 w 12191999"/>
              <a:gd name="connsiteY6197" fmla="*/ 4067606 h 4524375"/>
              <a:gd name="connsiteX6198" fmla="*/ 1073085 w 12191999"/>
              <a:gd name="connsiteY6198" fmla="*/ 4057288 h 4524375"/>
              <a:gd name="connsiteX6199" fmla="*/ 1070307 w 12191999"/>
              <a:gd name="connsiteY6199" fmla="*/ 4048161 h 4524375"/>
              <a:gd name="connsiteX6200" fmla="*/ 1067926 w 12191999"/>
              <a:gd name="connsiteY6200" fmla="*/ 4039827 h 4524375"/>
              <a:gd name="connsiteX6201" fmla="*/ 1065545 w 12191999"/>
              <a:gd name="connsiteY6201" fmla="*/ 4031097 h 4524375"/>
              <a:gd name="connsiteX6202" fmla="*/ 1062370 w 12191999"/>
              <a:gd name="connsiteY6202" fmla="*/ 4023557 h 4524375"/>
              <a:gd name="connsiteX6203" fmla="*/ 1059989 w 12191999"/>
              <a:gd name="connsiteY6203" fmla="*/ 4016414 h 4524375"/>
              <a:gd name="connsiteX6204" fmla="*/ 1056418 w 12191999"/>
              <a:gd name="connsiteY6204" fmla="*/ 4009667 h 4524375"/>
              <a:gd name="connsiteX6205" fmla="*/ 1053243 w 12191999"/>
              <a:gd name="connsiteY6205" fmla="*/ 4003715 h 4524375"/>
              <a:gd name="connsiteX6206" fmla="*/ 1049671 w 12191999"/>
              <a:gd name="connsiteY6206" fmla="*/ 3998159 h 4524375"/>
              <a:gd name="connsiteX6207" fmla="*/ 1046100 w 12191999"/>
              <a:gd name="connsiteY6207" fmla="*/ 3993000 h 4524375"/>
              <a:gd name="connsiteX6208" fmla="*/ 1042528 w 12191999"/>
              <a:gd name="connsiteY6208" fmla="*/ 3988238 h 4524375"/>
              <a:gd name="connsiteX6209" fmla="*/ 1038956 w 12191999"/>
              <a:gd name="connsiteY6209" fmla="*/ 3983476 h 4524375"/>
              <a:gd name="connsiteX6210" fmla="*/ 1034988 w 12191999"/>
              <a:gd name="connsiteY6210" fmla="*/ 3979904 h 4524375"/>
              <a:gd name="connsiteX6211" fmla="*/ 1021495 w 12191999"/>
              <a:gd name="connsiteY6211" fmla="*/ 4009667 h 4524375"/>
              <a:gd name="connsiteX6212" fmla="*/ 1014749 w 12191999"/>
              <a:gd name="connsiteY6212" fmla="*/ 4023954 h 4524375"/>
              <a:gd name="connsiteX6213" fmla="*/ 1008796 w 12191999"/>
              <a:gd name="connsiteY6213" fmla="*/ 4038240 h 4524375"/>
              <a:gd name="connsiteX6214" fmla="*/ 1012367 w 12191999"/>
              <a:gd name="connsiteY6214" fmla="*/ 4029113 h 4524375"/>
              <a:gd name="connsiteX6215" fmla="*/ 1015145 w 12191999"/>
              <a:gd name="connsiteY6215" fmla="*/ 4020382 h 4524375"/>
              <a:gd name="connsiteX6216" fmla="*/ 1020304 w 12191999"/>
              <a:gd name="connsiteY6216" fmla="*/ 4003715 h 4524375"/>
              <a:gd name="connsiteX6217" fmla="*/ 1023876 w 12191999"/>
              <a:gd name="connsiteY6217" fmla="*/ 3987444 h 4524375"/>
              <a:gd name="connsiteX6218" fmla="*/ 1026257 w 12191999"/>
              <a:gd name="connsiteY6218" fmla="*/ 3972365 h 4524375"/>
              <a:gd name="connsiteX6219" fmla="*/ 1019511 w 12191999"/>
              <a:gd name="connsiteY6219" fmla="*/ 3967999 h 4524375"/>
              <a:gd name="connsiteX6220" fmla="*/ 1012764 w 12191999"/>
              <a:gd name="connsiteY6220" fmla="*/ 3964428 h 4524375"/>
              <a:gd name="connsiteX6221" fmla="*/ 1005621 w 12191999"/>
              <a:gd name="connsiteY6221" fmla="*/ 3961253 h 4524375"/>
              <a:gd name="connsiteX6222" fmla="*/ 998081 w 12191999"/>
              <a:gd name="connsiteY6222" fmla="*/ 3958872 h 4524375"/>
              <a:gd name="connsiteX6223" fmla="*/ 990938 w 12191999"/>
              <a:gd name="connsiteY6223" fmla="*/ 3956888 h 4524375"/>
              <a:gd name="connsiteX6224" fmla="*/ 983397 w 12191999"/>
              <a:gd name="connsiteY6224" fmla="*/ 3955300 h 4524375"/>
              <a:gd name="connsiteX6225" fmla="*/ 975857 w 12191999"/>
              <a:gd name="connsiteY6225" fmla="*/ 3954110 h 4524375"/>
              <a:gd name="connsiteX6226" fmla="*/ 967920 w 12191999"/>
              <a:gd name="connsiteY6226" fmla="*/ 3953316 h 4524375"/>
              <a:gd name="connsiteX6227" fmla="*/ 952046 w 12191999"/>
              <a:gd name="connsiteY6227" fmla="*/ 3952126 h 4524375"/>
              <a:gd name="connsiteX6228" fmla="*/ 936172 w 12191999"/>
              <a:gd name="connsiteY6228" fmla="*/ 3951332 h 4524375"/>
              <a:gd name="connsiteX6229" fmla="*/ 920695 w 12191999"/>
              <a:gd name="connsiteY6229" fmla="*/ 3950142 h 4524375"/>
              <a:gd name="connsiteX6230" fmla="*/ 913155 w 12191999"/>
              <a:gd name="connsiteY6230" fmla="*/ 3948951 h 4524375"/>
              <a:gd name="connsiteX6231" fmla="*/ 905615 w 12191999"/>
              <a:gd name="connsiteY6231" fmla="*/ 3948157 h 4524375"/>
              <a:gd name="connsiteX6232" fmla="*/ 879026 w 12191999"/>
              <a:gd name="connsiteY6232" fmla="*/ 3993794 h 4524375"/>
              <a:gd name="connsiteX6233" fmla="*/ 878629 w 12191999"/>
              <a:gd name="connsiteY6233" fmla="*/ 4003318 h 4524375"/>
              <a:gd name="connsiteX6234" fmla="*/ 877042 w 12191999"/>
              <a:gd name="connsiteY6234" fmla="*/ 4014033 h 4524375"/>
              <a:gd name="connsiteX6235" fmla="*/ 875455 w 12191999"/>
              <a:gd name="connsiteY6235" fmla="*/ 4025938 h 4524375"/>
              <a:gd name="connsiteX6236" fmla="*/ 873073 w 12191999"/>
              <a:gd name="connsiteY6236" fmla="*/ 4039034 h 4524375"/>
              <a:gd name="connsiteX6237" fmla="*/ 868708 w 12191999"/>
              <a:gd name="connsiteY6237" fmla="*/ 4029509 h 4524375"/>
              <a:gd name="connsiteX6238" fmla="*/ 863946 w 12191999"/>
              <a:gd name="connsiteY6238" fmla="*/ 4019985 h 4524375"/>
              <a:gd name="connsiteX6239" fmla="*/ 827436 w 12191999"/>
              <a:gd name="connsiteY6239" fmla="*/ 4083876 h 4524375"/>
              <a:gd name="connsiteX6240" fmla="*/ 861565 w 12191999"/>
              <a:gd name="connsiteY6240" fmla="*/ 4014033 h 4524375"/>
              <a:gd name="connsiteX6241" fmla="*/ 857596 w 12191999"/>
              <a:gd name="connsiteY6241" fmla="*/ 4005302 h 4524375"/>
              <a:gd name="connsiteX6242" fmla="*/ 853231 w 12191999"/>
              <a:gd name="connsiteY6242" fmla="*/ 3996572 h 4524375"/>
              <a:gd name="connsiteX6243" fmla="*/ 849263 w 12191999"/>
              <a:gd name="connsiteY6243" fmla="*/ 3988635 h 4524375"/>
              <a:gd name="connsiteX6244" fmla="*/ 844103 w 12191999"/>
              <a:gd name="connsiteY6244" fmla="*/ 3981095 h 4524375"/>
              <a:gd name="connsiteX6245" fmla="*/ 838548 w 12191999"/>
              <a:gd name="connsiteY6245" fmla="*/ 3973952 h 4524375"/>
              <a:gd name="connsiteX6246" fmla="*/ 835770 w 12191999"/>
              <a:gd name="connsiteY6246" fmla="*/ 3970380 h 4524375"/>
              <a:gd name="connsiteX6247" fmla="*/ 832198 w 12191999"/>
              <a:gd name="connsiteY6247" fmla="*/ 3967206 h 4524375"/>
              <a:gd name="connsiteX6248" fmla="*/ 828627 w 12191999"/>
              <a:gd name="connsiteY6248" fmla="*/ 3964428 h 4524375"/>
              <a:gd name="connsiteX6249" fmla="*/ 825055 w 12191999"/>
              <a:gd name="connsiteY6249" fmla="*/ 3961650 h 4524375"/>
              <a:gd name="connsiteX6250" fmla="*/ 821086 w 12191999"/>
              <a:gd name="connsiteY6250" fmla="*/ 3959269 h 4524375"/>
              <a:gd name="connsiteX6251" fmla="*/ 816324 w 12191999"/>
              <a:gd name="connsiteY6251" fmla="*/ 3957285 h 4524375"/>
              <a:gd name="connsiteX6252" fmla="*/ 829023 w 12191999"/>
              <a:gd name="connsiteY6252" fmla="*/ 4077527 h 4524375"/>
              <a:gd name="connsiteX6253" fmla="*/ 815927 w 12191999"/>
              <a:gd name="connsiteY6253" fmla="*/ 4072765 h 4524375"/>
              <a:gd name="connsiteX6254" fmla="*/ 803625 w 12191999"/>
              <a:gd name="connsiteY6254" fmla="*/ 4067209 h 4524375"/>
              <a:gd name="connsiteX6255" fmla="*/ 780211 w 12191999"/>
              <a:gd name="connsiteY6255" fmla="*/ 4055701 h 4524375"/>
              <a:gd name="connsiteX6256" fmla="*/ 757591 w 12191999"/>
              <a:gd name="connsiteY6256" fmla="*/ 4044192 h 4524375"/>
              <a:gd name="connsiteX6257" fmla="*/ 736954 w 12191999"/>
              <a:gd name="connsiteY6257" fmla="*/ 4032287 h 4524375"/>
              <a:gd name="connsiteX6258" fmla="*/ 717112 w 12191999"/>
              <a:gd name="connsiteY6258" fmla="*/ 4020382 h 4524375"/>
              <a:gd name="connsiteX6259" fmla="*/ 698063 w 12191999"/>
              <a:gd name="connsiteY6259" fmla="*/ 4008874 h 4524375"/>
              <a:gd name="connsiteX6260" fmla="*/ 662347 w 12191999"/>
              <a:gd name="connsiteY6260" fmla="*/ 3986651 h 4524375"/>
              <a:gd name="connsiteX6261" fmla="*/ 644489 w 12191999"/>
              <a:gd name="connsiteY6261" fmla="*/ 3976333 h 4524375"/>
              <a:gd name="connsiteX6262" fmla="*/ 627424 w 12191999"/>
              <a:gd name="connsiteY6262" fmla="*/ 3967206 h 4524375"/>
              <a:gd name="connsiteX6263" fmla="*/ 609963 w 12191999"/>
              <a:gd name="connsiteY6263" fmla="*/ 3959666 h 4524375"/>
              <a:gd name="connsiteX6264" fmla="*/ 601629 w 12191999"/>
              <a:gd name="connsiteY6264" fmla="*/ 3956094 h 4524375"/>
              <a:gd name="connsiteX6265" fmla="*/ 592501 w 12191999"/>
              <a:gd name="connsiteY6265" fmla="*/ 3952523 h 4524375"/>
              <a:gd name="connsiteX6266" fmla="*/ 583771 w 12191999"/>
              <a:gd name="connsiteY6266" fmla="*/ 3950142 h 4524375"/>
              <a:gd name="connsiteX6267" fmla="*/ 574643 w 12191999"/>
              <a:gd name="connsiteY6267" fmla="*/ 3947760 h 4524375"/>
              <a:gd name="connsiteX6268" fmla="*/ 565516 w 12191999"/>
              <a:gd name="connsiteY6268" fmla="*/ 3945379 h 4524375"/>
              <a:gd name="connsiteX6269" fmla="*/ 556388 w 12191999"/>
              <a:gd name="connsiteY6269" fmla="*/ 3944189 h 4524375"/>
              <a:gd name="connsiteX6270" fmla="*/ 546864 w 12191999"/>
              <a:gd name="connsiteY6270" fmla="*/ 3942998 h 4524375"/>
              <a:gd name="connsiteX6271" fmla="*/ 537339 w 12191999"/>
              <a:gd name="connsiteY6271" fmla="*/ 3942602 h 4524375"/>
              <a:gd name="connsiteX6272" fmla="*/ 527021 w 12191999"/>
              <a:gd name="connsiteY6272" fmla="*/ 3942602 h 4524375"/>
              <a:gd name="connsiteX6273" fmla="*/ 517100 w 12191999"/>
              <a:gd name="connsiteY6273" fmla="*/ 3942602 h 4524375"/>
              <a:gd name="connsiteX6274" fmla="*/ 504798 w 12191999"/>
              <a:gd name="connsiteY6274" fmla="*/ 3951332 h 4524375"/>
              <a:gd name="connsiteX6275" fmla="*/ 492099 w 12191999"/>
              <a:gd name="connsiteY6275" fmla="*/ 3960856 h 4524375"/>
              <a:gd name="connsiteX6276" fmla="*/ 466700 w 12191999"/>
              <a:gd name="connsiteY6276" fmla="*/ 3979508 h 4524375"/>
              <a:gd name="connsiteX6277" fmla="*/ 454398 w 12191999"/>
              <a:gd name="connsiteY6277" fmla="*/ 3988635 h 4524375"/>
              <a:gd name="connsiteX6278" fmla="*/ 442096 w 12191999"/>
              <a:gd name="connsiteY6278" fmla="*/ 3996572 h 4524375"/>
              <a:gd name="connsiteX6279" fmla="*/ 429793 w 12191999"/>
              <a:gd name="connsiteY6279" fmla="*/ 4003715 h 4524375"/>
              <a:gd name="connsiteX6280" fmla="*/ 424237 w 12191999"/>
              <a:gd name="connsiteY6280" fmla="*/ 4006890 h 4524375"/>
              <a:gd name="connsiteX6281" fmla="*/ 418285 w 12191999"/>
              <a:gd name="connsiteY6281" fmla="*/ 4009271 h 4524375"/>
              <a:gd name="connsiteX6282" fmla="*/ 434159 w 12191999"/>
              <a:gd name="connsiteY6282" fmla="*/ 3902918 h 4524375"/>
              <a:gd name="connsiteX6283" fmla="*/ 429793 w 12191999"/>
              <a:gd name="connsiteY6283" fmla="*/ 3904505 h 4524375"/>
              <a:gd name="connsiteX6284" fmla="*/ 425825 w 12191999"/>
              <a:gd name="connsiteY6284" fmla="*/ 3906489 h 4524375"/>
              <a:gd name="connsiteX6285" fmla="*/ 422253 w 12191999"/>
              <a:gd name="connsiteY6285" fmla="*/ 3909267 h 4524375"/>
              <a:gd name="connsiteX6286" fmla="*/ 418682 w 12191999"/>
              <a:gd name="connsiteY6286" fmla="*/ 3912839 h 4524375"/>
              <a:gd name="connsiteX6287" fmla="*/ 415110 w 12191999"/>
              <a:gd name="connsiteY6287" fmla="*/ 3916807 h 4524375"/>
              <a:gd name="connsiteX6288" fmla="*/ 411538 w 12191999"/>
              <a:gd name="connsiteY6288" fmla="*/ 3921966 h 4524375"/>
              <a:gd name="connsiteX6289" fmla="*/ 408760 w 12191999"/>
              <a:gd name="connsiteY6289" fmla="*/ 3927522 h 4524375"/>
              <a:gd name="connsiteX6290" fmla="*/ 405586 w 12191999"/>
              <a:gd name="connsiteY6290" fmla="*/ 3933474 h 4524375"/>
              <a:gd name="connsiteX6291" fmla="*/ 402808 w 12191999"/>
              <a:gd name="connsiteY6291" fmla="*/ 3940617 h 4524375"/>
              <a:gd name="connsiteX6292" fmla="*/ 399633 w 12191999"/>
              <a:gd name="connsiteY6292" fmla="*/ 3948157 h 4524375"/>
              <a:gd name="connsiteX6293" fmla="*/ 396855 w 12191999"/>
              <a:gd name="connsiteY6293" fmla="*/ 3956888 h 4524375"/>
              <a:gd name="connsiteX6294" fmla="*/ 394077 w 12191999"/>
              <a:gd name="connsiteY6294" fmla="*/ 3965618 h 4524375"/>
              <a:gd name="connsiteX6295" fmla="*/ 388918 w 12191999"/>
              <a:gd name="connsiteY6295" fmla="*/ 3986651 h 4524375"/>
              <a:gd name="connsiteX6296" fmla="*/ 383759 w 12191999"/>
              <a:gd name="connsiteY6296" fmla="*/ 4009667 h 4524375"/>
              <a:gd name="connsiteX6297" fmla="*/ 382568 w 12191999"/>
              <a:gd name="connsiteY6297" fmla="*/ 3999746 h 4524375"/>
              <a:gd name="connsiteX6298" fmla="*/ 381775 w 12191999"/>
              <a:gd name="connsiteY6298" fmla="*/ 3990222 h 4524375"/>
              <a:gd name="connsiteX6299" fmla="*/ 381775 w 12191999"/>
              <a:gd name="connsiteY6299" fmla="*/ 3980301 h 4524375"/>
              <a:gd name="connsiteX6300" fmla="*/ 382965 w 12191999"/>
              <a:gd name="connsiteY6300" fmla="*/ 3971968 h 4524375"/>
              <a:gd name="connsiteX6301" fmla="*/ 383759 w 12191999"/>
              <a:gd name="connsiteY6301" fmla="*/ 3963237 h 4524375"/>
              <a:gd name="connsiteX6302" fmla="*/ 385743 w 12191999"/>
              <a:gd name="connsiteY6302" fmla="*/ 3955300 h 4524375"/>
              <a:gd name="connsiteX6303" fmla="*/ 389315 w 12191999"/>
              <a:gd name="connsiteY6303" fmla="*/ 3939030 h 4524375"/>
              <a:gd name="connsiteX6304" fmla="*/ 392489 w 12191999"/>
              <a:gd name="connsiteY6304" fmla="*/ 3923156 h 4524375"/>
              <a:gd name="connsiteX6305" fmla="*/ 394077 w 12191999"/>
              <a:gd name="connsiteY6305" fmla="*/ 3915616 h 4524375"/>
              <a:gd name="connsiteX6306" fmla="*/ 394474 w 12191999"/>
              <a:gd name="connsiteY6306" fmla="*/ 3907680 h 4524375"/>
              <a:gd name="connsiteX6307" fmla="*/ 394077 w 12191999"/>
              <a:gd name="connsiteY6307" fmla="*/ 3899346 h 4524375"/>
              <a:gd name="connsiteX6308" fmla="*/ 393680 w 12191999"/>
              <a:gd name="connsiteY6308" fmla="*/ 3891012 h 4524375"/>
              <a:gd name="connsiteX6309" fmla="*/ 391299 w 12191999"/>
              <a:gd name="connsiteY6309" fmla="*/ 3882282 h 4524375"/>
              <a:gd name="connsiteX6310" fmla="*/ 388521 w 12191999"/>
              <a:gd name="connsiteY6310" fmla="*/ 3873551 h 4524375"/>
              <a:gd name="connsiteX6311" fmla="*/ 383759 w 12191999"/>
              <a:gd name="connsiteY6311" fmla="*/ 3889028 h 4524375"/>
              <a:gd name="connsiteX6312" fmla="*/ 379790 w 12191999"/>
              <a:gd name="connsiteY6312" fmla="*/ 3902918 h 4524375"/>
              <a:gd name="connsiteX6313" fmla="*/ 375425 w 12191999"/>
              <a:gd name="connsiteY6313" fmla="*/ 3915616 h 4524375"/>
              <a:gd name="connsiteX6314" fmla="*/ 371060 w 12191999"/>
              <a:gd name="connsiteY6314" fmla="*/ 3927522 h 4524375"/>
              <a:gd name="connsiteX6315" fmla="*/ 366694 w 12191999"/>
              <a:gd name="connsiteY6315" fmla="*/ 3937443 h 4524375"/>
              <a:gd name="connsiteX6316" fmla="*/ 362726 w 12191999"/>
              <a:gd name="connsiteY6316" fmla="*/ 3946173 h 4524375"/>
              <a:gd name="connsiteX6317" fmla="*/ 357964 w 12191999"/>
              <a:gd name="connsiteY6317" fmla="*/ 3953713 h 4524375"/>
              <a:gd name="connsiteX6318" fmla="*/ 353995 w 12191999"/>
              <a:gd name="connsiteY6318" fmla="*/ 3960062 h 4524375"/>
              <a:gd name="connsiteX6319" fmla="*/ 349630 w 12191999"/>
              <a:gd name="connsiteY6319" fmla="*/ 3965221 h 4524375"/>
              <a:gd name="connsiteX6320" fmla="*/ 345265 w 12191999"/>
              <a:gd name="connsiteY6320" fmla="*/ 3969983 h 4524375"/>
              <a:gd name="connsiteX6321" fmla="*/ 340899 w 12191999"/>
              <a:gd name="connsiteY6321" fmla="*/ 3972761 h 4524375"/>
              <a:gd name="connsiteX6322" fmla="*/ 336931 w 12191999"/>
              <a:gd name="connsiteY6322" fmla="*/ 3975539 h 4524375"/>
              <a:gd name="connsiteX6323" fmla="*/ 332169 w 12191999"/>
              <a:gd name="connsiteY6323" fmla="*/ 3976333 h 4524375"/>
              <a:gd name="connsiteX6324" fmla="*/ 327803 w 12191999"/>
              <a:gd name="connsiteY6324" fmla="*/ 3977127 h 4524375"/>
              <a:gd name="connsiteX6325" fmla="*/ 323835 w 12191999"/>
              <a:gd name="connsiteY6325" fmla="*/ 3977127 h 4524375"/>
              <a:gd name="connsiteX6326" fmla="*/ 319073 w 12191999"/>
              <a:gd name="connsiteY6326" fmla="*/ 3975539 h 4524375"/>
              <a:gd name="connsiteX6327" fmla="*/ 316294 w 12191999"/>
              <a:gd name="connsiteY6327" fmla="*/ 3983476 h 4524375"/>
              <a:gd name="connsiteX6328" fmla="*/ 317088 w 12191999"/>
              <a:gd name="connsiteY6328" fmla="*/ 3974746 h 4524375"/>
              <a:gd name="connsiteX6329" fmla="*/ 311533 w 12191999"/>
              <a:gd name="connsiteY6329" fmla="*/ 3971968 h 4524375"/>
              <a:gd name="connsiteX6330" fmla="*/ 305580 w 12191999"/>
              <a:gd name="connsiteY6330" fmla="*/ 3967999 h 4524375"/>
              <a:gd name="connsiteX6331" fmla="*/ 300024 w 12191999"/>
              <a:gd name="connsiteY6331" fmla="*/ 3962840 h 4524375"/>
              <a:gd name="connsiteX6332" fmla="*/ 294468 w 12191999"/>
              <a:gd name="connsiteY6332" fmla="*/ 3957285 h 4524375"/>
              <a:gd name="connsiteX6333" fmla="*/ 288912 w 12191999"/>
              <a:gd name="connsiteY6333" fmla="*/ 3950538 h 4524375"/>
              <a:gd name="connsiteX6334" fmla="*/ 283356 w 12191999"/>
              <a:gd name="connsiteY6334" fmla="*/ 3942998 h 4524375"/>
              <a:gd name="connsiteX6335" fmla="*/ 272244 w 12191999"/>
              <a:gd name="connsiteY6335" fmla="*/ 3926728 h 4524375"/>
              <a:gd name="connsiteX6336" fmla="*/ 261530 w 12191999"/>
              <a:gd name="connsiteY6336" fmla="*/ 3909664 h 4524375"/>
              <a:gd name="connsiteX6337" fmla="*/ 250815 w 12191999"/>
              <a:gd name="connsiteY6337" fmla="*/ 3891409 h 4524375"/>
              <a:gd name="connsiteX6338" fmla="*/ 240100 w 12191999"/>
              <a:gd name="connsiteY6338" fmla="*/ 3874345 h 4524375"/>
              <a:gd name="connsiteX6339" fmla="*/ 230179 w 12191999"/>
              <a:gd name="connsiteY6339" fmla="*/ 3858075 h 4524375"/>
              <a:gd name="connsiteX6340" fmla="*/ 225416 w 12191999"/>
              <a:gd name="connsiteY6340" fmla="*/ 3850535 h 4524375"/>
              <a:gd name="connsiteX6341" fmla="*/ 220654 w 12191999"/>
              <a:gd name="connsiteY6341" fmla="*/ 3843788 h 4524375"/>
              <a:gd name="connsiteX6342" fmla="*/ 215495 w 12191999"/>
              <a:gd name="connsiteY6342" fmla="*/ 3837836 h 4524375"/>
              <a:gd name="connsiteX6343" fmla="*/ 210733 w 12191999"/>
              <a:gd name="connsiteY6343" fmla="*/ 3832677 h 4524375"/>
              <a:gd name="connsiteX6344" fmla="*/ 206367 w 12191999"/>
              <a:gd name="connsiteY6344" fmla="*/ 3828709 h 4524375"/>
              <a:gd name="connsiteX6345" fmla="*/ 201605 w 12191999"/>
              <a:gd name="connsiteY6345" fmla="*/ 3825534 h 4524375"/>
              <a:gd name="connsiteX6346" fmla="*/ 197240 w 12191999"/>
              <a:gd name="connsiteY6346" fmla="*/ 3823550 h 4524375"/>
              <a:gd name="connsiteX6347" fmla="*/ 195256 w 12191999"/>
              <a:gd name="connsiteY6347" fmla="*/ 3823550 h 4524375"/>
              <a:gd name="connsiteX6348" fmla="*/ 193272 w 12191999"/>
              <a:gd name="connsiteY6348" fmla="*/ 3823153 h 4524375"/>
              <a:gd name="connsiteX6349" fmla="*/ 190494 w 12191999"/>
              <a:gd name="connsiteY6349" fmla="*/ 3823550 h 4524375"/>
              <a:gd name="connsiteX6350" fmla="*/ 188509 w 12191999"/>
              <a:gd name="connsiteY6350" fmla="*/ 3823947 h 4524375"/>
              <a:gd name="connsiteX6351" fmla="*/ 186525 w 12191999"/>
              <a:gd name="connsiteY6351" fmla="*/ 3825137 h 4524375"/>
              <a:gd name="connsiteX6352" fmla="*/ 184541 w 12191999"/>
              <a:gd name="connsiteY6352" fmla="*/ 3826724 h 4524375"/>
              <a:gd name="connsiteX6353" fmla="*/ 182557 w 12191999"/>
              <a:gd name="connsiteY6353" fmla="*/ 3828312 h 4524375"/>
              <a:gd name="connsiteX6354" fmla="*/ 180572 w 12191999"/>
              <a:gd name="connsiteY6354" fmla="*/ 3830693 h 4524375"/>
              <a:gd name="connsiteX6355" fmla="*/ 176604 w 12191999"/>
              <a:gd name="connsiteY6355" fmla="*/ 3836249 h 4524375"/>
              <a:gd name="connsiteX6356" fmla="*/ 173032 w 12191999"/>
              <a:gd name="connsiteY6356" fmla="*/ 3843788 h 4524375"/>
              <a:gd name="connsiteX6357" fmla="*/ 169461 w 12191999"/>
              <a:gd name="connsiteY6357" fmla="*/ 3853313 h 4524375"/>
              <a:gd name="connsiteX6358" fmla="*/ 165889 w 12191999"/>
              <a:gd name="connsiteY6358" fmla="*/ 3865218 h 4524375"/>
              <a:gd name="connsiteX6359" fmla="*/ 162317 w 12191999"/>
              <a:gd name="connsiteY6359" fmla="*/ 3878710 h 4524375"/>
              <a:gd name="connsiteX6360" fmla="*/ 162317 w 12191999"/>
              <a:gd name="connsiteY6360" fmla="*/ 3855694 h 4524375"/>
              <a:gd name="connsiteX6361" fmla="*/ 161921 w 12191999"/>
              <a:gd name="connsiteY6361" fmla="*/ 3832677 h 4524375"/>
              <a:gd name="connsiteX6362" fmla="*/ 160333 w 12191999"/>
              <a:gd name="connsiteY6362" fmla="*/ 3810057 h 4524375"/>
              <a:gd name="connsiteX6363" fmla="*/ 158349 w 12191999"/>
              <a:gd name="connsiteY6363" fmla="*/ 3787834 h 4524375"/>
              <a:gd name="connsiteX6364" fmla="*/ 156365 w 12191999"/>
              <a:gd name="connsiteY6364" fmla="*/ 3764817 h 4524375"/>
              <a:gd name="connsiteX6365" fmla="*/ 153190 w 12191999"/>
              <a:gd name="connsiteY6365" fmla="*/ 3742594 h 4524375"/>
              <a:gd name="connsiteX6366" fmla="*/ 150015 w 12191999"/>
              <a:gd name="connsiteY6366" fmla="*/ 3720371 h 4524375"/>
              <a:gd name="connsiteX6367" fmla="*/ 146443 w 12191999"/>
              <a:gd name="connsiteY6367" fmla="*/ 3698148 h 4524375"/>
              <a:gd name="connsiteX6368" fmla="*/ 138506 w 12191999"/>
              <a:gd name="connsiteY6368" fmla="*/ 3654496 h 4524375"/>
              <a:gd name="connsiteX6369" fmla="*/ 129776 w 12191999"/>
              <a:gd name="connsiteY6369" fmla="*/ 3611240 h 4524375"/>
              <a:gd name="connsiteX6370" fmla="*/ 111521 w 12191999"/>
              <a:gd name="connsiteY6370" fmla="*/ 3525920 h 4524375"/>
              <a:gd name="connsiteX6371" fmla="*/ 103584 w 12191999"/>
              <a:gd name="connsiteY6371" fmla="*/ 3484649 h 4524375"/>
              <a:gd name="connsiteX6372" fmla="*/ 96044 w 12191999"/>
              <a:gd name="connsiteY6372" fmla="*/ 3444171 h 4524375"/>
              <a:gd name="connsiteX6373" fmla="*/ 92472 w 12191999"/>
              <a:gd name="connsiteY6373" fmla="*/ 3423932 h 4524375"/>
              <a:gd name="connsiteX6374" fmla="*/ 89297 w 12191999"/>
              <a:gd name="connsiteY6374" fmla="*/ 3403693 h 4524375"/>
              <a:gd name="connsiteX6375" fmla="*/ 86916 w 12191999"/>
              <a:gd name="connsiteY6375" fmla="*/ 3383851 h 4524375"/>
              <a:gd name="connsiteX6376" fmla="*/ 84932 w 12191999"/>
              <a:gd name="connsiteY6376" fmla="*/ 3364009 h 4524375"/>
              <a:gd name="connsiteX6377" fmla="*/ 83344 w 12191999"/>
              <a:gd name="connsiteY6377" fmla="*/ 3344564 h 4524375"/>
              <a:gd name="connsiteX6378" fmla="*/ 82551 w 12191999"/>
              <a:gd name="connsiteY6378" fmla="*/ 3325119 h 4524375"/>
              <a:gd name="connsiteX6379" fmla="*/ 82551 w 12191999"/>
              <a:gd name="connsiteY6379" fmla="*/ 3306071 h 4524375"/>
              <a:gd name="connsiteX6380" fmla="*/ 82948 w 12191999"/>
              <a:gd name="connsiteY6380" fmla="*/ 3286626 h 4524375"/>
              <a:gd name="connsiteX6381" fmla="*/ 83741 w 12191999"/>
              <a:gd name="connsiteY6381" fmla="*/ 3267974 h 4524375"/>
              <a:gd name="connsiteX6382" fmla="*/ 85726 w 12191999"/>
              <a:gd name="connsiteY6382" fmla="*/ 3249323 h 4524375"/>
              <a:gd name="connsiteX6383" fmla="*/ 88504 w 12191999"/>
              <a:gd name="connsiteY6383" fmla="*/ 3230671 h 4524375"/>
              <a:gd name="connsiteX6384" fmla="*/ 92075 w 12191999"/>
              <a:gd name="connsiteY6384" fmla="*/ 3212417 h 4524375"/>
              <a:gd name="connsiteX6385" fmla="*/ 57152 w 12191999"/>
              <a:gd name="connsiteY6385" fmla="*/ 3244164 h 4524375"/>
              <a:gd name="connsiteX6386" fmla="*/ 58740 w 12191999"/>
              <a:gd name="connsiteY6386" fmla="*/ 3225512 h 4524375"/>
              <a:gd name="connsiteX6387" fmla="*/ 59533 w 12191999"/>
              <a:gd name="connsiteY6387" fmla="*/ 3216782 h 4524375"/>
              <a:gd name="connsiteX6388" fmla="*/ 61121 w 12191999"/>
              <a:gd name="connsiteY6388" fmla="*/ 3209639 h 4524375"/>
              <a:gd name="connsiteX6389" fmla="*/ 62708 w 12191999"/>
              <a:gd name="connsiteY6389" fmla="*/ 3202893 h 4524375"/>
              <a:gd name="connsiteX6390" fmla="*/ 64296 w 12191999"/>
              <a:gd name="connsiteY6390" fmla="*/ 3196543 h 4524375"/>
              <a:gd name="connsiteX6391" fmla="*/ 66280 w 12191999"/>
              <a:gd name="connsiteY6391" fmla="*/ 3190987 h 4524375"/>
              <a:gd name="connsiteX6392" fmla="*/ 68264 w 12191999"/>
              <a:gd name="connsiteY6392" fmla="*/ 3185828 h 4524375"/>
              <a:gd name="connsiteX6393" fmla="*/ 70645 w 12191999"/>
              <a:gd name="connsiteY6393" fmla="*/ 3181463 h 4524375"/>
              <a:gd name="connsiteX6394" fmla="*/ 73423 w 12191999"/>
              <a:gd name="connsiteY6394" fmla="*/ 3177495 h 4524375"/>
              <a:gd name="connsiteX6395" fmla="*/ 75804 w 12191999"/>
              <a:gd name="connsiteY6395" fmla="*/ 3173923 h 4524375"/>
              <a:gd name="connsiteX6396" fmla="*/ 78185 w 12191999"/>
              <a:gd name="connsiteY6396" fmla="*/ 3170749 h 4524375"/>
              <a:gd name="connsiteX6397" fmla="*/ 81360 w 12191999"/>
              <a:gd name="connsiteY6397" fmla="*/ 3168367 h 4524375"/>
              <a:gd name="connsiteX6398" fmla="*/ 84535 w 12191999"/>
              <a:gd name="connsiteY6398" fmla="*/ 3165590 h 4524375"/>
              <a:gd name="connsiteX6399" fmla="*/ 87313 w 12191999"/>
              <a:gd name="connsiteY6399" fmla="*/ 3163605 h 4524375"/>
              <a:gd name="connsiteX6400" fmla="*/ 90488 w 12191999"/>
              <a:gd name="connsiteY6400" fmla="*/ 3162415 h 4524375"/>
              <a:gd name="connsiteX6401" fmla="*/ 96837 w 12191999"/>
              <a:gd name="connsiteY6401" fmla="*/ 3159637 h 4524375"/>
              <a:gd name="connsiteX6402" fmla="*/ 103981 w 12191999"/>
              <a:gd name="connsiteY6402" fmla="*/ 3157653 h 4524375"/>
              <a:gd name="connsiteX6403" fmla="*/ 111124 w 12191999"/>
              <a:gd name="connsiteY6403" fmla="*/ 3156462 h 4524375"/>
              <a:gd name="connsiteX6404" fmla="*/ 118267 w 12191999"/>
              <a:gd name="connsiteY6404" fmla="*/ 3155669 h 4524375"/>
              <a:gd name="connsiteX6405" fmla="*/ 125410 w 12191999"/>
              <a:gd name="connsiteY6405" fmla="*/ 3154081 h 4524375"/>
              <a:gd name="connsiteX6406" fmla="*/ 132554 w 12191999"/>
              <a:gd name="connsiteY6406" fmla="*/ 3153288 h 4524375"/>
              <a:gd name="connsiteX6407" fmla="*/ 140094 w 12191999"/>
              <a:gd name="connsiteY6407" fmla="*/ 3150907 h 4524375"/>
              <a:gd name="connsiteX6408" fmla="*/ 146443 w 12191999"/>
              <a:gd name="connsiteY6408" fmla="*/ 3148129 h 4524375"/>
              <a:gd name="connsiteX6409" fmla="*/ 142078 w 12191999"/>
              <a:gd name="connsiteY6409" fmla="*/ 3121937 h 4524375"/>
              <a:gd name="connsiteX6410" fmla="*/ 136919 w 12191999"/>
              <a:gd name="connsiteY6410" fmla="*/ 3095349 h 4524375"/>
              <a:gd name="connsiteX6411" fmla="*/ 126204 w 12191999"/>
              <a:gd name="connsiteY6411" fmla="*/ 3043363 h 4524375"/>
              <a:gd name="connsiteX6412" fmla="*/ 115886 w 12191999"/>
              <a:gd name="connsiteY6412" fmla="*/ 2992171 h 4524375"/>
              <a:gd name="connsiteX6413" fmla="*/ 105171 w 12191999"/>
              <a:gd name="connsiteY6413" fmla="*/ 2942169 h 4524375"/>
              <a:gd name="connsiteX6414" fmla="*/ 95647 w 12191999"/>
              <a:gd name="connsiteY6414" fmla="*/ 2966376 h 4524375"/>
              <a:gd name="connsiteX6415" fmla="*/ 67867 w 12191999"/>
              <a:gd name="connsiteY6415" fmla="*/ 2880262 h 4524375"/>
              <a:gd name="connsiteX6416" fmla="*/ 101599 w 12191999"/>
              <a:gd name="connsiteY6416" fmla="*/ 2922327 h 4524375"/>
              <a:gd name="connsiteX6417" fmla="*/ 94853 w 12191999"/>
              <a:gd name="connsiteY6417" fmla="*/ 2887802 h 4524375"/>
              <a:gd name="connsiteX6418" fmla="*/ 90091 w 12191999"/>
              <a:gd name="connsiteY6418" fmla="*/ 2854071 h 4524375"/>
              <a:gd name="connsiteX6419" fmla="*/ 88107 w 12191999"/>
              <a:gd name="connsiteY6419" fmla="*/ 2837403 h 4524375"/>
              <a:gd name="connsiteX6420" fmla="*/ 85726 w 12191999"/>
              <a:gd name="connsiteY6420" fmla="*/ 2820736 h 4524375"/>
              <a:gd name="connsiteX6421" fmla="*/ 84535 w 12191999"/>
              <a:gd name="connsiteY6421" fmla="*/ 2804069 h 4524375"/>
              <a:gd name="connsiteX6422" fmla="*/ 83344 w 12191999"/>
              <a:gd name="connsiteY6422" fmla="*/ 2787798 h 4524375"/>
              <a:gd name="connsiteX6423" fmla="*/ 82551 w 12191999"/>
              <a:gd name="connsiteY6423" fmla="*/ 2771528 h 4524375"/>
              <a:gd name="connsiteX6424" fmla="*/ 82551 w 12191999"/>
              <a:gd name="connsiteY6424" fmla="*/ 2755257 h 4524375"/>
              <a:gd name="connsiteX6425" fmla="*/ 82551 w 12191999"/>
              <a:gd name="connsiteY6425" fmla="*/ 2738987 h 4524375"/>
              <a:gd name="connsiteX6426" fmla="*/ 83344 w 12191999"/>
              <a:gd name="connsiteY6426" fmla="*/ 2723113 h 4524375"/>
              <a:gd name="connsiteX6427" fmla="*/ 84535 w 12191999"/>
              <a:gd name="connsiteY6427" fmla="*/ 2707240 h 4524375"/>
              <a:gd name="connsiteX6428" fmla="*/ 86519 w 12191999"/>
              <a:gd name="connsiteY6428" fmla="*/ 2691763 h 4524375"/>
              <a:gd name="connsiteX6429" fmla="*/ 88900 w 12191999"/>
              <a:gd name="connsiteY6429" fmla="*/ 2675890 h 4524375"/>
              <a:gd name="connsiteX6430" fmla="*/ 92075 w 12191999"/>
              <a:gd name="connsiteY6430" fmla="*/ 2660810 h 4524375"/>
              <a:gd name="connsiteX6431" fmla="*/ 57152 w 12191999"/>
              <a:gd name="connsiteY6431" fmla="*/ 2692160 h 4524375"/>
              <a:gd name="connsiteX6432" fmla="*/ 57946 w 12191999"/>
              <a:gd name="connsiteY6432" fmla="*/ 2677080 h 4524375"/>
              <a:gd name="connsiteX6433" fmla="*/ 59930 w 12191999"/>
              <a:gd name="connsiteY6433" fmla="*/ 2663191 h 4524375"/>
              <a:gd name="connsiteX6434" fmla="*/ 62708 w 12191999"/>
              <a:gd name="connsiteY6434" fmla="*/ 2651682 h 4524375"/>
              <a:gd name="connsiteX6435" fmla="*/ 65089 w 12191999"/>
              <a:gd name="connsiteY6435" fmla="*/ 2642158 h 4524375"/>
              <a:gd name="connsiteX6436" fmla="*/ 68661 w 12191999"/>
              <a:gd name="connsiteY6436" fmla="*/ 2633428 h 4524375"/>
              <a:gd name="connsiteX6437" fmla="*/ 72629 w 12191999"/>
              <a:gd name="connsiteY6437" fmla="*/ 2626681 h 4524375"/>
              <a:gd name="connsiteX6438" fmla="*/ 76995 w 12191999"/>
              <a:gd name="connsiteY6438" fmla="*/ 2620729 h 4524375"/>
              <a:gd name="connsiteX6439" fmla="*/ 81360 w 12191999"/>
              <a:gd name="connsiteY6439" fmla="*/ 2616760 h 4524375"/>
              <a:gd name="connsiteX6440" fmla="*/ 85726 w 12191999"/>
              <a:gd name="connsiteY6440" fmla="*/ 2612792 h 4524375"/>
              <a:gd name="connsiteX6441" fmla="*/ 91281 w 12191999"/>
              <a:gd name="connsiteY6441" fmla="*/ 2610014 h 4524375"/>
              <a:gd name="connsiteX6442" fmla="*/ 96440 w 12191999"/>
              <a:gd name="connsiteY6442" fmla="*/ 2608030 h 4524375"/>
              <a:gd name="connsiteX6443" fmla="*/ 101996 w 12191999"/>
              <a:gd name="connsiteY6443" fmla="*/ 2606443 h 4524375"/>
              <a:gd name="connsiteX6444" fmla="*/ 107552 w 12191999"/>
              <a:gd name="connsiteY6444" fmla="*/ 2605649 h 4524375"/>
              <a:gd name="connsiteX6445" fmla="*/ 113902 w 12191999"/>
              <a:gd name="connsiteY6445" fmla="*/ 2604458 h 4524375"/>
              <a:gd name="connsiteX6446" fmla="*/ 125410 w 12191999"/>
              <a:gd name="connsiteY6446" fmla="*/ 2602474 h 4524375"/>
              <a:gd name="connsiteX6447" fmla="*/ 113902 w 12191999"/>
              <a:gd name="connsiteY6447" fmla="*/ 2546917 h 4524375"/>
              <a:gd name="connsiteX6448" fmla="*/ 102790 w 12191999"/>
              <a:gd name="connsiteY6448" fmla="*/ 2492153 h 4524375"/>
              <a:gd name="connsiteX6449" fmla="*/ 97631 w 12191999"/>
              <a:gd name="connsiteY6449" fmla="*/ 2464771 h 4524375"/>
              <a:gd name="connsiteX6450" fmla="*/ 92869 w 12191999"/>
              <a:gd name="connsiteY6450" fmla="*/ 2438579 h 4524375"/>
              <a:gd name="connsiteX6451" fmla="*/ 88900 w 12191999"/>
              <a:gd name="connsiteY6451" fmla="*/ 2411594 h 4524375"/>
              <a:gd name="connsiteX6452" fmla="*/ 85726 w 12191999"/>
              <a:gd name="connsiteY6452" fmla="*/ 2385800 h 4524375"/>
              <a:gd name="connsiteX6453" fmla="*/ 67867 w 12191999"/>
              <a:gd name="connsiteY6453" fmla="*/ 2328655 h 4524375"/>
              <a:gd name="connsiteX6454" fmla="*/ 83344 w 12191999"/>
              <a:gd name="connsiteY6454" fmla="*/ 2348100 h 4524375"/>
              <a:gd name="connsiteX6455" fmla="*/ 82551 w 12191999"/>
              <a:gd name="connsiteY6455" fmla="*/ 2332226 h 4524375"/>
              <a:gd name="connsiteX6456" fmla="*/ 82551 w 12191999"/>
              <a:gd name="connsiteY6456" fmla="*/ 2316750 h 4524375"/>
              <a:gd name="connsiteX6457" fmla="*/ 82948 w 12191999"/>
              <a:gd name="connsiteY6457" fmla="*/ 2300876 h 4524375"/>
              <a:gd name="connsiteX6458" fmla="*/ 83344 w 12191999"/>
              <a:gd name="connsiteY6458" fmla="*/ 2285796 h 4524375"/>
              <a:gd name="connsiteX6459" fmla="*/ 84932 w 12191999"/>
              <a:gd name="connsiteY6459" fmla="*/ 2269923 h 4524375"/>
              <a:gd name="connsiteX6460" fmla="*/ 86916 w 12191999"/>
              <a:gd name="connsiteY6460" fmla="*/ 2254843 h 4524375"/>
              <a:gd name="connsiteX6461" fmla="*/ 88900 w 12191999"/>
              <a:gd name="connsiteY6461" fmla="*/ 2239763 h 4524375"/>
              <a:gd name="connsiteX6462" fmla="*/ 92075 w 12191999"/>
              <a:gd name="connsiteY6462" fmla="*/ 2225080 h 4524375"/>
              <a:gd name="connsiteX6463" fmla="*/ 57152 w 12191999"/>
              <a:gd name="connsiteY6463" fmla="*/ 2256430 h 4524375"/>
              <a:gd name="connsiteX6464" fmla="*/ 58740 w 12191999"/>
              <a:gd name="connsiteY6464" fmla="*/ 2237779 h 4524375"/>
              <a:gd name="connsiteX6465" fmla="*/ 59533 w 12191999"/>
              <a:gd name="connsiteY6465" fmla="*/ 2229445 h 4524375"/>
              <a:gd name="connsiteX6466" fmla="*/ 61121 w 12191999"/>
              <a:gd name="connsiteY6466" fmla="*/ 2221905 h 4524375"/>
              <a:gd name="connsiteX6467" fmla="*/ 62708 w 12191999"/>
              <a:gd name="connsiteY6467" fmla="*/ 2215556 h 4524375"/>
              <a:gd name="connsiteX6468" fmla="*/ 64296 w 12191999"/>
              <a:gd name="connsiteY6468" fmla="*/ 2209206 h 4524375"/>
              <a:gd name="connsiteX6469" fmla="*/ 66280 w 12191999"/>
              <a:gd name="connsiteY6469" fmla="*/ 2203254 h 4524375"/>
              <a:gd name="connsiteX6470" fmla="*/ 68264 w 12191999"/>
              <a:gd name="connsiteY6470" fmla="*/ 2198888 h 4524375"/>
              <a:gd name="connsiteX6471" fmla="*/ 70645 w 12191999"/>
              <a:gd name="connsiteY6471" fmla="*/ 2194126 h 4524375"/>
              <a:gd name="connsiteX6472" fmla="*/ 73423 w 12191999"/>
              <a:gd name="connsiteY6472" fmla="*/ 2190158 h 4524375"/>
              <a:gd name="connsiteX6473" fmla="*/ 75804 w 12191999"/>
              <a:gd name="connsiteY6473" fmla="*/ 2186586 h 4524375"/>
              <a:gd name="connsiteX6474" fmla="*/ 78185 w 12191999"/>
              <a:gd name="connsiteY6474" fmla="*/ 2183412 h 4524375"/>
              <a:gd name="connsiteX6475" fmla="*/ 81360 w 12191999"/>
              <a:gd name="connsiteY6475" fmla="*/ 2180634 h 4524375"/>
              <a:gd name="connsiteX6476" fmla="*/ 84535 w 12191999"/>
              <a:gd name="connsiteY6476" fmla="*/ 2178650 h 4524375"/>
              <a:gd name="connsiteX6477" fmla="*/ 87313 w 12191999"/>
              <a:gd name="connsiteY6477" fmla="*/ 2176268 h 4524375"/>
              <a:gd name="connsiteX6478" fmla="*/ 90488 w 12191999"/>
              <a:gd name="connsiteY6478" fmla="*/ 2175078 h 4524375"/>
              <a:gd name="connsiteX6479" fmla="*/ 96837 w 12191999"/>
              <a:gd name="connsiteY6479" fmla="*/ 2172300 h 4524375"/>
              <a:gd name="connsiteX6480" fmla="*/ 103981 w 12191999"/>
              <a:gd name="connsiteY6480" fmla="*/ 2170316 h 4524375"/>
              <a:gd name="connsiteX6481" fmla="*/ 111124 w 12191999"/>
              <a:gd name="connsiteY6481" fmla="*/ 2168729 h 4524375"/>
              <a:gd name="connsiteX6482" fmla="*/ 118267 w 12191999"/>
              <a:gd name="connsiteY6482" fmla="*/ 2167935 h 4524375"/>
              <a:gd name="connsiteX6483" fmla="*/ 125410 w 12191999"/>
              <a:gd name="connsiteY6483" fmla="*/ 2166744 h 4524375"/>
              <a:gd name="connsiteX6484" fmla="*/ 132554 w 12191999"/>
              <a:gd name="connsiteY6484" fmla="*/ 2165951 h 4524375"/>
              <a:gd name="connsiteX6485" fmla="*/ 140094 w 12191999"/>
              <a:gd name="connsiteY6485" fmla="*/ 2163966 h 4524375"/>
              <a:gd name="connsiteX6486" fmla="*/ 146443 w 12191999"/>
              <a:gd name="connsiteY6486" fmla="*/ 2160792 h 4524375"/>
              <a:gd name="connsiteX6487" fmla="*/ 142078 w 12191999"/>
              <a:gd name="connsiteY6487" fmla="*/ 2134600 h 4524375"/>
              <a:gd name="connsiteX6488" fmla="*/ 136919 w 12191999"/>
              <a:gd name="connsiteY6488" fmla="*/ 2108012 h 4524375"/>
              <a:gd name="connsiteX6489" fmla="*/ 126204 w 12191999"/>
              <a:gd name="connsiteY6489" fmla="*/ 2056026 h 4524375"/>
              <a:gd name="connsiteX6490" fmla="*/ 115886 w 12191999"/>
              <a:gd name="connsiteY6490" fmla="*/ 2004833 h 4524375"/>
              <a:gd name="connsiteX6491" fmla="*/ 105171 w 12191999"/>
              <a:gd name="connsiteY6491" fmla="*/ 1954435 h 4524375"/>
              <a:gd name="connsiteX6492" fmla="*/ 95647 w 12191999"/>
              <a:gd name="connsiteY6492" fmla="*/ 1979039 h 4524375"/>
              <a:gd name="connsiteX6493" fmla="*/ 67867 w 12191999"/>
              <a:gd name="connsiteY6493" fmla="*/ 1892925 h 4524375"/>
              <a:gd name="connsiteX6494" fmla="*/ 101599 w 12191999"/>
              <a:gd name="connsiteY6494" fmla="*/ 1934990 h 4524375"/>
              <a:gd name="connsiteX6495" fmla="*/ 94853 w 12191999"/>
              <a:gd name="connsiteY6495" fmla="*/ 1900861 h 4524375"/>
              <a:gd name="connsiteX6496" fmla="*/ 90091 w 12191999"/>
              <a:gd name="connsiteY6496" fmla="*/ 1866733 h 4524375"/>
              <a:gd name="connsiteX6497" fmla="*/ 88107 w 12191999"/>
              <a:gd name="connsiteY6497" fmla="*/ 1850066 h 4524375"/>
              <a:gd name="connsiteX6498" fmla="*/ 85726 w 12191999"/>
              <a:gd name="connsiteY6498" fmla="*/ 1833399 h 4524375"/>
              <a:gd name="connsiteX6499" fmla="*/ 84535 w 12191999"/>
              <a:gd name="connsiteY6499" fmla="*/ 1816732 h 4524375"/>
              <a:gd name="connsiteX6500" fmla="*/ 83344 w 12191999"/>
              <a:gd name="connsiteY6500" fmla="*/ 1800461 h 4524375"/>
              <a:gd name="connsiteX6501" fmla="*/ 82551 w 12191999"/>
              <a:gd name="connsiteY6501" fmla="*/ 1783794 h 4524375"/>
              <a:gd name="connsiteX6502" fmla="*/ 82551 w 12191999"/>
              <a:gd name="connsiteY6502" fmla="*/ 1767523 h 4524375"/>
              <a:gd name="connsiteX6503" fmla="*/ 82551 w 12191999"/>
              <a:gd name="connsiteY6503" fmla="*/ 1752047 h 4524375"/>
              <a:gd name="connsiteX6504" fmla="*/ 83344 w 12191999"/>
              <a:gd name="connsiteY6504" fmla="*/ 1735776 h 4524375"/>
              <a:gd name="connsiteX6505" fmla="*/ 84535 w 12191999"/>
              <a:gd name="connsiteY6505" fmla="*/ 1719903 h 4524375"/>
              <a:gd name="connsiteX6506" fmla="*/ 86519 w 12191999"/>
              <a:gd name="connsiteY6506" fmla="*/ 1704426 h 4524375"/>
              <a:gd name="connsiteX6507" fmla="*/ 88900 w 12191999"/>
              <a:gd name="connsiteY6507" fmla="*/ 1688552 h 4524375"/>
              <a:gd name="connsiteX6508" fmla="*/ 92075 w 12191999"/>
              <a:gd name="connsiteY6508" fmla="*/ 1673076 h 4524375"/>
              <a:gd name="connsiteX6509" fmla="*/ 57152 w 12191999"/>
              <a:gd name="connsiteY6509" fmla="*/ 1704823 h 4524375"/>
              <a:gd name="connsiteX6510" fmla="*/ 57946 w 12191999"/>
              <a:gd name="connsiteY6510" fmla="*/ 1691330 h 4524375"/>
              <a:gd name="connsiteX6511" fmla="*/ 59533 w 12191999"/>
              <a:gd name="connsiteY6511" fmla="*/ 1679425 h 4524375"/>
              <a:gd name="connsiteX6512" fmla="*/ 61518 w 12191999"/>
              <a:gd name="connsiteY6512" fmla="*/ 1669107 h 4524375"/>
              <a:gd name="connsiteX6513" fmla="*/ 63502 w 12191999"/>
              <a:gd name="connsiteY6513" fmla="*/ 1659980 h 4524375"/>
              <a:gd name="connsiteX6514" fmla="*/ 66280 w 12191999"/>
              <a:gd name="connsiteY6514" fmla="*/ 1651646 h 4524375"/>
              <a:gd name="connsiteX6515" fmla="*/ 69058 w 12191999"/>
              <a:gd name="connsiteY6515" fmla="*/ 1644503 h 4524375"/>
              <a:gd name="connsiteX6516" fmla="*/ 72629 w 12191999"/>
              <a:gd name="connsiteY6516" fmla="*/ 1638947 h 4524375"/>
              <a:gd name="connsiteX6517" fmla="*/ 76201 w 12191999"/>
              <a:gd name="connsiteY6517" fmla="*/ 1634185 h 4524375"/>
              <a:gd name="connsiteX6518" fmla="*/ 80170 w 12191999"/>
              <a:gd name="connsiteY6518" fmla="*/ 1629820 h 4524375"/>
              <a:gd name="connsiteX6519" fmla="*/ 84535 w 12191999"/>
              <a:gd name="connsiteY6519" fmla="*/ 1627042 h 4524375"/>
              <a:gd name="connsiteX6520" fmla="*/ 88900 w 12191999"/>
              <a:gd name="connsiteY6520" fmla="*/ 1623867 h 4524375"/>
              <a:gd name="connsiteX6521" fmla="*/ 93663 w 12191999"/>
              <a:gd name="connsiteY6521" fmla="*/ 1621883 h 4524375"/>
              <a:gd name="connsiteX6522" fmla="*/ 98028 w 12191999"/>
              <a:gd name="connsiteY6522" fmla="*/ 1620296 h 4524375"/>
              <a:gd name="connsiteX6523" fmla="*/ 102790 w 12191999"/>
              <a:gd name="connsiteY6523" fmla="*/ 1619502 h 4524375"/>
              <a:gd name="connsiteX6524" fmla="*/ 112711 w 12191999"/>
              <a:gd name="connsiteY6524" fmla="*/ 1617121 h 4524375"/>
              <a:gd name="connsiteX6525" fmla="*/ 106759 w 12191999"/>
              <a:gd name="connsiteY6525" fmla="*/ 1587358 h 4524375"/>
              <a:gd name="connsiteX6526" fmla="*/ 100409 w 12191999"/>
              <a:gd name="connsiteY6526" fmla="*/ 1557992 h 4524375"/>
              <a:gd name="connsiteX6527" fmla="*/ 95647 w 12191999"/>
              <a:gd name="connsiteY6527" fmla="*/ 1528626 h 4524375"/>
              <a:gd name="connsiteX6528" fmla="*/ 90885 w 12191999"/>
              <a:gd name="connsiteY6528" fmla="*/ 1500054 h 4524375"/>
              <a:gd name="connsiteX6529" fmla="*/ 87313 w 12191999"/>
              <a:gd name="connsiteY6529" fmla="*/ 1471481 h 4524375"/>
              <a:gd name="connsiteX6530" fmla="*/ 84535 w 12191999"/>
              <a:gd name="connsiteY6530" fmla="*/ 1443305 h 4524375"/>
              <a:gd name="connsiteX6531" fmla="*/ 82948 w 12191999"/>
              <a:gd name="connsiteY6531" fmla="*/ 1415527 h 4524375"/>
              <a:gd name="connsiteX6532" fmla="*/ 82948 w 12191999"/>
              <a:gd name="connsiteY6532" fmla="*/ 1401637 h 4524375"/>
              <a:gd name="connsiteX6533" fmla="*/ 82551 w 12191999"/>
              <a:gd name="connsiteY6533" fmla="*/ 1388145 h 4524375"/>
              <a:gd name="connsiteX6534" fmla="*/ 67867 w 12191999"/>
              <a:gd name="connsiteY6534" fmla="*/ 1341318 h 4524375"/>
              <a:gd name="connsiteX6535" fmla="*/ 83741 w 12191999"/>
              <a:gd name="connsiteY6535" fmla="*/ 1361160 h 4524375"/>
              <a:gd name="connsiteX6536" fmla="*/ 84932 w 12191999"/>
              <a:gd name="connsiteY6536" fmla="*/ 1345683 h 4524375"/>
              <a:gd name="connsiteX6537" fmla="*/ 86916 w 12191999"/>
              <a:gd name="connsiteY6537" fmla="*/ 1329809 h 4524375"/>
              <a:gd name="connsiteX6538" fmla="*/ 88900 w 12191999"/>
              <a:gd name="connsiteY6538" fmla="*/ 1314729 h 4524375"/>
              <a:gd name="connsiteX6539" fmla="*/ 92075 w 12191999"/>
              <a:gd name="connsiteY6539" fmla="*/ 1298856 h 4524375"/>
              <a:gd name="connsiteX6540" fmla="*/ 57152 w 12191999"/>
              <a:gd name="connsiteY6540" fmla="*/ 1331000 h 4524375"/>
              <a:gd name="connsiteX6541" fmla="*/ 58740 w 12191999"/>
              <a:gd name="connsiteY6541" fmla="*/ 1312348 h 4524375"/>
              <a:gd name="connsiteX6542" fmla="*/ 59533 w 12191999"/>
              <a:gd name="connsiteY6542" fmla="*/ 1304015 h 4524375"/>
              <a:gd name="connsiteX6543" fmla="*/ 61121 w 12191999"/>
              <a:gd name="connsiteY6543" fmla="*/ 1296475 h 4524375"/>
              <a:gd name="connsiteX6544" fmla="*/ 62708 w 12191999"/>
              <a:gd name="connsiteY6544" fmla="*/ 1289332 h 4524375"/>
              <a:gd name="connsiteX6545" fmla="*/ 64296 w 12191999"/>
              <a:gd name="connsiteY6545" fmla="*/ 1283379 h 4524375"/>
              <a:gd name="connsiteX6546" fmla="*/ 66280 w 12191999"/>
              <a:gd name="connsiteY6546" fmla="*/ 1277823 h 4524375"/>
              <a:gd name="connsiteX6547" fmla="*/ 68264 w 12191999"/>
              <a:gd name="connsiteY6547" fmla="*/ 1272664 h 4524375"/>
              <a:gd name="connsiteX6548" fmla="*/ 70645 w 12191999"/>
              <a:gd name="connsiteY6548" fmla="*/ 1268299 h 4524375"/>
              <a:gd name="connsiteX6549" fmla="*/ 73423 w 12191999"/>
              <a:gd name="connsiteY6549" fmla="*/ 1263934 h 4524375"/>
              <a:gd name="connsiteX6550" fmla="*/ 75804 w 12191999"/>
              <a:gd name="connsiteY6550" fmla="*/ 1260362 h 4524375"/>
              <a:gd name="connsiteX6551" fmla="*/ 78185 w 12191999"/>
              <a:gd name="connsiteY6551" fmla="*/ 1257585 h 4524375"/>
              <a:gd name="connsiteX6552" fmla="*/ 81360 w 12191999"/>
              <a:gd name="connsiteY6552" fmla="*/ 1254807 h 4524375"/>
              <a:gd name="connsiteX6553" fmla="*/ 84535 w 12191999"/>
              <a:gd name="connsiteY6553" fmla="*/ 1252426 h 4524375"/>
              <a:gd name="connsiteX6554" fmla="*/ 87313 w 12191999"/>
              <a:gd name="connsiteY6554" fmla="*/ 1250838 h 4524375"/>
              <a:gd name="connsiteX6555" fmla="*/ 90488 w 12191999"/>
              <a:gd name="connsiteY6555" fmla="*/ 1248854 h 4524375"/>
              <a:gd name="connsiteX6556" fmla="*/ 96837 w 12191999"/>
              <a:gd name="connsiteY6556" fmla="*/ 1246473 h 4524375"/>
              <a:gd name="connsiteX6557" fmla="*/ 103981 w 12191999"/>
              <a:gd name="connsiteY6557" fmla="*/ 1244489 h 4524375"/>
              <a:gd name="connsiteX6558" fmla="*/ 111124 w 12191999"/>
              <a:gd name="connsiteY6558" fmla="*/ 1243298 h 4524375"/>
              <a:gd name="connsiteX6559" fmla="*/ 118267 w 12191999"/>
              <a:gd name="connsiteY6559" fmla="*/ 1242505 h 4524375"/>
              <a:gd name="connsiteX6560" fmla="*/ 125410 w 12191999"/>
              <a:gd name="connsiteY6560" fmla="*/ 1241314 h 4524375"/>
              <a:gd name="connsiteX6561" fmla="*/ 132554 w 12191999"/>
              <a:gd name="connsiteY6561" fmla="*/ 1239727 h 4524375"/>
              <a:gd name="connsiteX6562" fmla="*/ 140094 w 12191999"/>
              <a:gd name="connsiteY6562" fmla="*/ 1237743 h 4524375"/>
              <a:gd name="connsiteX6563" fmla="*/ 146443 w 12191999"/>
              <a:gd name="connsiteY6563" fmla="*/ 1235361 h 4524375"/>
              <a:gd name="connsiteX6564" fmla="*/ 142078 w 12191999"/>
              <a:gd name="connsiteY6564" fmla="*/ 1208376 h 4524375"/>
              <a:gd name="connsiteX6565" fmla="*/ 136919 w 12191999"/>
              <a:gd name="connsiteY6565" fmla="*/ 1182185 h 4524375"/>
              <a:gd name="connsiteX6566" fmla="*/ 126204 w 12191999"/>
              <a:gd name="connsiteY6566" fmla="*/ 1130596 h 4524375"/>
              <a:gd name="connsiteX6567" fmla="*/ 115886 w 12191999"/>
              <a:gd name="connsiteY6567" fmla="*/ 1079007 h 4524375"/>
              <a:gd name="connsiteX6568" fmla="*/ 105171 w 12191999"/>
              <a:gd name="connsiteY6568" fmla="*/ 1028608 h 4524375"/>
              <a:gd name="connsiteX6569" fmla="*/ 95647 w 12191999"/>
              <a:gd name="connsiteY6569" fmla="*/ 1053212 h 4524375"/>
              <a:gd name="connsiteX6570" fmla="*/ 67867 w 12191999"/>
              <a:gd name="connsiteY6570" fmla="*/ 967495 h 4524375"/>
              <a:gd name="connsiteX6571" fmla="*/ 101599 w 12191999"/>
              <a:gd name="connsiteY6571" fmla="*/ 1009560 h 4524375"/>
              <a:gd name="connsiteX6572" fmla="*/ 94853 w 12191999"/>
              <a:gd name="connsiteY6572" fmla="*/ 975035 h 4524375"/>
              <a:gd name="connsiteX6573" fmla="*/ 90091 w 12191999"/>
              <a:gd name="connsiteY6573" fmla="*/ 941303 h 4524375"/>
              <a:gd name="connsiteX6574" fmla="*/ 88107 w 12191999"/>
              <a:gd name="connsiteY6574" fmla="*/ 923843 h 4524375"/>
              <a:gd name="connsiteX6575" fmla="*/ 85726 w 12191999"/>
              <a:gd name="connsiteY6575" fmla="*/ 907176 h 4524375"/>
              <a:gd name="connsiteX6576" fmla="*/ 84535 w 12191999"/>
              <a:gd name="connsiteY6576" fmla="*/ 891302 h 4524375"/>
              <a:gd name="connsiteX6577" fmla="*/ 83344 w 12191999"/>
              <a:gd name="connsiteY6577" fmla="*/ 874238 h 4524375"/>
              <a:gd name="connsiteX6578" fmla="*/ 82551 w 12191999"/>
              <a:gd name="connsiteY6578" fmla="*/ 858364 h 4524375"/>
              <a:gd name="connsiteX6579" fmla="*/ 82551 w 12191999"/>
              <a:gd name="connsiteY6579" fmla="*/ 842094 h 4524375"/>
              <a:gd name="connsiteX6580" fmla="*/ 82551 w 12191999"/>
              <a:gd name="connsiteY6580" fmla="*/ 825823 h 4524375"/>
              <a:gd name="connsiteX6581" fmla="*/ 83344 w 12191999"/>
              <a:gd name="connsiteY6581" fmla="*/ 810347 h 4524375"/>
              <a:gd name="connsiteX6582" fmla="*/ 84535 w 12191999"/>
              <a:gd name="connsiteY6582" fmla="*/ 794076 h 4524375"/>
              <a:gd name="connsiteX6583" fmla="*/ 86519 w 12191999"/>
              <a:gd name="connsiteY6583" fmla="*/ 778202 h 4524375"/>
              <a:gd name="connsiteX6584" fmla="*/ 88900 w 12191999"/>
              <a:gd name="connsiteY6584" fmla="*/ 762726 h 4524375"/>
              <a:gd name="connsiteX6585" fmla="*/ 92075 w 12191999"/>
              <a:gd name="connsiteY6585" fmla="*/ 747249 h 4524375"/>
              <a:gd name="connsiteX6586" fmla="*/ 57152 w 12191999"/>
              <a:gd name="connsiteY6586" fmla="*/ 778600 h 4524375"/>
              <a:gd name="connsiteX6587" fmla="*/ 57946 w 12191999"/>
              <a:gd name="connsiteY6587" fmla="*/ 764710 h 4524375"/>
              <a:gd name="connsiteX6588" fmla="*/ 59533 w 12191999"/>
              <a:gd name="connsiteY6588" fmla="*/ 752011 h 4524375"/>
              <a:gd name="connsiteX6589" fmla="*/ 61518 w 12191999"/>
              <a:gd name="connsiteY6589" fmla="*/ 740900 h 4524375"/>
              <a:gd name="connsiteX6590" fmla="*/ 64692 w 12191999"/>
              <a:gd name="connsiteY6590" fmla="*/ 731376 h 4524375"/>
              <a:gd name="connsiteX6591" fmla="*/ 67074 w 12191999"/>
              <a:gd name="connsiteY6591" fmla="*/ 723042 h 4524375"/>
              <a:gd name="connsiteX6592" fmla="*/ 70645 w 12191999"/>
              <a:gd name="connsiteY6592" fmla="*/ 716693 h 4524375"/>
              <a:gd name="connsiteX6593" fmla="*/ 74614 w 12191999"/>
              <a:gd name="connsiteY6593" fmla="*/ 710343 h 4524375"/>
              <a:gd name="connsiteX6594" fmla="*/ 78979 w 12191999"/>
              <a:gd name="connsiteY6594" fmla="*/ 705978 h 4524375"/>
              <a:gd name="connsiteX6595" fmla="*/ 82948 w 12191999"/>
              <a:gd name="connsiteY6595" fmla="*/ 702009 h 4524375"/>
              <a:gd name="connsiteX6596" fmla="*/ 87313 w 12191999"/>
              <a:gd name="connsiteY6596" fmla="*/ 698835 h 4524375"/>
              <a:gd name="connsiteX6597" fmla="*/ 92472 w 12191999"/>
              <a:gd name="connsiteY6597" fmla="*/ 696454 h 4524375"/>
              <a:gd name="connsiteX6598" fmla="*/ 97631 w 12191999"/>
              <a:gd name="connsiteY6598" fmla="*/ 694866 h 4524375"/>
              <a:gd name="connsiteX6599" fmla="*/ 102790 w 12191999"/>
              <a:gd name="connsiteY6599" fmla="*/ 693279 h 4524375"/>
              <a:gd name="connsiteX6600" fmla="*/ 107552 w 12191999"/>
              <a:gd name="connsiteY6600" fmla="*/ 692088 h 4524375"/>
              <a:gd name="connsiteX6601" fmla="*/ 118664 w 12191999"/>
              <a:gd name="connsiteY6601" fmla="*/ 690898 h 4524375"/>
              <a:gd name="connsiteX6602" fmla="*/ 129379 w 12191999"/>
              <a:gd name="connsiteY6602" fmla="*/ 688914 h 4524375"/>
              <a:gd name="connsiteX6603" fmla="*/ 134935 w 12191999"/>
              <a:gd name="connsiteY6603" fmla="*/ 687723 h 4524375"/>
              <a:gd name="connsiteX6604" fmla="*/ 140491 w 12191999"/>
              <a:gd name="connsiteY6604" fmla="*/ 686136 h 4524375"/>
              <a:gd name="connsiteX6605" fmla="*/ 145650 w 12191999"/>
              <a:gd name="connsiteY6605" fmla="*/ 684151 h 4524375"/>
              <a:gd name="connsiteX6606" fmla="*/ 150809 w 12191999"/>
              <a:gd name="connsiteY6606" fmla="*/ 681771 h 4524375"/>
              <a:gd name="connsiteX6607" fmla="*/ 155571 w 12191999"/>
              <a:gd name="connsiteY6607" fmla="*/ 678199 h 4524375"/>
              <a:gd name="connsiteX6608" fmla="*/ 160333 w 12191999"/>
              <a:gd name="connsiteY6608" fmla="*/ 674231 h 4524375"/>
              <a:gd name="connsiteX6609" fmla="*/ 164699 w 12191999"/>
              <a:gd name="connsiteY6609" fmla="*/ 669072 h 4524375"/>
              <a:gd name="connsiteX6610" fmla="*/ 169064 w 12191999"/>
              <a:gd name="connsiteY6610" fmla="*/ 662325 h 4524375"/>
              <a:gd name="connsiteX6611" fmla="*/ 173032 w 12191999"/>
              <a:gd name="connsiteY6611" fmla="*/ 655182 h 4524375"/>
              <a:gd name="connsiteX6612" fmla="*/ 176604 w 12191999"/>
              <a:gd name="connsiteY6612" fmla="*/ 646055 h 4524375"/>
              <a:gd name="connsiteX6613" fmla="*/ 180176 w 12191999"/>
              <a:gd name="connsiteY6613" fmla="*/ 636134 h 4524375"/>
              <a:gd name="connsiteX6614" fmla="*/ 182557 w 12191999"/>
              <a:gd name="connsiteY6614" fmla="*/ 624626 h 4524375"/>
              <a:gd name="connsiteX6615" fmla="*/ 184938 w 12191999"/>
              <a:gd name="connsiteY6615" fmla="*/ 611133 h 4524375"/>
              <a:gd name="connsiteX6616" fmla="*/ 186922 w 12191999"/>
              <a:gd name="connsiteY6616" fmla="*/ 596053 h 4524375"/>
              <a:gd name="connsiteX6617" fmla="*/ 302405 w 12191999"/>
              <a:gd name="connsiteY6617" fmla="*/ 757964 h 4524375"/>
              <a:gd name="connsiteX6618" fmla="*/ 302008 w 12191999"/>
              <a:gd name="connsiteY6618" fmla="*/ 746059 h 4524375"/>
              <a:gd name="connsiteX6619" fmla="*/ 301611 w 12191999"/>
              <a:gd name="connsiteY6619" fmla="*/ 733756 h 4524375"/>
              <a:gd name="connsiteX6620" fmla="*/ 302405 w 12191999"/>
              <a:gd name="connsiteY6620" fmla="*/ 707962 h 4524375"/>
              <a:gd name="connsiteX6621" fmla="*/ 304786 w 12191999"/>
              <a:gd name="connsiteY6621" fmla="*/ 656373 h 4524375"/>
              <a:gd name="connsiteX6622" fmla="*/ 305580 w 12191999"/>
              <a:gd name="connsiteY6622" fmla="*/ 632562 h 4524375"/>
              <a:gd name="connsiteX6623" fmla="*/ 305580 w 12191999"/>
              <a:gd name="connsiteY6623" fmla="*/ 621848 h 4524375"/>
              <a:gd name="connsiteX6624" fmla="*/ 304786 w 12191999"/>
              <a:gd name="connsiteY6624" fmla="*/ 612324 h 4524375"/>
              <a:gd name="connsiteX6625" fmla="*/ 303992 w 12191999"/>
              <a:gd name="connsiteY6625" fmla="*/ 603593 h 4524375"/>
              <a:gd name="connsiteX6626" fmla="*/ 302008 w 12191999"/>
              <a:gd name="connsiteY6626" fmla="*/ 596053 h 4524375"/>
              <a:gd name="connsiteX6627" fmla="*/ 300024 w 12191999"/>
              <a:gd name="connsiteY6627" fmla="*/ 590101 h 4524375"/>
              <a:gd name="connsiteX6628" fmla="*/ 298437 w 12191999"/>
              <a:gd name="connsiteY6628" fmla="*/ 587323 h 4524375"/>
              <a:gd name="connsiteX6629" fmla="*/ 296849 w 12191999"/>
              <a:gd name="connsiteY6629" fmla="*/ 585338 h 4524375"/>
              <a:gd name="connsiteX6630" fmla="*/ 307167 w 12191999"/>
              <a:gd name="connsiteY6630" fmla="*/ 583354 h 4524375"/>
              <a:gd name="connsiteX6631" fmla="*/ 311533 w 12191999"/>
              <a:gd name="connsiteY6631" fmla="*/ 581767 h 4524375"/>
              <a:gd name="connsiteX6632" fmla="*/ 316294 w 12191999"/>
              <a:gd name="connsiteY6632" fmla="*/ 579783 h 4524375"/>
              <a:gd name="connsiteX6633" fmla="*/ 320263 w 12191999"/>
              <a:gd name="connsiteY6633" fmla="*/ 577402 h 4524375"/>
              <a:gd name="connsiteX6634" fmla="*/ 323835 w 12191999"/>
              <a:gd name="connsiteY6634" fmla="*/ 573830 h 4524375"/>
              <a:gd name="connsiteX6635" fmla="*/ 326216 w 12191999"/>
              <a:gd name="connsiteY6635" fmla="*/ 570259 h 4524375"/>
              <a:gd name="connsiteX6636" fmla="*/ 328597 w 12191999"/>
              <a:gd name="connsiteY6636" fmla="*/ 565099 h 4524375"/>
              <a:gd name="connsiteX6637" fmla="*/ 329787 w 12191999"/>
              <a:gd name="connsiteY6637" fmla="*/ 559544 h 4524375"/>
              <a:gd name="connsiteX6638" fmla="*/ 330581 w 12191999"/>
              <a:gd name="connsiteY6638" fmla="*/ 553195 h 4524375"/>
              <a:gd name="connsiteX6639" fmla="*/ 330184 w 12191999"/>
              <a:gd name="connsiteY6639" fmla="*/ 544861 h 4524375"/>
              <a:gd name="connsiteX6640" fmla="*/ 328597 w 12191999"/>
              <a:gd name="connsiteY6640" fmla="*/ 535733 h 4524375"/>
              <a:gd name="connsiteX6641" fmla="*/ 326216 w 12191999"/>
              <a:gd name="connsiteY6641" fmla="*/ 525813 h 4524375"/>
              <a:gd name="connsiteX6642" fmla="*/ 322644 w 12191999"/>
              <a:gd name="connsiteY6642" fmla="*/ 513510 h 4524375"/>
              <a:gd name="connsiteX6643" fmla="*/ 317485 w 12191999"/>
              <a:gd name="connsiteY6643" fmla="*/ 500415 h 4524375"/>
              <a:gd name="connsiteX6644" fmla="*/ 311135 w 12191999"/>
              <a:gd name="connsiteY6644" fmla="*/ 485335 h 4524375"/>
              <a:gd name="connsiteX6645" fmla="*/ 324231 w 12191999"/>
              <a:gd name="connsiteY6645" fmla="*/ 503193 h 4524375"/>
              <a:gd name="connsiteX6646" fmla="*/ 336931 w 12191999"/>
              <a:gd name="connsiteY6646" fmla="*/ 519860 h 4524375"/>
              <a:gd name="connsiteX6647" fmla="*/ 350027 w 12191999"/>
              <a:gd name="connsiteY6647" fmla="*/ 534940 h 4524375"/>
              <a:gd name="connsiteX6648" fmla="*/ 362726 w 12191999"/>
              <a:gd name="connsiteY6648" fmla="*/ 549623 h 4524375"/>
              <a:gd name="connsiteX6649" fmla="*/ 375822 w 12191999"/>
              <a:gd name="connsiteY6649" fmla="*/ 562719 h 4524375"/>
              <a:gd name="connsiteX6650" fmla="*/ 388521 w 12191999"/>
              <a:gd name="connsiteY6650" fmla="*/ 575418 h 4524375"/>
              <a:gd name="connsiteX6651" fmla="*/ 401617 w 12191999"/>
              <a:gd name="connsiteY6651" fmla="*/ 586529 h 4524375"/>
              <a:gd name="connsiteX6652" fmla="*/ 414316 w 12191999"/>
              <a:gd name="connsiteY6652" fmla="*/ 597244 h 4524375"/>
              <a:gd name="connsiteX6653" fmla="*/ 427015 w 12191999"/>
              <a:gd name="connsiteY6653" fmla="*/ 606768 h 4524375"/>
              <a:gd name="connsiteX6654" fmla="*/ 440111 w 12191999"/>
              <a:gd name="connsiteY6654" fmla="*/ 615499 h 4524375"/>
              <a:gd name="connsiteX6655" fmla="*/ 452810 w 12191999"/>
              <a:gd name="connsiteY6655" fmla="*/ 623038 h 4524375"/>
              <a:gd name="connsiteX6656" fmla="*/ 465907 w 12191999"/>
              <a:gd name="connsiteY6656" fmla="*/ 630182 h 4524375"/>
              <a:gd name="connsiteX6657" fmla="*/ 478606 w 12191999"/>
              <a:gd name="connsiteY6657" fmla="*/ 636134 h 4524375"/>
              <a:gd name="connsiteX6658" fmla="*/ 491305 w 12191999"/>
              <a:gd name="connsiteY6658" fmla="*/ 641690 h 4524375"/>
              <a:gd name="connsiteX6659" fmla="*/ 504401 w 12191999"/>
              <a:gd name="connsiteY6659" fmla="*/ 646055 h 4524375"/>
              <a:gd name="connsiteX6660" fmla="*/ 517100 w 12191999"/>
              <a:gd name="connsiteY6660" fmla="*/ 650420 h 4524375"/>
              <a:gd name="connsiteX6661" fmla="*/ 529402 w 12191999"/>
              <a:gd name="connsiteY6661" fmla="*/ 653992 h 4524375"/>
              <a:gd name="connsiteX6662" fmla="*/ 542895 w 12191999"/>
              <a:gd name="connsiteY6662" fmla="*/ 656769 h 4524375"/>
              <a:gd name="connsiteX6663" fmla="*/ 555595 w 12191999"/>
              <a:gd name="connsiteY6663" fmla="*/ 658754 h 4524375"/>
              <a:gd name="connsiteX6664" fmla="*/ 567897 w 12191999"/>
              <a:gd name="connsiteY6664" fmla="*/ 660341 h 4524375"/>
              <a:gd name="connsiteX6665" fmla="*/ 580596 w 12191999"/>
              <a:gd name="connsiteY6665" fmla="*/ 661532 h 4524375"/>
              <a:gd name="connsiteX6666" fmla="*/ 593692 w 12191999"/>
              <a:gd name="connsiteY6666" fmla="*/ 662325 h 4524375"/>
              <a:gd name="connsiteX6667" fmla="*/ 606391 w 12191999"/>
              <a:gd name="connsiteY6667" fmla="*/ 662325 h 4524375"/>
              <a:gd name="connsiteX6668" fmla="*/ 619090 w 12191999"/>
              <a:gd name="connsiteY6668" fmla="*/ 662325 h 4524375"/>
              <a:gd name="connsiteX6669" fmla="*/ 631789 w 12191999"/>
              <a:gd name="connsiteY6669" fmla="*/ 661532 h 4524375"/>
              <a:gd name="connsiteX6670" fmla="*/ 644885 w 12191999"/>
              <a:gd name="connsiteY6670" fmla="*/ 660341 h 4524375"/>
              <a:gd name="connsiteX6671" fmla="*/ 657585 w 12191999"/>
              <a:gd name="connsiteY6671" fmla="*/ 659548 h 4524375"/>
              <a:gd name="connsiteX6672" fmla="*/ 670284 w 12191999"/>
              <a:gd name="connsiteY6672" fmla="*/ 657166 h 4524375"/>
              <a:gd name="connsiteX6673" fmla="*/ 695682 w 12191999"/>
              <a:gd name="connsiteY6673" fmla="*/ 653198 h 4524375"/>
              <a:gd name="connsiteX6674" fmla="*/ 721477 w 12191999"/>
              <a:gd name="connsiteY6674" fmla="*/ 648833 h 4524375"/>
              <a:gd name="connsiteX6675" fmla="*/ 746479 w 12191999"/>
              <a:gd name="connsiteY6675" fmla="*/ 643277 h 4524375"/>
              <a:gd name="connsiteX6676" fmla="*/ 771877 w 12191999"/>
              <a:gd name="connsiteY6676" fmla="*/ 637721 h 4524375"/>
              <a:gd name="connsiteX6677" fmla="*/ 797275 w 12191999"/>
              <a:gd name="connsiteY6677" fmla="*/ 632166 h 4524375"/>
              <a:gd name="connsiteX6678" fmla="*/ 823071 w 12191999"/>
              <a:gd name="connsiteY6678" fmla="*/ 627007 h 4524375"/>
              <a:gd name="connsiteX6679" fmla="*/ 848469 w 12191999"/>
              <a:gd name="connsiteY6679" fmla="*/ 621848 h 4524375"/>
              <a:gd name="connsiteX6680" fmla="*/ 873471 w 12191999"/>
              <a:gd name="connsiteY6680" fmla="*/ 617879 h 4524375"/>
              <a:gd name="connsiteX6681" fmla="*/ 898869 w 12191999"/>
              <a:gd name="connsiteY6681" fmla="*/ 614704 h 4524375"/>
              <a:gd name="connsiteX6682" fmla="*/ 911568 w 12191999"/>
              <a:gd name="connsiteY6682" fmla="*/ 613514 h 4524375"/>
              <a:gd name="connsiteX6683" fmla="*/ 924267 w 12191999"/>
              <a:gd name="connsiteY6683" fmla="*/ 612720 h 4524375"/>
              <a:gd name="connsiteX6684" fmla="*/ 936966 w 12191999"/>
              <a:gd name="connsiteY6684" fmla="*/ 612324 h 4524375"/>
              <a:gd name="connsiteX6685" fmla="*/ 948872 w 12191999"/>
              <a:gd name="connsiteY6685" fmla="*/ 612324 h 4524375"/>
              <a:gd name="connsiteX6686" fmla="*/ 961571 w 12191999"/>
              <a:gd name="connsiteY6686" fmla="*/ 612720 h 4524375"/>
              <a:gd name="connsiteX6687" fmla="*/ 974270 w 12191999"/>
              <a:gd name="connsiteY6687" fmla="*/ 613911 h 4524375"/>
              <a:gd name="connsiteX6688" fmla="*/ 986969 w 12191999"/>
              <a:gd name="connsiteY6688" fmla="*/ 615499 h 4524375"/>
              <a:gd name="connsiteX6689" fmla="*/ 999668 w 12191999"/>
              <a:gd name="connsiteY6689" fmla="*/ 617483 h 4524375"/>
              <a:gd name="connsiteX6690" fmla="*/ 1012367 w 12191999"/>
              <a:gd name="connsiteY6690" fmla="*/ 620260 h 4524375"/>
              <a:gd name="connsiteX6691" fmla="*/ 1025067 w 12191999"/>
              <a:gd name="connsiteY6691" fmla="*/ 623435 h 4524375"/>
              <a:gd name="connsiteX6692" fmla="*/ 1037369 w 12191999"/>
              <a:gd name="connsiteY6692" fmla="*/ 627403 h 4524375"/>
              <a:gd name="connsiteX6693" fmla="*/ 1049671 w 12191999"/>
              <a:gd name="connsiteY6693" fmla="*/ 632166 h 4524375"/>
              <a:gd name="connsiteX6694" fmla="*/ 1062370 w 12191999"/>
              <a:gd name="connsiteY6694" fmla="*/ 636927 h 4524375"/>
              <a:gd name="connsiteX6695" fmla="*/ 1075070 w 12191999"/>
              <a:gd name="connsiteY6695" fmla="*/ 643277 h 4524375"/>
              <a:gd name="connsiteX6696" fmla="*/ 1087769 w 12191999"/>
              <a:gd name="connsiteY6696" fmla="*/ 649626 h 4524375"/>
              <a:gd name="connsiteX6697" fmla="*/ 1100468 w 12191999"/>
              <a:gd name="connsiteY6697" fmla="*/ 657166 h 4524375"/>
              <a:gd name="connsiteX6698" fmla="*/ 1112373 w 12191999"/>
              <a:gd name="connsiteY6698" fmla="*/ 665897 h 4524375"/>
              <a:gd name="connsiteX6699" fmla="*/ 1125073 w 12191999"/>
              <a:gd name="connsiteY6699" fmla="*/ 675024 h 4524375"/>
              <a:gd name="connsiteX6700" fmla="*/ 1128247 w 12191999"/>
              <a:gd name="connsiteY6700" fmla="*/ 671849 h 4524375"/>
              <a:gd name="connsiteX6701" fmla="*/ 1130628 w 12191999"/>
              <a:gd name="connsiteY6701" fmla="*/ 667881 h 4524375"/>
              <a:gd name="connsiteX6702" fmla="*/ 1132216 w 12191999"/>
              <a:gd name="connsiteY6702" fmla="*/ 662722 h 4524375"/>
              <a:gd name="connsiteX6703" fmla="*/ 1133803 w 12191999"/>
              <a:gd name="connsiteY6703" fmla="*/ 656769 h 4524375"/>
              <a:gd name="connsiteX6704" fmla="*/ 1134597 w 12191999"/>
              <a:gd name="connsiteY6704" fmla="*/ 650817 h 4524375"/>
              <a:gd name="connsiteX6705" fmla="*/ 1134597 w 12191999"/>
              <a:gd name="connsiteY6705" fmla="*/ 643674 h 4524375"/>
              <a:gd name="connsiteX6706" fmla="*/ 1134597 w 12191999"/>
              <a:gd name="connsiteY6706" fmla="*/ 636531 h 4524375"/>
              <a:gd name="connsiteX6707" fmla="*/ 1134597 w 12191999"/>
              <a:gd name="connsiteY6707" fmla="*/ 628991 h 4524375"/>
              <a:gd name="connsiteX6708" fmla="*/ 1133010 w 12191999"/>
              <a:gd name="connsiteY6708" fmla="*/ 612720 h 4524375"/>
              <a:gd name="connsiteX6709" fmla="*/ 1130628 w 12191999"/>
              <a:gd name="connsiteY6709" fmla="*/ 596450 h 4524375"/>
              <a:gd name="connsiteX6710" fmla="*/ 1128247 w 12191999"/>
              <a:gd name="connsiteY6710" fmla="*/ 580577 h 4524375"/>
              <a:gd name="connsiteX6711" fmla="*/ 1125073 w 12191999"/>
              <a:gd name="connsiteY6711" fmla="*/ 565894 h 4524375"/>
              <a:gd name="connsiteX6712" fmla="*/ 1129438 w 12191999"/>
              <a:gd name="connsiteY6712" fmla="*/ 578989 h 4524375"/>
              <a:gd name="connsiteX6713" fmla="*/ 1133803 w 12191999"/>
              <a:gd name="connsiteY6713" fmla="*/ 590101 h 4524375"/>
              <a:gd name="connsiteX6714" fmla="*/ 1137772 w 12191999"/>
              <a:gd name="connsiteY6714" fmla="*/ 599228 h 4524375"/>
              <a:gd name="connsiteX6715" fmla="*/ 1141343 w 12191999"/>
              <a:gd name="connsiteY6715" fmla="*/ 606371 h 4524375"/>
              <a:gd name="connsiteX6716" fmla="*/ 1144915 w 12191999"/>
              <a:gd name="connsiteY6716" fmla="*/ 611927 h 4524375"/>
              <a:gd name="connsiteX6717" fmla="*/ 1147693 w 12191999"/>
              <a:gd name="connsiteY6717" fmla="*/ 615499 h 4524375"/>
              <a:gd name="connsiteX6718" fmla="*/ 1149280 w 12191999"/>
              <a:gd name="connsiteY6718" fmla="*/ 616292 h 4524375"/>
              <a:gd name="connsiteX6719" fmla="*/ 1150868 w 12191999"/>
              <a:gd name="connsiteY6719" fmla="*/ 616689 h 4524375"/>
              <a:gd name="connsiteX6720" fmla="*/ 1152455 w 12191999"/>
              <a:gd name="connsiteY6720" fmla="*/ 617483 h 4524375"/>
              <a:gd name="connsiteX6721" fmla="*/ 1154042 w 12191999"/>
              <a:gd name="connsiteY6721" fmla="*/ 617483 h 4524375"/>
              <a:gd name="connsiteX6722" fmla="*/ 1154836 w 12191999"/>
              <a:gd name="connsiteY6722" fmla="*/ 616689 h 4524375"/>
              <a:gd name="connsiteX6723" fmla="*/ 1156424 w 12191999"/>
              <a:gd name="connsiteY6723" fmla="*/ 616292 h 4524375"/>
              <a:gd name="connsiteX6724" fmla="*/ 1158805 w 12191999"/>
              <a:gd name="connsiteY6724" fmla="*/ 613911 h 4524375"/>
              <a:gd name="connsiteX6725" fmla="*/ 1161186 w 12191999"/>
              <a:gd name="connsiteY6725" fmla="*/ 610339 h 4524375"/>
              <a:gd name="connsiteX6726" fmla="*/ 1163170 w 12191999"/>
              <a:gd name="connsiteY6726" fmla="*/ 605577 h 4524375"/>
              <a:gd name="connsiteX6727" fmla="*/ 1165154 w 12191999"/>
              <a:gd name="connsiteY6727" fmla="*/ 600021 h 4524375"/>
              <a:gd name="connsiteX6728" fmla="*/ 1167138 w 12191999"/>
              <a:gd name="connsiteY6728" fmla="*/ 594069 h 4524375"/>
              <a:gd name="connsiteX6729" fmla="*/ 1169916 w 12191999"/>
              <a:gd name="connsiteY6729" fmla="*/ 578989 h 4524375"/>
              <a:gd name="connsiteX6730" fmla="*/ 1173091 w 12191999"/>
              <a:gd name="connsiteY6730" fmla="*/ 561528 h 4524375"/>
              <a:gd name="connsiteX6731" fmla="*/ 1176266 w 12191999"/>
              <a:gd name="connsiteY6731" fmla="*/ 543671 h 4524375"/>
              <a:gd name="connsiteX6732" fmla="*/ 1182219 w 12191999"/>
              <a:gd name="connsiteY6732" fmla="*/ 507161 h 4524375"/>
              <a:gd name="connsiteX6733" fmla="*/ 1185394 w 12191999"/>
              <a:gd name="connsiteY6733" fmla="*/ 490494 h 4524375"/>
              <a:gd name="connsiteX6734" fmla="*/ 1188965 w 12191999"/>
              <a:gd name="connsiteY6734" fmla="*/ 476208 h 4524375"/>
              <a:gd name="connsiteX6735" fmla="*/ 1190949 w 12191999"/>
              <a:gd name="connsiteY6735" fmla="*/ 470652 h 4524375"/>
              <a:gd name="connsiteX6736" fmla="*/ 1192934 w 12191999"/>
              <a:gd name="connsiteY6736" fmla="*/ 465493 h 4524375"/>
              <a:gd name="connsiteX6737" fmla="*/ 1195315 w 12191999"/>
              <a:gd name="connsiteY6737" fmla="*/ 461525 h 4524375"/>
              <a:gd name="connsiteX6738" fmla="*/ 1198093 w 12191999"/>
              <a:gd name="connsiteY6738" fmla="*/ 459143 h 4524375"/>
              <a:gd name="connsiteX6739" fmla="*/ 1270716 w 12191999"/>
              <a:gd name="connsiteY6739" fmla="*/ 680977 h 4524375"/>
              <a:gd name="connsiteX6740" fmla="*/ 1275478 w 12191999"/>
              <a:gd name="connsiteY6740" fmla="*/ 668278 h 4524375"/>
              <a:gd name="connsiteX6741" fmla="*/ 1279447 w 12191999"/>
              <a:gd name="connsiteY6741" fmla="*/ 655182 h 4524375"/>
              <a:gd name="connsiteX6742" fmla="*/ 1281828 w 12191999"/>
              <a:gd name="connsiteY6742" fmla="*/ 642483 h 4524375"/>
              <a:gd name="connsiteX6743" fmla="*/ 1283812 w 12191999"/>
              <a:gd name="connsiteY6743" fmla="*/ 630578 h 4524375"/>
              <a:gd name="connsiteX6744" fmla="*/ 1285003 w 12191999"/>
              <a:gd name="connsiteY6744" fmla="*/ 617879 h 4524375"/>
              <a:gd name="connsiteX6745" fmla="*/ 1285003 w 12191999"/>
              <a:gd name="connsiteY6745" fmla="*/ 605577 h 4524375"/>
              <a:gd name="connsiteX6746" fmla="*/ 1285003 w 12191999"/>
              <a:gd name="connsiteY6746" fmla="*/ 593672 h 4524375"/>
              <a:gd name="connsiteX6747" fmla="*/ 1284606 w 12191999"/>
              <a:gd name="connsiteY6747" fmla="*/ 581767 h 4524375"/>
              <a:gd name="connsiteX6748" fmla="*/ 1282225 w 12191999"/>
              <a:gd name="connsiteY6748" fmla="*/ 558750 h 4524375"/>
              <a:gd name="connsiteX6749" fmla="*/ 1279844 w 12191999"/>
              <a:gd name="connsiteY6749" fmla="*/ 537321 h 4524375"/>
              <a:gd name="connsiteX6750" fmla="*/ 1278256 w 12191999"/>
              <a:gd name="connsiteY6750" fmla="*/ 517479 h 4524375"/>
              <a:gd name="connsiteX6751" fmla="*/ 1277859 w 12191999"/>
              <a:gd name="connsiteY6751" fmla="*/ 508749 h 4524375"/>
              <a:gd name="connsiteX6752" fmla="*/ 1277859 w 12191999"/>
              <a:gd name="connsiteY6752" fmla="*/ 499621 h 4524375"/>
              <a:gd name="connsiteX6753" fmla="*/ 1284606 w 12191999"/>
              <a:gd name="connsiteY6753" fmla="*/ 497240 h 4524375"/>
              <a:gd name="connsiteX6754" fmla="*/ 1290558 w 12191999"/>
              <a:gd name="connsiteY6754" fmla="*/ 496050 h 4524375"/>
              <a:gd name="connsiteX6755" fmla="*/ 1296908 w 12191999"/>
              <a:gd name="connsiteY6755" fmla="*/ 494462 h 4524375"/>
              <a:gd name="connsiteX6756" fmla="*/ 1303258 w 12191999"/>
              <a:gd name="connsiteY6756" fmla="*/ 493272 h 4524375"/>
              <a:gd name="connsiteX6757" fmla="*/ 1309607 w 12191999"/>
              <a:gd name="connsiteY6757" fmla="*/ 492478 h 4524375"/>
              <a:gd name="connsiteX6758" fmla="*/ 1315957 w 12191999"/>
              <a:gd name="connsiteY6758" fmla="*/ 491684 h 4524375"/>
              <a:gd name="connsiteX6759" fmla="*/ 1328259 w 12191999"/>
              <a:gd name="connsiteY6759" fmla="*/ 492478 h 4524375"/>
              <a:gd name="connsiteX6760" fmla="*/ 1340958 w 12191999"/>
              <a:gd name="connsiteY6760" fmla="*/ 493272 h 4524375"/>
              <a:gd name="connsiteX6761" fmla="*/ 1353657 w 12191999"/>
              <a:gd name="connsiteY6761" fmla="*/ 495256 h 4524375"/>
              <a:gd name="connsiteX6762" fmla="*/ 1365960 w 12191999"/>
              <a:gd name="connsiteY6762" fmla="*/ 498431 h 4524375"/>
              <a:gd name="connsiteX6763" fmla="*/ 1378659 w 12191999"/>
              <a:gd name="connsiteY6763" fmla="*/ 502399 h 4524375"/>
              <a:gd name="connsiteX6764" fmla="*/ 1391358 w 12191999"/>
              <a:gd name="connsiteY6764" fmla="*/ 507161 h 4524375"/>
              <a:gd name="connsiteX6765" fmla="*/ 1403264 w 12191999"/>
              <a:gd name="connsiteY6765" fmla="*/ 511923 h 4524375"/>
              <a:gd name="connsiteX6766" fmla="*/ 1415566 w 12191999"/>
              <a:gd name="connsiteY6766" fmla="*/ 517479 h 4524375"/>
              <a:gd name="connsiteX6767" fmla="*/ 1427471 w 12191999"/>
              <a:gd name="connsiteY6767" fmla="*/ 523432 h 4524375"/>
              <a:gd name="connsiteX6768" fmla="*/ 1452473 w 12191999"/>
              <a:gd name="connsiteY6768" fmla="*/ 535337 h 4524375"/>
              <a:gd name="connsiteX6769" fmla="*/ 1476284 w 12191999"/>
              <a:gd name="connsiteY6769" fmla="*/ 547639 h 4524375"/>
              <a:gd name="connsiteX6770" fmla="*/ 1488189 w 12191999"/>
              <a:gd name="connsiteY6770" fmla="*/ 553195 h 4524375"/>
              <a:gd name="connsiteX6771" fmla="*/ 1500095 w 12191999"/>
              <a:gd name="connsiteY6771" fmla="*/ 558353 h 4524375"/>
              <a:gd name="connsiteX6772" fmla="*/ 1511603 w 12191999"/>
              <a:gd name="connsiteY6772" fmla="*/ 563115 h 4524375"/>
              <a:gd name="connsiteX6773" fmla="*/ 1523112 w 12191999"/>
              <a:gd name="connsiteY6773" fmla="*/ 567084 h 4524375"/>
              <a:gd name="connsiteX6774" fmla="*/ 1535017 w 12191999"/>
              <a:gd name="connsiteY6774" fmla="*/ 570655 h 4524375"/>
              <a:gd name="connsiteX6775" fmla="*/ 1546526 w 12191999"/>
              <a:gd name="connsiteY6775" fmla="*/ 573830 h 4524375"/>
              <a:gd name="connsiteX6776" fmla="*/ 1557638 w 12191999"/>
              <a:gd name="connsiteY6776" fmla="*/ 575418 h 4524375"/>
              <a:gd name="connsiteX6777" fmla="*/ 1568749 w 12191999"/>
              <a:gd name="connsiteY6777" fmla="*/ 576211 h 4524375"/>
              <a:gd name="connsiteX6778" fmla="*/ 1574305 w 12191999"/>
              <a:gd name="connsiteY6778" fmla="*/ 575814 h 4524375"/>
              <a:gd name="connsiteX6779" fmla="*/ 1579861 w 12191999"/>
              <a:gd name="connsiteY6779" fmla="*/ 575814 h 4524375"/>
              <a:gd name="connsiteX6780" fmla="*/ 1585417 w 12191999"/>
              <a:gd name="connsiteY6780" fmla="*/ 575021 h 4524375"/>
              <a:gd name="connsiteX6781" fmla="*/ 1590973 w 12191999"/>
              <a:gd name="connsiteY6781" fmla="*/ 573830 h 4524375"/>
              <a:gd name="connsiteX6782" fmla="*/ 1596529 w 12191999"/>
              <a:gd name="connsiteY6782" fmla="*/ 572639 h 4524375"/>
              <a:gd name="connsiteX6783" fmla="*/ 1601688 w 12191999"/>
              <a:gd name="connsiteY6783" fmla="*/ 570655 h 4524375"/>
              <a:gd name="connsiteX6784" fmla="*/ 1607244 w 12191999"/>
              <a:gd name="connsiteY6784" fmla="*/ 568671 h 4524375"/>
              <a:gd name="connsiteX6785" fmla="*/ 1612800 w 12191999"/>
              <a:gd name="connsiteY6785" fmla="*/ 566290 h 4524375"/>
              <a:gd name="connsiteX6786" fmla="*/ 1617959 w 12191999"/>
              <a:gd name="connsiteY6786" fmla="*/ 563115 h 4524375"/>
              <a:gd name="connsiteX6787" fmla="*/ 1623515 w 12191999"/>
              <a:gd name="connsiteY6787" fmla="*/ 560338 h 4524375"/>
              <a:gd name="connsiteX6788" fmla="*/ 1628277 w 12191999"/>
              <a:gd name="connsiteY6788" fmla="*/ 555972 h 4524375"/>
              <a:gd name="connsiteX6789" fmla="*/ 1633833 w 12191999"/>
              <a:gd name="connsiteY6789" fmla="*/ 552004 h 4524375"/>
              <a:gd name="connsiteX6790" fmla="*/ 1638992 w 12191999"/>
              <a:gd name="connsiteY6790" fmla="*/ 547639 h 4524375"/>
              <a:gd name="connsiteX6791" fmla="*/ 1644151 w 12191999"/>
              <a:gd name="connsiteY6791" fmla="*/ 542480 h 4524375"/>
              <a:gd name="connsiteX6792" fmla="*/ 1649310 w 12191999"/>
              <a:gd name="connsiteY6792" fmla="*/ 536924 h 4524375"/>
              <a:gd name="connsiteX6793" fmla="*/ 1654072 w 12191999"/>
              <a:gd name="connsiteY6793" fmla="*/ 530178 h 4524375"/>
              <a:gd name="connsiteX6794" fmla="*/ 1657644 w 12191999"/>
              <a:gd name="connsiteY6794" fmla="*/ 538115 h 4524375"/>
              <a:gd name="connsiteX6795" fmla="*/ 1660422 w 12191999"/>
              <a:gd name="connsiteY6795" fmla="*/ 546051 h 4524375"/>
              <a:gd name="connsiteX6796" fmla="*/ 1662406 w 12191999"/>
              <a:gd name="connsiteY6796" fmla="*/ 553591 h 4524375"/>
              <a:gd name="connsiteX6797" fmla="*/ 1664390 w 12191999"/>
              <a:gd name="connsiteY6797" fmla="*/ 561131 h 4524375"/>
              <a:gd name="connsiteX6798" fmla="*/ 1665977 w 12191999"/>
              <a:gd name="connsiteY6798" fmla="*/ 569465 h 4524375"/>
              <a:gd name="connsiteX6799" fmla="*/ 1667565 w 12191999"/>
              <a:gd name="connsiteY6799" fmla="*/ 577402 h 4524375"/>
              <a:gd name="connsiteX6800" fmla="*/ 1668755 w 12191999"/>
              <a:gd name="connsiteY6800" fmla="*/ 592878 h 4524375"/>
              <a:gd name="connsiteX6801" fmla="*/ 1669946 w 12191999"/>
              <a:gd name="connsiteY6801" fmla="*/ 608752 h 4524375"/>
              <a:gd name="connsiteX6802" fmla="*/ 1669946 w 12191999"/>
              <a:gd name="connsiteY6802" fmla="*/ 624626 h 4524375"/>
              <a:gd name="connsiteX6803" fmla="*/ 1669946 w 12191999"/>
              <a:gd name="connsiteY6803" fmla="*/ 654785 h 4524375"/>
              <a:gd name="connsiteX6804" fmla="*/ 1669946 w 12191999"/>
              <a:gd name="connsiteY6804" fmla="*/ 669072 h 4524375"/>
              <a:gd name="connsiteX6805" fmla="*/ 1669946 w 12191999"/>
              <a:gd name="connsiteY6805" fmla="*/ 682564 h 4524375"/>
              <a:gd name="connsiteX6806" fmla="*/ 1671137 w 12191999"/>
              <a:gd name="connsiteY6806" fmla="*/ 694866 h 4524375"/>
              <a:gd name="connsiteX6807" fmla="*/ 1672327 w 12191999"/>
              <a:gd name="connsiteY6807" fmla="*/ 706374 h 4524375"/>
              <a:gd name="connsiteX6808" fmla="*/ 1673914 w 12191999"/>
              <a:gd name="connsiteY6808" fmla="*/ 711930 h 4524375"/>
              <a:gd name="connsiteX6809" fmla="*/ 1675502 w 12191999"/>
              <a:gd name="connsiteY6809" fmla="*/ 716693 h 4524375"/>
              <a:gd name="connsiteX6810" fmla="*/ 1677486 w 12191999"/>
              <a:gd name="connsiteY6810" fmla="*/ 721454 h 4524375"/>
              <a:gd name="connsiteX6811" fmla="*/ 1679470 w 12191999"/>
              <a:gd name="connsiteY6811" fmla="*/ 725820 h 4524375"/>
              <a:gd name="connsiteX6812" fmla="*/ 1682645 w 12191999"/>
              <a:gd name="connsiteY6812" fmla="*/ 729788 h 4524375"/>
              <a:gd name="connsiteX6813" fmla="*/ 1685820 w 12191999"/>
              <a:gd name="connsiteY6813" fmla="*/ 733360 h 4524375"/>
              <a:gd name="connsiteX6814" fmla="*/ 1688995 w 12191999"/>
              <a:gd name="connsiteY6814" fmla="*/ 736137 h 4524375"/>
              <a:gd name="connsiteX6815" fmla="*/ 1693360 w 12191999"/>
              <a:gd name="connsiteY6815" fmla="*/ 738915 h 4524375"/>
              <a:gd name="connsiteX6816" fmla="*/ 1688201 w 12191999"/>
              <a:gd name="connsiteY6816" fmla="*/ 718677 h 4524375"/>
              <a:gd name="connsiteX6817" fmla="*/ 1684232 w 12191999"/>
              <a:gd name="connsiteY6817" fmla="*/ 700025 h 4524375"/>
              <a:gd name="connsiteX6818" fmla="*/ 1681455 w 12191999"/>
              <a:gd name="connsiteY6818" fmla="*/ 682564 h 4524375"/>
              <a:gd name="connsiteX6819" fmla="*/ 1680661 w 12191999"/>
              <a:gd name="connsiteY6819" fmla="*/ 667484 h 4524375"/>
              <a:gd name="connsiteX6820" fmla="*/ 1680661 w 12191999"/>
              <a:gd name="connsiteY6820" fmla="*/ 653992 h 4524375"/>
              <a:gd name="connsiteX6821" fmla="*/ 1681455 w 12191999"/>
              <a:gd name="connsiteY6821" fmla="*/ 641690 h 4524375"/>
              <a:gd name="connsiteX6822" fmla="*/ 1683439 w 12191999"/>
              <a:gd name="connsiteY6822" fmla="*/ 630975 h 4524375"/>
              <a:gd name="connsiteX6823" fmla="*/ 1686614 w 12191999"/>
              <a:gd name="connsiteY6823" fmla="*/ 621451 h 4524375"/>
              <a:gd name="connsiteX6824" fmla="*/ 1690185 w 12191999"/>
              <a:gd name="connsiteY6824" fmla="*/ 612720 h 4524375"/>
              <a:gd name="connsiteX6825" fmla="*/ 1694551 w 12191999"/>
              <a:gd name="connsiteY6825" fmla="*/ 605577 h 4524375"/>
              <a:gd name="connsiteX6826" fmla="*/ 1699710 w 12191999"/>
              <a:gd name="connsiteY6826" fmla="*/ 599228 h 4524375"/>
              <a:gd name="connsiteX6827" fmla="*/ 1705266 w 12191999"/>
              <a:gd name="connsiteY6827" fmla="*/ 592878 h 4524375"/>
              <a:gd name="connsiteX6828" fmla="*/ 1711615 w 12191999"/>
              <a:gd name="connsiteY6828" fmla="*/ 588117 h 4524375"/>
              <a:gd name="connsiteX6829" fmla="*/ 1717568 w 12191999"/>
              <a:gd name="connsiteY6829" fmla="*/ 583354 h 4524375"/>
              <a:gd name="connsiteX6830" fmla="*/ 1723917 w 12191999"/>
              <a:gd name="connsiteY6830" fmla="*/ 579386 h 4524375"/>
              <a:gd name="connsiteX6831" fmla="*/ 1731061 w 12191999"/>
              <a:gd name="connsiteY6831" fmla="*/ 575418 h 4524375"/>
              <a:gd name="connsiteX6832" fmla="*/ 1744157 w 12191999"/>
              <a:gd name="connsiteY6832" fmla="*/ 568274 h 4524375"/>
              <a:gd name="connsiteX6833" fmla="*/ 1757649 w 12191999"/>
              <a:gd name="connsiteY6833" fmla="*/ 561131 h 4524375"/>
              <a:gd name="connsiteX6834" fmla="*/ 1763999 w 12191999"/>
              <a:gd name="connsiteY6834" fmla="*/ 557163 h 4524375"/>
              <a:gd name="connsiteX6835" fmla="*/ 1769555 w 12191999"/>
              <a:gd name="connsiteY6835" fmla="*/ 553195 h 4524375"/>
              <a:gd name="connsiteX6836" fmla="*/ 1774714 w 12191999"/>
              <a:gd name="connsiteY6836" fmla="*/ 548036 h 4524375"/>
              <a:gd name="connsiteX6837" fmla="*/ 1779873 w 12191999"/>
              <a:gd name="connsiteY6837" fmla="*/ 542480 h 4524375"/>
              <a:gd name="connsiteX6838" fmla="*/ 1783842 w 12191999"/>
              <a:gd name="connsiteY6838" fmla="*/ 536527 h 4524375"/>
              <a:gd name="connsiteX6839" fmla="*/ 1786620 w 12191999"/>
              <a:gd name="connsiteY6839" fmla="*/ 529384 h 4524375"/>
              <a:gd name="connsiteX6840" fmla="*/ 1789398 w 12191999"/>
              <a:gd name="connsiteY6840" fmla="*/ 521844 h 4524375"/>
              <a:gd name="connsiteX6841" fmla="*/ 1790985 w 12191999"/>
              <a:gd name="connsiteY6841" fmla="*/ 512717 h 4524375"/>
              <a:gd name="connsiteX6842" fmla="*/ 1791382 w 12191999"/>
              <a:gd name="connsiteY6842" fmla="*/ 502399 h 4524375"/>
              <a:gd name="connsiteX6843" fmla="*/ 1790985 w 12191999"/>
              <a:gd name="connsiteY6843" fmla="*/ 490891 h 4524375"/>
              <a:gd name="connsiteX6844" fmla="*/ 1789001 w 12191999"/>
              <a:gd name="connsiteY6844" fmla="*/ 479383 h 4524375"/>
              <a:gd name="connsiteX6845" fmla="*/ 1790191 w 12191999"/>
              <a:gd name="connsiteY6845" fmla="*/ 485335 h 4524375"/>
              <a:gd name="connsiteX6846" fmla="*/ 1795350 w 12191999"/>
              <a:gd name="connsiteY6846" fmla="*/ 504383 h 4524375"/>
              <a:gd name="connsiteX6847" fmla="*/ 1800509 w 12191999"/>
              <a:gd name="connsiteY6847" fmla="*/ 521844 h 4524375"/>
              <a:gd name="connsiteX6848" fmla="*/ 1806065 w 12191999"/>
              <a:gd name="connsiteY6848" fmla="*/ 536924 h 4524375"/>
              <a:gd name="connsiteX6849" fmla="*/ 1812018 w 12191999"/>
              <a:gd name="connsiteY6849" fmla="*/ 550020 h 4524375"/>
              <a:gd name="connsiteX6850" fmla="*/ 1818367 w 12191999"/>
              <a:gd name="connsiteY6850" fmla="*/ 561528 h 4524375"/>
              <a:gd name="connsiteX6851" fmla="*/ 1824320 w 12191999"/>
              <a:gd name="connsiteY6851" fmla="*/ 571449 h 4524375"/>
              <a:gd name="connsiteX6852" fmla="*/ 1830670 w 12191999"/>
              <a:gd name="connsiteY6852" fmla="*/ 579783 h 4524375"/>
              <a:gd name="connsiteX6853" fmla="*/ 1837416 w 12191999"/>
              <a:gd name="connsiteY6853" fmla="*/ 587323 h 4524375"/>
              <a:gd name="connsiteX6854" fmla="*/ 1844163 w 12191999"/>
              <a:gd name="connsiteY6854" fmla="*/ 594069 h 4524375"/>
              <a:gd name="connsiteX6855" fmla="*/ 1850512 w 12191999"/>
              <a:gd name="connsiteY6855" fmla="*/ 599625 h 4524375"/>
              <a:gd name="connsiteX6856" fmla="*/ 1857656 w 12191999"/>
              <a:gd name="connsiteY6856" fmla="*/ 605180 h 4524375"/>
              <a:gd name="connsiteX6857" fmla="*/ 1870751 w 12191999"/>
              <a:gd name="connsiteY6857" fmla="*/ 613911 h 4524375"/>
              <a:gd name="connsiteX6858" fmla="*/ 1883451 w 12191999"/>
              <a:gd name="connsiteY6858" fmla="*/ 623038 h 4524375"/>
              <a:gd name="connsiteX6859" fmla="*/ 1890197 w 12191999"/>
              <a:gd name="connsiteY6859" fmla="*/ 627403 h 4524375"/>
              <a:gd name="connsiteX6860" fmla="*/ 1895753 w 12191999"/>
              <a:gd name="connsiteY6860" fmla="*/ 632959 h 4524375"/>
              <a:gd name="connsiteX6861" fmla="*/ 1901309 w 12191999"/>
              <a:gd name="connsiteY6861" fmla="*/ 638515 h 4524375"/>
              <a:gd name="connsiteX6862" fmla="*/ 1906865 w 12191999"/>
              <a:gd name="connsiteY6862" fmla="*/ 645261 h 4524375"/>
              <a:gd name="connsiteX6863" fmla="*/ 1911627 w 12191999"/>
              <a:gd name="connsiteY6863" fmla="*/ 653198 h 4524375"/>
              <a:gd name="connsiteX6864" fmla="*/ 1916389 w 12191999"/>
              <a:gd name="connsiteY6864" fmla="*/ 661929 h 4524375"/>
              <a:gd name="connsiteX6865" fmla="*/ 1920358 w 12191999"/>
              <a:gd name="connsiteY6865" fmla="*/ 671849 h 4524375"/>
              <a:gd name="connsiteX6866" fmla="*/ 1924326 w 12191999"/>
              <a:gd name="connsiteY6866" fmla="*/ 684151 h 4524375"/>
              <a:gd name="connsiteX6867" fmla="*/ 1927501 w 12191999"/>
              <a:gd name="connsiteY6867" fmla="*/ 697247 h 4524375"/>
              <a:gd name="connsiteX6868" fmla="*/ 1930676 w 12191999"/>
              <a:gd name="connsiteY6868" fmla="*/ 713121 h 4524375"/>
              <a:gd name="connsiteX6869" fmla="*/ 1932660 w 12191999"/>
              <a:gd name="connsiteY6869" fmla="*/ 730582 h 4524375"/>
              <a:gd name="connsiteX6870" fmla="*/ 1933851 w 12191999"/>
              <a:gd name="connsiteY6870" fmla="*/ 750424 h 4524375"/>
              <a:gd name="connsiteX6871" fmla="*/ 1935041 w 12191999"/>
              <a:gd name="connsiteY6871" fmla="*/ 772647 h 4524375"/>
              <a:gd name="connsiteX6872" fmla="*/ 1935041 w 12191999"/>
              <a:gd name="connsiteY6872" fmla="*/ 797648 h 4524375"/>
              <a:gd name="connsiteX6873" fmla="*/ 1934644 w 12191999"/>
              <a:gd name="connsiteY6873" fmla="*/ 825426 h 4524375"/>
              <a:gd name="connsiteX6874" fmla="*/ 1933057 w 12191999"/>
              <a:gd name="connsiteY6874" fmla="*/ 855587 h 4524375"/>
              <a:gd name="connsiteX6875" fmla="*/ 1938216 w 12191999"/>
              <a:gd name="connsiteY6875" fmla="*/ 857173 h 4524375"/>
              <a:gd name="connsiteX6876" fmla="*/ 1942581 w 12191999"/>
              <a:gd name="connsiteY6876" fmla="*/ 857173 h 4524375"/>
              <a:gd name="connsiteX6877" fmla="*/ 1946550 w 12191999"/>
              <a:gd name="connsiteY6877" fmla="*/ 856777 h 4524375"/>
              <a:gd name="connsiteX6878" fmla="*/ 1950915 w 12191999"/>
              <a:gd name="connsiteY6878" fmla="*/ 854792 h 4524375"/>
              <a:gd name="connsiteX6879" fmla="*/ 1954090 w 12191999"/>
              <a:gd name="connsiteY6879" fmla="*/ 852808 h 4524375"/>
              <a:gd name="connsiteX6880" fmla="*/ 1957661 w 12191999"/>
              <a:gd name="connsiteY6880" fmla="*/ 849237 h 4524375"/>
              <a:gd name="connsiteX6881" fmla="*/ 1960439 w 12191999"/>
              <a:gd name="connsiteY6881" fmla="*/ 845269 h 4524375"/>
              <a:gd name="connsiteX6882" fmla="*/ 1962820 w 12191999"/>
              <a:gd name="connsiteY6882" fmla="*/ 840506 h 4524375"/>
              <a:gd name="connsiteX6883" fmla="*/ 1965598 w 12191999"/>
              <a:gd name="connsiteY6883" fmla="*/ 834950 h 4524375"/>
              <a:gd name="connsiteX6884" fmla="*/ 1967583 w 12191999"/>
              <a:gd name="connsiteY6884" fmla="*/ 829395 h 4524375"/>
              <a:gd name="connsiteX6885" fmla="*/ 1968773 w 12191999"/>
              <a:gd name="connsiteY6885" fmla="*/ 822649 h 4524375"/>
              <a:gd name="connsiteX6886" fmla="*/ 1970361 w 12191999"/>
              <a:gd name="connsiteY6886" fmla="*/ 816299 h 4524375"/>
              <a:gd name="connsiteX6887" fmla="*/ 1973139 w 12191999"/>
              <a:gd name="connsiteY6887" fmla="*/ 801616 h 4524375"/>
              <a:gd name="connsiteX6888" fmla="*/ 1973932 w 12191999"/>
              <a:gd name="connsiteY6888" fmla="*/ 785345 h 4524375"/>
              <a:gd name="connsiteX6889" fmla="*/ 1974329 w 12191999"/>
              <a:gd name="connsiteY6889" fmla="*/ 769075 h 4524375"/>
              <a:gd name="connsiteX6890" fmla="*/ 1974329 w 12191999"/>
              <a:gd name="connsiteY6890" fmla="*/ 752805 h 4524375"/>
              <a:gd name="connsiteX6891" fmla="*/ 1973535 w 12191999"/>
              <a:gd name="connsiteY6891" fmla="*/ 736931 h 4524375"/>
              <a:gd name="connsiteX6892" fmla="*/ 1971948 w 12191999"/>
              <a:gd name="connsiteY6892" fmla="*/ 721454 h 4524375"/>
              <a:gd name="connsiteX6893" fmla="*/ 1969964 w 12191999"/>
              <a:gd name="connsiteY6893" fmla="*/ 707565 h 4524375"/>
              <a:gd name="connsiteX6894" fmla="*/ 1967583 w 12191999"/>
              <a:gd name="connsiteY6894" fmla="*/ 695263 h 4524375"/>
              <a:gd name="connsiteX6895" fmla="*/ 1964805 w 12191999"/>
              <a:gd name="connsiteY6895" fmla="*/ 685739 h 4524375"/>
              <a:gd name="connsiteX6896" fmla="*/ 1963217 w 12191999"/>
              <a:gd name="connsiteY6896" fmla="*/ 681771 h 4524375"/>
              <a:gd name="connsiteX6897" fmla="*/ 1962027 w 12191999"/>
              <a:gd name="connsiteY6897" fmla="*/ 678199 h 4524375"/>
              <a:gd name="connsiteX6898" fmla="*/ 1973932 w 12191999"/>
              <a:gd name="connsiteY6898" fmla="*/ 680183 h 4524375"/>
              <a:gd name="connsiteX6899" fmla="*/ 1985044 w 12191999"/>
              <a:gd name="connsiteY6899" fmla="*/ 681771 h 4524375"/>
              <a:gd name="connsiteX6900" fmla="*/ 1996950 w 12191999"/>
              <a:gd name="connsiteY6900" fmla="*/ 682564 h 4524375"/>
              <a:gd name="connsiteX6901" fmla="*/ 2008061 w 12191999"/>
              <a:gd name="connsiteY6901" fmla="*/ 682961 h 4524375"/>
              <a:gd name="connsiteX6902" fmla="*/ 2018379 w 12191999"/>
              <a:gd name="connsiteY6902" fmla="*/ 682564 h 4524375"/>
              <a:gd name="connsiteX6903" fmla="*/ 2029094 w 12191999"/>
              <a:gd name="connsiteY6903" fmla="*/ 680977 h 4524375"/>
              <a:gd name="connsiteX6904" fmla="*/ 2034650 w 12191999"/>
              <a:gd name="connsiteY6904" fmla="*/ 680183 h 4524375"/>
              <a:gd name="connsiteX6905" fmla="*/ 2039809 w 12191999"/>
              <a:gd name="connsiteY6905" fmla="*/ 678596 h 4524375"/>
              <a:gd name="connsiteX6906" fmla="*/ 2044968 w 12191999"/>
              <a:gd name="connsiteY6906" fmla="*/ 677008 h 4524375"/>
              <a:gd name="connsiteX6907" fmla="*/ 2049730 w 12191999"/>
              <a:gd name="connsiteY6907" fmla="*/ 674627 h 4524375"/>
              <a:gd name="connsiteX6908" fmla="*/ 2054889 w 12191999"/>
              <a:gd name="connsiteY6908" fmla="*/ 672643 h 4524375"/>
              <a:gd name="connsiteX6909" fmla="*/ 2060048 w 12191999"/>
              <a:gd name="connsiteY6909" fmla="*/ 669468 h 4524375"/>
              <a:gd name="connsiteX6910" fmla="*/ 2065208 w 12191999"/>
              <a:gd name="connsiteY6910" fmla="*/ 666294 h 4524375"/>
              <a:gd name="connsiteX6911" fmla="*/ 2069970 w 12191999"/>
              <a:gd name="connsiteY6911" fmla="*/ 662722 h 4524375"/>
              <a:gd name="connsiteX6912" fmla="*/ 2075129 w 12191999"/>
              <a:gd name="connsiteY6912" fmla="*/ 658754 h 4524375"/>
              <a:gd name="connsiteX6913" fmla="*/ 2080288 w 12191999"/>
              <a:gd name="connsiteY6913" fmla="*/ 654389 h 4524375"/>
              <a:gd name="connsiteX6914" fmla="*/ 2085447 w 12191999"/>
              <a:gd name="connsiteY6914" fmla="*/ 649230 h 4524375"/>
              <a:gd name="connsiteX6915" fmla="*/ 2090209 w 12191999"/>
              <a:gd name="connsiteY6915" fmla="*/ 643674 h 4524375"/>
              <a:gd name="connsiteX6916" fmla="*/ 2094971 w 12191999"/>
              <a:gd name="connsiteY6916" fmla="*/ 638118 h 4524375"/>
              <a:gd name="connsiteX6917" fmla="*/ 2100131 w 12191999"/>
              <a:gd name="connsiteY6917" fmla="*/ 631372 h 4524375"/>
              <a:gd name="connsiteX6918" fmla="*/ 2104893 w 12191999"/>
              <a:gd name="connsiteY6918" fmla="*/ 624626 h 4524375"/>
              <a:gd name="connsiteX6919" fmla="*/ 2109655 w 12191999"/>
              <a:gd name="connsiteY6919" fmla="*/ 616689 h 4524375"/>
              <a:gd name="connsiteX6920" fmla="*/ 2119179 w 12191999"/>
              <a:gd name="connsiteY6920" fmla="*/ 600021 h 4524375"/>
              <a:gd name="connsiteX6921" fmla="*/ 2129498 w 12191999"/>
              <a:gd name="connsiteY6921" fmla="*/ 580973 h 4524375"/>
              <a:gd name="connsiteX6922" fmla="*/ 2130688 w 12191999"/>
              <a:gd name="connsiteY6922" fmla="*/ 584545 h 4524375"/>
              <a:gd name="connsiteX6923" fmla="*/ 2132673 w 12191999"/>
              <a:gd name="connsiteY6923" fmla="*/ 587323 h 4524375"/>
              <a:gd name="connsiteX6924" fmla="*/ 2135451 w 12191999"/>
              <a:gd name="connsiteY6924" fmla="*/ 590497 h 4524375"/>
              <a:gd name="connsiteX6925" fmla="*/ 2138625 w 12191999"/>
              <a:gd name="connsiteY6925" fmla="*/ 592878 h 4524375"/>
              <a:gd name="connsiteX6926" fmla="*/ 2141006 w 12191999"/>
              <a:gd name="connsiteY6926" fmla="*/ 595260 h 4524375"/>
              <a:gd name="connsiteX6927" fmla="*/ 2144578 w 12191999"/>
              <a:gd name="connsiteY6927" fmla="*/ 597244 h 4524375"/>
              <a:gd name="connsiteX6928" fmla="*/ 2148150 w 12191999"/>
              <a:gd name="connsiteY6928" fmla="*/ 598831 h 4524375"/>
              <a:gd name="connsiteX6929" fmla="*/ 2152118 w 12191999"/>
              <a:gd name="connsiteY6929" fmla="*/ 600021 h 4524375"/>
              <a:gd name="connsiteX6930" fmla="*/ 2160055 w 12191999"/>
              <a:gd name="connsiteY6930" fmla="*/ 602006 h 4524375"/>
              <a:gd name="connsiteX6931" fmla="*/ 2169182 w 12191999"/>
              <a:gd name="connsiteY6931" fmla="*/ 603593 h 4524375"/>
              <a:gd name="connsiteX6932" fmla="*/ 2179501 w 12191999"/>
              <a:gd name="connsiteY6932" fmla="*/ 604387 h 4524375"/>
              <a:gd name="connsiteX6933" fmla="*/ 2190612 w 12191999"/>
              <a:gd name="connsiteY6933" fmla="*/ 604387 h 4524375"/>
              <a:gd name="connsiteX6934" fmla="*/ 2201724 w 12191999"/>
              <a:gd name="connsiteY6934" fmla="*/ 603593 h 4524375"/>
              <a:gd name="connsiteX6935" fmla="*/ 2213630 w 12191999"/>
              <a:gd name="connsiteY6935" fmla="*/ 602800 h 4524375"/>
              <a:gd name="connsiteX6936" fmla="*/ 2239425 w 12191999"/>
              <a:gd name="connsiteY6936" fmla="*/ 600815 h 4524375"/>
              <a:gd name="connsiteX6937" fmla="*/ 2266807 w 12191999"/>
              <a:gd name="connsiteY6937" fmla="*/ 598831 h 4524375"/>
              <a:gd name="connsiteX6938" fmla="*/ 2281094 w 12191999"/>
              <a:gd name="connsiteY6938" fmla="*/ 598037 h 4524375"/>
              <a:gd name="connsiteX6939" fmla="*/ 2295380 w 12191999"/>
              <a:gd name="connsiteY6939" fmla="*/ 597641 h 4524375"/>
              <a:gd name="connsiteX6940" fmla="*/ 2309270 w 12191999"/>
              <a:gd name="connsiteY6940" fmla="*/ 598037 h 4524375"/>
              <a:gd name="connsiteX6941" fmla="*/ 2323557 w 12191999"/>
              <a:gd name="connsiteY6941" fmla="*/ 598831 h 4524375"/>
              <a:gd name="connsiteX6942" fmla="*/ 2337843 w 12191999"/>
              <a:gd name="connsiteY6942" fmla="*/ 600815 h 4524375"/>
              <a:gd name="connsiteX6943" fmla="*/ 2351336 w 12191999"/>
              <a:gd name="connsiteY6943" fmla="*/ 603196 h 4524375"/>
              <a:gd name="connsiteX6944" fmla="*/ 2365226 w 12191999"/>
              <a:gd name="connsiteY6944" fmla="*/ 606768 h 4524375"/>
              <a:gd name="connsiteX6945" fmla="*/ 2371972 w 12191999"/>
              <a:gd name="connsiteY6945" fmla="*/ 608752 h 4524375"/>
              <a:gd name="connsiteX6946" fmla="*/ 2378718 w 12191999"/>
              <a:gd name="connsiteY6946" fmla="*/ 611133 h 4524375"/>
              <a:gd name="connsiteX6947" fmla="*/ 2385465 w 12191999"/>
              <a:gd name="connsiteY6947" fmla="*/ 614308 h 4524375"/>
              <a:gd name="connsiteX6948" fmla="*/ 2391815 w 12191999"/>
              <a:gd name="connsiteY6948" fmla="*/ 617483 h 4524375"/>
              <a:gd name="connsiteX6949" fmla="*/ 2398164 w 12191999"/>
              <a:gd name="connsiteY6949" fmla="*/ 621054 h 4524375"/>
              <a:gd name="connsiteX6950" fmla="*/ 2404117 w 12191999"/>
              <a:gd name="connsiteY6950" fmla="*/ 625023 h 4524375"/>
              <a:gd name="connsiteX6951" fmla="*/ 2410070 w 12191999"/>
              <a:gd name="connsiteY6951" fmla="*/ 628991 h 4524375"/>
              <a:gd name="connsiteX6952" fmla="*/ 2416023 w 12191999"/>
              <a:gd name="connsiteY6952" fmla="*/ 633753 h 4524375"/>
              <a:gd name="connsiteX6953" fmla="*/ 2421578 w 12191999"/>
              <a:gd name="connsiteY6953" fmla="*/ 638515 h 4524375"/>
              <a:gd name="connsiteX6954" fmla="*/ 2427134 w 12191999"/>
              <a:gd name="connsiteY6954" fmla="*/ 644071 h 4524375"/>
              <a:gd name="connsiteX6955" fmla="*/ 2432690 w 12191999"/>
              <a:gd name="connsiteY6955" fmla="*/ 650420 h 4524375"/>
              <a:gd name="connsiteX6956" fmla="*/ 2437849 w 12191999"/>
              <a:gd name="connsiteY6956" fmla="*/ 656373 h 4524375"/>
              <a:gd name="connsiteX6957" fmla="*/ 2443008 w 12191999"/>
              <a:gd name="connsiteY6957" fmla="*/ 663516 h 4524375"/>
              <a:gd name="connsiteX6958" fmla="*/ 2448167 w 12191999"/>
              <a:gd name="connsiteY6958" fmla="*/ 670659 h 4524375"/>
              <a:gd name="connsiteX6959" fmla="*/ 2452532 w 12191999"/>
              <a:gd name="connsiteY6959" fmla="*/ 678596 h 4524375"/>
              <a:gd name="connsiteX6960" fmla="*/ 2457295 w 12191999"/>
              <a:gd name="connsiteY6960" fmla="*/ 686532 h 4524375"/>
              <a:gd name="connsiteX6961" fmla="*/ 2461263 w 12191999"/>
              <a:gd name="connsiteY6961" fmla="*/ 695660 h 4524375"/>
              <a:gd name="connsiteX6962" fmla="*/ 2465231 w 12191999"/>
              <a:gd name="connsiteY6962" fmla="*/ 704787 h 4524375"/>
              <a:gd name="connsiteX6963" fmla="*/ 2468803 w 12191999"/>
              <a:gd name="connsiteY6963" fmla="*/ 715105 h 4524375"/>
              <a:gd name="connsiteX6964" fmla="*/ 2472375 w 12191999"/>
              <a:gd name="connsiteY6964" fmla="*/ 725820 h 4524375"/>
              <a:gd name="connsiteX6965" fmla="*/ 2475356 w 12191999"/>
              <a:gd name="connsiteY6965" fmla="*/ 736253 h 4524375"/>
              <a:gd name="connsiteX6966" fmla="*/ 2477930 w 12191999"/>
              <a:gd name="connsiteY6966" fmla="*/ 748439 h 4524375"/>
              <a:gd name="connsiteX6967" fmla="*/ 2475550 w 12191999"/>
              <a:gd name="connsiteY6967" fmla="*/ 736931 h 4524375"/>
              <a:gd name="connsiteX6968" fmla="*/ 2475356 w 12191999"/>
              <a:gd name="connsiteY6968" fmla="*/ 736253 h 4524375"/>
              <a:gd name="connsiteX6969" fmla="*/ 2471978 w 12191999"/>
              <a:gd name="connsiteY6969" fmla="*/ 720264 h 4524375"/>
              <a:gd name="connsiteX6970" fmla="*/ 2466819 w 12191999"/>
              <a:gd name="connsiteY6970" fmla="*/ 696850 h 4524375"/>
              <a:gd name="connsiteX6971" fmla="*/ 2464438 w 12191999"/>
              <a:gd name="connsiteY6971" fmla="*/ 678199 h 4524375"/>
              <a:gd name="connsiteX6972" fmla="*/ 2462851 w 12191999"/>
              <a:gd name="connsiteY6972" fmla="*/ 663516 h 4524375"/>
              <a:gd name="connsiteX6973" fmla="*/ 2462057 w 12191999"/>
              <a:gd name="connsiteY6973" fmla="*/ 657166 h 4524375"/>
              <a:gd name="connsiteX6974" fmla="*/ 2462057 w 12191999"/>
              <a:gd name="connsiteY6974" fmla="*/ 652405 h 4524375"/>
              <a:gd name="connsiteX6975" fmla="*/ 2462851 w 12191999"/>
              <a:gd name="connsiteY6975" fmla="*/ 647642 h 4524375"/>
              <a:gd name="connsiteX6976" fmla="*/ 2463644 w 12191999"/>
              <a:gd name="connsiteY6976" fmla="*/ 643674 h 4524375"/>
              <a:gd name="connsiteX6977" fmla="*/ 2464835 w 12191999"/>
              <a:gd name="connsiteY6977" fmla="*/ 640499 h 4524375"/>
              <a:gd name="connsiteX6978" fmla="*/ 2465629 w 12191999"/>
              <a:gd name="connsiteY6978" fmla="*/ 637721 h 4524375"/>
              <a:gd name="connsiteX6979" fmla="*/ 2467613 w 12191999"/>
              <a:gd name="connsiteY6979" fmla="*/ 634943 h 4524375"/>
              <a:gd name="connsiteX6980" fmla="*/ 2469200 w 12191999"/>
              <a:gd name="connsiteY6980" fmla="*/ 632959 h 4524375"/>
              <a:gd name="connsiteX6981" fmla="*/ 2471185 w 12191999"/>
              <a:gd name="connsiteY6981" fmla="*/ 631372 h 4524375"/>
              <a:gd name="connsiteX6982" fmla="*/ 2473962 w 12191999"/>
              <a:gd name="connsiteY6982" fmla="*/ 630182 h 4524375"/>
              <a:gd name="connsiteX6983" fmla="*/ 2478328 w 12191999"/>
              <a:gd name="connsiteY6983" fmla="*/ 627007 h 4524375"/>
              <a:gd name="connsiteX6984" fmla="*/ 2484677 w 12191999"/>
              <a:gd name="connsiteY6984" fmla="*/ 624626 h 4524375"/>
              <a:gd name="connsiteX6985" fmla="*/ 2490630 w 12191999"/>
              <a:gd name="connsiteY6985" fmla="*/ 620260 h 4524375"/>
              <a:gd name="connsiteX6986" fmla="*/ 2496980 w 12191999"/>
              <a:gd name="connsiteY6986" fmla="*/ 615895 h 4524375"/>
              <a:gd name="connsiteX6987" fmla="*/ 2500551 w 12191999"/>
              <a:gd name="connsiteY6987" fmla="*/ 612720 h 4524375"/>
              <a:gd name="connsiteX6988" fmla="*/ 2503726 w 12191999"/>
              <a:gd name="connsiteY6988" fmla="*/ 609149 h 4524375"/>
              <a:gd name="connsiteX6989" fmla="*/ 2507298 w 12191999"/>
              <a:gd name="connsiteY6989" fmla="*/ 605180 h 4524375"/>
              <a:gd name="connsiteX6990" fmla="*/ 2510869 w 12191999"/>
              <a:gd name="connsiteY6990" fmla="*/ 600021 h 4524375"/>
              <a:gd name="connsiteX6991" fmla="*/ 2514441 w 12191999"/>
              <a:gd name="connsiteY6991" fmla="*/ 594466 h 4524375"/>
              <a:gd name="connsiteX6992" fmla="*/ 2518012 w 12191999"/>
              <a:gd name="connsiteY6992" fmla="*/ 588117 h 4524375"/>
              <a:gd name="connsiteX6993" fmla="*/ 2483883 w 12191999"/>
              <a:gd name="connsiteY6993" fmla="*/ 440095 h 4524375"/>
              <a:gd name="connsiteX6994" fmla="*/ 2568015 w 12191999"/>
              <a:gd name="connsiteY6994" fmla="*/ 455572 h 4524375"/>
              <a:gd name="connsiteX6995" fmla="*/ 2573571 w 12191999"/>
              <a:gd name="connsiteY6995" fmla="*/ 450810 h 4524375"/>
              <a:gd name="connsiteX6996" fmla="*/ 2578730 w 12191999"/>
              <a:gd name="connsiteY6996" fmla="*/ 448429 h 4524375"/>
              <a:gd name="connsiteX6997" fmla="*/ 2580715 w 12191999"/>
              <a:gd name="connsiteY6997" fmla="*/ 447238 h 4524375"/>
              <a:gd name="connsiteX6998" fmla="*/ 2582302 w 12191999"/>
              <a:gd name="connsiteY6998" fmla="*/ 446842 h 4524375"/>
              <a:gd name="connsiteX6999" fmla="*/ 2584286 w 12191999"/>
              <a:gd name="connsiteY6999" fmla="*/ 447238 h 4524375"/>
              <a:gd name="connsiteX7000" fmla="*/ 2585080 w 12191999"/>
              <a:gd name="connsiteY7000" fmla="*/ 447238 h 4524375"/>
              <a:gd name="connsiteX7001" fmla="*/ 2586667 w 12191999"/>
              <a:gd name="connsiteY7001" fmla="*/ 448429 h 4524375"/>
              <a:gd name="connsiteX7002" fmla="*/ 2587064 w 12191999"/>
              <a:gd name="connsiteY7002" fmla="*/ 449222 h 4524375"/>
              <a:gd name="connsiteX7003" fmla="*/ 2588652 w 12191999"/>
              <a:gd name="connsiteY7003" fmla="*/ 452001 h 4524375"/>
              <a:gd name="connsiteX7004" fmla="*/ 2589842 w 12191999"/>
              <a:gd name="connsiteY7004" fmla="*/ 455969 h 4524375"/>
              <a:gd name="connsiteX7005" fmla="*/ 2589842 w 12191999"/>
              <a:gd name="connsiteY7005" fmla="*/ 460334 h 4524375"/>
              <a:gd name="connsiteX7006" fmla="*/ 2591033 w 12191999"/>
              <a:gd name="connsiteY7006" fmla="*/ 461128 h 4524375"/>
              <a:gd name="connsiteX7007" fmla="*/ 2592223 w 12191999"/>
              <a:gd name="connsiteY7007" fmla="*/ 462715 h 4524375"/>
              <a:gd name="connsiteX7008" fmla="*/ 2593811 w 12191999"/>
              <a:gd name="connsiteY7008" fmla="*/ 465890 h 4524375"/>
              <a:gd name="connsiteX7009" fmla="*/ 2595398 w 12191999"/>
              <a:gd name="connsiteY7009" fmla="*/ 471049 h 4524375"/>
              <a:gd name="connsiteX7010" fmla="*/ 2595795 w 12191999"/>
              <a:gd name="connsiteY7010" fmla="*/ 477001 h 4524375"/>
              <a:gd name="connsiteX7011" fmla="*/ 2596985 w 12191999"/>
              <a:gd name="connsiteY7011" fmla="*/ 492478 h 4524375"/>
              <a:gd name="connsiteX7012" fmla="*/ 2598176 w 12191999"/>
              <a:gd name="connsiteY7012" fmla="*/ 510733 h 4524375"/>
              <a:gd name="connsiteX7013" fmla="*/ 2598969 w 12191999"/>
              <a:gd name="connsiteY7013" fmla="*/ 519860 h 4524375"/>
              <a:gd name="connsiteX7014" fmla="*/ 2600160 w 12191999"/>
              <a:gd name="connsiteY7014" fmla="*/ 529781 h 4524375"/>
              <a:gd name="connsiteX7015" fmla="*/ 2601747 w 12191999"/>
              <a:gd name="connsiteY7015" fmla="*/ 539305 h 4524375"/>
              <a:gd name="connsiteX7016" fmla="*/ 2604525 w 12191999"/>
              <a:gd name="connsiteY7016" fmla="*/ 549226 h 4524375"/>
              <a:gd name="connsiteX7017" fmla="*/ 2607303 w 12191999"/>
              <a:gd name="connsiteY7017" fmla="*/ 558353 h 4524375"/>
              <a:gd name="connsiteX7018" fmla="*/ 2611272 w 12191999"/>
              <a:gd name="connsiteY7018" fmla="*/ 567084 h 4524375"/>
              <a:gd name="connsiteX7019" fmla="*/ 2614050 w 12191999"/>
              <a:gd name="connsiteY7019" fmla="*/ 571449 h 4524375"/>
              <a:gd name="connsiteX7020" fmla="*/ 2616431 w 12191999"/>
              <a:gd name="connsiteY7020" fmla="*/ 575418 h 4524375"/>
              <a:gd name="connsiteX7021" fmla="*/ 2619606 w 12191999"/>
              <a:gd name="connsiteY7021" fmla="*/ 579386 h 4524375"/>
              <a:gd name="connsiteX7022" fmla="*/ 2623177 w 12191999"/>
              <a:gd name="connsiteY7022" fmla="*/ 582957 h 4524375"/>
              <a:gd name="connsiteX7023" fmla="*/ 2628336 w 12191999"/>
              <a:gd name="connsiteY7023" fmla="*/ 583354 h 4524375"/>
              <a:gd name="connsiteX7024" fmla="*/ 2633099 w 12191999"/>
              <a:gd name="connsiteY7024" fmla="*/ 583354 h 4524375"/>
              <a:gd name="connsiteX7025" fmla="*/ 2637861 w 12191999"/>
              <a:gd name="connsiteY7025" fmla="*/ 582957 h 4524375"/>
              <a:gd name="connsiteX7026" fmla="*/ 2641829 w 12191999"/>
              <a:gd name="connsiteY7026" fmla="*/ 581767 h 4524375"/>
              <a:gd name="connsiteX7027" fmla="*/ 2645798 w 12191999"/>
              <a:gd name="connsiteY7027" fmla="*/ 580577 h 4524375"/>
              <a:gd name="connsiteX7028" fmla="*/ 2649766 w 12191999"/>
              <a:gd name="connsiteY7028" fmla="*/ 578989 h 4524375"/>
              <a:gd name="connsiteX7029" fmla="*/ 2653338 w 12191999"/>
              <a:gd name="connsiteY7029" fmla="*/ 576211 h 4524375"/>
              <a:gd name="connsiteX7030" fmla="*/ 2656910 w 12191999"/>
              <a:gd name="connsiteY7030" fmla="*/ 573830 h 4524375"/>
              <a:gd name="connsiteX7031" fmla="*/ 2660085 w 12191999"/>
              <a:gd name="connsiteY7031" fmla="*/ 570655 h 4524375"/>
              <a:gd name="connsiteX7032" fmla="*/ 2663259 w 12191999"/>
              <a:gd name="connsiteY7032" fmla="*/ 567084 h 4524375"/>
              <a:gd name="connsiteX7033" fmla="*/ 2666037 w 12191999"/>
              <a:gd name="connsiteY7033" fmla="*/ 563909 h 4524375"/>
              <a:gd name="connsiteX7034" fmla="*/ 2668815 w 12191999"/>
              <a:gd name="connsiteY7034" fmla="*/ 559544 h 4524375"/>
              <a:gd name="connsiteX7035" fmla="*/ 2673577 w 12191999"/>
              <a:gd name="connsiteY7035" fmla="*/ 550020 h 4524375"/>
              <a:gd name="connsiteX7036" fmla="*/ 2678339 w 12191999"/>
              <a:gd name="connsiteY7036" fmla="*/ 540099 h 4524375"/>
              <a:gd name="connsiteX7037" fmla="*/ 2682308 w 12191999"/>
              <a:gd name="connsiteY7037" fmla="*/ 528988 h 4524375"/>
              <a:gd name="connsiteX7038" fmla="*/ 2686276 w 12191999"/>
              <a:gd name="connsiteY7038" fmla="*/ 516685 h 4524375"/>
              <a:gd name="connsiteX7039" fmla="*/ 2694610 w 12191999"/>
              <a:gd name="connsiteY7039" fmla="*/ 489700 h 4524375"/>
              <a:gd name="connsiteX7040" fmla="*/ 2703738 w 12191999"/>
              <a:gd name="connsiteY7040" fmla="*/ 461921 h 4524375"/>
              <a:gd name="connsiteX7041" fmla="*/ 2708500 w 12191999"/>
              <a:gd name="connsiteY7041" fmla="*/ 447238 h 4524375"/>
              <a:gd name="connsiteX7042" fmla="*/ 2714056 w 12191999"/>
              <a:gd name="connsiteY7042" fmla="*/ 433349 h 4524375"/>
              <a:gd name="connsiteX7043" fmla="*/ 2704928 w 12191999"/>
              <a:gd name="connsiteY7043" fmla="*/ 411523 h 4524375"/>
              <a:gd name="connsiteX7044" fmla="*/ 2743819 w 12191999"/>
              <a:gd name="connsiteY7044" fmla="*/ 396840 h 4524375"/>
              <a:gd name="connsiteX7045" fmla="*/ 2746201 w 12191999"/>
              <a:gd name="connsiteY7045" fmla="*/ 397237 h 4524375"/>
              <a:gd name="connsiteX7046" fmla="*/ 2747392 w 12191999"/>
              <a:gd name="connsiteY7046" fmla="*/ 398824 h 4524375"/>
              <a:gd name="connsiteX7047" fmla="*/ 2748185 w 12191999"/>
              <a:gd name="connsiteY7047" fmla="*/ 401205 h 4524375"/>
              <a:gd name="connsiteX7048" fmla="*/ 2748185 w 12191999"/>
              <a:gd name="connsiteY7048" fmla="*/ 404380 h 4524375"/>
              <a:gd name="connsiteX7049" fmla="*/ 2746994 w 12191999"/>
              <a:gd name="connsiteY7049" fmla="*/ 407952 h 4524375"/>
              <a:gd name="connsiteX7050" fmla="*/ 2746201 w 12191999"/>
              <a:gd name="connsiteY7050" fmla="*/ 412316 h 4524375"/>
              <a:gd name="connsiteX7051" fmla="*/ 2741835 w 12191999"/>
              <a:gd name="connsiteY7051" fmla="*/ 422635 h 4524375"/>
              <a:gd name="connsiteX7052" fmla="*/ 2729931 w 12191999"/>
              <a:gd name="connsiteY7052" fmla="*/ 449222 h 4524375"/>
              <a:gd name="connsiteX7053" fmla="*/ 2722787 w 12191999"/>
              <a:gd name="connsiteY7053" fmla="*/ 465096 h 4524375"/>
              <a:gd name="connsiteX7054" fmla="*/ 2716040 w 12191999"/>
              <a:gd name="connsiteY7054" fmla="*/ 481763 h 4524375"/>
              <a:gd name="connsiteX7055" fmla="*/ 2713262 w 12191999"/>
              <a:gd name="connsiteY7055" fmla="*/ 490494 h 4524375"/>
              <a:gd name="connsiteX7056" fmla="*/ 2710087 w 12191999"/>
              <a:gd name="connsiteY7056" fmla="*/ 499621 h 4524375"/>
              <a:gd name="connsiteX7057" fmla="*/ 2707707 w 12191999"/>
              <a:gd name="connsiteY7057" fmla="*/ 508749 h 4524375"/>
              <a:gd name="connsiteX7058" fmla="*/ 2705722 w 12191999"/>
              <a:gd name="connsiteY7058" fmla="*/ 517479 h 4524375"/>
              <a:gd name="connsiteX7059" fmla="*/ 2704135 w 12191999"/>
              <a:gd name="connsiteY7059" fmla="*/ 526606 h 4524375"/>
              <a:gd name="connsiteX7060" fmla="*/ 2702944 w 12191999"/>
              <a:gd name="connsiteY7060" fmla="*/ 535733 h 4524375"/>
              <a:gd name="connsiteX7061" fmla="*/ 2702547 w 12191999"/>
              <a:gd name="connsiteY7061" fmla="*/ 544861 h 4524375"/>
              <a:gd name="connsiteX7062" fmla="*/ 2702547 w 12191999"/>
              <a:gd name="connsiteY7062" fmla="*/ 553988 h 4524375"/>
              <a:gd name="connsiteX7063" fmla="*/ 2703738 w 12191999"/>
              <a:gd name="connsiteY7063" fmla="*/ 563115 h 4524375"/>
              <a:gd name="connsiteX7064" fmla="*/ 2704928 w 12191999"/>
              <a:gd name="connsiteY7064" fmla="*/ 571846 h 4524375"/>
              <a:gd name="connsiteX7065" fmla="*/ 2707707 w 12191999"/>
              <a:gd name="connsiteY7065" fmla="*/ 580577 h 4524375"/>
              <a:gd name="connsiteX7066" fmla="*/ 2711675 w 12191999"/>
              <a:gd name="connsiteY7066" fmla="*/ 588910 h 4524375"/>
              <a:gd name="connsiteX7067" fmla="*/ 2716040 w 12191999"/>
              <a:gd name="connsiteY7067" fmla="*/ 597244 h 4524375"/>
              <a:gd name="connsiteX7068" fmla="*/ 2721596 w 12191999"/>
              <a:gd name="connsiteY7068" fmla="*/ 605180 h 4524375"/>
              <a:gd name="connsiteX7069" fmla="*/ 2728739 w 12191999"/>
              <a:gd name="connsiteY7069" fmla="*/ 612720 h 4524375"/>
              <a:gd name="connsiteX7070" fmla="*/ 2737073 w 12191999"/>
              <a:gd name="connsiteY7070" fmla="*/ 619863 h 4524375"/>
              <a:gd name="connsiteX7071" fmla="*/ 2737470 w 12191999"/>
              <a:gd name="connsiteY7071" fmla="*/ 610736 h 4524375"/>
              <a:gd name="connsiteX7072" fmla="*/ 2739454 w 12191999"/>
              <a:gd name="connsiteY7072" fmla="*/ 598037 h 4524375"/>
              <a:gd name="connsiteX7073" fmla="*/ 2742629 w 12191999"/>
              <a:gd name="connsiteY7073" fmla="*/ 583354 h 4524375"/>
              <a:gd name="connsiteX7074" fmla="*/ 2746597 w 12191999"/>
              <a:gd name="connsiteY7074" fmla="*/ 567084 h 4524375"/>
              <a:gd name="connsiteX7075" fmla="*/ 2750962 w 12191999"/>
              <a:gd name="connsiteY7075" fmla="*/ 550020 h 4524375"/>
              <a:gd name="connsiteX7076" fmla="*/ 2756122 w 12191999"/>
              <a:gd name="connsiteY7076" fmla="*/ 532162 h 4524375"/>
              <a:gd name="connsiteX7077" fmla="*/ 2761678 w 12191999"/>
              <a:gd name="connsiteY7077" fmla="*/ 515495 h 4524375"/>
              <a:gd name="connsiteX7078" fmla="*/ 2768424 w 12191999"/>
              <a:gd name="connsiteY7078" fmla="*/ 499621 h 4524375"/>
              <a:gd name="connsiteX7079" fmla="*/ 2774377 w 12191999"/>
              <a:gd name="connsiteY7079" fmla="*/ 484938 h 4524375"/>
              <a:gd name="connsiteX7080" fmla="*/ 2777948 w 12191999"/>
              <a:gd name="connsiteY7080" fmla="*/ 478589 h 4524375"/>
              <a:gd name="connsiteX7081" fmla="*/ 2781520 w 12191999"/>
              <a:gd name="connsiteY7081" fmla="*/ 473033 h 4524375"/>
              <a:gd name="connsiteX7082" fmla="*/ 2784298 w 12191999"/>
              <a:gd name="connsiteY7082" fmla="*/ 468271 h 4524375"/>
              <a:gd name="connsiteX7083" fmla="*/ 2787870 w 12191999"/>
              <a:gd name="connsiteY7083" fmla="*/ 463905 h 4524375"/>
              <a:gd name="connsiteX7084" fmla="*/ 2791045 w 12191999"/>
              <a:gd name="connsiteY7084" fmla="*/ 461128 h 4524375"/>
              <a:gd name="connsiteX7085" fmla="*/ 2794616 w 12191999"/>
              <a:gd name="connsiteY7085" fmla="*/ 459143 h 4524375"/>
              <a:gd name="connsiteX7086" fmla="*/ 2797791 w 12191999"/>
              <a:gd name="connsiteY7086" fmla="*/ 457953 h 4524375"/>
              <a:gd name="connsiteX7087" fmla="*/ 2798981 w 12191999"/>
              <a:gd name="connsiteY7087" fmla="*/ 457953 h 4524375"/>
              <a:gd name="connsiteX7088" fmla="*/ 2800569 w 12191999"/>
              <a:gd name="connsiteY7088" fmla="*/ 457953 h 4524375"/>
              <a:gd name="connsiteX7089" fmla="*/ 2802156 w 12191999"/>
              <a:gd name="connsiteY7089" fmla="*/ 459143 h 4524375"/>
              <a:gd name="connsiteX7090" fmla="*/ 2803744 w 12191999"/>
              <a:gd name="connsiteY7090" fmla="*/ 459541 h 4524375"/>
              <a:gd name="connsiteX7091" fmla="*/ 2806918 w 12191999"/>
              <a:gd name="connsiteY7091" fmla="*/ 462715 h 4524375"/>
              <a:gd name="connsiteX7092" fmla="*/ 2809696 w 12191999"/>
              <a:gd name="connsiteY7092" fmla="*/ 466684 h 4524375"/>
              <a:gd name="connsiteX7093" fmla="*/ 2812474 w 12191999"/>
              <a:gd name="connsiteY7093" fmla="*/ 472636 h 4524375"/>
              <a:gd name="connsiteX7094" fmla="*/ 2815253 w 12191999"/>
              <a:gd name="connsiteY7094" fmla="*/ 479779 h 4524375"/>
              <a:gd name="connsiteX7095" fmla="*/ 2817237 w 12191999"/>
              <a:gd name="connsiteY7095" fmla="*/ 488907 h 4524375"/>
              <a:gd name="connsiteX7096" fmla="*/ 2813268 w 12191999"/>
              <a:gd name="connsiteY7096" fmla="*/ 488907 h 4524375"/>
              <a:gd name="connsiteX7097" fmla="*/ 2809300 w 12191999"/>
              <a:gd name="connsiteY7097" fmla="*/ 488907 h 4524375"/>
              <a:gd name="connsiteX7098" fmla="*/ 2805728 w 12191999"/>
              <a:gd name="connsiteY7098" fmla="*/ 489700 h 4524375"/>
              <a:gd name="connsiteX7099" fmla="*/ 2802156 w 12191999"/>
              <a:gd name="connsiteY7099" fmla="*/ 491287 h 4524375"/>
              <a:gd name="connsiteX7100" fmla="*/ 2798981 w 12191999"/>
              <a:gd name="connsiteY7100" fmla="*/ 492875 h 4524375"/>
              <a:gd name="connsiteX7101" fmla="*/ 2796203 w 12191999"/>
              <a:gd name="connsiteY7101" fmla="*/ 495256 h 4524375"/>
              <a:gd name="connsiteX7102" fmla="*/ 2793425 w 12191999"/>
              <a:gd name="connsiteY7102" fmla="*/ 498431 h 4524375"/>
              <a:gd name="connsiteX7103" fmla="*/ 2791045 w 12191999"/>
              <a:gd name="connsiteY7103" fmla="*/ 501606 h 4524375"/>
              <a:gd name="connsiteX7104" fmla="*/ 2789060 w 12191999"/>
              <a:gd name="connsiteY7104" fmla="*/ 505574 h 4524375"/>
              <a:gd name="connsiteX7105" fmla="*/ 2787473 w 12191999"/>
              <a:gd name="connsiteY7105" fmla="*/ 509542 h 4524375"/>
              <a:gd name="connsiteX7106" fmla="*/ 2785886 w 12191999"/>
              <a:gd name="connsiteY7106" fmla="*/ 513510 h 4524375"/>
              <a:gd name="connsiteX7107" fmla="*/ 2784298 w 12191999"/>
              <a:gd name="connsiteY7107" fmla="*/ 518669 h 4524375"/>
              <a:gd name="connsiteX7108" fmla="*/ 2782314 w 12191999"/>
              <a:gd name="connsiteY7108" fmla="*/ 528988 h 4524375"/>
              <a:gd name="connsiteX7109" fmla="*/ 2781520 w 12191999"/>
              <a:gd name="connsiteY7109" fmla="*/ 539305 h 4524375"/>
              <a:gd name="connsiteX7110" fmla="*/ 2781123 w 12191999"/>
              <a:gd name="connsiteY7110" fmla="*/ 551211 h 4524375"/>
              <a:gd name="connsiteX7111" fmla="*/ 2781123 w 12191999"/>
              <a:gd name="connsiteY7111" fmla="*/ 563115 h 4524375"/>
              <a:gd name="connsiteX7112" fmla="*/ 2781917 w 12191999"/>
              <a:gd name="connsiteY7112" fmla="*/ 575418 h 4524375"/>
              <a:gd name="connsiteX7113" fmla="*/ 2783504 w 12191999"/>
              <a:gd name="connsiteY7113" fmla="*/ 586926 h 4524375"/>
              <a:gd name="connsiteX7114" fmla="*/ 2785488 w 12191999"/>
              <a:gd name="connsiteY7114" fmla="*/ 598831 h 4524375"/>
              <a:gd name="connsiteX7115" fmla="*/ 2787870 w 12191999"/>
              <a:gd name="connsiteY7115" fmla="*/ 609149 h 4524375"/>
              <a:gd name="connsiteX7116" fmla="*/ 2790647 w 12191999"/>
              <a:gd name="connsiteY7116" fmla="*/ 619467 h 4524375"/>
              <a:gd name="connsiteX7117" fmla="*/ 2793425 w 12191999"/>
              <a:gd name="connsiteY7117" fmla="*/ 628594 h 4524375"/>
              <a:gd name="connsiteX7118" fmla="*/ 2860493 w 12191999"/>
              <a:gd name="connsiteY7118" fmla="*/ 638118 h 4524375"/>
              <a:gd name="connsiteX7119" fmla="*/ 2838270 w 12191999"/>
              <a:gd name="connsiteY7119" fmla="*/ 450810 h 4524375"/>
              <a:gd name="connsiteX7120" fmla="*/ 2855334 w 12191999"/>
              <a:gd name="connsiteY7120" fmla="*/ 452001 h 4524375"/>
              <a:gd name="connsiteX7121" fmla="*/ 2873192 w 12191999"/>
              <a:gd name="connsiteY7121" fmla="*/ 453588 h 4524375"/>
              <a:gd name="connsiteX7122" fmla="*/ 2890256 w 12191999"/>
              <a:gd name="connsiteY7122" fmla="*/ 455572 h 4524375"/>
              <a:gd name="connsiteX7123" fmla="*/ 2908115 w 12191999"/>
              <a:gd name="connsiteY7123" fmla="*/ 458350 h 4524375"/>
              <a:gd name="connsiteX7124" fmla="*/ 2925179 w 12191999"/>
              <a:gd name="connsiteY7124" fmla="*/ 461525 h 4524375"/>
              <a:gd name="connsiteX7125" fmla="*/ 2943037 w 12191999"/>
              <a:gd name="connsiteY7125" fmla="*/ 465493 h 4524375"/>
              <a:gd name="connsiteX7126" fmla="*/ 2960499 w 12191999"/>
              <a:gd name="connsiteY7126" fmla="*/ 469461 h 4524375"/>
              <a:gd name="connsiteX7127" fmla="*/ 2978357 w 12191999"/>
              <a:gd name="connsiteY7127" fmla="*/ 474224 h 4524375"/>
              <a:gd name="connsiteX7128" fmla="*/ 3013280 w 12191999"/>
              <a:gd name="connsiteY7128" fmla="*/ 483748 h 4524375"/>
              <a:gd name="connsiteX7129" fmla="*/ 3048996 w 12191999"/>
              <a:gd name="connsiteY7129" fmla="*/ 494859 h 4524375"/>
              <a:gd name="connsiteX7130" fmla="*/ 3120429 w 12191999"/>
              <a:gd name="connsiteY7130" fmla="*/ 518273 h 4524375"/>
              <a:gd name="connsiteX7131" fmla="*/ 3156145 w 12191999"/>
              <a:gd name="connsiteY7131" fmla="*/ 529384 h 4524375"/>
              <a:gd name="connsiteX7132" fmla="*/ 3192656 w 12191999"/>
              <a:gd name="connsiteY7132" fmla="*/ 540496 h 4524375"/>
              <a:gd name="connsiteX7133" fmla="*/ 3228769 w 12191999"/>
              <a:gd name="connsiteY7133" fmla="*/ 551211 h 4524375"/>
              <a:gd name="connsiteX7134" fmla="*/ 3247024 w 12191999"/>
              <a:gd name="connsiteY7134" fmla="*/ 555575 h 4524375"/>
              <a:gd name="connsiteX7135" fmla="*/ 3265279 w 12191999"/>
              <a:gd name="connsiteY7135" fmla="*/ 560338 h 4524375"/>
              <a:gd name="connsiteX7136" fmla="*/ 3283137 w 12191999"/>
              <a:gd name="connsiteY7136" fmla="*/ 564306 h 4524375"/>
              <a:gd name="connsiteX7137" fmla="*/ 3301392 w 12191999"/>
              <a:gd name="connsiteY7137" fmla="*/ 567878 h 4524375"/>
              <a:gd name="connsiteX7138" fmla="*/ 3319647 w 12191999"/>
              <a:gd name="connsiteY7138" fmla="*/ 570655 h 4524375"/>
              <a:gd name="connsiteX7139" fmla="*/ 3337902 w 12191999"/>
              <a:gd name="connsiteY7139" fmla="*/ 573433 h 4524375"/>
              <a:gd name="connsiteX7140" fmla="*/ 3356554 w 12191999"/>
              <a:gd name="connsiteY7140" fmla="*/ 575418 h 4524375"/>
              <a:gd name="connsiteX7141" fmla="*/ 3374809 w 12191999"/>
              <a:gd name="connsiteY7141" fmla="*/ 577005 h 4524375"/>
              <a:gd name="connsiteX7142" fmla="*/ 3393065 w 12191999"/>
              <a:gd name="connsiteY7142" fmla="*/ 577798 h 4524375"/>
              <a:gd name="connsiteX7143" fmla="*/ 3411717 w 12191999"/>
              <a:gd name="connsiteY7143" fmla="*/ 577798 h 4524375"/>
              <a:gd name="connsiteX7144" fmla="*/ 3407748 w 12191999"/>
              <a:gd name="connsiteY7144" fmla="*/ 563909 h 4524375"/>
              <a:gd name="connsiteX7145" fmla="*/ 3405366 w 12191999"/>
              <a:gd name="connsiteY7145" fmla="*/ 556766 h 4524375"/>
              <a:gd name="connsiteX7146" fmla="*/ 3402192 w 12191999"/>
              <a:gd name="connsiteY7146" fmla="*/ 550020 h 4524375"/>
              <a:gd name="connsiteX7147" fmla="*/ 3399017 w 12191999"/>
              <a:gd name="connsiteY7147" fmla="*/ 544067 h 4524375"/>
              <a:gd name="connsiteX7148" fmla="*/ 3396239 w 12191999"/>
              <a:gd name="connsiteY7148" fmla="*/ 537321 h 4524375"/>
              <a:gd name="connsiteX7149" fmla="*/ 3392271 w 12191999"/>
              <a:gd name="connsiteY7149" fmla="*/ 531765 h 4524375"/>
              <a:gd name="connsiteX7150" fmla="*/ 3387905 w 12191999"/>
              <a:gd name="connsiteY7150" fmla="*/ 525813 h 4524375"/>
              <a:gd name="connsiteX7151" fmla="*/ 3391478 w 12191999"/>
              <a:gd name="connsiteY7151" fmla="*/ 527400 h 4524375"/>
              <a:gd name="connsiteX7152" fmla="*/ 3394651 w 12191999"/>
              <a:gd name="connsiteY7152" fmla="*/ 529384 h 4524375"/>
              <a:gd name="connsiteX7153" fmla="*/ 3397826 w 12191999"/>
              <a:gd name="connsiteY7153" fmla="*/ 531368 h 4524375"/>
              <a:gd name="connsiteX7154" fmla="*/ 3400208 w 12191999"/>
              <a:gd name="connsiteY7154" fmla="*/ 533353 h 4524375"/>
              <a:gd name="connsiteX7155" fmla="*/ 3402192 w 12191999"/>
              <a:gd name="connsiteY7155" fmla="*/ 535733 h 4524375"/>
              <a:gd name="connsiteX7156" fmla="*/ 3404176 w 12191999"/>
              <a:gd name="connsiteY7156" fmla="*/ 538908 h 4524375"/>
              <a:gd name="connsiteX7157" fmla="*/ 3407748 w 12191999"/>
              <a:gd name="connsiteY7157" fmla="*/ 544861 h 4524375"/>
              <a:gd name="connsiteX7158" fmla="*/ 3410922 w 12191999"/>
              <a:gd name="connsiteY7158" fmla="*/ 552004 h 4524375"/>
              <a:gd name="connsiteX7159" fmla="*/ 3412907 w 12191999"/>
              <a:gd name="connsiteY7159" fmla="*/ 560338 h 4524375"/>
              <a:gd name="connsiteX7160" fmla="*/ 3413701 w 12191999"/>
              <a:gd name="connsiteY7160" fmla="*/ 568671 h 4524375"/>
              <a:gd name="connsiteX7161" fmla="*/ 3414891 w 12191999"/>
              <a:gd name="connsiteY7161" fmla="*/ 577798 h 4524375"/>
              <a:gd name="connsiteX7162" fmla="*/ 3424019 w 12191999"/>
              <a:gd name="connsiteY7162" fmla="*/ 577402 h 4524375"/>
              <a:gd name="connsiteX7163" fmla="*/ 3432750 w 12191999"/>
              <a:gd name="connsiteY7163" fmla="*/ 577402 h 4524375"/>
              <a:gd name="connsiteX7164" fmla="*/ 3432750 w 12191999"/>
              <a:gd name="connsiteY7164" fmla="*/ 586926 h 4524375"/>
              <a:gd name="connsiteX7165" fmla="*/ 3433146 w 12191999"/>
              <a:gd name="connsiteY7165" fmla="*/ 595656 h 4524375"/>
              <a:gd name="connsiteX7166" fmla="*/ 3433543 w 12191999"/>
              <a:gd name="connsiteY7166" fmla="*/ 603593 h 4524375"/>
              <a:gd name="connsiteX7167" fmla="*/ 3434734 w 12191999"/>
              <a:gd name="connsiteY7167" fmla="*/ 611133 h 4524375"/>
              <a:gd name="connsiteX7168" fmla="*/ 3435924 w 12191999"/>
              <a:gd name="connsiteY7168" fmla="*/ 617879 h 4524375"/>
              <a:gd name="connsiteX7169" fmla="*/ 3437512 w 12191999"/>
              <a:gd name="connsiteY7169" fmla="*/ 624626 h 4524375"/>
              <a:gd name="connsiteX7170" fmla="*/ 3439496 w 12191999"/>
              <a:gd name="connsiteY7170" fmla="*/ 630182 h 4524375"/>
              <a:gd name="connsiteX7171" fmla="*/ 3441877 w 12191999"/>
              <a:gd name="connsiteY7171" fmla="*/ 634943 h 4524375"/>
              <a:gd name="connsiteX7172" fmla="*/ 3444258 w 12191999"/>
              <a:gd name="connsiteY7172" fmla="*/ 639706 h 4524375"/>
              <a:gd name="connsiteX7173" fmla="*/ 3446639 w 12191999"/>
              <a:gd name="connsiteY7173" fmla="*/ 643674 h 4524375"/>
              <a:gd name="connsiteX7174" fmla="*/ 3449814 w 12191999"/>
              <a:gd name="connsiteY7174" fmla="*/ 647245 h 4524375"/>
              <a:gd name="connsiteX7175" fmla="*/ 3452989 w 12191999"/>
              <a:gd name="connsiteY7175" fmla="*/ 650817 h 4524375"/>
              <a:gd name="connsiteX7176" fmla="*/ 3455767 w 12191999"/>
              <a:gd name="connsiteY7176" fmla="*/ 653198 h 4524375"/>
              <a:gd name="connsiteX7177" fmla="*/ 3459338 w 12191999"/>
              <a:gd name="connsiteY7177" fmla="*/ 656373 h 4524375"/>
              <a:gd name="connsiteX7178" fmla="*/ 3466482 w 12191999"/>
              <a:gd name="connsiteY7178" fmla="*/ 660341 h 4524375"/>
              <a:gd name="connsiteX7179" fmla="*/ 3474022 w 12191999"/>
              <a:gd name="connsiteY7179" fmla="*/ 663913 h 4524375"/>
              <a:gd name="connsiteX7180" fmla="*/ 3482355 w 12191999"/>
              <a:gd name="connsiteY7180" fmla="*/ 667088 h 4524375"/>
              <a:gd name="connsiteX7181" fmla="*/ 3498230 w 12191999"/>
              <a:gd name="connsiteY7181" fmla="*/ 671849 h 4524375"/>
              <a:gd name="connsiteX7182" fmla="*/ 3506563 w 12191999"/>
              <a:gd name="connsiteY7182" fmla="*/ 675024 h 4524375"/>
              <a:gd name="connsiteX7183" fmla="*/ 3514501 w 12191999"/>
              <a:gd name="connsiteY7183" fmla="*/ 678596 h 4524375"/>
              <a:gd name="connsiteX7184" fmla="*/ 3522438 w 12191999"/>
              <a:gd name="connsiteY7184" fmla="*/ 682564 h 4524375"/>
              <a:gd name="connsiteX7185" fmla="*/ 3526009 w 12191999"/>
              <a:gd name="connsiteY7185" fmla="*/ 685342 h 4524375"/>
              <a:gd name="connsiteX7186" fmla="*/ 3530374 w 12191999"/>
              <a:gd name="connsiteY7186" fmla="*/ 688120 h 4524375"/>
              <a:gd name="connsiteX7187" fmla="*/ 3527596 w 12191999"/>
              <a:gd name="connsiteY7187" fmla="*/ 647245 h 4524375"/>
              <a:gd name="connsiteX7188" fmla="*/ 3525612 w 12191999"/>
              <a:gd name="connsiteY7188" fmla="*/ 607561 h 4524375"/>
              <a:gd name="connsiteX7189" fmla="*/ 3522438 w 12191999"/>
              <a:gd name="connsiteY7189" fmla="*/ 570259 h 4524375"/>
              <a:gd name="connsiteX7190" fmla="*/ 3520056 w 12191999"/>
              <a:gd name="connsiteY7190" fmla="*/ 534940 h 4524375"/>
              <a:gd name="connsiteX7191" fmla="*/ 3516881 w 12191999"/>
              <a:gd name="connsiteY7191" fmla="*/ 502002 h 4524375"/>
              <a:gd name="connsiteX7192" fmla="*/ 3513707 w 12191999"/>
              <a:gd name="connsiteY7192" fmla="*/ 471445 h 4524375"/>
              <a:gd name="connsiteX7193" fmla="*/ 3510135 w 12191999"/>
              <a:gd name="connsiteY7193" fmla="*/ 444461 h 4524375"/>
              <a:gd name="connsiteX7194" fmla="*/ 3506563 w 12191999"/>
              <a:gd name="connsiteY7194" fmla="*/ 420650 h 4524375"/>
              <a:gd name="connsiteX7195" fmla="*/ 3506960 w 12191999"/>
              <a:gd name="connsiteY7195" fmla="*/ 411523 h 4524375"/>
              <a:gd name="connsiteX7196" fmla="*/ 3507357 w 12191999"/>
              <a:gd name="connsiteY7196" fmla="*/ 404777 h 4524375"/>
              <a:gd name="connsiteX7197" fmla="*/ 3508150 w 12191999"/>
              <a:gd name="connsiteY7197" fmla="*/ 399221 h 4524375"/>
              <a:gd name="connsiteX7198" fmla="*/ 3508945 w 12191999"/>
              <a:gd name="connsiteY7198" fmla="*/ 395649 h 4524375"/>
              <a:gd name="connsiteX7199" fmla="*/ 3510532 w 12191999"/>
              <a:gd name="connsiteY7199" fmla="*/ 393268 h 4524375"/>
              <a:gd name="connsiteX7200" fmla="*/ 3511325 w 12191999"/>
              <a:gd name="connsiteY7200" fmla="*/ 392871 h 4524375"/>
              <a:gd name="connsiteX7201" fmla="*/ 3513707 w 12191999"/>
              <a:gd name="connsiteY7201" fmla="*/ 392871 h 4524375"/>
              <a:gd name="connsiteX7202" fmla="*/ 3514897 w 12191999"/>
              <a:gd name="connsiteY7202" fmla="*/ 394062 h 4524375"/>
              <a:gd name="connsiteX7203" fmla="*/ 3516485 w 12191999"/>
              <a:gd name="connsiteY7203" fmla="*/ 396840 h 4524375"/>
              <a:gd name="connsiteX7204" fmla="*/ 3518469 w 12191999"/>
              <a:gd name="connsiteY7204" fmla="*/ 400411 h 4524375"/>
              <a:gd name="connsiteX7205" fmla="*/ 3523231 w 12191999"/>
              <a:gd name="connsiteY7205" fmla="*/ 410332 h 4524375"/>
              <a:gd name="connsiteX7206" fmla="*/ 3527596 w 12191999"/>
              <a:gd name="connsiteY7206" fmla="*/ 423031 h 4524375"/>
              <a:gd name="connsiteX7207" fmla="*/ 3532358 w 12191999"/>
              <a:gd name="connsiteY7207" fmla="*/ 437318 h 4524375"/>
              <a:gd name="connsiteX7208" fmla="*/ 3542677 w 12191999"/>
              <a:gd name="connsiteY7208" fmla="*/ 470255 h 4524375"/>
              <a:gd name="connsiteX7209" fmla="*/ 3552995 w 12191999"/>
              <a:gd name="connsiteY7209" fmla="*/ 502002 h 4524375"/>
              <a:gd name="connsiteX7210" fmla="*/ 3558153 w 12191999"/>
              <a:gd name="connsiteY7210" fmla="*/ 515495 h 4524375"/>
              <a:gd name="connsiteX7211" fmla="*/ 3562915 w 12191999"/>
              <a:gd name="connsiteY7211" fmla="*/ 526606 h 4524375"/>
              <a:gd name="connsiteX7212" fmla="*/ 3565297 w 12191999"/>
              <a:gd name="connsiteY7212" fmla="*/ 531368 h 4524375"/>
              <a:gd name="connsiteX7213" fmla="*/ 3567281 w 12191999"/>
              <a:gd name="connsiteY7213" fmla="*/ 534940 h 4524375"/>
              <a:gd name="connsiteX7214" fmla="*/ 3569663 w 12191999"/>
              <a:gd name="connsiteY7214" fmla="*/ 537321 h 4524375"/>
              <a:gd name="connsiteX7215" fmla="*/ 3571646 w 12191999"/>
              <a:gd name="connsiteY7215" fmla="*/ 538908 h 4524375"/>
              <a:gd name="connsiteX7216" fmla="*/ 3575218 w 12191999"/>
              <a:gd name="connsiteY7216" fmla="*/ 549226 h 4524375"/>
              <a:gd name="connsiteX7217" fmla="*/ 3579187 w 12191999"/>
              <a:gd name="connsiteY7217" fmla="*/ 558353 h 4524375"/>
              <a:gd name="connsiteX7218" fmla="*/ 3582758 w 12191999"/>
              <a:gd name="connsiteY7218" fmla="*/ 565894 h 4524375"/>
              <a:gd name="connsiteX7219" fmla="*/ 3586329 w 12191999"/>
              <a:gd name="connsiteY7219" fmla="*/ 572243 h 4524375"/>
              <a:gd name="connsiteX7220" fmla="*/ 3589901 w 12191999"/>
              <a:gd name="connsiteY7220" fmla="*/ 577402 h 4524375"/>
              <a:gd name="connsiteX7221" fmla="*/ 3593473 w 12191999"/>
              <a:gd name="connsiteY7221" fmla="*/ 581767 h 4524375"/>
              <a:gd name="connsiteX7222" fmla="*/ 3597045 w 12191999"/>
              <a:gd name="connsiteY7222" fmla="*/ 584942 h 4524375"/>
              <a:gd name="connsiteX7223" fmla="*/ 3600616 w 12191999"/>
              <a:gd name="connsiteY7223" fmla="*/ 587323 h 4524375"/>
              <a:gd name="connsiteX7224" fmla="*/ 3603393 w 12191999"/>
              <a:gd name="connsiteY7224" fmla="*/ 588910 h 4524375"/>
              <a:gd name="connsiteX7225" fmla="*/ 3606966 w 12191999"/>
              <a:gd name="connsiteY7225" fmla="*/ 589704 h 4524375"/>
              <a:gd name="connsiteX7226" fmla="*/ 3610140 w 12191999"/>
              <a:gd name="connsiteY7226" fmla="*/ 588910 h 4524375"/>
              <a:gd name="connsiteX7227" fmla="*/ 3613315 w 12191999"/>
              <a:gd name="connsiteY7227" fmla="*/ 588117 h 4524375"/>
              <a:gd name="connsiteX7228" fmla="*/ 3616886 w 12191999"/>
              <a:gd name="connsiteY7228" fmla="*/ 586529 h 4524375"/>
              <a:gd name="connsiteX7229" fmla="*/ 3619664 w 12191999"/>
              <a:gd name="connsiteY7229" fmla="*/ 584545 h 4524375"/>
              <a:gd name="connsiteX7230" fmla="*/ 3622839 w 12191999"/>
              <a:gd name="connsiteY7230" fmla="*/ 581370 h 4524375"/>
              <a:gd name="connsiteX7231" fmla="*/ 3625222 w 12191999"/>
              <a:gd name="connsiteY7231" fmla="*/ 577798 h 4524375"/>
              <a:gd name="connsiteX7232" fmla="*/ 3631571 w 12191999"/>
              <a:gd name="connsiteY7232" fmla="*/ 569862 h 4524375"/>
              <a:gd name="connsiteX7233" fmla="*/ 3637126 w 12191999"/>
              <a:gd name="connsiteY7233" fmla="*/ 559544 h 4524375"/>
              <a:gd name="connsiteX7234" fmla="*/ 3643079 w 12191999"/>
              <a:gd name="connsiteY7234" fmla="*/ 549226 h 4524375"/>
              <a:gd name="connsiteX7235" fmla="*/ 3648635 w 12191999"/>
              <a:gd name="connsiteY7235" fmla="*/ 536924 h 4524375"/>
              <a:gd name="connsiteX7236" fmla="*/ 3659350 w 12191999"/>
              <a:gd name="connsiteY7236" fmla="*/ 512717 h 4524375"/>
              <a:gd name="connsiteX7237" fmla="*/ 3664905 w 12191999"/>
              <a:gd name="connsiteY7237" fmla="*/ 501606 h 4524375"/>
              <a:gd name="connsiteX7238" fmla="*/ 3670462 w 12191999"/>
              <a:gd name="connsiteY7238" fmla="*/ 490494 h 4524375"/>
              <a:gd name="connsiteX7239" fmla="*/ 3673240 w 12191999"/>
              <a:gd name="connsiteY7239" fmla="*/ 475017 h 4524375"/>
              <a:gd name="connsiteX7240" fmla="*/ 3676414 w 12191999"/>
              <a:gd name="connsiteY7240" fmla="*/ 461128 h 4524375"/>
              <a:gd name="connsiteX7241" fmla="*/ 3679987 w 12191999"/>
              <a:gd name="connsiteY7241" fmla="*/ 448032 h 4524375"/>
              <a:gd name="connsiteX7242" fmla="*/ 3683558 w 12191999"/>
              <a:gd name="connsiteY7242" fmla="*/ 436127 h 4524375"/>
              <a:gd name="connsiteX7243" fmla="*/ 3687129 w 12191999"/>
              <a:gd name="connsiteY7243" fmla="*/ 425412 h 4524375"/>
              <a:gd name="connsiteX7244" fmla="*/ 3691097 w 12191999"/>
              <a:gd name="connsiteY7244" fmla="*/ 415888 h 4524375"/>
              <a:gd name="connsiteX7245" fmla="*/ 3695066 w 12191999"/>
              <a:gd name="connsiteY7245" fmla="*/ 407952 h 4524375"/>
              <a:gd name="connsiteX7246" fmla="*/ 3699035 w 12191999"/>
              <a:gd name="connsiteY7246" fmla="*/ 400411 h 4524375"/>
              <a:gd name="connsiteX7247" fmla="*/ 3703400 w 12191999"/>
              <a:gd name="connsiteY7247" fmla="*/ 393665 h 4524375"/>
              <a:gd name="connsiteX7248" fmla="*/ 3707766 w 12191999"/>
              <a:gd name="connsiteY7248" fmla="*/ 388109 h 4524375"/>
              <a:gd name="connsiteX7249" fmla="*/ 3712528 w 12191999"/>
              <a:gd name="connsiteY7249" fmla="*/ 383744 h 4524375"/>
              <a:gd name="connsiteX7250" fmla="*/ 3716892 w 12191999"/>
              <a:gd name="connsiteY7250" fmla="*/ 380173 h 4524375"/>
              <a:gd name="connsiteX7251" fmla="*/ 3721654 w 12191999"/>
              <a:gd name="connsiteY7251" fmla="*/ 376998 h 4524375"/>
              <a:gd name="connsiteX7252" fmla="*/ 3726417 w 12191999"/>
              <a:gd name="connsiteY7252" fmla="*/ 375014 h 4524375"/>
              <a:gd name="connsiteX7253" fmla="*/ 3731576 w 12191999"/>
              <a:gd name="connsiteY7253" fmla="*/ 373426 h 4524375"/>
              <a:gd name="connsiteX7254" fmla="*/ 3736736 w 12191999"/>
              <a:gd name="connsiteY7254" fmla="*/ 373030 h 4524375"/>
              <a:gd name="connsiteX7255" fmla="*/ 3741498 w 12191999"/>
              <a:gd name="connsiteY7255" fmla="*/ 373030 h 4524375"/>
              <a:gd name="connsiteX7256" fmla="*/ 3746656 w 12191999"/>
              <a:gd name="connsiteY7256" fmla="*/ 373426 h 4524375"/>
              <a:gd name="connsiteX7257" fmla="*/ 3752213 w 12191999"/>
              <a:gd name="connsiteY7257" fmla="*/ 375014 h 4524375"/>
              <a:gd name="connsiteX7258" fmla="*/ 3757769 w 12191999"/>
              <a:gd name="connsiteY7258" fmla="*/ 376601 h 4524375"/>
              <a:gd name="connsiteX7259" fmla="*/ 3763324 w 12191999"/>
              <a:gd name="connsiteY7259" fmla="*/ 378982 h 4524375"/>
              <a:gd name="connsiteX7260" fmla="*/ 3768880 w 12191999"/>
              <a:gd name="connsiteY7260" fmla="*/ 381363 h 4524375"/>
              <a:gd name="connsiteX7261" fmla="*/ 3775230 w 12191999"/>
              <a:gd name="connsiteY7261" fmla="*/ 384934 h 4524375"/>
              <a:gd name="connsiteX7262" fmla="*/ 3780785 w 12191999"/>
              <a:gd name="connsiteY7262" fmla="*/ 388506 h 4524375"/>
              <a:gd name="connsiteX7263" fmla="*/ 3792690 w 12191999"/>
              <a:gd name="connsiteY7263" fmla="*/ 396840 h 4524375"/>
              <a:gd name="connsiteX7264" fmla="*/ 3804596 w 12191999"/>
              <a:gd name="connsiteY7264" fmla="*/ 405967 h 4524375"/>
              <a:gd name="connsiteX7265" fmla="*/ 3816898 w 12191999"/>
              <a:gd name="connsiteY7265" fmla="*/ 415888 h 4524375"/>
              <a:gd name="connsiteX7266" fmla="*/ 3829598 w 12191999"/>
              <a:gd name="connsiteY7266" fmla="*/ 426603 h 4524375"/>
              <a:gd name="connsiteX7267" fmla="*/ 3838328 w 12191999"/>
              <a:gd name="connsiteY7267" fmla="*/ 411920 h 4524375"/>
              <a:gd name="connsiteX7268" fmla="*/ 3847059 w 12191999"/>
              <a:gd name="connsiteY7268" fmla="*/ 395649 h 4524375"/>
              <a:gd name="connsiteX7269" fmla="*/ 3850630 w 12191999"/>
              <a:gd name="connsiteY7269" fmla="*/ 387713 h 4524375"/>
              <a:gd name="connsiteX7270" fmla="*/ 3854599 w 12191999"/>
              <a:gd name="connsiteY7270" fmla="*/ 378585 h 4524375"/>
              <a:gd name="connsiteX7271" fmla="*/ 3858170 w 12191999"/>
              <a:gd name="connsiteY7271" fmla="*/ 369458 h 4524375"/>
              <a:gd name="connsiteX7272" fmla="*/ 3860948 w 12191999"/>
              <a:gd name="connsiteY7272" fmla="*/ 359933 h 4524375"/>
              <a:gd name="connsiteX7273" fmla="*/ 3864123 w 12191999"/>
              <a:gd name="connsiteY7273" fmla="*/ 349616 h 4524375"/>
              <a:gd name="connsiteX7274" fmla="*/ 3866505 w 12191999"/>
              <a:gd name="connsiteY7274" fmla="*/ 338901 h 4524375"/>
              <a:gd name="connsiteX7275" fmla="*/ 3869283 w 12191999"/>
              <a:gd name="connsiteY7275" fmla="*/ 327393 h 4524375"/>
              <a:gd name="connsiteX7276" fmla="*/ 3870870 w 12191999"/>
              <a:gd name="connsiteY7276" fmla="*/ 315091 h 4524375"/>
              <a:gd name="connsiteX7277" fmla="*/ 3872060 w 12191999"/>
              <a:gd name="connsiteY7277" fmla="*/ 302789 h 4524375"/>
              <a:gd name="connsiteX7278" fmla="*/ 3873251 w 12191999"/>
              <a:gd name="connsiteY7278" fmla="*/ 288900 h 4524375"/>
              <a:gd name="connsiteX7279" fmla="*/ 3873251 w 12191999"/>
              <a:gd name="connsiteY7279" fmla="*/ 274216 h 4524375"/>
              <a:gd name="connsiteX7280" fmla="*/ 3873251 w 12191999"/>
              <a:gd name="connsiteY7280" fmla="*/ 259137 h 4524375"/>
              <a:gd name="connsiteX7281" fmla="*/ 3998655 w 12191999"/>
              <a:gd name="connsiteY7281" fmla="*/ 307551 h 4524375"/>
              <a:gd name="connsiteX7282" fmla="*/ 3995084 w 12191999"/>
              <a:gd name="connsiteY7282" fmla="*/ 309138 h 4524375"/>
              <a:gd name="connsiteX7283" fmla="*/ 3991512 w 12191999"/>
              <a:gd name="connsiteY7283" fmla="*/ 311122 h 4524375"/>
              <a:gd name="connsiteX7284" fmla="*/ 3987147 w 12191999"/>
              <a:gd name="connsiteY7284" fmla="*/ 314694 h 4524375"/>
              <a:gd name="connsiteX7285" fmla="*/ 3982384 w 12191999"/>
              <a:gd name="connsiteY7285" fmla="*/ 318266 h 4524375"/>
              <a:gd name="connsiteX7286" fmla="*/ 3977622 w 12191999"/>
              <a:gd name="connsiteY7286" fmla="*/ 323425 h 4524375"/>
              <a:gd name="connsiteX7287" fmla="*/ 3972464 w 12191999"/>
              <a:gd name="connsiteY7287" fmla="*/ 328980 h 4524375"/>
              <a:gd name="connsiteX7288" fmla="*/ 3967701 w 12191999"/>
              <a:gd name="connsiteY7288" fmla="*/ 335329 h 4524375"/>
              <a:gd name="connsiteX7289" fmla="*/ 3963336 w 12191999"/>
              <a:gd name="connsiteY7289" fmla="*/ 343266 h 4524375"/>
              <a:gd name="connsiteX7290" fmla="*/ 3959367 w 12191999"/>
              <a:gd name="connsiteY7290" fmla="*/ 351203 h 4524375"/>
              <a:gd name="connsiteX7291" fmla="*/ 3955002 w 12191999"/>
              <a:gd name="connsiteY7291" fmla="*/ 360331 h 4524375"/>
              <a:gd name="connsiteX7292" fmla="*/ 3952621 w 12191999"/>
              <a:gd name="connsiteY7292" fmla="*/ 370251 h 4524375"/>
              <a:gd name="connsiteX7293" fmla="*/ 3950636 w 12191999"/>
              <a:gd name="connsiteY7293" fmla="*/ 380966 h 4524375"/>
              <a:gd name="connsiteX7294" fmla="*/ 3949447 w 12191999"/>
              <a:gd name="connsiteY7294" fmla="*/ 392871 h 4524375"/>
              <a:gd name="connsiteX7295" fmla="*/ 3949447 w 12191999"/>
              <a:gd name="connsiteY7295" fmla="*/ 399221 h 4524375"/>
              <a:gd name="connsiteX7296" fmla="*/ 3949447 w 12191999"/>
              <a:gd name="connsiteY7296" fmla="*/ 405173 h 4524375"/>
              <a:gd name="connsiteX7297" fmla="*/ 3950240 w 12191999"/>
              <a:gd name="connsiteY7297" fmla="*/ 411920 h 4524375"/>
              <a:gd name="connsiteX7298" fmla="*/ 3951034 w 12191999"/>
              <a:gd name="connsiteY7298" fmla="*/ 419063 h 4524375"/>
              <a:gd name="connsiteX7299" fmla="*/ 3952224 w 12191999"/>
              <a:gd name="connsiteY7299" fmla="*/ 426206 h 4524375"/>
              <a:gd name="connsiteX7300" fmla="*/ 3953811 w 12191999"/>
              <a:gd name="connsiteY7300" fmla="*/ 433349 h 4524375"/>
              <a:gd name="connsiteX7301" fmla="*/ 3961749 w 12191999"/>
              <a:gd name="connsiteY7301" fmla="*/ 432159 h 4524375"/>
              <a:gd name="connsiteX7302" fmla="*/ 3968495 w 12191999"/>
              <a:gd name="connsiteY7302" fmla="*/ 432159 h 4524375"/>
              <a:gd name="connsiteX7303" fmla="*/ 3974051 w 12191999"/>
              <a:gd name="connsiteY7303" fmla="*/ 432159 h 4524375"/>
              <a:gd name="connsiteX7304" fmla="*/ 3978416 w 12191999"/>
              <a:gd name="connsiteY7304" fmla="*/ 433349 h 4524375"/>
              <a:gd name="connsiteX7305" fmla="*/ 3982384 w 12191999"/>
              <a:gd name="connsiteY7305" fmla="*/ 435333 h 4524375"/>
              <a:gd name="connsiteX7306" fmla="*/ 3985559 w 12191999"/>
              <a:gd name="connsiteY7306" fmla="*/ 437318 h 4524375"/>
              <a:gd name="connsiteX7307" fmla="*/ 3987941 w 12191999"/>
              <a:gd name="connsiteY7307" fmla="*/ 440095 h 4524375"/>
              <a:gd name="connsiteX7308" fmla="*/ 3989925 w 12191999"/>
              <a:gd name="connsiteY7308" fmla="*/ 443667 h 4524375"/>
              <a:gd name="connsiteX7309" fmla="*/ 3992306 w 12191999"/>
              <a:gd name="connsiteY7309" fmla="*/ 448429 h 4524375"/>
              <a:gd name="connsiteX7310" fmla="*/ 3993496 w 12191999"/>
              <a:gd name="connsiteY7310" fmla="*/ 452794 h 4524375"/>
              <a:gd name="connsiteX7311" fmla="*/ 3996274 w 12191999"/>
              <a:gd name="connsiteY7311" fmla="*/ 464699 h 4524375"/>
              <a:gd name="connsiteX7312" fmla="*/ 3999846 w 12191999"/>
              <a:gd name="connsiteY7312" fmla="*/ 478589 h 4524375"/>
              <a:gd name="connsiteX7313" fmla="*/ 4002227 w 12191999"/>
              <a:gd name="connsiteY7313" fmla="*/ 486128 h 4524375"/>
              <a:gd name="connsiteX7314" fmla="*/ 4005401 w 12191999"/>
              <a:gd name="connsiteY7314" fmla="*/ 494859 h 4524375"/>
              <a:gd name="connsiteX7315" fmla="*/ 4013339 w 12191999"/>
              <a:gd name="connsiteY7315" fmla="*/ 488509 h 4524375"/>
              <a:gd name="connsiteX7316" fmla="*/ 4021276 w 12191999"/>
              <a:gd name="connsiteY7316" fmla="*/ 483351 h 4524375"/>
              <a:gd name="connsiteX7317" fmla="*/ 4030007 w 12191999"/>
              <a:gd name="connsiteY7317" fmla="*/ 479383 h 4524375"/>
              <a:gd name="connsiteX7318" fmla="*/ 4038340 w 12191999"/>
              <a:gd name="connsiteY7318" fmla="*/ 476604 h 4524375"/>
              <a:gd name="connsiteX7319" fmla="*/ 4046674 w 12191999"/>
              <a:gd name="connsiteY7319" fmla="*/ 475017 h 4524375"/>
              <a:gd name="connsiteX7320" fmla="*/ 4055008 w 12191999"/>
              <a:gd name="connsiteY7320" fmla="*/ 474224 h 4524375"/>
              <a:gd name="connsiteX7321" fmla="*/ 4063342 w 12191999"/>
              <a:gd name="connsiteY7321" fmla="*/ 474620 h 4524375"/>
              <a:gd name="connsiteX7322" fmla="*/ 4071675 w 12191999"/>
              <a:gd name="connsiteY7322" fmla="*/ 475811 h 4524375"/>
              <a:gd name="connsiteX7323" fmla="*/ 4079613 w 12191999"/>
              <a:gd name="connsiteY7323" fmla="*/ 477795 h 4524375"/>
              <a:gd name="connsiteX7324" fmla="*/ 4088344 w 12191999"/>
              <a:gd name="connsiteY7324" fmla="*/ 480176 h 4524375"/>
              <a:gd name="connsiteX7325" fmla="*/ 4096280 w 12191999"/>
              <a:gd name="connsiteY7325" fmla="*/ 483351 h 4524375"/>
              <a:gd name="connsiteX7326" fmla="*/ 4104614 w 12191999"/>
              <a:gd name="connsiteY7326" fmla="*/ 487319 h 4524375"/>
              <a:gd name="connsiteX7327" fmla="*/ 4112552 w 12191999"/>
              <a:gd name="connsiteY7327" fmla="*/ 491684 h 4524375"/>
              <a:gd name="connsiteX7328" fmla="*/ 4120092 w 12191999"/>
              <a:gd name="connsiteY7328" fmla="*/ 496843 h 4524375"/>
              <a:gd name="connsiteX7329" fmla="*/ 4128028 w 12191999"/>
              <a:gd name="connsiteY7329" fmla="*/ 502002 h 4524375"/>
              <a:gd name="connsiteX7330" fmla="*/ 4135965 w 12191999"/>
              <a:gd name="connsiteY7330" fmla="*/ 507558 h 4524375"/>
              <a:gd name="connsiteX7331" fmla="*/ 4134774 w 12191999"/>
              <a:gd name="connsiteY7331" fmla="*/ 500811 h 4524375"/>
              <a:gd name="connsiteX7332" fmla="*/ 4133187 w 12191999"/>
              <a:gd name="connsiteY7332" fmla="*/ 494859 h 4524375"/>
              <a:gd name="connsiteX7333" fmla="*/ 4130806 w 12191999"/>
              <a:gd name="connsiteY7333" fmla="*/ 489700 h 4524375"/>
              <a:gd name="connsiteX7334" fmla="*/ 4127631 w 12191999"/>
              <a:gd name="connsiteY7334" fmla="*/ 484144 h 4524375"/>
              <a:gd name="connsiteX7335" fmla="*/ 4124854 w 12191999"/>
              <a:gd name="connsiteY7335" fmla="*/ 479779 h 4524375"/>
              <a:gd name="connsiteX7336" fmla="*/ 4120488 w 12191999"/>
              <a:gd name="connsiteY7336" fmla="*/ 474620 h 4524375"/>
              <a:gd name="connsiteX7337" fmla="*/ 4113742 w 12191999"/>
              <a:gd name="connsiteY7337" fmla="*/ 465096 h 4524375"/>
              <a:gd name="connsiteX7338" fmla="*/ 4110170 w 12191999"/>
              <a:gd name="connsiteY7338" fmla="*/ 459937 h 4524375"/>
              <a:gd name="connsiteX7339" fmla="*/ 4106598 w 12191999"/>
              <a:gd name="connsiteY7339" fmla="*/ 454381 h 4524375"/>
              <a:gd name="connsiteX7340" fmla="*/ 4103821 w 12191999"/>
              <a:gd name="connsiteY7340" fmla="*/ 448826 h 4524375"/>
              <a:gd name="connsiteX7341" fmla="*/ 4101439 w 12191999"/>
              <a:gd name="connsiteY7341" fmla="*/ 442079 h 4524375"/>
              <a:gd name="connsiteX7342" fmla="*/ 4100249 w 12191999"/>
              <a:gd name="connsiteY7342" fmla="*/ 435333 h 4524375"/>
              <a:gd name="connsiteX7343" fmla="*/ 4099852 w 12191999"/>
              <a:gd name="connsiteY7343" fmla="*/ 427793 h 4524375"/>
              <a:gd name="connsiteX7344" fmla="*/ 4100249 w 12191999"/>
              <a:gd name="connsiteY7344" fmla="*/ 419063 h 4524375"/>
              <a:gd name="connsiteX7345" fmla="*/ 4101836 w 12191999"/>
              <a:gd name="connsiteY7345" fmla="*/ 409539 h 4524375"/>
              <a:gd name="connsiteX7346" fmla="*/ 4106995 w 12191999"/>
              <a:gd name="connsiteY7346" fmla="*/ 415888 h 4524375"/>
              <a:gd name="connsiteX7347" fmla="*/ 4111361 w 12191999"/>
              <a:gd name="connsiteY7347" fmla="*/ 420650 h 4524375"/>
              <a:gd name="connsiteX7348" fmla="*/ 4115726 w 12191999"/>
              <a:gd name="connsiteY7348" fmla="*/ 424221 h 4524375"/>
              <a:gd name="connsiteX7349" fmla="*/ 4118504 w 12191999"/>
              <a:gd name="connsiteY7349" fmla="*/ 425412 h 4524375"/>
              <a:gd name="connsiteX7350" fmla="*/ 4120092 w 12191999"/>
              <a:gd name="connsiteY7350" fmla="*/ 426206 h 4524375"/>
              <a:gd name="connsiteX7351" fmla="*/ 4121679 w 12191999"/>
              <a:gd name="connsiteY7351" fmla="*/ 426206 h 4524375"/>
              <a:gd name="connsiteX7352" fmla="*/ 4123266 w 12191999"/>
              <a:gd name="connsiteY7352" fmla="*/ 425412 h 4524375"/>
              <a:gd name="connsiteX7353" fmla="*/ 4124060 w 12191999"/>
              <a:gd name="connsiteY7353" fmla="*/ 425015 h 4524375"/>
              <a:gd name="connsiteX7354" fmla="*/ 4126838 w 12191999"/>
              <a:gd name="connsiteY7354" fmla="*/ 423031 h 4524375"/>
              <a:gd name="connsiteX7355" fmla="*/ 4128028 w 12191999"/>
              <a:gd name="connsiteY7355" fmla="*/ 420650 h 4524375"/>
              <a:gd name="connsiteX7356" fmla="*/ 4129616 w 12191999"/>
              <a:gd name="connsiteY7356" fmla="*/ 416285 h 4524375"/>
              <a:gd name="connsiteX7357" fmla="*/ 4131203 w 12191999"/>
              <a:gd name="connsiteY7357" fmla="*/ 411920 h 4524375"/>
              <a:gd name="connsiteX7358" fmla="*/ 4132791 w 12191999"/>
              <a:gd name="connsiteY7358" fmla="*/ 400808 h 4524375"/>
              <a:gd name="connsiteX7359" fmla="*/ 4134378 w 12191999"/>
              <a:gd name="connsiteY7359" fmla="*/ 387713 h 4524375"/>
              <a:gd name="connsiteX7360" fmla="*/ 4135171 w 12191999"/>
              <a:gd name="connsiteY7360" fmla="*/ 373426 h 4524375"/>
              <a:gd name="connsiteX7361" fmla="*/ 4136759 w 12191999"/>
              <a:gd name="connsiteY7361" fmla="*/ 358743 h 4524375"/>
              <a:gd name="connsiteX7362" fmla="*/ 4138347 w 12191999"/>
              <a:gd name="connsiteY7362" fmla="*/ 345251 h 4524375"/>
              <a:gd name="connsiteX7363" fmla="*/ 4139537 w 12191999"/>
              <a:gd name="connsiteY7363" fmla="*/ 338901 h 4524375"/>
              <a:gd name="connsiteX7364" fmla="*/ 4140331 w 12191999"/>
              <a:gd name="connsiteY7364" fmla="*/ 332949 h 4524375"/>
              <a:gd name="connsiteX7365" fmla="*/ 4141918 w 12191999"/>
              <a:gd name="connsiteY7365" fmla="*/ 327790 h 4524375"/>
              <a:gd name="connsiteX7366" fmla="*/ 4143903 w 12191999"/>
              <a:gd name="connsiteY7366" fmla="*/ 323425 h 4524375"/>
              <a:gd name="connsiteX7367" fmla="*/ 4145887 w 12191999"/>
              <a:gd name="connsiteY7367" fmla="*/ 319853 h 4524375"/>
              <a:gd name="connsiteX7368" fmla="*/ 4148268 w 12191999"/>
              <a:gd name="connsiteY7368" fmla="*/ 316678 h 4524375"/>
              <a:gd name="connsiteX7369" fmla="*/ 4151046 w 12191999"/>
              <a:gd name="connsiteY7369" fmla="*/ 315091 h 4524375"/>
              <a:gd name="connsiteX7370" fmla="*/ 4153030 w 12191999"/>
              <a:gd name="connsiteY7370" fmla="*/ 314694 h 4524375"/>
              <a:gd name="connsiteX7371" fmla="*/ 4154618 w 12191999"/>
              <a:gd name="connsiteY7371" fmla="*/ 314694 h 4524375"/>
              <a:gd name="connsiteX7372" fmla="*/ 4156602 w 12191999"/>
              <a:gd name="connsiteY7372" fmla="*/ 314694 h 4524375"/>
              <a:gd name="connsiteX7373" fmla="*/ 4158586 w 12191999"/>
              <a:gd name="connsiteY7373" fmla="*/ 315091 h 4524375"/>
              <a:gd name="connsiteX7374" fmla="*/ 4162554 w 12191999"/>
              <a:gd name="connsiteY7374" fmla="*/ 317472 h 4524375"/>
              <a:gd name="connsiteX7375" fmla="*/ 4167713 w 12191999"/>
              <a:gd name="connsiteY7375" fmla="*/ 320250 h 4524375"/>
              <a:gd name="connsiteX7376" fmla="*/ 4173269 w 12191999"/>
              <a:gd name="connsiteY7376" fmla="*/ 325409 h 4524375"/>
              <a:gd name="connsiteX7377" fmla="*/ 4176444 w 12191999"/>
              <a:gd name="connsiteY7377" fmla="*/ 353188 h 4524375"/>
              <a:gd name="connsiteX7378" fmla="*/ 4178428 w 12191999"/>
              <a:gd name="connsiteY7378" fmla="*/ 376998 h 4524375"/>
              <a:gd name="connsiteX7379" fmla="*/ 4179222 w 12191999"/>
              <a:gd name="connsiteY7379" fmla="*/ 397237 h 4524375"/>
              <a:gd name="connsiteX7380" fmla="*/ 4180015 w 12191999"/>
              <a:gd name="connsiteY7380" fmla="*/ 414301 h 4524375"/>
              <a:gd name="connsiteX7381" fmla="*/ 4180015 w 12191999"/>
              <a:gd name="connsiteY7381" fmla="*/ 428984 h 4524375"/>
              <a:gd name="connsiteX7382" fmla="*/ 4179222 w 12191999"/>
              <a:gd name="connsiteY7382" fmla="*/ 441683 h 4524375"/>
              <a:gd name="connsiteX7383" fmla="*/ 4177635 w 12191999"/>
              <a:gd name="connsiteY7383" fmla="*/ 452001 h 4524375"/>
              <a:gd name="connsiteX7384" fmla="*/ 4175650 w 12191999"/>
              <a:gd name="connsiteY7384" fmla="*/ 460334 h 4524375"/>
              <a:gd name="connsiteX7385" fmla="*/ 4173666 w 12191999"/>
              <a:gd name="connsiteY7385" fmla="*/ 467477 h 4524375"/>
              <a:gd name="connsiteX7386" fmla="*/ 4170888 w 12191999"/>
              <a:gd name="connsiteY7386" fmla="*/ 474224 h 4524375"/>
              <a:gd name="connsiteX7387" fmla="*/ 4167317 w 12191999"/>
              <a:gd name="connsiteY7387" fmla="*/ 479779 h 4524375"/>
              <a:gd name="connsiteX7388" fmla="*/ 4162951 w 12191999"/>
              <a:gd name="connsiteY7388" fmla="*/ 485335 h 4524375"/>
              <a:gd name="connsiteX7389" fmla="*/ 4153427 w 12191999"/>
              <a:gd name="connsiteY7389" fmla="*/ 497240 h 4524375"/>
              <a:gd name="connsiteX7390" fmla="*/ 4147871 w 12191999"/>
              <a:gd name="connsiteY7390" fmla="*/ 503986 h 4524375"/>
              <a:gd name="connsiteX7391" fmla="*/ 4142315 w 12191999"/>
              <a:gd name="connsiteY7391" fmla="*/ 512717 h 4524375"/>
              <a:gd name="connsiteX7392" fmla="*/ 4158189 w 12191999"/>
              <a:gd name="connsiteY7392" fmla="*/ 525416 h 4524375"/>
              <a:gd name="connsiteX7393" fmla="*/ 4172872 w 12191999"/>
              <a:gd name="connsiteY7393" fmla="*/ 538115 h 4524375"/>
              <a:gd name="connsiteX7394" fmla="*/ 4186762 w 12191999"/>
              <a:gd name="connsiteY7394" fmla="*/ 550416 h 4524375"/>
              <a:gd name="connsiteX7395" fmla="*/ 4199459 w 12191999"/>
              <a:gd name="connsiteY7395" fmla="*/ 561528 h 4524375"/>
              <a:gd name="connsiteX7396" fmla="*/ 4211762 w 12191999"/>
              <a:gd name="connsiteY7396" fmla="*/ 570655 h 4524375"/>
              <a:gd name="connsiteX7397" fmla="*/ 4217318 w 12191999"/>
              <a:gd name="connsiteY7397" fmla="*/ 575021 h 4524375"/>
              <a:gd name="connsiteX7398" fmla="*/ 4222477 w 12191999"/>
              <a:gd name="connsiteY7398" fmla="*/ 577798 h 4524375"/>
              <a:gd name="connsiteX7399" fmla="*/ 4226843 w 12191999"/>
              <a:gd name="connsiteY7399" fmla="*/ 579783 h 4524375"/>
              <a:gd name="connsiteX7400" fmla="*/ 4231604 w 12191999"/>
              <a:gd name="connsiteY7400" fmla="*/ 581370 h 4524375"/>
              <a:gd name="connsiteX7401" fmla="*/ 4235573 w 12191999"/>
              <a:gd name="connsiteY7401" fmla="*/ 581767 h 4524375"/>
              <a:gd name="connsiteX7402" fmla="*/ 4239541 w 12191999"/>
              <a:gd name="connsiteY7402" fmla="*/ 581370 h 4524375"/>
              <a:gd name="connsiteX7403" fmla="*/ 4243509 w 12191999"/>
              <a:gd name="connsiteY7403" fmla="*/ 577005 h 4524375"/>
              <a:gd name="connsiteX7404" fmla="*/ 4248271 w 12191999"/>
              <a:gd name="connsiteY7404" fmla="*/ 572639 h 4524375"/>
              <a:gd name="connsiteX7405" fmla="*/ 4249065 w 12191999"/>
              <a:gd name="connsiteY7405" fmla="*/ 571449 h 4524375"/>
              <a:gd name="connsiteX7406" fmla="*/ 4249463 w 12191999"/>
              <a:gd name="connsiteY7406" fmla="*/ 569862 h 4524375"/>
              <a:gd name="connsiteX7407" fmla="*/ 4250256 w 12191999"/>
              <a:gd name="connsiteY7407" fmla="*/ 571846 h 4524375"/>
              <a:gd name="connsiteX7408" fmla="*/ 4253034 w 12191999"/>
              <a:gd name="connsiteY7408" fmla="*/ 569862 h 4524375"/>
              <a:gd name="connsiteX7409" fmla="*/ 4256209 w 12191999"/>
              <a:gd name="connsiteY7409" fmla="*/ 568274 h 4524375"/>
              <a:gd name="connsiteX7410" fmla="*/ 4259383 w 12191999"/>
              <a:gd name="connsiteY7410" fmla="*/ 567084 h 4524375"/>
              <a:gd name="connsiteX7411" fmla="*/ 4262954 w 12191999"/>
              <a:gd name="connsiteY7411" fmla="*/ 566687 h 4524375"/>
              <a:gd name="connsiteX7412" fmla="*/ 4266527 w 12191999"/>
              <a:gd name="connsiteY7412" fmla="*/ 566687 h 4524375"/>
              <a:gd name="connsiteX7413" fmla="*/ 4269701 w 12191999"/>
              <a:gd name="connsiteY7413" fmla="*/ 566687 h 4524375"/>
              <a:gd name="connsiteX7414" fmla="*/ 4273274 w 12191999"/>
              <a:gd name="connsiteY7414" fmla="*/ 567878 h 4524375"/>
              <a:gd name="connsiteX7415" fmla="*/ 4276845 w 12191999"/>
              <a:gd name="connsiteY7415" fmla="*/ 568671 h 4524375"/>
              <a:gd name="connsiteX7416" fmla="*/ 4240336 w 12191999"/>
              <a:gd name="connsiteY7416" fmla="*/ 502399 h 4524375"/>
              <a:gd name="connsiteX7417" fmla="*/ 4243114 w 12191999"/>
              <a:gd name="connsiteY7417" fmla="*/ 500018 h 4524375"/>
              <a:gd name="connsiteX7418" fmla="*/ 4245493 w 12191999"/>
              <a:gd name="connsiteY7418" fmla="*/ 498431 h 4524375"/>
              <a:gd name="connsiteX7419" fmla="*/ 4248669 w 12191999"/>
              <a:gd name="connsiteY7419" fmla="*/ 496843 h 4524375"/>
              <a:gd name="connsiteX7420" fmla="*/ 4251843 w 12191999"/>
              <a:gd name="connsiteY7420" fmla="*/ 495256 h 4524375"/>
              <a:gd name="connsiteX7421" fmla="*/ 4255018 w 12191999"/>
              <a:gd name="connsiteY7421" fmla="*/ 494859 h 4524375"/>
              <a:gd name="connsiteX7422" fmla="*/ 4258590 w 12191999"/>
              <a:gd name="connsiteY7422" fmla="*/ 494462 h 4524375"/>
              <a:gd name="connsiteX7423" fmla="*/ 4266527 w 12191999"/>
              <a:gd name="connsiteY7423" fmla="*/ 494462 h 4524375"/>
              <a:gd name="connsiteX7424" fmla="*/ 4274860 w 12191999"/>
              <a:gd name="connsiteY7424" fmla="*/ 495256 h 4524375"/>
              <a:gd name="connsiteX7425" fmla="*/ 4283591 w 12191999"/>
              <a:gd name="connsiteY7425" fmla="*/ 496843 h 4524375"/>
              <a:gd name="connsiteX7426" fmla="*/ 4300655 w 12191999"/>
              <a:gd name="connsiteY7426" fmla="*/ 500415 h 4524375"/>
              <a:gd name="connsiteX7427" fmla="*/ 4308990 w 12191999"/>
              <a:gd name="connsiteY7427" fmla="*/ 502002 h 4524375"/>
              <a:gd name="connsiteX7428" fmla="*/ 4316530 w 12191999"/>
              <a:gd name="connsiteY7428" fmla="*/ 503193 h 4524375"/>
              <a:gd name="connsiteX7429" fmla="*/ 4322879 w 12191999"/>
              <a:gd name="connsiteY7429" fmla="*/ 503193 h 4524375"/>
              <a:gd name="connsiteX7430" fmla="*/ 4326054 w 12191999"/>
              <a:gd name="connsiteY7430" fmla="*/ 502399 h 4524375"/>
              <a:gd name="connsiteX7431" fmla="*/ 4329229 w 12191999"/>
              <a:gd name="connsiteY7431" fmla="*/ 501606 h 4524375"/>
              <a:gd name="connsiteX7432" fmla="*/ 4331212 w 12191999"/>
              <a:gd name="connsiteY7432" fmla="*/ 500415 h 4524375"/>
              <a:gd name="connsiteX7433" fmla="*/ 4333199 w 12191999"/>
              <a:gd name="connsiteY7433" fmla="*/ 498827 h 4524375"/>
              <a:gd name="connsiteX7434" fmla="*/ 4335182 w 12191999"/>
              <a:gd name="connsiteY7434" fmla="*/ 496843 h 4524375"/>
              <a:gd name="connsiteX7435" fmla="*/ 4335975 w 12191999"/>
              <a:gd name="connsiteY7435" fmla="*/ 494065 h 4524375"/>
              <a:gd name="connsiteX7436" fmla="*/ 4337167 w 12191999"/>
              <a:gd name="connsiteY7436" fmla="*/ 490891 h 4524375"/>
              <a:gd name="connsiteX7437" fmla="*/ 4337563 w 12191999"/>
              <a:gd name="connsiteY7437" fmla="*/ 487319 h 4524375"/>
              <a:gd name="connsiteX7438" fmla="*/ 4337563 w 12191999"/>
              <a:gd name="connsiteY7438" fmla="*/ 482954 h 4524375"/>
              <a:gd name="connsiteX7439" fmla="*/ 4337167 w 12191999"/>
              <a:gd name="connsiteY7439" fmla="*/ 478192 h 4524375"/>
              <a:gd name="connsiteX7440" fmla="*/ 4339548 w 12191999"/>
              <a:gd name="connsiteY7440" fmla="*/ 490891 h 4524375"/>
              <a:gd name="connsiteX7441" fmla="*/ 4342722 w 12191999"/>
              <a:gd name="connsiteY7441" fmla="*/ 505574 h 4524375"/>
              <a:gd name="connsiteX7442" fmla="*/ 4347882 w 12191999"/>
              <a:gd name="connsiteY7442" fmla="*/ 538115 h 4524375"/>
              <a:gd name="connsiteX7443" fmla="*/ 4352246 w 12191999"/>
              <a:gd name="connsiteY7443" fmla="*/ 533353 h 4524375"/>
              <a:gd name="connsiteX7444" fmla="*/ 4357009 w 12191999"/>
              <a:gd name="connsiteY7444" fmla="*/ 529781 h 4524375"/>
              <a:gd name="connsiteX7445" fmla="*/ 4361373 w 12191999"/>
              <a:gd name="connsiteY7445" fmla="*/ 526606 h 4524375"/>
              <a:gd name="connsiteX7446" fmla="*/ 4366137 w 12191999"/>
              <a:gd name="connsiteY7446" fmla="*/ 524225 h 4524375"/>
              <a:gd name="connsiteX7447" fmla="*/ 4370502 w 12191999"/>
              <a:gd name="connsiteY7447" fmla="*/ 522638 h 4524375"/>
              <a:gd name="connsiteX7448" fmla="*/ 4375264 w 12191999"/>
              <a:gd name="connsiteY7448" fmla="*/ 521050 h 4524375"/>
              <a:gd name="connsiteX7449" fmla="*/ 4379630 w 12191999"/>
              <a:gd name="connsiteY7449" fmla="*/ 520654 h 4524375"/>
              <a:gd name="connsiteX7450" fmla="*/ 4384788 w 12191999"/>
              <a:gd name="connsiteY7450" fmla="*/ 520257 h 4524375"/>
              <a:gd name="connsiteX7451" fmla="*/ 4389947 w 12191999"/>
              <a:gd name="connsiteY7451" fmla="*/ 520654 h 4524375"/>
              <a:gd name="connsiteX7452" fmla="*/ 4394709 w 12191999"/>
              <a:gd name="connsiteY7452" fmla="*/ 521050 h 4524375"/>
              <a:gd name="connsiteX7453" fmla="*/ 4400265 w 12191999"/>
              <a:gd name="connsiteY7453" fmla="*/ 522638 h 4524375"/>
              <a:gd name="connsiteX7454" fmla="*/ 4405821 w 12191999"/>
              <a:gd name="connsiteY7454" fmla="*/ 524225 h 4524375"/>
              <a:gd name="connsiteX7455" fmla="*/ 4412171 w 12191999"/>
              <a:gd name="connsiteY7455" fmla="*/ 526606 h 4524375"/>
              <a:gd name="connsiteX7456" fmla="*/ 4418123 w 12191999"/>
              <a:gd name="connsiteY7456" fmla="*/ 529781 h 4524375"/>
              <a:gd name="connsiteX7457" fmla="*/ 4430823 w 12191999"/>
              <a:gd name="connsiteY7457" fmla="*/ 536527 h 4524375"/>
              <a:gd name="connsiteX7458" fmla="*/ 4437172 w 12191999"/>
              <a:gd name="connsiteY7458" fmla="*/ 514305 h 4524375"/>
              <a:gd name="connsiteX7459" fmla="*/ 4436378 w 12191999"/>
              <a:gd name="connsiteY7459" fmla="*/ 518273 h 4524375"/>
              <a:gd name="connsiteX7460" fmla="*/ 4435187 w 12191999"/>
              <a:gd name="connsiteY7460" fmla="*/ 523829 h 4524375"/>
              <a:gd name="connsiteX7461" fmla="*/ 4433203 w 12191999"/>
              <a:gd name="connsiteY7461" fmla="*/ 538115 h 4524375"/>
              <a:gd name="connsiteX7462" fmla="*/ 4451856 w 12191999"/>
              <a:gd name="connsiteY7462" fmla="*/ 549623 h 4524375"/>
              <a:gd name="connsiteX7463" fmla="*/ 4472095 w 12191999"/>
              <a:gd name="connsiteY7463" fmla="*/ 564306 h 4524375"/>
              <a:gd name="connsiteX7464" fmla="*/ 4471302 w 12191999"/>
              <a:gd name="connsiteY7464" fmla="*/ 546051 h 4524375"/>
              <a:gd name="connsiteX7465" fmla="*/ 4469713 w 12191999"/>
              <a:gd name="connsiteY7465" fmla="*/ 530178 h 4524375"/>
              <a:gd name="connsiteX7466" fmla="*/ 4468523 w 12191999"/>
              <a:gd name="connsiteY7466" fmla="*/ 523829 h 4524375"/>
              <a:gd name="connsiteX7467" fmla="*/ 4468127 w 12191999"/>
              <a:gd name="connsiteY7467" fmla="*/ 519860 h 4524375"/>
              <a:gd name="connsiteX7468" fmla="*/ 4481222 w 12191999"/>
              <a:gd name="connsiteY7468" fmla="*/ 553591 h 4524375"/>
              <a:gd name="connsiteX7469" fmla="*/ 4495113 w 12191999"/>
              <a:gd name="connsiteY7469" fmla="*/ 585338 h 4524375"/>
              <a:gd name="connsiteX7470" fmla="*/ 4502255 w 12191999"/>
              <a:gd name="connsiteY7470" fmla="*/ 565099 h 4524375"/>
              <a:gd name="connsiteX7471" fmla="*/ 4505826 w 12191999"/>
              <a:gd name="connsiteY7471" fmla="*/ 555575 h 4524375"/>
              <a:gd name="connsiteX7472" fmla="*/ 4509795 w 12191999"/>
              <a:gd name="connsiteY7472" fmla="*/ 546051 h 4524375"/>
              <a:gd name="connsiteX7473" fmla="*/ 4513763 w 12191999"/>
              <a:gd name="connsiteY7473" fmla="*/ 537321 h 4524375"/>
              <a:gd name="connsiteX7474" fmla="*/ 4518129 w 12191999"/>
              <a:gd name="connsiteY7474" fmla="*/ 529384 h 4524375"/>
              <a:gd name="connsiteX7475" fmla="*/ 4522892 w 12191999"/>
              <a:gd name="connsiteY7475" fmla="*/ 521050 h 4524375"/>
              <a:gd name="connsiteX7476" fmla="*/ 4527256 w 12191999"/>
              <a:gd name="connsiteY7476" fmla="*/ 514305 h 4524375"/>
              <a:gd name="connsiteX7477" fmla="*/ 4532416 w 12191999"/>
              <a:gd name="connsiteY7477" fmla="*/ 507558 h 4524375"/>
              <a:gd name="connsiteX7478" fmla="*/ 4537971 w 12191999"/>
              <a:gd name="connsiteY7478" fmla="*/ 501606 h 4524375"/>
              <a:gd name="connsiteX7479" fmla="*/ 4543527 w 12191999"/>
              <a:gd name="connsiteY7479" fmla="*/ 496447 h 4524375"/>
              <a:gd name="connsiteX7480" fmla="*/ 4549085 w 12191999"/>
              <a:gd name="connsiteY7480" fmla="*/ 491684 h 4524375"/>
              <a:gd name="connsiteX7481" fmla="*/ 4555830 w 12191999"/>
              <a:gd name="connsiteY7481" fmla="*/ 488509 h 4524375"/>
              <a:gd name="connsiteX7482" fmla="*/ 4562180 w 12191999"/>
              <a:gd name="connsiteY7482" fmla="*/ 485335 h 4524375"/>
              <a:gd name="connsiteX7483" fmla="*/ 4568927 w 12191999"/>
              <a:gd name="connsiteY7483" fmla="*/ 483351 h 4524375"/>
              <a:gd name="connsiteX7484" fmla="*/ 4576466 w 12191999"/>
              <a:gd name="connsiteY7484" fmla="*/ 482160 h 4524375"/>
              <a:gd name="connsiteX7485" fmla="*/ 4582021 w 12191999"/>
              <a:gd name="connsiteY7485" fmla="*/ 478192 h 4524375"/>
              <a:gd name="connsiteX7486" fmla="*/ 4587181 w 12191999"/>
              <a:gd name="connsiteY7486" fmla="*/ 474620 h 4524375"/>
              <a:gd name="connsiteX7487" fmla="*/ 4592737 w 12191999"/>
              <a:gd name="connsiteY7487" fmla="*/ 472636 h 4524375"/>
              <a:gd name="connsiteX7488" fmla="*/ 4597103 w 12191999"/>
              <a:gd name="connsiteY7488" fmla="*/ 471049 h 4524375"/>
              <a:gd name="connsiteX7489" fmla="*/ 4602261 w 12191999"/>
              <a:gd name="connsiteY7489" fmla="*/ 470652 h 4524375"/>
              <a:gd name="connsiteX7490" fmla="*/ 4606628 w 12191999"/>
              <a:gd name="connsiteY7490" fmla="*/ 471049 h 4524375"/>
              <a:gd name="connsiteX7491" fmla="*/ 4611389 w 12191999"/>
              <a:gd name="connsiteY7491" fmla="*/ 472239 h 4524375"/>
              <a:gd name="connsiteX7492" fmla="*/ 4615358 w 12191999"/>
              <a:gd name="connsiteY7492" fmla="*/ 473827 h 4524375"/>
              <a:gd name="connsiteX7493" fmla="*/ 4619326 w 12191999"/>
              <a:gd name="connsiteY7493" fmla="*/ 475811 h 4524375"/>
              <a:gd name="connsiteX7494" fmla="*/ 4623692 w 12191999"/>
              <a:gd name="connsiteY7494" fmla="*/ 478589 h 4524375"/>
              <a:gd name="connsiteX7495" fmla="*/ 4626866 w 12191999"/>
              <a:gd name="connsiteY7495" fmla="*/ 481763 h 4524375"/>
              <a:gd name="connsiteX7496" fmla="*/ 4631231 w 12191999"/>
              <a:gd name="connsiteY7496" fmla="*/ 485335 h 4524375"/>
              <a:gd name="connsiteX7497" fmla="*/ 4637581 w 12191999"/>
              <a:gd name="connsiteY7497" fmla="*/ 492478 h 4524375"/>
              <a:gd name="connsiteX7498" fmla="*/ 4643955 w 12191999"/>
              <a:gd name="connsiteY7498" fmla="*/ 499977 h 4524375"/>
              <a:gd name="connsiteX7499" fmla="*/ 4645253 w 12191999"/>
              <a:gd name="connsiteY7499" fmla="*/ 498199 h 4524375"/>
              <a:gd name="connsiteX7500" fmla="*/ 4646161 w 12191999"/>
              <a:gd name="connsiteY7500" fmla="*/ 495300 h 4524375"/>
              <a:gd name="connsiteX7501" fmla="*/ 4646614 w 12191999"/>
              <a:gd name="connsiteY7501" fmla="*/ 504825 h 4524375"/>
              <a:gd name="connsiteX7502" fmla="*/ 4643854 w 12191999"/>
              <a:gd name="connsiteY7502" fmla="*/ 501226 h 4524375"/>
              <a:gd name="connsiteX7503" fmla="*/ 4641549 w 12191999"/>
              <a:gd name="connsiteY7503" fmla="*/ 505177 h 4524375"/>
              <a:gd name="connsiteX7504" fmla="*/ 4639169 w 12191999"/>
              <a:gd name="connsiteY7504" fmla="*/ 509939 h 4524375"/>
              <a:gd name="connsiteX7505" fmla="*/ 4634009 w 12191999"/>
              <a:gd name="connsiteY7505" fmla="*/ 520654 h 4524375"/>
              <a:gd name="connsiteX7506" fmla="*/ 4648296 w 12191999"/>
              <a:gd name="connsiteY7506" fmla="*/ 518273 h 4524375"/>
              <a:gd name="connsiteX7507" fmla="*/ 4647105 w 12191999"/>
              <a:gd name="connsiteY7507" fmla="*/ 504383 h 4524375"/>
              <a:gd name="connsiteX7508" fmla="*/ 4652661 w 12191999"/>
              <a:gd name="connsiteY7508" fmla="*/ 510733 h 4524375"/>
              <a:gd name="connsiteX7509" fmla="*/ 4657820 w 12191999"/>
              <a:gd name="connsiteY7509" fmla="*/ 516289 h 4524375"/>
              <a:gd name="connsiteX7510" fmla="*/ 4687584 w 12191999"/>
              <a:gd name="connsiteY7510" fmla="*/ 511130 h 4524375"/>
              <a:gd name="connsiteX7511" fmla="*/ 4691155 w 12191999"/>
              <a:gd name="connsiteY7511" fmla="*/ 504383 h 4524375"/>
              <a:gd name="connsiteX7512" fmla="*/ 4694728 w 12191999"/>
              <a:gd name="connsiteY7512" fmla="*/ 496447 h 4524375"/>
              <a:gd name="connsiteX7513" fmla="*/ 4698299 w 12191999"/>
              <a:gd name="connsiteY7513" fmla="*/ 486923 h 4524375"/>
              <a:gd name="connsiteX7514" fmla="*/ 4701870 w 12191999"/>
              <a:gd name="connsiteY7514" fmla="*/ 475811 h 4524375"/>
              <a:gd name="connsiteX7515" fmla="*/ 4705839 w 12191999"/>
              <a:gd name="connsiteY7515" fmla="*/ 462715 h 4524375"/>
              <a:gd name="connsiteX7516" fmla="*/ 4710205 w 12191999"/>
              <a:gd name="connsiteY7516" fmla="*/ 447238 h 4524375"/>
              <a:gd name="connsiteX7517" fmla="*/ 4714172 w 12191999"/>
              <a:gd name="connsiteY7517" fmla="*/ 430571 h 4524375"/>
              <a:gd name="connsiteX7518" fmla="*/ 4718538 w 12191999"/>
              <a:gd name="connsiteY7518" fmla="*/ 411523 h 4524375"/>
              <a:gd name="connsiteX7519" fmla="*/ 4707426 w 12191999"/>
              <a:gd name="connsiteY7519" fmla="*/ 507558 h 4524375"/>
              <a:gd name="connsiteX7520" fmla="*/ 4719332 w 12191999"/>
              <a:gd name="connsiteY7520" fmla="*/ 505574 h 4524375"/>
              <a:gd name="connsiteX7521" fmla="*/ 4719729 w 12191999"/>
              <a:gd name="connsiteY7521" fmla="*/ 533353 h 4524375"/>
              <a:gd name="connsiteX7522" fmla="*/ 4720523 w 12191999"/>
              <a:gd name="connsiteY7522" fmla="*/ 557560 h 4524375"/>
              <a:gd name="connsiteX7523" fmla="*/ 4722506 w 12191999"/>
              <a:gd name="connsiteY7523" fmla="*/ 578593 h 4524375"/>
              <a:gd name="connsiteX7524" fmla="*/ 4725285 w 12191999"/>
              <a:gd name="connsiteY7524" fmla="*/ 595656 h 4524375"/>
              <a:gd name="connsiteX7525" fmla="*/ 4726872 w 12191999"/>
              <a:gd name="connsiteY7525" fmla="*/ 602800 h 4524375"/>
              <a:gd name="connsiteX7526" fmla="*/ 4728063 w 12191999"/>
              <a:gd name="connsiteY7526" fmla="*/ 609149 h 4524375"/>
              <a:gd name="connsiteX7527" fmla="*/ 4730443 w 12191999"/>
              <a:gd name="connsiteY7527" fmla="*/ 615499 h 4524375"/>
              <a:gd name="connsiteX7528" fmla="*/ 4731634 w 12191999"/>
              <a:gd name="connsiteY7528" fmla="*/ 620260 h 4524375"/>
              <a:gd name="connsiteX7529" fmla="*/ 4734412 w 12191999"/>
              <a:gd name="connsiteY7529" fmla="*/ 625023 h 4524375"/>
              <a:gd name="connsiteX7530" fmla="*/ 4736396 w 12191999"/>
              <a:gd name="connsiteY7530" fmla="*/ 628991 h 4524375"/>
              <a:gd name="connsiteX7531" fmla="*/ 4738777 w 12191999"/>
              <a:gd name="connsiteY7531" fmla="*/ 632166 h 4524375"/>
              <a:gd name="connsiteX7532" fmla="*/ 4741556 w 12191999"/>
              <a:gd name="connsiteY7532" fmla="*/ 634547 h 4524375"/>
              <a:gd name="connsiteX7533" fmla="*/ 4769335 w 12191999"/>
              <a:gd name="connsiteY7533" fmla="*/ 504383 h 4524375"/>
              <a:gd name="connsiteX7534" fmla="*/ 4767350 w 12191999"/>
              <a:gd name="connsiteY7534" fmla="*/ 525416 h 4524375"/>
              <a:gd name="connsiteX7535" fmla="*/ 4764572 w 12191999"/>
              <a:gd name="connsiteY7535" fmla="*/ 556766 h 4524375"/>
              <a:gd name="connsiteX7536" fmla="*/ 4760207 w 12191999"/>
              <a:gd name="connsiteY7536" fmla="*/ 639309 h 4524375"/>
              <a:gd name="connsiteX7537" fmla="*/ 4764572 w 12191999"/>
              <a:gd name="connsiteY7537" fmla="*/ 636927 h 4524375"/>
              <a:gd name="connsiteX7538" fmla="*/ 4769731 w 12191999"/>
              <a:gd name="connsiteY7538" fmla="*/ 634547 h 4524375"/>
              <a:gd name="connsiteX7539" fmla="*/ 4775288 w 12191999"/>
              <a:gd name="connsiteY7539" fmla="*/ 631372 h 4524375"/>
              <a:gd name="connsiteX7540" fmla="*/ 4780843 w 12191999"/>
              <a:gd name="connsiteY7540" fmla="*/ 627403 h 4524375"/>
              <a:gd name="connsiteX7541" fmla="*/ 4786399 w 12191999"/>
              <a:gd name="connsiteY7541" fmla="*/ 623038 h 4524375"/>
              <a:gd name="connsiteX7542" fmla="*/ 4791955 w 12191999"/>
              <a:gd name="connsiteY7542" fmla="*/ 617879 h 4524375"/>
              <a:gd name="connsiteX7543" fmla="*/ 4803463 w 12191999"/>
              <a:gd name="connsiteY7543" fmla="*/ 606768 h 4524375"/>
              <a:gd name="connsiteX7544" fmla="*/ 4828465 w 12191999"/>
              <a:gd name="connsiteY7544" fmla="*/ 581767 h 4524375"/>
              <a:gd name="connsiteX7545" fmla="*/ 4840371 w 12191999"/>
              <a:gd name="connsiteY7545" fmla="*/ 569862 h 4524375"/>
              <a:gd name="connsiteX7546" fmla="*/ 4853071 w 12191999"/>
              <a:gd name="connsiteY7546" fmla="*/ 558750 h 4524375"/>
              <a:gd name="connsiteX7547" fmla="*/ 4859420 w 12191999"/>
              <a:gd name="connsiteY7547" fmla="*/ 553591 h 4524375"/>
              <a:gd name="connsiteX7548" fmla="*/ 4865371 w 12191999"/>
              <a:gd name="connsiteY7548" fmla="*/ 549226 h 4524375"/>
              <a:gd name="connsiteX7549" fmla="*/ 4871324 w 12191999"/>
              <a:gd name="connsiteY7549" fmla="*/ 544861 h 4524375"/>
              <a:gd name="connsiteX7550" fmla="*/ 4877673 w 12191999"/>
              <a:gd name="connsiteY7550" fmla="*/ 542083 h 4524375"/>
              <a:gd name="connsiteX7551" fmla="*/ 4883627 w 12191999"/>
              <a:gd name="connsiteY7551" fmla="*/ 539305 h 4524375"/>
              <a:gd name="connsiteX7552" fmla="*/ 4889579 w 12191999"/>
              <a:gd name="connsiteY7552" fmla="*/ 538115 h 4524375"/>
              <a:gd name="connsiteX7553" fmla="*/ 4895136 w 12191999"/>
              <a:gd name="connsiteY7553" fmla="*/ 536924 h 4524375"/>
              <a:gd name="connsiteX7554" fmla="*/ 4900691 w 12191999"/>
              <a:gd name="connsiteY7554" fmla="*/ 537321 h 4524375"/>
              <a:gd name="connsiteX7555" fmla="*/ 4906248 w 12191999"/>
              <a:gd name="connsiteY7555" fmla="*/ 538512 h 4524375"/>
              <a:gd name="connsiteX7556" fmla="*/ 4911406 w 12191999"/>
              <a:gd name="connsiteY7556" fmla="*/ 540892 h 4524375"/>
              <a:gd name="connsiteX7557" fmla="*/ 4916566 w 12191999"/>
              <a:gd name="connsiteY7557" fmla="*/ 544861 h 4524375"/>
              <a:gd name="connsiteX7558" fmla="*/ 4921329 w 12191999"/>
              <a:gd name="connsiteY7558" fmla="*/ 550020 h 4524375"/>
              <a:gd name="connsiteX7559" fmla="*/ 4926090 w 12191999"/>
              <a:gd name="connsiteY7559" fmla="*/ 555972 h 4524375"/>
              <a:gd name="connsiteX7560" fmla="*/ 4930456 w 12191999"/>
              <a:gd name="connsiteY7560" fmla="*/ 564306 h 4524375"/>
              <a:gd name="connsiteX7561" fmla="*/ 4934822 w 12191999"/>
              <a:gd name="connsiteY7561" fmla="*/ 573830 h 4524375"/>
              <a:gd name="connsiteX7562" fmla="*/ 4938790 w 12191999"/>
              <a:gd name="connsiteY7562" fmla="*/ 584942 h 4524375"/>
              <a:gd name="connsiteX7563" fmla="*/ 4947917 w 12191999"/>
              <a:gd name="connsiteY7563" fmla="*/ 584148 h 4524375"/>
              <a:gd name="connsiteX7564" fmla="*/ 4957046 w 12191999"/>
              <a:gd name="connsiteY7564" fmla="*/ 582957 h 4524375"/>
              <a:gd name="connsiteX7565" fmla="*/ 4966172 w 12191999"/>
              <a:gd name="connsiteY7565" fmla="*/ 582561 h 4524375"/>
              <a:gd name="connsiteX7566" fmla="*/ 4974508 w 12191999"/>
              <a:gd name="connsiteY7566" fmla="*/ 582561 h 4524375"/>
              <a:gd name="connsiteX7567" fmla="*/ 4983238 w 12191999"/>
              <a:gd name="connsiteY7567" fmla="*/ 582561 h 4524375"/>
              <a:gd name="connsiteX7568" fmla="*/ 4991967 w 12191999"/>
              <a:gd name="connsiteY7568" fmla="*/ 582957 h 4524375"/>
              <a:gd name="connsiteX7569" fmla="*/ 4999904 w 12191999"/>
              <a:gd name="connsiteY7569" fmla="*/ 584148 h 4524375"/>
              <a:gd name="connsiteX7570" fmla="*/ 5007841 w 12191999"/>
              <a:gd name="connsiteY7570" fmla="*/ 584942 h 4524375"/>
              <a:gd name="connsiteX7571" fmla="*/ 5020541 w 12191999"/>
              <a:gd name="connsiteY7571" fmla="*/ 570259 h 4524375"/>
              <a:gd name="connsiteX7572" fmla="*/ 5033637 w 12191999"/>
              <a:gd name="connsiteY7572" fmla="*/ 557163 h 4524375"/>
              <a:gd name="connsiteX7573" fmla="*/ 5047128 w 12191999"/>
              <a:gd name="connsiteY7573" fmla="*/ 544464 h 4524375"/>
              <a:gd name="connsiteX7574" fmla="*/ 5060225 w 12191999"/>
              <a:gd name="connsiteY7574" fmla="*/ 532956 h 4524375"/>
              <a:gd name="connsiteX7575" fmla="*/ 5072925 w 12191999"/>
              <a:gd name="connsiteY7575" fmla="*/ 521050 h 4524375"/>
              <a:gd name="connsiteX7576" fmla="*/ 5084433 w 12191999"/>
              <a:gd name="connsiteY7576" fmla="*/ 509542 h 4524375"/>
              <a:gd name="connsiteX7577" fmla="*/ 5095148 w 12191999"/>
              <a:gd name="connsiteY7577" fmla="*/ 498034 h 4524375"/>
              <a:gd name="connsiteX7578" fmla="*/ 5099909 w 12191999"/>
              <a:gd name="connsiteY7578" fmla="*/ 491684 h 4524375"/>
              <a:gd name="connsiteX7579" fmla="*/ 5104277 w 12191999"/>
              <a:gd name="connsiteY7579" fmla="*/ 485732 h 4524375"/>
              <a:gd name="connsiteX7580" fmla="*/ 5105068 w 12191999"/>
              <a:gd name="connsiteY7580" fmla="*/ 498431 h 4524375"/>
              <a:gd name="connsiteX7581" fmla="*/ 5106656 w 12191999"/>
              <a:gd name="connsiteY7581" fmla="*/ 511526 h 4524375"/>
              <a:gd name="connsiteX7582" fmla="*/ 5109037 w 12191999"/>
              <a:gd name="connsiteY7582" fmla="*/ 524622 h 4524375"/>
              <a:gd name="connsiteX7583" fmla="*/ 5111419 w 12191999"/>
              <a:gd name="connsiteY7583" fmla="*/ 531765 h 4524375"/>
              <a:gd name="connsiteX7584" fmla="*/ 5113402 w 12191999"/>
              <a:gd name="connsiteY7584" fmla="*/ 538512 h 4524375"/>
              <a:gd name="connsiteX7585" fmla="*/ 5117372 w 12191999"/>
              <a:gd name="connsiteY7585" fmla="*/ 521050 h 4524375"/>
              <a:gd name="connsiteX7586" fmla="*/ 5121736 w 12191999"/>
              <a:gd name="connsiteY7586" fmla="*/ 505971 h 4524375"/>
              <a:gd name="connsiteX7587" fmla="*/ 5126499 w 12191999"/>
              <a:gd name="connsiteY7587" fmla="*/ 493272 h 4524375"/>
              <a:gd name="connsiteX7588" fmla="*/ 5130864 w 12191999"/>
              <a:gd name="connsiteY7588" fmla="*/ 483351 h 4524375"/>
              <a:gd name="connsiteX7589" fmla="*/ 5135627 w 12191999"/>
              <a:gd name="connsiteY7589" fmla="*/ 474620 h 4524375"/>
              <a:gd name="connsiteX7590" fmla="*/ 5138008 w 12191999"/>
              <a:gd name="connsiteY7590" fmla="*/ 471049 h 4524375"/>
              <a:gd name="connsiteX7591" fmla="*/ 5140388 w 12191999"/>
              <a:gd name="connsiteY7591" fmla="*/ 468271 h 4524375"/>
              <a:gd name="connsiteX7592" fmla="*/ 5143167 w 12191999"/>
              <a:gd name="connsiteY7592" fmla="*/ 465493 h 4524375"/>
              <a:gd name="connsiteX7593" fmla="*/ 5145549 w 12191999"/>
              <a:gd name="connsiteY7593" fmla="*/ 463509 h 4524375"/>
              <a:gd name="connsiteX7594" fmla="*/ 5148327 w 12191999"/>
              <a:gd name="connsiteY7594" fmla="*/ 461921 h 4524375"/>
              <a:gd name="connsiteX7595" fmla="*/ 5151103 w 12191999"/>
              <a:gd name="connsiteY7595" fmla="*/ 460334 h 4524375"/>
              <a:gd name="connsiteX7596" fmla="*/ 5153882 w 12191999"/>
              <a:gd name="connsiteY7596" fmla="*/ 459541 h 4524375"/>
              <a:gd name="connsiteX7597" fmla="*/ 5156262 w 12191999"/>
              <a:gd name="connsiteY7597" fmla="*/ 459143 h 4524375"/>
              <a:gd name="connsiteX7598" fmla="*/ 5159437 w 12191999"/>
              <a:gd name="connsiteY7598" fmla="*/ 459143 h 4524375"/>
              <a:gd name="connsiteX7599" fmla="*/ 5161820 w 12191999"/>
              <a:gd name="connsiteY7599" fmla="*/ 459143 h 4524375"/>
              <a:gd name="connsiteX7600" fmla="*/ 5164199 w 12191999"/>
              <a:gd name="connsiteY7600" fmla="*/ 459541 h 4524375"/>
              <a:gd name="connsiteX7601" fmla="*/ 5167375 w 12191999"/>
              <a:gd name="connsiteY7601" fmla="*/ 460334 h 4524375"/>
              <a:gd name="connsiteX7602" fmla="*/ 5172930 w 12191999"/>
              <a:gd name="connsiteY7602" fmla="*/ 463112 h 4524375"/>
              <a:gd name="connsiteX7603" fmla="*/ 5178487 w 12191999"/>
              <a:gd name="connsiteY7603" fmla="*/ 466684 h 4524375"/>
              <a:gd name="connsiteX7604" fmla="*/ 5184439 w 12191999"/>
              <a:gd name="connsiteY7604" fmla="*/ 471049 h 4524375"/>
              <a:gd name="connsiteX7605" fmla="*/ 5189994 w 12191999"/>
              <a:gd name="connsiteY7605" fmla="*/ 476604 h 4524375"/>
              <a:gd name="connsiteX7606" fmla="*/ 5196345 w 12191999"/>
              <a:gd name="connsiteY7606" fmla="*/ 482954 h 4524375"/>
              <a:gd name="connsiteX7607" fmla="*/ 5201900 w 12191999"/>
              <a:gd name="connsiteY7607" fmla="*/ 489700 h 4524375"/>
              <a:gd name="connsiteX7608" fmla="*/ 5207853 w 12191999"/>
              <a:gd name="connsiteY7608" fmla="*/ 496843 h 4524375"/>
              <a:gd name="connsiteX7609" fmla="*/ 5219361 w 12191999"/>
              <a:gd name="connsiteY7609" fmla="*/ 512717 h 4524375"/>
              <a:gd name="connsiteX7610" fmla="*/ 5242776 w 12191999"/>
              <a:gd name="connsiteY7610" fmla="*/ 544067 h 4524375"/>
              <a:gd name="connsiteX7611" fmla="*/ 5253888 w 12191999"/>
              <a:gd name="connsiteY7611" fmla="*/ 558353 h 4524375"/>
              <a:gd name="connsiteX7612" fmla="*/ 5259047 w 12191999"/>
              <a:gd name="connsiteY7612" fmla="*/ 564703 h 4524375"/>
              <a:gd name="connsiteX7613" fmla="*/ 5264602 w 12191999"/>
              <a:gd name="connsiteY7613" fmla="*/ 570259 h 4524375"/>
              <a:gd name="connsiteX7614" fmla="*/ 5269762 w 12191999"/>
              <a:gd name="connsiteY7614" fmla="*/ 575021 h 4524375"/>
              <a:gd name="connsiteX7615" fmla="*/ 5275317 w 12191999"/>
              <a:gd name="connsiteY7615" fmla="*/ 578593 h 4524375"/>
              <a:gd name="connsiteX7616" fmla="*/ 5279684 w 12191999"/>
              <a:gd name="connsiteY7616" fmla="*/ 581370 h 4524375"/>
              <a:gd name="connsiteX7617" fmla="*/ 5284842 w 12191999"/>
              <a:gd name="connsiteY7617" fmla="*/ 582561 h 4524375"/>
              <a:gd name="connsiteX7618" fmla="*/ 5287223 w 12191999"/>
              <a:gd name="connsiteY7618" fmla="*/ 571449 h 4524375"/>
              <a:gd name="connsiteX7619" fmla="*/ 5288810 w 12191999"/>
              <a:gd name="connsiteY7619" fmla="*/ 558353 h 4524375"/>
              <a:gd name="connsiteX7620" fmla="*/ 5290399 w 12191999"/>
              <a:gd name="connsiteY7620" fmla="*/ 544067 h 4524375"/>
              <a:gd name="connsiteX7621" fmla="*/ 5291190 w 12191999"/>
              <a:gd name="connsiteY7621" fmla="*/ 528193 h 4524375"/>
              <a:gd name="connsiteX7622" fmla="*/ 5291190 w 12191999"/>
              <a:gd name="connsiteY7622" fmla="*/ 511130 h 4524375"/>
              <a:gd name="connsiteX7623" fmla="*/ 5290794 w 12191999"/>
              <a:gd name="connsiteY7623" fmla="*/ 491684 h 4524375"/>
              <a:gd name="connsiteX7624" fmla="*/ 5290001 w 12191999"/>
              <a:gd name="connsiteY7624" fmla="*/ 471445 h 4524375"/>
              <a:gd name="connsiteX7625" fmla="*/ 5288413 w 12191999"/>
              <a:gd name="connsiteY7625" fmla="*/ 448826 h 4524375"/>
              <a:gd name="connsiteX7626" fmla="*/ 5291190 w 12191999"/>
              <a:gd name="connsiteY7626" fmla="*/ 454381 h 4524375"/>
              <a:gd name="connsiteX7627" fmla="*/ 5294763 w 12191999"/>
              <a:gd name="connsiteY7627" fmla="*/ 459541 h 4524375"/>
              <a:gd name="connsiteX7628" fmla="*/ 5301114 w 12191999"/>
              <a:gd name="connsiteY7628" fmla="*/ 467477 h 4524375"/>
              <a:gd name="connsiteX7629" fmla="*/ 5307066 w 12191999"/>
              <a:gd name="connsiteY7629" fmla="*/ 474620 h 4524375"/>
              <a:gd name="connsiteX7630" fmla="*/ 5312621 w 12191999"/>
              <a:gd name="connsiteY7630" fmla="*/ 480176 h 4524375"/>
              <a:gd name="connsiteX7631" fmla="*/ 5310241 w 12191999"/>
              <a:gd name="connsiteY7631" fmla="*/ 459937 h 4524375"/>
              <a:gd name="connsiteX7632" fmla="*/ 5307066 w 12191999"/>
              <a:gd name="connsiteY7632" fmla="*/ 439302 h 4524375"/>
              <a:gd name="connsiteX7633" fmla="*/ 5303097 w 12191999"/>
              <a:gd name="connsiteY7633" fmla="*/ 418666 h 4524375"/>
              <a:gd name="connsiteX7634" fmla="*/ 5298335 w 12191999"/>
              <a:gd name="connsiteY7634" fmla="*/ 397633 h 4524375"/>
              <a:gd name="connsiteX7635" fmla="*/ 5301509 w 12191999"/>
              <a:gd name="connsiteY7635" fmla="*/ 404777 h 4524375"/>
              <a:gd name="connsiteX7636" fmla="*/ 5305081 w 12191999"/>
              <a:gd name="connsiteY7636" fmla="*/ 411920 h 4524375"/>
              <a:gd name="connsiteX7637" fmla="*/ 5307860 w 12191999"/>
              <a:gd name="connsiteY7637" fmla="*/ 417475 h 4524375"/>
              <a:gd name="connsiteX7638" fmla="*/ 5311034 w 12191999"/>
              <a:gd name="connsiteY7638" fmla="*/ 423031 h 4524375"/>
              <a:gd name="connsiteX7639" fmla="*/ 5314607 w 12191999"/>
              <a:gd name="connsiteY7639" fmla="*/ 427793 h 4524375"/>
              <a:gd name="connsiteX7640" fmla="*/ 5318177 w 12191999"/>
              <a:gd name="connsiteY7640" fmla="*/ 431762 h 4524375"/>
              <a:gd name="connsiteX7641" fmla="*/ 5321351 w 12191999"/>
              <a:gd name="connsiteY7641" fmla="*/ 435333 h 4524375"/>
              <a:gd name="connsiteX7642" fmla="*/ 5324527 w 12191999"/>
              <a:gd name="connsiteY7642" fmla="*/ 437714 h 4524375"/>
              <a:gd name="connsiteX7643" fmla="*/ 5328098 w 12191999"/>
              <a:gd name="connsiteY7643" fmla="*/ 439698 h 4524375"/>
              <a:gd name="connsiteX7644" fmla="*/ 5331670 w 12191999"/>
              <a:gd name="connsiteY7644" fmla="*/ 441286 h 4524375"/>
              <a:gd name="connsiteX7645" fmla="*/ 5335242 w 12191999"/>
              <a:gd name="connsiteY7645" fmla="*/ 442079 h 4524375"/>
              <a:gd name="connsiteX7646" fmla="*/ 5339209 w 12191999"/>
              <a:gd name="connsiteY7646" fmla="*/ 442873 h 4524375"/>
              <a:gd name="connsiteX7647" fmla="*/ 5342781 w 12191999"/>
              <a:gd name="connsiteY7647" fmla="*/ 442873 h 4524375"/>
              <a:gd name="connsiteX7648" fmla="*/ 5346353 w 12191999"/>
              <a:gd name="connsiteY7648" fmla="*/ 442079 h 4524375"/>
              <a:gd name="connsiteX7649" fmla="*/ 5350720 w 12191999"/>
              <a:gd name="connsiteY7649" fmla="*/ 441683 h 4524375"/>
              <a:gd name="connsiteX7650" fmla="*/ 5353893 w 12191999"/>
              <a:gd name="connsiteY7650" fmla="*/ 440095 h 4524375"/>
              <a:gd name="connsiteX7651" fmla="*/ 5358259 w 12191999"/>
              <a:gd name="connsiteY7651" fmla="*/ 438111 h 4524375"/>
              <a:gd name="connsiteX7652" fmla="*/ 5361830 w 12191999"/>
              <a:gd name="connsiteY7652" fmla="*/ 436127 h 4524375"/>
              <a:gd name="connsiteX7653" fmla="*/ 5369371 w 12191999"/>
              <a:gd name="connsiteY7653" fmla="*/ 430571 h 4524375"/>
              <a:gd name="connsiteX7654" fmla="*/ 5376910 w 12191999"/>
              <a:gd name="connsiteY7654" fmla="*/ 424221 h 4524375"/>
              <a:gd name="connsiteX7655" fmla="*/ 5384848 w 12191999"/>
              <a:gd name="connsiteY7655" fmla="*/ 415888 h 4524375"/>
              <a:gd name="connsiteX7656" fmla="*/ 5392387 w 12191999"/>
              <a:gd name="connsiteY7656" fmla="*/ 407554 h 4524375"/>
              <a:gd name="connsiteX7657" fmla="*/ 5399928 w 12191999"/>
              <a:gd name="connsiteY7657" fmla="*/ 397633 h 4524375"/>
              <a:gd name="connsiteX7658" fmla="*/ 5407865 w 12191999"/>
              <a:gd name="connsiteY7658" fmla="*/ 387315 h 4524375"/>
              <a:gd name="connsiteX7659" fmla="*/ 5415405 w 12191999"/>
              <a:gd name="connsiteY7659" fmla="*/ 376601 h 4524375"/>
              <a:gd name="connsiteX7660" fmla="*/ 5429294 w 12191999"/>
              <a:gd name="connsiteY7660" fmla="*/ 354378 h 4524375"/>
              <a:gd name="connsiteX7661" fmla="*/ 5443581 w 12191999"/>
              <a:gd name="connsiteY7661" fmla="*/ 332552 h 4524375"/>
              <a:gd name="connsiteX7662" fmla="*/ 5456280 w 12191999"/>
              <a:gd name="connsiteY7662" fmla="*/ 312313 h 4524375"/>
              <a:gd name="connsiteX7663" fmla="*/ 5468582 w 12191999"/>
              <a:gd name="connsiteY7663" fmla="*/ 294852 h 4524375"/>
              <a:gd name="connsiteX7664" fmla="*/ 5474138 w 12191999"/>
              <a:gd name="connsiteY7664" fmla="*/ 288105 h 4524375"/>
              <a:gd name="connsiteX7665" fmla="*/ 5478901 w 12191999"/>
              <a:gd name="connsiteY7665" fmla="*/ 281756 h 4524375"/>
              <a:gd name="connsiteX7666" fmla="*/ 5483662 w 12191999"/>
              <a:gd name="connsiteY7666" fmla="*/ 277788 h 4524375"/>
              <a:gd name="connsiteX7667" fmla="*/ 5486044 w 12191999"/>
              <a:gd name="connsiteY7667" fmla="*/ 275804 h 4524375"/>
              <a:gd name="connsiteX7668" fmla="*/ 5488029 w 12191999"/>
              <a:gd name="connsiteY7668" fmla="*/ 274613 h 4524375"/>
              <a:gd name="connsiteX7669" fmla="*/ 5490012 w 12191999"/>
              <a:gd name="connsiteY7669" fmla="*/ 274216 h 4524375"/>
              <a:gd name="connsiteX7670" fmla="*/ 5491997 w 12191999"/>
              <a:gd name="connsiteY7670" fmla="*/ 273819 h 4524375"/>
              <a:gd name="connsiteX7671" fmla="*/ 5493583 w 12191999"/>
              <a:gd name="connsiteY7671" fmla="*/ 274216 h 4524375"/>
              <a:gd name="connsiteX7672" fmla="*/ 5495172 w 12191999"/>
              <a:gd name="connsiteY7672" fmla="*/ 274613 h 4524375"/>
              <a:gd name="connsiteX7673" fmla="*/ 5496759 w 12191999"/>
              <a:gd name="connsiteY7673" fmla="*/ 276201 h 4524375"/>
              <a:gd name="connsiteX7674" fmla="*/ 5498346 w 12191999"/>
              <a:gd name="connsiteY7674" fmla="*/ 277788 h 4524375"/>
              <a:gd name="connsiteX7675" fmla="*/ 5499933 w 12191999"/>
              <a:gd name="connsiteY7675" fmla="*/ 280169 h 4524375"/>
              <a:gd name="connsiteX7676" fmla="*/ 5500727 w 12191999"/>
              <a:gd name="connsiteY7676" fmla="*/ 283344 h 4524375"/>
              <a:gd name="connsiteX7677" fmla="*/ 5504696 w 12191999"/>
              <a:gd name="connsiteY7677" fmla="*/ 285328 h 4524375"/>
              <a:gd name="connsiteX7678" fmla="*/ 5509061 w 12191999"/>
              <a:gd name="connsiteY7678" fmla="*/ 288105 h 4524375"/>
              <a:gd name="connsiteX7679" fmla="*/ 5512236 w 12191999"/>
              <a:gd name="connsiteY7679" fmla="*/ 290884 h 4524375"/>
              <a:gd name="connsiteX7680" fmla="*/ 5515412 w 12191999"/>
              <a:gd name="connsiteY7680" fmla="*/ 294455 h 4524375"/>
              <a:gd name="connsiteX7681" fmla="*/ 5517791 w 12191999"/>
              <a:gd name="connsiteY7681" fmla="*/ 299217 h 4524375"/>
              <a:gd name="connsiteX7682" fmla="*/ 5520173 w 12191999"/>
              <a:gd name="connsiteY7682" fmla="*/ 303583 h 4524375"/>
              <a:gd name="connsiteX7683" fmla="*/ 5522158 w 12191999"/>
              <a:gd name="connsiteY7683" fmla="*/ 309138 h 4524375"/>
              <a:gd name="connsiteX7684" fmla="*/ 5523744 w 12191999"/>
              <a:gd name="connsiteY7684" fmla="*/ 315091 h 4524375"/>
              <a:gd name="connsiteX7685" fmla="*/ 5524935 w 12191999"/>
              <a:gd name="connsiteY7685" fmla="*/ 321440 h 4524375"/>
              <a:gd name="connsiteX7686" fmla="*/ 5526127 w 12191999"/>
              <a:gd name="connsiteY7686" fmla="*/ 327790 h 4524375"/>
              <a:gd name="connsiteX7687" fmla="*/ 5528110 w 12191999"/>
              <a:gd name="connsiteY7687" fmla="*/ 342473 h 4524375"/>
              <a:gd name="connsiteX7688" fmla="*/ 5528506 w 12191999"/>
              <a:gd name="connsiteY7688" fmla="*/ 358743 h 4524375"/>
              <a:gd name="connsiteX7689" fmla="*/ 5529301 w 12191999"/>
              <a:gd name="connsiteY7689" fmla="*/ 375410 h 4524375"/>
              <a:gd name="connsiteX7690" fmla="*/ 5528506 w 12191999"/>
              <a:gd name="connsiteY7690" fmla="*/ 411523 h 4524375"/>
              <a:gd name="connsiteX7691" fmla="*/ 5527712 w 12191999"/>
              <a:gd name="connsiteY7691" fmla="*/ 449222 h 4524375"/>
              <a:gd name="connsiteX7692" fmla="*/ 5527712 w 12191999"/>
              <a:gd name="connsiteY7692" fmla="*/ 467477 h 4524375"/>
              <a:gd name="connsiteX7693" fmla="*/ 5528110 w 12191999"/>
              <a:gd name="connsiteY7693" fmla="*/ 486128 h 4524375"/>
              <a:gd name="connsiteX7694" fmla="*/ 5529301 w 12191999"/>
              <a:gd name="connsiteY7694" fmla="*/ 503986 h 4524375"/>
              <a:gd name="connsiteX7695" fmla="*/ 5531284 w 12191999"/>
              <a:gd name="connsiteY7695" fmla="*/ 520654 h 4524375"/>
              <a:gd name="connsiteX7696" fmla="*/ 5534062 w 12191999"/>
              <a:gd name="connsiteY7696" fmla="*/ 518669 h 4524375"/>
              <a:gd name="connsiteX7697" fmla="*/ 5537237 w 12191999"/>
              <a:gd name="connsiteY7697" fmla="*/ 516685 h 4524375"/>
              <a:gd name="connsiteX7698" fmla="*/ 5539618 w 12191999"/>
              <a:gd name="connsiteY7698" fmla="*/ 514305 h 4524375"/>
              <a:gd name="connsiteX7699" fmla="*/ 5542396 w 12191999"/>
              <a:gd name="connsiteY7699" fmla="*/ 511130 h 4524375"/>
              <a:gd name="connsiteX7700" fmla="*/ 5557874 w 12191999"/>
              <a:gd name="connsiteY7700" fmla="*/ 469461 h 4524375"/>
              <a:gd name="connsiteX7701" fmla="*/ 5559462 w 12191999"/>
              <a:gd name="connsiteY7701" fmla="*/ 460334 h 4524375"/>
              <a:gd name="connsiteX7702" fmla="*/ 5560652 w 12191999"/>
              <a:gd name="connsiteY7702" fmla="*/ 450810 h 4524375"/>
              <a:gd name="connsiteX7703" fmla="*/ 5562636 w 12191999"/>
              <a:gd name="connsiteY7703" fmla="*/ 430571 h 4524375"/>
              <a:gd name="connsiteX7704" fmla="*/ 5563033 w 12191999"/>
              <a:gd name="connsiteY7704" fmla="*/ 409936 h 4524375"/>
              <a:gd name="connsiteX7705" fmla="*/ 5563430 w 12191999"/>
              <a:gd name="connsiteY7705" fmla="*/ 388506 h 4524375"/>
              <a:gd name="connsiteX7706" fmla="*/ 5563430 w 12191999"/>
              <a:gd name="connsiteY7706" fmla="*/ 348028 h 4524375"/>
              <a:gd name="connsiteX7707" fmla="*/ 5563826 w 12191999"/>
              <a:gd name="connsiteY7707" fmla="*/ 329774 h 4524375"/>
              <a:gd name="connsiteX7708" fmla="*/ 5564620 w 12191999"/>
              <a:gd name="connsiteY7708" fmla="*/ 313107 h 4524375"/>
              <a:gd name="connsiteX7709" fmla="*/ 5565414 w 12191999"/>
              <a:gd name="connsiteY7709" fmla="*/ 299614 h 4524375"/>
              <a:gd name="connsiteX7710" fmla="*/ 5566604 w 12191999"/>
              <a:gd name="connsiteY7710" fmla="*/ 294059 h 4524375"/>
              <a:gd name="connsiteX7711" fmla="*/ 5568191 w 12191999"/>
              <a:gd name="connsiteY7711" fmla="*/ 288900 h 4524375"/>
              <a:gd name="connsiteX7712" fmla="*/ 5569779 w 12191999"/>
              <a:gd name="connsiteY7712" fmla="*/ 284931 h 4524375"/>
              <a:gd name="connsiteX7713" fmla="*/ 5570969 w 12191999"/>
              <a:gd name="connsiteY7713" fmla="*/ 281756 h 4524375"/>
              <a:gd name="connsiteX7714" fmla="*/ 5573748 w 12191999"/>
              <a:gd name="connsiteY7714" fmla="*/ 280169 h 4524375"/>
              <a:gd name="connsiteX7715" fmla="*/ 5574541 w 12191999"/>
              <a:gd name="connsiteY7715" fmla="*/ 279772 h 4524375"/>
              <a:gd name="connsiteX7716" fmla="*/ 5576129 w 12191999"/>
              <a:gd name="connsiteY7716" fmla="*/ 279376 h 4524375"/>
              <a:gd name="connsiteX7717" fmla="*/ 5579304 w 12191999"/>
              <a:gd name="connsiteY7717" fmla="*/ 279772 h 4524375"/>
              <a:gd name="connsiteX7718" fmla="*/ 5582875 w 12191999"/>
              <a:gd name="connsiteY7718" fmla="*/ 281360 h 4524375"/>
              <a:gd name="connsiteX7719" fmla="*/ 5586448 w 12191999"/>
              <a:gd name="connsiteY7719" fmla="*/ 284534 h 4524375"/>
              <a:gd name="connsiteX7720" fmla="*/ 5590812 w 12191999"/>
              <a:gd name="connsiteY7720" fmla="*/ 288900 h 4524375"/>
              <a:gd name="connsiteX7721" fmla="*/ 5595971 w 12191999"/>
              <a:gd name="connsiteY7721" fmla="*/ 294852 h 4524375"/>
              <a:gd name="connsiteX7722" fmla="*/ 5601527 w 12191999"/>
              <a:gd name="connsiteY7722" fmla="*/ 302789 h 4524375"/>
              <a:gd name="connsiteX7723" fmla="*/ 5607480 w 12191999"/>
              <a:gd name="connsiteY7723" fmla="*/ 311916 h 4524375"/>
              <a:gd name="connsiteX7724" fmla="*/ 5614227 w 12191999"/>
              <a:gd name="connsiteY7724" fmla="*/ 322234 h 4524375"/>
              <a:gd name="connsiteX7725" fmla="*/ 5609464 w 12191999"/>
              <a:gd name="connsiteY7725" fmla="*/ 328980 h 4524375"/>
              <a:gd name="connsiteX7726" fmla="*/ 5604305 w 12191999"/>
              <a:gd name="connsiteY7726" fmla="*/ 334933 h 4524375"/>
              <a:gd name="connsiteX7727" fmla="*/ 5599939 w 12191999"/>
              <a:gd name="connsiteY7727" fmla="*/ 340885 h 4524375"/>
              <a:gd name="connsiteX7728" fmla="*/ 5595574 w 12191999"/>
              <a:gd name="connsiteY7728" fmla="*/ 347235 h 4524375"/>
              <a:gd name="connsiteX7729" fmla="*/ 5593193 w 12191999"/>
              <a:gd name="connsiteY7729" fmla="*/ 350013 h 4524375"/>
              <a:gd name="connsiteX7730" fmla="*/ 5592002 w 12191999"/>
              <a:gd name="connsiteY7730" fmla="*/ 353584 h 4524375"/>
              <a:gd name="connsiteX7731" fmla="*/ 5590416 w 12191999"/>
              <a:gd name="connsiteY7731" fmla="*/ 357156 h 4524375"/>
              <a:gd name="connsiteX7732" fmla="*/ 5589224 w 12191999"/>
              <a:gd name="connsiteY7732" fmla="*/ 360727 h 4524375"/>
              <a:gd name="connsiteX7733" fmla="*/ 5588827 w 12191999"/>
              <a:gd name="connsiteY7733" fmla="*/ 364299 h 4524375"/>
              <a:gd name="connsiteX7734" fmla="*/ 5588827 w 12191999"/>
              <a:gd name="connsiteY7734" fmla="*/ 367871 h 4524375"/>
              <a:gd name="connsiteX7735" fmla="*/ 5589224 w 12191999"/>
              <a:gd name="connsiteY7735" fmla="*/ 371839 h 4524375"/>
              <a:gd name="connsiteX7736" fmla="*/ 5590812 w 12191999"/>
              <a:gd name="connsiteY7736" fmla="*/ 376601 h 4524375"/>
              <a:gd name="connsiteX7737" fmla="*/ 5592797 w 12191999"/>
              <a:gd name="connsiteY7737" fmla="*/ 378982 h 4524375"/>
              <a:gd name="connsiteX7738" fmla="*/ 5595574 w 12191999"/>
              <a:gd name="connsiteY7738" fmla="*/ 382950 h 4524375"/>
              <a:gd name="connsiteX7739" fmla="*/ 5597955 w 12191999"/>
              <a:gd name="connsiteY7739" fmla="*/ 388109 h 4524375"/>
              <a:gd name="connsiteX7740" fmla="*/ 5601129 w 12191999"/>
              <a:gd name="connsiteY7740" fmla="*/ 394062 h 4524375"/>
              <a:gd name="connsiteX7741" fmla="*/ 5605893 w 12191999"/>
              <a:gd name="connsiteY7741" fmla="*/ 408745 h 4524375"/>
              <a:gd name="connsiteX7742" fmla="*/ 5612242 w 12191999"/>
              <a:gd name="connsiteY7742" fmla="*/ 427793 h 4524375"/>
              <a:gd name="connsiteX7743" fmla="*/ 5617798 w 12191999"/>
              <a:gd name="connsiteY7743" fmla="*/ 448826 h 4524375"/>
              <a:gd name="connsiteX7744" fmla="*/ 5623751 w 12191999"/>
              <a:gd name="connsiteY7744" fmla="*/ 472239 h 4524375"/>
              <a:gd name="connsiteX7745" fmla="*/ 5636450 w 12191999"/>
              <a:gd name="connsiteY7745" fmla="*/ 524622 h 4524375"/>
              <a:gd name="connsiteX7746" fmla="*/ 5671372 w 12191999"/>
              <a:gd name="connsiteY7746" fmla="*/ 562322 h 4524375"/>
              <a:gd name="connsiteX7747" fmla="*/ 5675737 w 12191999"/>
              <a:gd name="connsiteY7747" fmla="*/ 489303 h 4524375"/>
              <a:gd name="connsiteX7748" fmla="*/ 5694388 w 12191999"/>
              <a:gd name="connsiteY7748" fmla="*/ 671849 h 4524375"/>
              <a:gd name="connsiteX7749" fmla="*/ 5703120 w 12191999"/>
              <a:gd name="connsiteY7749" fmla="*/ 642086 h 4524375"/>
              <a:gd name="connsiteX7750" fmla="*/ 5710263 w 12191999"/>
              <a:gd name="connsiteY7750" fmla="*/ 619467 h 4524375"/>
              <a:gd name="connsiteX7751" fmla="*/ 5713438 w 12191999"/>
              <a:gd name="connsiteY7751" fmla="*/ 611927 h 4524375"/>
              <a:gd name="connsiteX7752" fmla="*/ 5714232 w 12191999"/>
              <a:gd name="connsiteY7752" fmla="*/ 609149 h 4524375"/>
              <a:gd name="connsiteX7753" fmla="*/ 5715422 w 12191999"/>
              <a:gd name="connsiteY7753" fmla="*/ 607165 h 4524375"/>
              <a:gd name="connsiteX7754" fmla="*/ 5716216 w 12191999"/>
              <a:gd name="connsiteY7754" fmla="*/ 606768 h 4524375"/>
              <a:gd name="connsiteX7755" fmla="*/ 5717407 w 12191999"/>
              <a:gd name="connsiteY7755" fmla="*/ 606768 h 4524375"/>
              <a:gd name="connsiteX7756" fmla="*/ 5717803 w 12191999"/>
              <a:gd name="connsiteY7756" fmla="*/ 608355 h 4524375"/>
              <a:gd name="connsiteX7757" fmla="*/ 5718200 w 12191999"/>
              <a:gd name="connsiteY7757" fmla="*/ 610736 h 4524375"/>
              <a:gd name="connsiteX7758" fmla="*/ 5719391 w 12191999"/>
              <a:gd name="connsiteY7758" fmla="*/ 617483 h 4524375"/>
              <a:gd name="connsiteX7759" fmla="*/ 5719391 w 12191999"/>
              <a:gd name="connsiteY7759" fmla="*/ 624626 h 4524375"/>
              <a:gd name="connsiteX7760" fmla="*/ 5719391 w 12191999"/>
              <a:gd name="connsiteY7760" fmla="*/ 632562 h 4524375"/>
              <a:gd name="connsiteX7761" fmla="*/ 5718200 w 12191999"/>
              <a:gd name="connsiteY7761" fmla="*/ 640499 h 4524375"/>
              <a:gd name="connsiteX7762" fmla="*/ 5715818 w 12191999"/>
              <a:gd name="connsiteY7762" fmla="*/ 658754 h 4524375"/>
              <a:gd name="connsiteX7763" fmla="*/ 5712644 w 12191999"/>
              <a:gd name="connsiteY7763" fmla="*/ 678596 h 4524375"/>
              <a:gd name="connsiteX7764" fmla="*/ 5717009 w 12191999"/>
              <a:gd name="connsiteY7764" fmla="*/ 675024 h 4524375"/>
              <a:gd name="connsiteX7765" fmla="*/ 5720978 w 12191999"/>
              <a:gd name="connsiteY7765" fmla="*/ 670659 h 4524375"/>
              <a:gd name="connsiteX7766" fmla="*/ 5724549 w 12191999"/>
              <a:gd name="connsiteY7766" fmla="*/ 665500 h 4524375"/>
              <a:gd name="connsiteX7767" fmla="*/ 5728122 w 12191999"/>
              <a:gd name="connsiteY7767" fmla="*/ 659944 h 4524375"/>
              <a:gd name="connsiteX7768" fmla="*/ 5730900 w 12191999"/>
              <a:gd name="connsiteY7768" fmla="*/ 653992 h 4524375"/>
              <a:gd name="connsiteX7769" fmla="*/ 5734074 w 12191999"/>
              <a:gd name="connsiteY7769" fmla="*/ 647642 h 4524375"/>
              <a:gd name="connsiteX7770" fmla="*/ 5736455 w 12191999"/>
              <a:gd name="connsiteY7770" fmla="*/ 641293 h 4524375"/>
              <a:gd name="connsiteX7771" fmla="*/ 5739232 w 12191999"/>
              <a:gd name="connsiteY7771" fmla="*/ 634150 h 4524375"/>
              <a:gd name="connsiteX7772" fmla="*/ 5739232 w 12191999"/>
              <a:gd name="connsiteY7772" fmla="*/ 647245 h 4524375"/>
              <a:gd name="connsiteX7773" fmla="*/ 5739232 w 12191999"/>
              <a:gd name="connsiteY7773" fmla="*/ 660341 h 4524375"/>
              <a:gd name="connsiteX7774" fmla="*/ 5738440 w 12191999"/>
              <a:gd name="connsiteY7774" fmla="*/ 687723 h 4524375"/>
              <a:gd name="connsiteX7775" fmla="*/ 5744789 w 12191999"/>
              <a:gd name="connsiteY7775" fmla="*/ 692088 h 4524375"/>
              <a:gd name="connsiteX7776" fmla="*/ 5750742 w 12191999"/>
              <a:gd name="connsiteY7776" fmla="*/ 697644 h 4524375"/>
              <a:gd name="connsiteX7777" fmla="*/ 5756694 w 12191999"/>
              <a:gd name="connsiteY7777" fmla="*/ 704390 h 4524375"/>
              <a:gd name="connsiteX7778" fmla="*/ 5762250 w 12191999"/>
              <a:gd name="connsiteY7778" fmla="*/ 712327 h 4524375"/>
              <a:gd name="connsiteX7779" fmla="*/ 5768600 w 12191999"/>
              <a:gd name="connsiteY7779" fmla="*/ 721057 h 4524375"/>
              <a:gd name="connsiteX7780" fmla="*/ 5774553 w 12191999"/>
              <a:gd name="connsiteY7780" fmla="*/ 730582 h 4524375"/>
              <a:gd name="connsiteX7781" fmla="*/ 5786061 w 12191999"/>
              <a:gd name="connsiteY7781" fmla="*/ 750820 h 4524375"/>
              <a:gd name="connsiteX7782" fmla="*/ 5789632 w 12191999"/>
              <a:gd name="connsiteY7782" fmla="*/ 729788 h 4524375"/>
              <a:gd name="connsiteX7783" fmla="*/ 5791617 w 12191999"/>
              <a:gd name="connsiteY7783" fmla="*/ 708359 h 4524375"/>
              <a:gd name="connsiteX7784" fmla="*/ 5792807 w 12191999"/>
              <a:gd name="connsiteY7784" fmla="*/ 687326 h 4524375"/>
              <a:gd name="connsiteX7785" fmla="*/ 5792807 w 12191999"/>
              <a:gd name="connsiteY7785" fmla="*/ 676612 h 4524375"/>
              <a:gd name="connsiteX7786" fmla="*/ 5792014 w 12191999"/>
              <a:gd name="connsiteY7786" fmla="*/ 665897 h 4524375"/>
              <a:gd name="connsiteX7787" fmla="*/ 5791617 w 12191999"/>
              <a:gd name="connsiteY7787" fmla="*/ 655976 h 4524375"/>
              <a:gd name="connsiteX7788" fmla="*/ 5790823 w 12191999"/>
              <a:gd name="connsiteY7788" fmla="*/ 645261 h 4524375"/>
              <a:gd name="connsiteX7789" fmla="*/ 5789236 w 12191999"/>
              <a:gd name="connsiteY7789" fmla="*/ 634943 h 4524375"/>
              <a:gd name="connsiteX7790" fmla="*/ 5787649 w 12191999"/>
              <a:gd name="connsiteY7790" fmla="*/ 625023 h 4524375"/>
              <a:gd name="connsiteX7791" fmla="*/ 5785665 w 12191999"/>
              <a:gd name="connsiteY7791" fmla="*/ 614704 h 4524375"/>
              <a:gd name="connsiteX7792" fmla="*/ 5783283 w 12191999"/>
              <a:gd name="connsiteY7792" fmla="*/ 604784 h 4524375"/>
              <a:gd name="connsiteX7793" fmla="*/ 5780108 w 12191999"/>
              <a:gd name="connsiteY7793" fmla="*/ 594466 h 4524375"/>
              <a:gd name="connsiteX7794" fmla="*/ 5776746 w 12191999"/>
              <a:gd name="connsiteY7794" fmla="*/ 585496 h 4524375"/>
              <a:gd name="connsiteX7795" fmla="*/ 5735639 w 12191999"/>
              <a:gd name="connsiteY7795" fmla="*/ 514350 h 4524375"/>
              <a:gd name="connsiteX7796" fmla="*/ 5742050 w 12191999"/>
              <a:gd name="connsiteY7796" fmla="*/ 523082 h 4524375"/>
              <a:gd name="connsiteX7797" fmla="*/ 5748462 w 12191999"/>
              <a:gd name="connsiteY7797" fmla="*/ 531813 h 4524375"/>
              <a:gd name="connsiteX7798" fmla="*/ 5754473 w 12191999"/>
              <a:gd name="connsiteY7798" fmla="*/ 540147 h 4524375"/>
              <a:gd name="connsiteX7799" fmla="*/ 5759682 w 12191999"/>
              <a:gd name="connsiteY7799" fmla="*/ 548879 h 4524375"/>
              <a:gd name="connsiteX7800" fmla="*/ 5764491 w 12191999"/>
              <a:gd name="connsiteY7800" fmla="*/ 558007 h 4524375"/>
              <a:gd name="connsiteX7801" fmla="*/ 5769300 w 12191999"/>
              <a:gd name="connsiteY7801" fmla="*/ 567135 h 4524375"/>
              <a:gd name="connsiteX7802" fmla="*/ 5773307 w 12191999"/>
              <a:gd name="connsiteY7802" fmla="*/ 576263 h 4524375"/>
              <a:gd name="connsiteX7803" fmla="*/ 5776703 w 12191999"/>
              <a:gd name="connsiteY7803" fmla="*/ 585232 h 4524375"/>
              <a:gd name="connsiteX7804" fmla="*/ 5837651 w 12191999"/>
              <a:gd name="connsiteY7804" fmla="*/ 691691 h 4524375"/>
              <a:gd name="connsiteX7805" fmla="*/ 5861462 w 12191999"/>
              <a:gd name="connsiteY7805" fmla="*/ 632959 h 4524375"/>
              <a:gd name="connsiteX7806" fmla="*/ 5878527 w 12191999"/>
              <a:gd name="connsiteY7806" fmla="*/ 590497 h 4524375"/>
              <a:gd name="connsiteX7807" fmla="*/ 5886464 w 12191999"/>
              <a:gd name="connsiteY7807" fmla="*/ 573433 h 4524375"/>
              <a:gd name="connsiteX7808" fmla="*/ 5892814 w 12191999"/>
              <a:gd name="connsiteY7808" fmla="*/ 559147 h 4524375"/>
              <a:gd name="connsiteX7809" fmla="*/ 5898766 w 12191999"/>
              <a:gd name="connsiteY7809" fmla="*/ 546051 h 4524375"/>
              <a:gd name="connsiteX7810" fmla="*/ 5905513 w 12191999"/>
              <a:gd name="connsiteY7810" fmla="*/ 534543 h 4524375"/>
              <a:gd name="connsiteX7811" fmla="*/ 5911465 w 12191999"/>
              <a:gd name="connsiteY7811" fmla="*/ 523432 h 4524375"/>
              <a:gd name="connsiteX7812" fmla="*/ 5918608 w 12191999"/>
              <a:gd name="connsiteY7812" fmla="*/ 511526 h 4524375"/>
              <a:gd name="connsiteX7813" fmla="*/ 5934879 w 12191999"/>
              <a:gd name="connsiteY7813" fmla="*/ 486923 h 4524375"/>
              <a:gd name="connsiteX7814" fmla="*/ 5956309 w 12191999"/>
              <a:gd name="connsiteY7814" fmla="*/ 454778 h 4524375"/>
              <a:gd name="connsiteX7815" fmla="*/ 5984486 w 12191999"/>
              <a:gd name="connsiteY7815" fmla="*/ 411523 h 4524375"/>
              <a:gd name="connsiteX7816" fmla="*/ 5985279 w 12191999"/>
              <a:gd name="connsiteY7816" fmla="*/ 423031 h 4524375"/>
              <a:gd name="connsiteX7817" fmla="*/ 5985279 w 12191999"/>
              <a:gd name="connsiteY7817" fmla="*/ 434539 h 4524375"/>
              <a:gd name="connsiteX7818" fmla="*/ 5984882 w 12191999"/>
              <a:gd name="connsiteY7818" fmla="*/ 446445 h 4524375"/>
              <a:gd name="connsiteX7819" fmla="*/ 5984090 w 12191999"/>
              <a:gd name="connsiteY7819" fmla="*/ 457556 h 4524375"/>
              <a:gd name="connsiteX7820" fmla="*/ 5982104 w 12191999"/>
              <a:gd name="connsiteY7820" fmla="*/ 479383 h 4524375"/>
              <a:gd name="connsiteX7821" fmla="*/ 5979326 w 12191999"/>
              <a:gd name="connsiteY7821" fmla="*/ 500018 h 4524375"/>
              <a:gd name="connsiteX7822" fmla="*/ 5977343 w 12191999"/>
              <a:gd name="connsiteY7822" fmla="*/ 519860 h 4524375"/>
              <a:gd name="connsiteX7823" fmla="*/ 5976946 w 12191999"/>
              <a:gd name="connsiteY7823" fmla="*/ 529781 h 4524375"/>
              <a:gd name="connsiteX7824" fmla="*/ 5976151 w 12191999"/>
              <a:gd name="connsiteY7824" fmla="*/ 539305 h 4524375"/>
              <a:gd name="connsiteX7825" fmla="*/ 5976946 w 12191999"/>
              <a:gd name="connsiteY7825" fmla="*/ 548432 h 4524375"/>
              <a:gd name="connsiteX7826" fmla="*/ 5977739 w 12191999"/>
              <a:gd name="connsiteY7826" fmla="*/ 557560 h 4524375"/>
              <a:gd name="connsiteX7827" fmla="*/ 5979326 w 12191999"/>
              <a:gd name="connsiteY7827" fmla="*/ 566687 h 4524375"/>
              <a:gd name="connsiteX7828" fmla="*/ 5982104 w 12191999"/>
              <a:gd name="connsiteY7828" fmla="*/ 575418 h 4524375"/>
              <a:gd name="connsiteX7829" fmla="*/ 5986072 w 12191999"/>
              <a:gd name="connsiteY7829" fmla="*/ 563115 h 4524375"/>
              <a:gd name="connsiteX7830" fmla="*/ 5990041 w 12191999"/>
              <a:gd name="connsiteY7830" fmla="*/ 553195 h 4524375"/>
              <a:gd name="connsiteX7831" fmla="*/ 5994407 w 12191999"/>
              <a:gd name="connsiteY7831" fmla="*/ 544067 h 4524375"/>
              <a:gd name="connsiteX7832" fmla="*/ 5998772 w 12191999"/>
              <a:gd name="connsiteY7832" fmla="*/ 536924 h 4524375"/>
              <a:gd name="connsiteX7833" fmla="*/ 6002741 w 12191999"/>
              <a:gd name="connsiteY7833" fmla="*/ 530972 h 4524375"/>
              <a:gd name="connsiteX7834" fmla="*/ 6007106 w 12191999"/>
              <a:gd name="connsiteY7834" fmla="*/ 526209 h 4524375"/>
              <a:gd name="connsiteX7835" fmla="*/ 6011074 w 12191999"/>
              <a:gd name="connsiteY7835" fmla="*/ 522638 h 4524375"/>
              <a:gd name="connsiteX7836" fmla="*/ 6015836 w 12191999"/>
              <a:gd name="connsiteY7836" fmla="*/ 520654 h 4524375"/>
              <a:gd name="connsiteX7837" fmla="*/ 6020201 w 12191999"/>
              <a:gd name="connsiteY7837" fmla="*/ 519860 h 4524375"/>
              <a:gd name="connsiteX7838" fmla="*/ 6024567 w 12191999"/>
              <a:gd name="connsiteY7838" fmla="*/ 519860 h 4524375"/>
              <a:gd name="connsiteX7839" fmla="*/ 6028933 w 12191999"/>
              <a:gd name="connsiteY7839" fmla="*/ 520654 h 4524375"/>
              <a:gd name="connsiteX7840" fmla="*/ 6033694 w 12191999"/>
              <a:gd name="connsiteY7840" fmla="*/ 522638 h 4524375"/>
              <a:gd name="connsiteX7841" fmla="*/ 6038060 w 12191999"/>
              <a:gd name="connsiteY7841" fmla="*/ 525813 h 4524375"/>
              <a:gd name="connsiteX7842" fmla="*/ 6042822 w 12191999"/>
              <a:gd name="connsiteY7842" fmla="*/ 529384 h 4524375"/>
              <a:gd name="connsiteX7843" fmla="*/ 6046791 w 12191999"/>
              <a:gd name="connsiteY7843" fmla="*/ 533749 h 4524375"/>
              <a:gd name="connsiteX7844" fmla="*/ 6051156 w 12191999"/>
              <a:gd name="connsiteY7844" fmla="*/ 538908 h 4524375"/>
              <a:gd name="connsiteX7845" fmla="*/ 6055918 w 12191999"/>
              <a:gd name="connsiteY7845" fmla="*/ 544464 h 4524375"/>
              <a:gd name="connsiteX7846" fmla="*/ 6060284 w 12191999"/>
              <a:gd name="connsiteY7846" fmla="*/ 550416 h 4524375"/>
              <a:gd name="connsiteX7847" fmla="*/ 6069014 w 12191999"/>
              <a:gd name="connsiteY7847" fmla="*/ 564306 h 4524375"/>
              <a:gd name="connsiteX7848" fmla="*/ 6077348 w 12191999"/>
              <a:gd name="connsiteY7848" fmla="*/ 578989 h 4524375"/>
              <a:gd name="connsiteX7849" fmla="*/ 6085681 w 12191999"/>
              <a:gd name="connsiteY7849" fmla="*/ 594466 h 4524375"/>
              <a:gd name="connsiteX7850" fmla="*/ 6101952 w 12191999"/>
              <a:gd name="connsiteY7850" fmla="*/ 625419 h 4524375"/>
              <a:gd name="connsiteX7851" fmla="*/ 6109096 w 12191999"/>
              <a:gd name="connsiteY7851" fmla="*/ 639706 h 4524375"/>
              <a:gd name="connsiteX7852" fmla="*/ 6115842 w 12191999"/>
              <a:gd name="connsiteY7852" fmla="*/ 652405 h 4524375"/>
              <a:gd name="connsiteX7853" fmla="*/ 6126160 w 12191999"/>
              <a:gd name="connsiteY7853" fmla="*/ 650420 h 4524375"/>
              <a:gd name="connsiteX7854" fmla="*/ 6134891 w 12191999"/>
              <a:gd name="connsiteY7854" fmla="*/ 649230 h 4524375"/>
              <a:gd name="connsiteX7855" fmla="*/ 6143225 w 12191999"/>
              <a:gd name="connsiteY7855" fmla="*/ 648039 h 4524375"/>
              <a:gd name="connsiteX7856" fmla="*/ 6150368 w 12191999"/>
              <a:gd name="connsiteY7856" fmla="*/ 647642 h 4524375"/>
              <a:gd name="connsiteX7857" fmla="*/ 6151955 w 12191999"/>
              <a:gd name="connsiteY7857" fmla="*/ 632959 h 4524375"/>
              <a:gd name="connsiteX7858" fmla="*/ 6156321 w 12191999"/>
              <a:gd name="connsiteY7858" fmla="*/ 628594 h 4524375"/>
              <a:gd name="connsiteX7859" fmla="*/ 6160686 w 12191999"/>
              <a:gd name="connsiteY7859" fmla="*/ 623832 h 4524375"/>
              <a:gd name="connsiteX7860" fmla="*/ 6164654 w 12191999"/>
              <a:gd name="connsiteY7860" fmla="*/ 619070 h 4524375"/>
              <a:gd name="connsiteX7861" fmla="*/ 6167432 w 12191999"/>
              <a:gd name="connsiteY7861" fmla="*/ 613514 h 4524375"/>
              <a:gd name="connsiteX7862" fmla="*/ 6170607 w 12191999"/>
              <a:gd name="connsiteY7862" fmla="*/ 607165 h 4524375"/>
              <a:gd name="connsiteX7863" fmla="*/ 6172988 w 12191999"/>
              <a:gd name="connsiteY7863" fmla="*/ 601212 h 4524375"/>
              <a:gd name="connsiteX7864" fmla="*/ 6175766 w 12191999"/>
              <a:gd name="connsiteY7864" fmla="*/ 595260 h 4524375"/>
              <a:gd name="connsiteX7865" fmla="*/ 6177750 w 12191999"/>
              <a:gd name="connsiteY7865" fmla="*/ 588513 h 4524375"/>
              <a:gd name="connsiteX7866" fmla="*/ 6180925 w 12191999"/>
              <a:gd name="connsiteY7866" fmla="*/ 575021 h 4524375"/>
              <a:gd name="connsiteX7867" fmla="*/ 6183306 w 12191999"/>
              <a:gd name="connsiteY7867" fmla="*/ 560735 h 4524375"/>
              <a:gd name="connsiteX7868" fmla="*/ 6184894 w 12191999"/>
              <a:gd name="connsiteY7868" fmla="*/ 546051 h 4524375"/>
              <a:gd name="connsiteX7869" fmla="*/ 6186481 w 12191999"/>
              <a:gd name="connsiteY7869" fmla="*/ 530972 h 4524375"/>
              <a:gd name="connsiteX7870" fmla="*/ 6188465 w 12191999"/>
              <a:gd name="connsiteY7870" fmla="*/ 500811 h 4524375"/>
              <a:gd name="connsiteX7871" fmla="*/ 6189259 w 12191999"/>
              <a:gd name="connsiteY7871" fmla="*/ 486128 h 4524375"/>
              <a:gd name="connsiteX7872" fmla="*/ 6190846 w 12191999"/>
              <a:gd name="connsiteY7872" fmla="*/ 472239 h 4524375"/>
              <a:gd name="connsiteX7873" fmla="*/ 6193228 w 12191999"/>
              <a:gd name="connsiteY7873" fmla="*/ 458350 h 4524375"/>
              <a:gd name="connsiteX7874" fmla="*/ 6196402 w 12191999"/>
              <a:gd name="connsiteY7874" fmla="*/ 445651 h 4524375"/>
              <a:gd name="connsiteX7875" fmla="*/ 6198387 w 12191999"/>
              <a:gd name="connsiteY7875" fmla="*/ 440095 h 4524375"/>
              <a:gd name="connsiteX7876" fmla="*/ 6200371 w 12191999"/>
              <a:gd name="connsiteY7876" fmla="*/ 434143 h 4524375"/>
              <a:gd name="connsiteX7877" fmla="*/ 6203149 w 12191999"/>
              <a:gd name="connsiteY7877" fmla="*/ 428984 h 4524375"/>
              <a:gd name="connsiteX7878" fmla="*/ 6205927 w 12191999"/>
              <a:gd name="connsiteY7878" fmla="*/ 424221 h 4524375"/>
              <a:gd name="connsiteX7879" fmla="*/ 6205133 w 12191999"/>
              <a:gd name="connsiteY7879" fmla="*/ 442079 h 4524375"/>
              <a:gd name="connsiteX7880" fmla="*/ 6204339 w 12191999"/>
              <a:gd name="connsiteY7880" fmla="*/ 452397 h 4524375"/>
              <a:gd name="connsiteX7881" fmla="*/ 6204339 w 12191999"/>
              <a:gd name="connsiteY7881" fmla="*/ 462715 h 4524375"/>
              <a:gd name="connsiteX7882" fmla="*/ 6205133 w 12191999"/>
              <a:gd name="connsiteY7882" fmla="*/ 471445 h 4524375"/>
              <a:gd name="connsiteX7883" fmla="*/ 6205927 w 12191999"/>
              <a:gd name="connsiteY7883" fmla="*/ 479383 h 4524375"/>
              <a:gd name="connsiteX7884" fmla="*/ 6207117 w 12191999"/>
              <a:gd name="connsiteY7884" fmla="*/ 482160 h 4524375"/>
              <a:gd name="connsiteX7885" fmla="*/ 6207911 w 12191999"/>
              <a:gd name="connsiteY7885" fmla="*/ 484938 h 4524375"/>
              <a:gd name="connsiteX7886" fmla="*/ 6209498 w 12191999"/>
              <a:gd name="connsiteY7886" fmla="*/ 486923 h 4524375"/>
              <a:gd name="connsiteX7887" fmla="*/ 6211086 w 12191999"/>
              <a:gd name="connsiteY7887" fmla="*/ 487716 h 4524375"/>
              <a:gd name="connsiteX7888" fmla="*/ 6249580 w 12191999"/>
              <a:gd name="connsiteY7888" fmla="*/ 356759 h 4524375"/>
              <a:gd name="connsiteX7889" fmla="*/ 6251167 w 12191999"/>
              <a:gd name="connsiteY7889" fmla="*/ 361124 h 4524375"/>
              <a:gd name="connsiteX7890" fmla="*/ 6251961 w 12191999"/>
              <a:gd name="connsiteY7890" fmla="*/ 365489 h 4524375"/>
              <a:gd name="connsiteX7891" fmla="*/ 6252755 w 12191999"/>
              <a:gd name="connsiteY7891" fmla="*/ 369855 h 4524375"/>
              <a:gd name="connsiteX7892" fmla="*/ 6253152 w 12191999"/>
              <a:gd name="connsiteY7892" fmla="*/ 373823 h 4524375"/>
              <a:gd name="connsiteX7893" fmla="*/ 6252755 w 12191999"/>
              <a:gd name="connsiteY7893" fmla="*/ 382950 h 4524375"/>
              <a:gd name="connsiteX7894" fmla="*/ 6251564 w 12191999"/>
              <a:gd name="connsiteY7894" fmla="*/ 391681 h 4524375"/>
              <a:gd name="connsiteX7895" fmla="*/ 6249977 w 12191999"/>
              <a:gd name="connsiteY7895" fmla="*/ 400411 h 4524375"/>
              <a:gd name="connsiteX7896" fmla="*/ 6247596 w 12191999"/>
              <a:gd name="connsiteY7896" fmla="*/ 408745 h 4524375"/>
              <a:gd name="connsiteX7897" fmla="*/ 6243627 w 12191999"/>
              <a:gd name="connsiteY7897" fmla="*/ 426603 h 4524375"/>
              <a:gd name="connsiteX7898" fmla="*/ 6241643 w 12191999"/>
              <a:gd name="connsiteY7898" fmla="*/ 435730 h 4524375"/>
              <a:gd name="connsiteX7899" fmla="*/ 6240453 w 12191999"/>
              <a:gd name="connsiteY7899" fmla="*/ 444857 h 4524375"/>
              <a:gd name="connsiteX7900" fmla="*/ 6240056 w 12191999"/>
              <a:gd name="connsiteY7900" fmla="*/ 454381 h 4524375"/>
              <a:gd name="connsiteX7901" fmla="*/ 6240453 w 12191999"/>
              <a:gd name="connsiteY7901" fmla="*/ 463509 h 4524375"/>
              <a:gd name="connsiteX7902" fmla="*/ 6241643 w 12191999"/>
              <a:gd name="connsiteY7902" fmla="*/ 468668 h 4524375"/>
              <a:gd name="connsiteX7903" fmla="*/ 6242437 w 12191999"/>
              <a:gd name="connsiteY7903" fmla="*/ 473827 h 4524375"/>
              <a:gd name="connsiteX7904" fmla="*/ 6244024 w 12191999"/>
              <a:gd name="connsiteY7904" fmla="*/ 478192 h 4524375"/>
              <a:gd name="connsiteX7905" fmla="*/ 6245612 w 12191999"/>
              <a:gd name="connsiteY7905" fmla="*/ 483351 h 4524375"/>
              <a:gd name="connsiteX7906" fmla="*/ 6247993 w 12191999"/>
              <a:gd name="connsiteY7906" fmla="*/ 488509 h 4524375"/>
              <a:gd name="connsiteX7907" fmla="*/ 6251167 w 12191999"/>
              <a:gd name="connsiteY7907" fmla="*/ 493272 h 4524375"/>
              <a:gd name="connsiteX7908" fmla="*/ 6253945 w 12191999"/>
              <a:gd name="connsiteY7908" fmla="*/ 498431 h 4524375"/>
              <a:gd name="connsiteX7909" fmla="*/ 6258311 w 12191999"/>
              <a:gd name="connsiteY7909" fmla="*/ 503986 h 4524375"/>
              <a:gd name="connsiteX7910" fmla="*/ 6284900 w 12191999"/>
              <a:gd name="connsiteY7910" fmla="*/ 468668 h 4524375"/>
              <a:gd name="connsiteX7911" fmla="*/ 6297202 w 12191999"/>
              <a:gd name="connsiteY7911" fmla="*/ 452397 h 4524375"/>
              <a:gd name="connsiteX7912" fmla="*/ 6309107 w 12191999"/>
              <a:gd name="connsiteY7912" fmla="*/ 437318 h 4524375"/>
              <a:gd name="connsiteX7913" fmla="*/ 6321013 w 12191999"/>
              <a:gd name="connsiteY7913" fmla="*/ 423428 h 4524375"/>
              <a:gd name="connsiteX7914" fmla="*/ 6332125 w 12191999"/>
              <a:gd name="connsiteY7914" fmla="*/ 411523 h 4524375"/>
              <a:gd name="connsiteX7915" fmla="*/ 6343236 w 12191999"/>
              <a:gd name="connsiteY7915" fmla="*/ 400808 h 4524375"/>
              <a:gd name="connsiteX7916" fmla="*/ 6348395 w 12191999"/>
              <a:gd name="connsiteY7916" fmla="*/ 396046 h 4524375"/>
              <a:gd name="connsiteX7917" fmla="*/ 6353951 w 12191999"/>
              <a:gd name="connsiteY7917" fmla="*/ 391681 h 4524375"/>
              <a:gd name="connsiteX7918" fmla="*/ 6358714 w 12191999"/>
              <a:gd name="connsiteY7918" fmla="*/ 388109 h 4524375"/>
              <a:gd name="connsiteX7919" fmla="*/ 6363873 w 12191999"/>
              <a:gd name="connsiteY7919" fmla="*/ 384538 h 4524375"/>
              <a:gd name="connsiteX7920" fmla="*/ 6369428 w 12191999"/>
              <a:gd name="connsiteY7920" fmla="*/ 382157 h 4524375"/>
              <a:gd name="connsiteX7921" fmla="*/ 6374587 w 12191999"/>
              <a:gd name="connsiteY7921" fmla="*/ 379379 h 4524375"/>
              <a:gd name="connsiteX7922" fmla="*/ 6379747 w 12191999"/>
              <a:gd name="connsiteY7922" fmla="*/ 378188 h 4524375"/>
              <a:gd name="connsiteX7923" fmla="*/ 6385302 w 12191999"/>
              <a:gd name="connsiteY7923" fmla="*/ 376998 h 4524375"/>
              <a:gd name="connsiteX7924" fmla="*/ 6390065 w 12191999"/>
              <a:gd name="connsiteY7924" fmla="*/ 376601 h 4524375"/>
              <a:gd name="connsiteX7925" fmla="*/ 6395620 w 12191999"/>
              <a:gd name="connsiteY7925" fmla="*/ 376601 h 4524375"/>
              <a:gd name="connsiteX7926" fmla="*/ 6400780 w 12191999"/>
              <a:gd name="connsiteY7926" fmla="*/ 376998 h 4524375"/>
              <a:gd name="connsiteX7927" fmla="*/ 6406335 w 12191999"/>
              <a:gd name="connsiteY7927" fmla="*/ 378585 h 4524375"/>
              <a:gd name="connsiteX7928" fmla="*/ 6411891 w 12191999"/>
              <a:gd name="connsiteY7928" fmla="*/ 380173 h 4524375"/>
              <a:gd name="connsiteX7929" fmla="*/ 6417050 w 12191999"/>
              <a:gd name="connsiteY7929" fmla="*/ 382950 h 4524375"/>
              <a:gd name="connsiteX7930" fmla="*/ 6422606 w 12191999"/>
              <a:gd name="connsiteY7930" fmla="*/ 386125 h 4524375"/>
              <a:gd name="connsiteX7931" fmla="*/ 6428559 w 12191999"/>
              <a:gd name="connsiteY7931" fmla="*/ 390093 h 4524375"/>
              <a:gd name="connsiteX7932" fmla="*/ 6434115 w 12191999"/>
              <a:gd name="connsiteY7932" fmla="*/ 394855 h 4524375"/>
              <a:gd name="connsiteX7933" fmla="*/ 6439671 w 12191999"/>
              <a:gd name="connsiteY7933" fmla="*/ 400411 h 4524375"/>
              <a:gd name="connsiteX7934" fmla="*/ 6443639 w 12191999"/>
              <a:gd name="connsiteY7934" fmla="*/ 398824 h 4524375"/>
              <a:gd name="connsiteX7935" fmla="*/ 6448005 w 12191999"/>
              <a:gd name="connsiteY7935" fmla="*/ 396840 h 4524375"/>
              <a:gd name="connsiteX7936" fmla="*/ 6451576 w 12191999"/>
              <a:gd name="connsiteY7936" fmla="*/ 394855 h 4524375"/>
              <a:gd name="connsiteX7937" fmla="*/ 6454354 w 12191999"/>
              <a:gd name="connsiteY7937" fmla="*/ 392078 h 4524375"/>
              <a:gd name="connsiteX7938" fmla="*/ 6457132 w 12191999"/>
              <a:gd name="connsiteY7938" fmla="*/ 389697 h 4524375"/>
              <a:gd name="connsiteX7939" fmla="*/ 6459513 w 12191999"/>
              <a:gd name="connsiteY7939" fmla="*/ 386522 h 4524375"/>
              <a:gd name="connsiteX7940" fmla="*/ 6461894 w 12191999"/>
              <a:gd name="connsiteY7940" fmla="*/ 383744 h 4524375"/>
              <a:gd name="connsiteX7941" fmla="*/ 6463878 w 12191999"/>
              <a:gd name="connsiteY7941" fmla="*/ 380173 h 4524375"/>
              <a:gd name="connsiteX7942" fmla="*/ 6467450 w 12191999"/>
              <a:gd name="connsiteY7942" fmla="*/ 373030 h 4524375"/>
              <a:gd name="connsiteX7943" fmla="*/ 6470228 w 12191999"/>
              <a:gd name="connsiteY7943" fmla="*/ 364696 h 4524375"/>
              <a:gd name="connsiteX7944" fmla="*/ 6471815 w 12191999"/>
              <a:gd name="connsiteY7944" fmla="*/ 356362 h 4524375"/>
              <a:gd name="connsiteX7945" fmla="*/ 6472609 w 12191999"/>
              <a:gd name="connsiteY7945" fmla="*/ 346441 h 4524375"/>
              <a:gd name="connsiteX7946" fmla="*/ 6473006 w 12191999"/>
              <a:gd name="connsiteY7946" fmla="*/ 336917 h 4524375"/>
              <a:gd name="connsiteX7947" fmla="*/ 6473006 w 12191999"/>
              <a:gd name="connsiteY7947" fmla="*/ 326996 h 4524375"/>
              <a:gd name="connsiteX7948" fmla="*/ 6472212 w 12191999"/>
              <a:gd name="connsiteY7948" fmla="*/ 316282 h 4524375"/>
              <a:gd name="connsiteX7949" fmla="*/ 6471022 w 12191999"/>
              <a:gd name="connsiteY7949" fmla="*/ 305567 h 4524375"/>
              <a:gd name="connsiteX7950" fmla="*/ 6467450 w 12191999"/>
              <a:gd name="connsiteY7950" fmla="*/ 283344 h 4524375"/>
              <a:gd name="connsiteX7951" fmla="*/ 6463482 w 12191999"/>
              <a:gd name="connsiteY7951" fmla="*/ 261518 h 4524375"/>
              <a:gd name="connsiteX7952" fmla="*/ 6459513 w 12191999"/>
              <a:gd name="connsiteY7952" fmla="*/ 240485 h 4524375"/>
              <a:gd name="connsiteX7953" fmla="*/ 6455545 w 12191999"/>
              <a:gd name="connsiteY7953" fmla="*/ 220246 h 4524375"/>
              <a:gd name="connsiteX7954" fmla="*/ 6452767 w 12191999"/>
              <a:gd name="connsiteY7954" fmla="*/ 202389 h 4524375"/>
              <a:gd name="connsiteX7955" fmla="*/ 6451973 w 12191999"/>
              <a:gd name="connsiteY7955" fmla="*/ 194451 h 4524375"/>
              <a:gd name="connsiteX7956" fmla="*/ 6451973 w 12191999"/>
              <a:gd name="connsiteY7956" fmla="*/ 187308 h 4524375"/>
              <a:gd name="connsiteX7957" fmla="*/ 6452370 w 12191999"/>
              <a:gd name="connsiteY7957" fmla="*/ 180562 h 4524375"/>
              <a:gd name="connsiteX7958" fmla="*/ 6452767 w 12191999"/>
              <a:gd name="connsiteY7958" fmla="*/ 175007 h 4524375"/>
              <a:gd name="connsiteX7959" fmla="*/ 6455148 w 12191999"/>
              <a:gd name="connsiteY7959" fmla="*/ 170641 h 4524375"/>
              <a:gd name="connsiteX7960" fmla="*/ 6455941 w 12191999"/>
              <a:gd name="connsiteY7960" fmla="*/ 168657 h 4524375"/>
              <a:gd name="connsiteX7961" fmla="*/ 6457529 w 12191999"/>
              <a:gd name="connsiteY7961" fmla="*/ 167069 h 4524375"/>
              <a:gd name="connsiteX7962" fmla="*/ 6459116 w 12191999"/>
              <a:gd name="connsiteY7962" fmla="*/ 165483 h 4524375"/>
              <a:gd name="connsiteX7963" fmla="*/ 6460704 w 12191999"/>
              <a:gd name="connsiteY7963" fmla="*/ 164292 h 4524375"/>
              <a:gd name="connsiteX7964" fmla="*/ 6462688 w 12191999"/>
              <a:gd name="connsiteY7964" fmla="*/ 163895 h 4524375"/>
              <a:gd name="connsiteX7965" fmla="*/ 6465069 w 12191999"/>
              <a:gd name="connsiteY7965" fmla="*/ 163498 h 4524375"/>
              <a:gd name="connsiteX7966" fmla="*/ 6467450 w 12191999"/>
              <a:gd name="connsiteY7966" fmla="*/ 163498 h 4524375"/>
              <a:gd name="connsiteX7967" fmla="*/ 6470625 w 12191999"/>
              <a:gd name="connsiteY7967" fmla="*/ 163895 h 4524375"/>
              <a:gd name="connsiteX7968" fmla="*/ 6476578 w 12191999"/>
              <a:gd name="connsiteY7968" fmla="*/ 165483 h 4524375"/>
              <a:gd name="connsiteX7969" fmla="*/ 6481340 w 12191999"/>
              <a:gd name="connsiteY7969" fmla="*/ 206357 h 4524375"/>
              <a:gd name="connsiteX7970" fmla="*/ 6485705 w 12191999"/>
              <a:gd name="connsiteY7970" fmla="*/ 247628 h 4524375"/>
              <a:gd name="connsiteX7971" fmla="*/ 6488483 w 12191999"/>
              <a:gd name="connsiteY7971" fmla="*/ 267867 h 4524375"/>
              <a:gd name="connsiteX7972" fmla="*/ 6490864 w 12191999"/>
              <a:gd name="connsiteY7972" fmla="*/ 287312 h 4524375"/>
              <a:gd name="connsiteX7973" fmla="*/ 6494436 w 12191999"/>
              <a:gd name="connsiteY7973" fmla="*/ 306757 h 4524375"/>
              <a:gd name="connsiteX7974" fmla="*/ 6497611 w 12191999"/>
              <a:gd name="connsiteY7974" fmla="*/ 325012 h 4524375"/>
              <a:gd name="connsiteX7975" fmla="*/ 6501579 w 12191999"/>
              <a:gd name="connsiteY7975" fmla="*/ 341679 h 4524375"/>
              <a:gd name="connsiteX7976" fmla="*/ 6505944 w 12191999"/>
              <a:gd name="connsiteY7976" fmla="*/ 357949 h 4524375"/>
              <a:gd name="connsiteX7977" fmla="*/ 6510707 w 12191999"/>
              <a:gd name="connsiteY7977" fmla="*/ 371839 h 4524375"/>
              <a:gd name="connsiteX7978" fmla="*/ 6513485 w 12191999"/>
              <a:gd name="connsiteY7978" fmla="*/ 378585 h 4524375"/>
              <a:gd name="connsiteX7979" fmla="*/ 6516263 w 12191999"/>
              <a:gd name="connsiteY7979" fmla="*/ 384538 h 4524375"/>
              <a:gd name="connsiteX7980" fmla="*/ 6519040 w 12191999"/>
              <a:gd name="connsiteY7980" fmla="*/ 390490 h 4524375"/>
              <a:gd name="connsiteX7981" fmla="*/ 6522215 w 12191999"/>
              <a:gd name="connsiteY7981" fmla="*/ 395649 h 4524375"/>
              <a:gd name="connsiteX7982" fmla="*/ 6525787 w 12191999"/>
              <a:gd name="connsiteY7982" fmla="*/ 400411 h 4524375"/>
              <a:gd name="connsiteX7983" fmla="*/ 6529359 w 12191999"/>
              <a:gd name="connsiteY7983" fmla="*/ 404380 h 4524375"/>
              <a:gd name="connsiteX7984" fmla="*/ 6532930 w 12191999"/>
              <a:gd name="connsiteY7984" fmla="*/ 408348 h 4524375"/>
              <a:gd name="connsiteX7985" fmla="*/ 6536899 w 12191999"/>
              <a:gd name="connsiteY7985" fmla="*/ 411523 h 4524375"/>
              <a:gd name="connsiteX7986" fmla="*/ 6540867 w 12191999"/>
              <a:gd name="connsiteY7986" fmla="*/ 413507 h 4524375"/>
              <a:gd name="connsiteX7987" fmla="*/ 6545629 w 12191999"/>
              <a:gd name="connsiteY7987" fmla="*/ 415491 h 4524375"/>
              <a:gd name="connsiteX7988" fmla="*/ 6549598 w 12191999"/>
              <a:gd name="connsiteY7988" fmla="*/ 401205 h 4524375"/>
              <a:gd name="connsiteX7989" fmla="*/ 6553566 w 12191999"/>
              <a:gd name="connsiteY7989" fmla="*/ 387315 h 4524375"/>
              <a:gd name="connsiteX7990" fmla="*/ 6556741 w 12191999"/>
              <a:gd name="connsiteY7990" fmla="*/ 373030 h 4524375"/>
              <a:gd name="connsiteX7991" fmla="*/ 6559519 w 12191999"/>
              <a:gd name="connsiteY7991" fmla="*/ 358743 h 4524375"/>
              <a:gd name="connsiteX7992" fmla="*/ 6565075 w 12191999"/>
              <a:gd name="connsiteY7992" fmla="*/ 330567 h 4524375"/>
              <a:gd name="connsiteX7993" fmla="*/ 6570631 w 12191999"/>
              <a:gd name="connsiteY7993" fmla="*/ 303186 h 4524375"/>
              <a:gd name="connsiteX7994" fmla="*/ 6573409 w 12191999"/>
              <a:gd name="connsiteY7994" fmla="*/ 289296 h 4524375"/>
              <a:gd name="connsiteX7995" fmla="*/ 6576980 w 12191999"/>
              <a:gd name="connsiteY7995" fmla="*/ 276994 h 4524375"/>
              <a:gd name="connsiteX7996" fmla="*/ 6580552 w 12191999"/>
              <a:gd name="connsiteY7996" fmla="*/ 264295 h 4524375"/>
              <a:gd name="connsiteX7997" fmla="*/ 6584521 w 12191999"/>
              <a:gd name="connsiteY7997" fmla="*/ 251994 h 4524375"/>
              <a:gd name="connsiteX7998" fmla="*/ 6589680 w 12191999"/>
              <a:gd name="connsiteY7998" fmla="*/ 240485 h 4524375"/>
              <a:gd name="connsiteX7999" fmla="*/ 6595235 w 12191999"/>
              <a:gd name="connsiteY7999" fmla="*/ 229771 h 4524375"/>
              <a:gd name="connsiteX8000" fmla="*/ 6601585 w 12191999"/>
              <a:gd name="connsiteY8000" fmla="*/ 219452 h 4524375"/>
              <a:gd name="connsiteX8001" fmla="*/ 6605157 w 12191999"/>
              <a:gd name="connsiteY8001" fmla="*/ 215087 h 4524375"/>
              <a:gd name="connsiteX8002" fmla="*/ 6608728 w 12191999"/>
              <a:gd name="connsiteY8002" fmla="*/ 210325 h 4524375"/>
              <a:gd name="connsiteX8003" fmla="*/ 6607935 w 12191999"/>
              <a:gd name="connsiteY8003" fmla="*/ 286915 h 4524375"/>
              <a:gd name="connsiteX8004" fmla="*/ 6614284 w 12191999"/>
              <a:gd name="connsiteY8004" fmla="*/ 280962 h 4524375"/>
              <a:gd name="connsiteX8005" fmla="*/ 6617856 w 12191999"/>
              <a:gd name="connsiteY8005" fmla="*/ 278185 h 4524375"/>
              <a:gd name="connsiteX8006" fmla="*/ 6621427 w 12191999"/>
              <a:gd name="connsiteY8006" fmla="*/ 276201 h 4524375"/>
              <a:gd name="connsiteX8007" fmla="*/ 6624999 w 12191999"/>
              <a:gd name="connsiteY8007" fmla="*/ 274613 h 4524375"/>
              <a:gd name="connsiteX8008" fmla="*/ 6628571 w 12191999"/>
              <a:gd name="connsiteY8008" fmla="*/ 273422 h 4524375"/>
              <a:gd name="connsiteX8009" fmla="*/ 6632539 w 12191999"/>
              <a:gd name="connsiteY8009" fmla="*/ 272232 h 4524375"/>
              <a:gd name="connsiteX8010" fmla="*/ 6636508 w 12191999"/>
              <a:gd name="connsiteY8010" fmla="*/ 271041 h 4524375"/>
              <a:gd name="connsiteX8011" fmla="*/ 6631349 w 12191999"/>
              <a:gd name="connsiteY8011" fmla="*/ 282550 h 4524375"/>
              <a:gd name="connsiteX8012" fmla="*/ 6626587 w 12191999"/>
              <a:gd name="connsiteY8012" fmla="*/ 292471 h 4524375"/>
              <a:gd name="connsiteX8013" fmla="*/ 6621427 w 12191999"/>
              <a:gd name="connsiteY8013" fmla="*/ 301995 h 4524375"/>
              <a:gd name="connsiteX8014" fmla="*/ 6616665 w 12191999"/>
              <a:gd name="connsiteY8014" fmla="*/ 311916 h 4524375"/>
              <a:gd name="connsiteX8015" fmla="*/ 6614681 w 12191999"/>
              <a:gd name="connsiteY8015" fmla="*/ 316678 h 4524375"/>
              <a:gd name="connsiteX8016" fmla="*/ 6613491 w 12191999"/>
              <a:gd name="connsiteY8016" fmla="*/ 322234 h 4524375"/>
              <a:gd name="connsiteX8017" fmla="*/ 6611903 w 12191999"/>
              <a:gd name="connsiteY8017" fmla="*/ 327790 h 4524375"/>
              <a:gd name="connsiteX8018" fmla="*/ 6610713 w 12191999"/>
              <a:gd name="connsiteY8018" fmla="*/ 333345 h 4524375"/>
              <a:gd name="connsiteX8019" fmla="*/ 6610316 w 12191999"/>
              <a:gd name="connsiteY8019" fmla="*/ 340092 h 4524375"/>
              <a:gd name="connsiteX8020" fmla="*/ 6610316 w 12191999"/>
              <a:gd name="connsiteY8020" fmla="*/ 346441 h 4524375"/>
              <a:gd name="connsiteX8021" fmla="*/ 6611109 w 12191999"/>
              <a:gd name="connsiteY8021" fmla="*/ 353584 h 4524375"/>
              <a:gd name="connsiteX8022" fmla="*/ 6612300 w 12191999"/>
              <a:gd name="connsiteY8022" fmla="*/ 361124 h 4524375"/>
              <a:gd name="connsiteX8023" fmla="*/ 6613887 w 12191999"/>
              <a:gd name="connsiteY8023" fmla="*/ 367474 h 4524375"/>
              <a:gd name="connsiteX8024" fmla="*/ 6615475 w 12191999"/>
              <a:gd name="connsiteY8024" fmla="*/ 372632 h 4524375"/>
              <a:gd name="connsiteX8025" fmla="*/ 6633730 w 12191999"/>
              <a:gd name="connsiteY8025" fmla="*/ 367474 h 4524375"/>
              <a:gd name="connsiteX8026" fmla="*/ 6636905 w 12191999"/>
              <a:gd name="connsiteY8026" fmla="*/ 360727 h 4524375"/>
              <a:gd name="connsiteX8027" fmla="*/ 6640476 w 12191999"/>
              <a:gd name="connsiteY8027" fmla="*/ 354378 h 4524375"/>
              <a:gd name="connsiteX8028" fmla="*/ 6645635 w 12191999"/>
              <a:gd name="connsiteY8028" fmla="*/ 342076 h 4524375"/>
              <a:gd name="connsiteX8029" fmla="*/ 6646826 w 12191999"/>
              <a:gd name="connsiteY8029" fmla="*/ 348028 h 4524375"/>
              <a:gd name="connsiteX8030" fmla="*/ 6646826 w 12191999"/>
              <a:gd name="connsiteY8030" fmla="*/ 354378 h 4524375"/>
              <a:gd name="connsiteX8031" fmla="*/ 6646826 w 12191999"/>
              <a:gd name="connsiteY8031" fmla="*/ 359933 h 4524375"/>
              <a:gd name="connsiteX8032" fmla="*/ 6646826 w 12191999"/>
              <a:gd name="connsiteY8032" fmla="*/ 365886 h 4524375"/>
              <a:gd name="connsiteX8033" fmla="*/ 6651191 w 12191999"/>
              <a:gd name="connsiteY8033" fmla="*/ 366283 h 4524375"/>
              <a:gd name="connsiteX8034" fmla="*/ 6655160 w 12191999"/>
              <a:gd name="connsiteY8034" fmla="*/ 367871 h 4524375"/>
              <a:gd name="connsiteX8035" fmla="*/ 6659525 w 12191999"/>
              <a:gd name="connsiteY8035" fmla="*/ 370251 h 4524375"/>
              <a:gd name="connsiteX8036" fmla="*/ 6662700 w 12191999"/>
              <a:gd name="connsiteY8036" fmla="*/ 373823 h 4524375"/>
              <a:gd name="connsiteX8037" fmla="*/ 6666271 w 12191999"/>
              <a:gd name="connsiteY8037" fmla="*/ 379379 h 4524375"/>
              <a:gd name="connsiteX8038" fmla="*/ 6669049 w 12191999"/>
              <a:gd name="connsiteY8038" fmla="*/ 386125 h 4524375"/>
              <a:gd name="connsiteX8039" fmla="*/ 6671430 w 12191999"/>
              <a:gd name="connsiteY8039" fmla="*/ 394855 h 4524375"/>
              <a:gd name="connsiteX8040" fmla="*/ 6673415 w 12191999"/>
              <a:gd name="connsiteY8040" fmla="*/ 404777 h 4524375"/>
              <a:gd name="connsiteX8041" fmla="*/ 6678574 w 12191999"/>
              <a:gd name="connsiteY8041" fmla="*/ 400808 h 4524375"/>
              <a:gd name="connsiteX8042" fmla="*/ 6682939 w 12191999"/>
              <a:gd name="connsiteY8042" fmla="*/ 397633 h 4524375"/>
              <a:gd name="connsiteX8043" fmla="*/ 6687701 w 12191999"/>
              <a:gd name="connsiteY8043" fmla="*/ 395649 h 4524375"/>
              <a:gd name="connsiteX8044" fmla="*/ 6692067 w 12191999"/>
              <a:gd name="connsiteY8044" fmla="*/ 394855 h 4524375"/>
              <a:gd name="connsiteX8045" fmla="*/ 6696829 w 12191999"/>
              <a:gd name="connsiteY8045" fmla="*/ 394855 h 4524375"/>
              <a:gd name="connsiteX8046" fmla="*/ 6701988 w 12191999"/>
              <a:gd name="connsiteY8046" fmla="*/ 395649 h 4524375"/>
              <a:gd name="connsiteX8047" fmla="*/ 6706353 w 12191999"/>
              <a:gd name="connsiteY8047" fmla="*/ 396840 h 4524375"/>
              <a:gd name="connsiteX8048" fmla="*/ 6711512 w 12191999"/>
              <a:gd name="connsiteY8048" fmla="*/ 398824 h 4524375"/>
              <a:gd name="connsiteX8049" fmla="*/ 6721037 w 12191999"/>
              <a:gd name="connsiteY8049" fmla="*/ 403189 h 4524375"/>
              <a:gd name="connsiteX8050" fmla="*/ 6731355 w 12191999"/>
              <a:gd name="connsiteY8050" fmla="*/ 408745 h 4524375"/>
              <a:gd name="connsiteX8051" fmla="*/ 6741673 w 12191999"/>
              <a:gd name="connsiteY8051" fmla="*/ 414301 h 4524375"/>
              <a:gd name="connsiteX8052" fmla="*/ 6747229 w 12191999"/>
              <a:gd name="connsiteY8052" fmla="*/ 417079 h 4524375"/>
              <a:gd name="connsiteX8053" fmla="*/ 6752784 w 12191999"/>
              <a:gd name="connsiteY8053" fmla="*/ 419063 h 4524375"/>
              <a:gd name="connsiteX8054" fmla="*/ 6757150 w 12191999"/>
              <a:gd name="connsiteY8054" fmla="*/ 409936 h 4524375"/>
              <a:gd name="connsiteX8055" fmla="*/ 6759928 w 12191999"/>
              <a:gd name="connsiteY8055" fmla="*/ 399617 h 4524375"/>
              <a:gd name="connsiteX8056" fmla="*/ 6762706 w 12191999"/>
              <a:gd name="connsiteY8056" fmla="*/ 389300 h 4524375"/>
              <a:gd name="connsiteX8057" fmla="*/ 6764690 w 12191999"/>
              <a:gd name="connsiteY8057" fmla="*/ 378188 h 4524375"/>
              <a:gd name="connsiteX8058" fmla="*/ 6765484 w 12191999"/>
              <a:gd name="connsiteY8058" fmla="*/ 365886 h 4524375"/>
              <a:gd name="connsiteX8059" fmla="*/ 6765484 w 12191999"/>
              <a:gd name="connsiteY8059" fmla="*/ 353584 h 4524375"/>
              <a:gd name="connsiteX8060" fmla="*/ 6765484 w 12191999"/>
              <a:gd name="connsiteY8060" fmla="*/ 340885 h 4524375"/>
              <a:gd name="connsiteX8061" fmla="*/ 6765087 w 12191999"/>
              <a:gd name="connsiteY8061" fmla="*/ 327393 h 4524375"/>
              <a:gd name="connsiteX8062" fmla="*/ 6763499 w 12191999"/>
              <a:gd name="connsiteY8062" fmla="*/ 314297 h 4524375"/>
              <a:gd name="connsiteX8063" fmla="*/ 6761912 w 12191999"/>
              <a:gd name="connsiteY8063" fmla="*/ 300011 h 4524375"/>
              <a:gd name="connsiteX8064" fmla="*/ 6759928 w 12191999"/>
              <a:gd name="connsiteY8064" fmla="*/ 285725 h 4524375"/>
              <a:gd name="connsiteX8065" fmla="*/ 6757547 w 12191999"/>
              <a:gd name="connsiteY8065" fmla="*/ 271835 h 4524375"/>
              <a:gd name="connsiteX8066" fmla="*/ 6751594 w 12191999"/>
              <a:gd name="connsiteY8066" fmla="*/ 242469 h 4524375"/>
              <a:gd name="connsiteX8067" fmla="*/ 6744451 w 12191999"/>
              <a:gd name="connsiteY8067" fmla="*/ 213500 h 4524375"/>
              <a:gd name="connsiteX8068" fmla="*/ 6736117 w 12191999"/>
              <a:gd name="connsiteY8068" fmla="*/ 184531 h 4524375"/>
              <a:gd name="connsiteX8069" fmla="*/ 6728180 w 12191999"/>
              <a:gd name="connsiteY8069" fmla="*/ 156752 h 4524375"/>
              <a:gd name="connsiteX8070" fmla="*/ 6712306 w 12191999"/>
              <a:gd name="connsiteY8070" fmla="*/ 105163 h 4524375"/>
              <a:gd name="connsiteX8071" fmla="*/ 6698813 w 12191999"/>
              <a:gd name="connsiteY8071" fmla="*/ 62304 h 4524375"/>
              <a:gd name="connsiteX8072" fmla="*/ 6693654 w 12191999"/>
              <a:gd name="connsiteY8072" fmla="*/ 45636 h 4524375"/>
              <a:gd name="connsiteX8073" fmla="*/ 6690082 w 12191999"/>
              <a:gd name="connsiteY8073" fmla="*/ 31748 h 4524375"/>
              <a:gd name="connsiteX8074" fmla="*/ 6695241 w 12191999"/>
              <a:gd name="connsiteY8074" fmla="*/ 42859 h 4524375"/>
              <a:gd name="connsiteX8075" fmla="*/ 6700797 w 12191999"/>
              <a:gd name="connsiteY8075" fmla="*/ 52780 h 4524375"/>
              <a:gd name="connsiteX8076" fmla="*/ 6705956 w 12191999"/>
              <a:gd name="connsiteY8076" fmla="*/ 61907 h 4524375"/>
              <a:gd name="connsiteX8077" fmla="*/ 6711115 w 12191999"/>
              <a:gd name="connsiteY8077" fmla="*/ 69844 h 4524375"/>
              <a:gd name="connsiteX8078" fmla="*/ 6715878 w 12191999"/>
              <a:gd name="connsiteY8078" fmla="*/ 76987 h 4524375"/>
              <a:gd name="connsiteX8079" fmla="*/ 6721037 w 12191999"/>
              <a:gd name="connsiteY8079" fmla="*/ 83337 h 4524375"/>
              <a:gd name="connsiteX8080" fmla="*/ 6730561 w 12191999"/>
              <a:gd name="connsiteY8080" fmla="*/ 94448 h 4524375"/>
              <a:gd name="connsiteX8081" fmla="*/ 6739688 w 12191999"/>
              <a:gd name="connsiteY8081" fmla="*/ 104369 h 4524375"/>
              <a:gd name="connsiteX8082" fmla="*/ 6748816 w 12191999"/>
              <a:gd name="connsiteY8082" fmla="*/ 112306 h 4524375"/>
              <a:gd name="connsiteX8083" fmla="*/ 6757547 w 12191999"/>
              <a:gd name="connsiteY8083" fmla="*/ 119846 h 4524375"/>
              <a:gd name="connsiteX8084" fmla="*/ 6765484 w 12191999"/>
              <a:gd name="connsiteY8084" fmla="*/ 128179 h 4524375"/>
              <a:gd name="connsiteX8085" fmla="*/ 6773817 w 12191999"/>
              <a:gd name="connsiteY8085" fmla="*/ 137306 h 4524375"/>
              <a:gd name="connsiteX8086" fmla="*/ 6777389 w 12191999"/>
              <a:gd name="connsiteY8086" fmla="*/ 141672 h 4524375"/>
              <a:gd name="connsiteX8087" fmla="*/ 6781358 w 12191999"/>
              <a:gd name="connsiteY8087" fmla="*/ 147228 h 4524375"/>
              <a:gd name="connsiteX8088" fmla="*/ 6784929 w 12191999"/>
              <a:gd name="connsiteY8088" fmla="*/ 153180 h 4524375"/>
              <a:gd name="connsiteX8089" fmla="*/ 6788898 w 12191999"/>
              <a:gd name="connsiteY8089" fmla="*/ 159926 h 4524375"/>
              <a:gd name="connsiteX8090" fmla="*/ 6792469 w 12191999"/>
              <a:gd name="connsiteY8090" fmla="*/ 167069 h 4524375"/>
              <a:gd name="connsiteX8091" fmla="*/ 6796041 w 12191999"/>
              <a:gd name="connsiteY8091" fmla="*/ 175403 h 4524375"/>
              <a:gd name="connsiteX8092" fmla="*/ 6799613 w 12191999"/>
              <a:gd name="connsiteY8092" fmla="*/ 184134 h 4524375"/>
              <a:gd name="connsiteX8093" fmla="*/ 6802391 w 12191999"/>
              <a:gd name="connsiteY8093" fmla="*/ 194451 h 4524375"/>
              <a:gd name="connsiteX8094" fmla="*/ 6805962 w 12191999"/>
              <a:gd name="connsiteY8094" fmla="*/ 205563 h 4524375"/>
              <a:gd name="connsiteX8095" fmla="*/ 6809534 w 12191999"/>
              <a:gd name="connsiteY8095" fmla="*/ 218262 h 4524375"/>
              <a:gd name="connsiteX8096" fmla="*/ 6812709 w 12191999"/>
              <a:gd name="connsiteY8096" fmla="*/ 231357 h 4524375"/>
              <a:gd name="connsiteX8097" fmla="*/ 6816280 w 12191999"/>
              <a:gd name="connsiteY8097" fmla="*/ 246438 h 4524375"/>
              <a:gd name="connsiteX8098" fmla="*/ 6819058 w 12191999"/>
              <a:gd name="connsiteY8098" fmla="*/ 262708 h 4524375"/>
              <a:gd name="connsiteX8099" fmla="*/ 6822233 w 12191999"/>
              <a:gd name="connsiteY8099" fmla="*/ 280169 h 4524375"/>
              <a:gd name="connsiteX8100" fmla="*/ 6770643 w 12191999"/>
              <a:gd name="connsiteY8100" fmla="*/ 325012 h 4524375"/>
              <a:gd name="connsiteX8101" fmla="*/ 6775802 w 12191999"/>
              <a:gd name="connsiteY8101" fmla="*/ 333345 h 4524375"/>
              <a:gd name="connsiteX8102" fmla="*/ 6780961 w 12191999"/>
              <a:gd name="connsiteY8102" fmla="*/ 341679 h 4524375"/>
              <a:gd name="connsiteX8103" fmla="*/ 6785326 w 12191999"/>
              <a:gd name="connsiteY8103" fmla="*/ 349219 h 4524375"/>
              <a:gd name="connsiteX8104" fmla="*/ 6790485 w 12191999"/>
              <a:gd name="connsiteY8104" fmla="*/ 355172 h 4524375"/>
              <a:gd name="connsiteX8105" fmla="*/ 6794454 w 12191999"/>
              <a:gd name="connsiteY8105" fmla="*/ 361124 h 4524375"/>
              <a:gd name="connsiteX8106" fmla="*/ 6798819 w 12191999"/>
              <a:gd name="connsiteY8106" fmla="*/ 365886 h 4524375"/>
              <a:gd name="connsiteX8107" fmla="*/ 6803184 w 12191999"/>
              <a:gd name="connsiteY8107" fmla="*/ 369855 h 4524375"/>
              <a:gd name="connsiteX8108" fmla="*/ 6807153 w 12191999"/>
              <a:gd name="connsiteY8108" fmla="*/ 373426 h 4524375"/>
              <a:gd name="connsiteX8109" fmla="*/ 6811121 w 12191999"/>
              <a:gd name="connsiteY8109" fmla="*/ 375807 h 4524375"/>
              <a:gd name="connsiteX8110" fmla="*/ 6814693 w 12191999"/>
              <a:gd name="connsiteY8110" fmla="*/ 378188 h 4524375"/>
              <a:gd name="connsiteX8111" fmla="*/ 6818265 w 12191999"/>
              <a:gd name="connsiteY8111" fmla="*/ 379379 h 4524375"/>
              <a:gd name="connsiteX8112" fmla="*/ 6821836 w 12191999"/>
              <a:gd name="connsiteY8112" fmla="*/ 380570 h 4524375"/>
              <a:gd name="connsiteX8113" fmla="*/ 6825408 w 12191999"/>
              <a:gd name="connsiteY8113" fmla="*/ 380966 h 4524375"/>
              <a:gd name="connsiteX8114" fmla="*/ 6828186 w 12191999"/>
              <a:gd name="connsiteY8114" fmla="*/ 380966 h 4524375"/>
              <a:gd name="connsiteX8115" fmla="*/ 6831361 w 12191999"/>
              <a:gd name="connsiteY8115" fmla="*/ 380173 h 4524375"/>
              <a:gd name="connsiteX8116" fmla="*/ 6834535 w 12191999"/>
              <a:gd name="connsiteY8116" fmla="*/ 378982 h 4524375"/>
              <a:gd name="connsiteX8117" fmla="*/ 6837313 w 12191999"/>
              <a:gd name="connsiteY8117" fmla="*/ 377395 h 4524375"/>
              <a:gd name="connsiteX8118" fmla="*/ 6840091 w 12191999"/>
              <a:gd name="connsiteY8118" fmla="*/ 375410 h 4524375"/>
              <a:gd name="connsiteX8119" fmla="*/ 6842869 w 12191999"/>
              <a:gd name="connsiteY8119" fmla="*/ 373426 h 4524375"/>
              <a:gd name="connsiteX8120" fmla="*/ 6845647 w 12191999"/>
              <a:gd name="connsiteY8120" fmla="*/ 371045 h 4524375"/>
              <a:gd name="connsiteX8121" fmla="*/ 6850409 w 12191999"/>
              <a:gd name="connsiteY8121" fmla="*/ 364696 h 4524375"/>
              <a:gd name="connsiteX8122" fmla="*/ 6855171 w 12191999"/>
              <a:gd name="connsiteY8122" fmla="*/ 358347 h 4524375"/>
              <a:gd name="connsiteX8123" fmla="*/ 6859140 w 12191999"/>
              <a:gd name="connsiteY8123" fmla="*/ 350807 h 4524375"/>
              <a:gd name="connsiteX8124" fmla="*/ 6863108 w 12191999"/>
              <a:gd name="connsiteY8124" fmla="*/ 343266 h 4524375"/>
              <a:gd name="connsiteX8125" fmla="*/ 6870649 w 12191999"/>
              <a:gd name="connsiteY8125" fmla="*/ 327393 h 4524375"/>
              <a:gd name="connsiteX8126" fmla="*/ 6877395 w 12191999"/>
              <a:gd name="connsiteY8126" fmla="*/ 313900 h 4524375"/>
              <a:gd name="connsiteX8127" fmla="*/ 6880570 w 12191999"/>
              <a:gd name="connsiteY8127" fmla="*/ 308344 h 4524375"/>
              <a:gd name="connsiteX8128" fmla="*/ 6884141 w 12191999"/>
              <a:gd name="connsiteY8128" fmla="*/ 303583 h 4524375"/>
              <a:gd name="connsiteX8129" fmla="*/ 6886919 w 12191999"/>
              <a:gd name="connsiteY8129" fmla="*/ 300408 h 4524375"/>
              <a:gd name="connsiteX8130" fmla="*/ 6888507 w 12191999"/>
              <a:gd name="connsiteY8130" fmla="*/ 300011 h 4524375"/>
              <a:gd name="connsiteX8131" fmla="*/ 6890094 w 12191999"/>
              <a:gd name="connsiteY8131" fmla="*/ 299614 h 4524375"/>
              <a:gd name="connsiteX8132" fmla="*/ 6891682 w 12191999"/>
              <a:gd name="connsiteY8132" fmla="*/ 299614 h 4524375"/>
              <a:gd name="connsiteX8133" fmla="*/ 6893269 w 12191999"/>
              <a:gd name="connsiteY8133" fmla="*/ 300011 h 4524375"/>
              <a:gd name="connsiteX8134" fmla="*/ 6894460 w 12191999"/>
              <a:gd name="connsiteY8134" fmla="*/ 301598 h 4524375"/>
              <a:gd name="connsiteX8135" fmla="*/ 6896047 w 12191999"/>
              <a:gd name="connsiteY8135" fmla="*/ 303186 h 4524375"/>
              <a:gd name="connsiteX8136" fmla="*/ 6897634 w 12191999"/>
              <a:gd name="connsiteY8136" fmla="*/ 305567 h 4524375"/>
              <a:gd name="connsiteX8137" fmla="*/ 6899222 w 12191999"/>
              <a:gd name="connsiteY8137" fmla="*/ 308742 h 4524375"/>
              <a:gd name="connsiteX8138" fmla="*/ 6902793 w 12191999"/>
              <a:gd name="connsiteY8138" fmla="*/ 316678 h 4524375"/>
              <a:gd name="connsiteX8139" fmla="*/ 6905571 w 12191999"/>
              <a:gd name="connsiteY8139" fmla="*/ 328583 h 4524375"/>
              <a:gd name="connsiteX8140" fmla="*/ 6909937 w 12191999"/>
              <a:gd name="connsiteY8140" fmla="*/ 342473 h 4524375"/>
              <a:gd name="connsiteX8141" fmla="*/ 6913508 w 12191999"/>
              <a:gd name="connsiteY8141" fmla="*/ 360727 h 4524375"/>
              <a:gd name="connsiteX8142" fmla="*/ 6917477 w 12191999"/>
              <a:gd name="connsiteY8142" fmla="*/ 382950 h 4524375"/>
              <a:gd name="connsiteX8143" fmla="*/ 6921842 w 12191999"/>
              <a:gd name="connsiteY8143" fmla="*/ 408745 h 4524375"/>
              <a:gd name="connsiteX8144" fmla="*/ 6926604 w 12191999"/>
              <a:gd name="connsiteY8144" fmla="*/ 439302 h 4524375"/>
              <a:gd name="connsiteX8145" fmla="*/ 6923826 w 12191999"/>
              <a:gd name="connsiteY8145" fmla="*/ 438111 h 4524375"/>
              <a:gd name="connsiteX8146" fmla="*/ 6921048 w 12191999"/>
              <a:gd name="connsiteY8146" fmla="*/ 438111 h 4524375"/>
              <a:gd name="connsiteX8147" fmla="*/ 6918270 w 12191999"/>
              <a:gd name="connsiteY8147" fmla="*/ 437714 h 4524375"/>
              <a:gd name="connsiteX8148" fmla="*/ 6915493 w 12191999"/>
              <a:gd name="connsiteY8148" fmla="*/ 438111 h 4524375"/>
              <a:gd name="connsiteX8149" fmla="*/ 6910333 w 12191999"/>
              <a:gd name="connsiteY8149" fmla="*/ 439698 h 4524375"/>
              <a:gd name="connsiteX8150" fmla="*/ 6904778 w 12191999"/>
              <a:gd name="connsiteY8150" fmla="*/ 442079 h 4524375"/>
              <a:gd name="connsiteX8151" fmla="*/ 6899222 w 12191999"/>
              <a:gd name="connsiteY8151" fmla="*/ 445651 h 4524375"/>
              <a:gd name="connsiteX8152" fmla="*/ 6894063 w 12191999"/>
              <a:gd name="connsiteY8152" fmla="*/ 450810 h 4524375"/>
              <a:gd name="connsiteX8153" fmla="*/ 6888904 w 12191999"/>
              <a:gd name="connsiteY8153" fmla="*/ 456366 h 4524375"/>
              <a:gd name="connsiteX8154" fmla="*/ 6884538 w 12191999"/>
              <a:gd name="connsiteY8154" fmla="*/ 463112 h 4524375"/>
              <a:gd name="connsiteX8155" fmla="*/ 6879776 w 12191999"/>
              <a:gd name="connsiteY8155" fmla="*/ 470652 h 4524375"/>
              <a:gd name="connsiteX8156" fmla="*/ 6875808 w 12191999"/>
              <a:gd name="connsiteY8156" fmla="*/ 478589 h 4524375"/>
              <a:gd name="connsiteX8157" fmla="*/ 6871839 w 12191999"/>
              <a:gd name="connsiteY8157" fmla="*/ 487716 h 4524375"/>
              <a:gd name="connsiteX8158" fmla="*/ 6868664 w 12191999"/>
              <a:gd name="connsiteY8158" fmla="*/ 497240 h 4524375"/>
              <a:gd name="connsiteX8159" fmla="*/ 6865886 w 12191999"/>
              <a:gd name="connsiteY8159" fmla="*/ 507955 h 4524375"/>
              <a:gd name="connsiteX8160" fmla="*/ 6863108 w 12191999"/>
              <a:gd name="connsiteY8160" fmla="*/ 518669 h 4524375"/>
              <a:gd name="connsiteX8161" fmla="*/ 6861521 w 12191999"/>
              <a:gd name="connsiteY8161" fmla="*/ 530178 h 4524375"/>
              <a:gd name="connsiteX8162" fmla="*/ 6860727 w 12191999"/>
              <a:gd name="connsiteY8162" fmla="*/ 542083 h 4524375"/>
              <a:gd name="connsiteX8163" fmla="*/ 6871442 w 12191999"/>
              <a:gd name="connsiteY8163" fmla="*/ 562322 h 4524375"/>
              <a:gd name="connsiteX8164" fmla="*/ 6876998 w 12191999"/>
              <a:gd name="connsiteY8164" fmla="*/ 571846 h 4524375"/>
              <a:gd name="connsiteX8165" fmla="*/ 6881364 w 12191999"/>
              <a:gd name="connsiteY8165" fmla="*/ 579783 h 4524375"/>
              <a:gd name="connsiteX8166" fmla="*/ 6898825 w 12191999"/>
              <a:gd name="connsiteY8166" fmla="*/ 553591 h 4524375"/>
              <a:gd name="connsiteX8167" fmla="*/ 6898031 w 12191999"/>
              <a:gd name="connsiteY8167" fmla="*/ 540099 h 4524375"/>
              <a:gd name="connsiteX8168" fmla="*/ 6897237 w 12191999"/>
              <a:gd name="connsiteY8168" fmla="*/ 523432 h 4524375"/>
              <a:gd name="connsiteX8169" fmla="*/ 6893666 w 12191999"/>
              <a:gd name="connsiteY8169" fmla="*/ 481367 h 4524375"/>
              <a:gd name="connsiteX8170" fmla="*/ 6899222 w 12191999"/>
              <a:gd name="connsiteY8170" fmla="*/ 488509 h 4524375"/>
              <a:gd name="connsiteX8171" fmla="*/ 6905174 w 12191999"/>
              <a:gd name="connsiteY8171" fmla="*/ 494462 h 4524375"/>
              <a:gd name="connsiteX8172" fmla="*/ 6917874 w 12191999"/>
              <a:gd name="connsiteY8172" fmla="*/ 505971 h 4524375"/>
              <a:gd name="connsiteX8173" fmla="*/ 6930573 w 12191999"/>
              <a:gd name="connsiteY8173" fmla="*/ 516685 h 4524375"/>
              <a:gd name="connsiteX8174" fmla="*/ 6943272 w 12191999"/>
              <a:gd name="connsiteY8174" fmla="*/ 526209 h 4524375"/>
              <a:gd name="connsiteX8175" fmla="*/ 6952796 w 12191999"/>
              <a:gd name="connsiteY8175" fmla="*/ 500018 h 4524375"/>
              <a:gd name="connsiteX8176" fmla="*/ 6961527 w 12191999"/>
              <a:gd name="connsiteY8176" fmla="*/ 473827 h 4524375"/>
              <a:gd name="connsiteX8177" fmla="*/ 6969464 w 12191999"/>
              <a:gd name="connsiteY8177" fmla="*/ 448032 h 4524375"/>
              <a:gd name="connsiteX8178" fmla="*/ 6976210 w 12191999"/>
              <a:gd name="connsiteY8178" fmla="*/ 424619 h 4524375"/>
              <a:gd name="connsiteX8179" fmla="*/ 6975020 w 12191999"/>
              <a:gd name="connsiteY8179" fmla="*/ 435333 h 4524375"/>
              <a:gd name="connsiteX8180" fmla="*/ 7065501 w 12191999"/>
              <a:gd name="connsiteY8180" fmla="*/ 408745 h 4524375"/>
              <a:gd name="connsiteX8181" fmla="*/ 7063517 w 12191999"/>
              <a:gd name="connsiteY8181" fmla="*/ 411523 h 4524375"/>
              <a:gd name="connsiteX8182" fmla="*/ 7061930 w 12191999"/>
              <a:gd name="connsiteY8182" fmla="*/ 414301 h 4524375"/>
              <a:gd name="connsiteX8183" fmla="*/ 7060342 w 12191999"/>
              <a:gd name="connsiteY8183" fmla="*/ 417475 h 4524375"/>
              <a:gd name="connsiteX8184" fmla="*/ 7059549 w 12191999"/>
              <a:gd name="connsiteY8184" fmla="*/ 421444 h 4524375"/>
              <a:gd name="connsiteX8185" fmla="*/ 7058358 w 12191999"/>
              <a:gd name="connsiteY8185" fmla="*/ 426206 h 4524375"/>
              <a:gd name="connsiteX8186" fmla="*/ 7057961 w 12191999"/>
              <a:gd name="connsiteY8186" fmla="*/ 430571 h 4524375"/>
              <a:gd name="connsiteX8187" fmla="*/ 7057564 w 12191999"/>
              <a:gd name="connsiteY8187" fmla="*/ 435333 h 4524375"/>
              <a:gd name="connsiteX8188" fmla="*/ 7057564 w 12191999"/>
              <a:gd name="connsiteY8188" fmla="*/ 439698 h 4524375"/>
              <a:gd name="connsiteX8189" fmla="*/ 7057961 w 12191999"/>
              <a:gd name="connsiteY8189" fmla="*/ 444857 h 4524375"/>
              <a:gd name="connsiteX8190" fmla="*/ 7058358 w 12191999"/>
              <a:gd name="connsiteY8190" fmla="*/ 449222 h 4524375"/>
              <a:gd name="connsiteX8191" fmla="*/ 7059549 w 12191999"/>
              <a:gd name="connsiteY8191" fmla="*/ 453588 h 4524375"/>
              <a:gd name="connsiteX8192" fmla="*/ 7060342 w 12191999"/>
              <a:gd name="connsiteY8192" fmla="*/ 457556 h 4524375"/>
              <a:gd name="connsiteX8193" fmla="*/ 7061930 w 12191999"/>
              <a:gd name="connsiteY8193" fmla="*/ 460334 h 4524375"/>
              <a:gd name="connsiteX8194" fmla="*/ 7063914 w 12191999"/>
              <a:gd name="connsiteY8194" fmla="*/ 463509 h 4524375"/>
              <a:gd name="connsiteX8195" fmla="*/ 7066692 w 12191999"/>
              <a:gd name="connsiteY8195" fmla="*/ 465493 h 4524375"/>
              <a:gd name="connsiteX8196" fmla="*/ 7069470 w 12191999"/>
              <a:gd name="connsiteY8196" fmla="*/ 467080 h 4524375"/>
              <a:gd name="connsiteX8197" fmla="*/ 7134553 w 12191999"/>
              <a:gd name="connsiteY8197" fmla="*/ 380966 h 4524375"/>
              <a:gd name="connsiteX8198" fmla="*/ 7130981 w 12191999"/>
              <a:gd name="connsiteY8198" fmla="*/ 388506 h 4524375"/>
              <a:gd name="connsiteX8199" fmla="*/ 7128204 w 12191999"/>
              <a:gd name="connsiteY8199" fmla="*/ 396840 h 4524375"/>
              <a:gd name="connsiteX8200" fmla="*/ 7127013 w 12191999"/>
              <a:gd name="connsiteY8200" fmla="*/ 404777 h 4524375"/>
              <a:gd name="connsiteX8201" fmla="*/ 7126219 w 12191999"/>
              <a:gd name="connsiteY8201" fmla="*/ 413110 h 4524375"/>
              <a:gd name="connsiteX8202" fmla="*/ 7126219 w 12191999"/>
              <a:gd name="connsiteY8202" fmla="*/ 421444 h 4524375"/>
              <a:gd name="connsiteX8203" fmla="*/ 7127410 w 12191999"/>
              <a:gd name="connsiteY8203" fmla="*/ 429777 h 4524375"/>
              <a:gd name="connsiteX8204" fmla="*/ 7128997 w 12191999"/>
              <a:gd name="connsiteY8204" fmla="*/ 437714 h 4524375"/>
              <a:gd name="connsiteX8205" fmla="*/ 7130981 w 12191999"/>
              <a:gd name="connsiteY8205" fmla="*/ 445651 h 4524375"/>
              <a:gd name="connsiteX8206" fmla="*/ 7133363 w 12191999"/>
              <a:gd name="connsiteY8206" fmla="*/ 453588 h 4524375"/>
              <a:gd name="connsiteX8207" fmla="*/ 7136537 w 12191999"/>
              <a:gd name="connsiteY8207" fmla="*/ 461128 h 4524375"/>
              <a:gd name="connsiteX8208" fmla="*/ 7140109 w 12191999"/>
              <a:gd name="connsiteY8208" fmla="*/ 468668 h 4524375"/>
              <a:gd name="connsiteX8209" fmla="*/ 7144078 w 12191999"/>
              <a:gd name="connsiteY8209" fmla="*/ 475811 h 4524375"/>
              <a:gd name="connsiteX8210" fmla="*/ 7148443 w 12191999"/>
              <a:gd name="connsiteY8210" fmla="*/ 482160 h 4524375"/>
              <a:gd name="connsiteX8211" fmla="*/ 7153205 w 12191999"/>
              <a:gd name="connsiteY8211" fmla="*/ 488509 h 4524375"/>
              <a:gd name="connsiteX8212" fmla="*/ 7158364 w 12191999"/>
              <a:gd name="connsiteY8212" fmla="*/ 494065 h 4524375"/>
              <a:gd name="connsiteX8213" fmla="*/ 7163920 w 12191999"/>
              <a:gd name="connsiteY8213" fmla="*/ 499621 h 4524375"/>
              <a:gd name="connsiteX8214" fmla="*/ 7167888 w 12191999"/>
              <a:gd name="connsiteY8214" fmla="*/ 501606 h 4524375"/>
              <a:gd name="connsiteX8215" fmla="*/ 7171460 w 12191999"/>
              <a:gd name="connsiteY8215" fmla="*/ 502399 h 4524375"/>
              <a:gd name="connsiteX8216" fmla="*/ 7175032 w 12191999"/>
              <a:gd name="connsiteY8216" fmla="*/ 503590 h 4524375"/>
              <a:gd name="connsiteX8217" fmla="*/ 7178603 w 12191999"/>
              <a:gd name="connsiteY8217" fmla="*/ 503590 h 4524375"/>
              <a:gd name="connsiteX8218" fmla="*/ 7181381 w 12191999"/>
              <a:gd name="connsiteY8218" fmla="*/ 503193 h 4524375"/>
              <a:gd name="connsiteX8219" fmla="*/ 7184953 w 12191999"/>
              <a:gd name="connsiteY8219" fmla="*/ 502002 h 4524375"/>
              <a:gd name="connsiteX8220" fmla="*/ 7188128 w 12191999"/>
              <a:gd name="connsiteY8220" fmla="*/ 500415 h 4524375"/>
              <a:gd name="connsiteX8221" fmla="*/ 7190509 w 12191999"/>
              <a:gd name="connsiteY8221" fmla="*/ 498034 h 4524375"/>
              <a:gd name="connsiteX8222" fmla="*/ 7193684 w 12191999"/>
              <a:gd name="connsiteY8222" fmla="*/ 495256 h 4524375"/>
              <a:gd name="connsiteX8223" fmla="*/ 7196065 w 12191999"/>
              <a:gd name="connsiteY8223" fmla="*/ 492478 h 4524375"/>
              <a:gd name="connsiteX8224" fmla="*/ 7198843 w 12191999"/>
              <a:gd name="connsiteY8224" fmla="*/ 488907 h 4524375"/>
              <a:gd name="connsiteX8225" fmla="*/ 7201224 w 12191999"/>
              <a:gd name="connsiteY8225" fmla="*/ 484938 h 4524375"/>
              <a:gd name="connsiteX8226" fmla="*/ 7206383 w 12191999"/>
              <a:gd name="connsiteY8226" fmla="*/ 475811 h 4524375"/>
              <a:gd name="connsiteX8227" fmla="*/ 7210351 w 12191999"/>
              <a:gd name="connsiteY8227" fmla="*/ 465096 h 4524375"/>
              <a:gd name="connsiteX8228" fmla="*/ 7214320 w 12191999"/>
              <a:gd name="connsiteY8228" fmla="*/ 453588 h 4524375"/>
              <a:gd name="connsiteX8229" fmla="*/ 7218288 w 12191999"/>
              <a:gd name="connsiteY8229" fmla="*/ 440889 h 4524375"/>
              <a:gd name="connsiteX8230" fmla="*/ 7221463 w 12191999"/>
              <a:gd name="connsiteY8230" fmla="*/ 426999 h 4524375"/>
              <a:gd name="connsiteX8231" fmla="*/ 7225035 w 12191999"/>
              <a:gd name="connsiteY8231" fmla="*/ 413507 h 4524375"/>
              <a:gd name="connsiteX8232" fmla="*/ 7230987 w 12191999"/>
              <a:gd name="connsiteY8232" fmla="*/ 383744 h 4524375"/>
              <a:gd name="connsiteX8233" fmla="*/ 7236543 w 12191999"/>
              <a:gd name="connsiteY8233" fmla="*/ 354378 h 4524375"/>
              <a:gd name="connsiteX8234" fmla="*/ 7241702 w 12191999"/>
              <a:gd name="connsiteY8234" fmla="*/ 325805 h 4524375"/>
              <a:gd name="connsiteX8235" fmla="*/ 7247258 w 12191999"/>
              <a:gd name="connsiteY8235" fmla="*/ 301201 h 4524375"/>
              <a:gd name="connsiteX8236" fmla="*/ 7249639 w 12191999"/>
              <a:gd name="connsiteY8236" fmla="*/ 290090 h 4524375"/>
              <a:gd name="connsiteX8237" fmla="*/ 7252814 w 12191999"/>
              <a:gd name="connsiteY8237" fmla="*/ 280169 h 4524375"/>
              <a:gd name="connsiteX8238" fmla="*/ 7255989 w 12191999"/>
              <a:gd name="connsiteY8238" fmla="*/ 271835 h 4524375"/>
              <a:gd name="connsiteX8239" fmla="*/ 7258767 w 12191999"/>
              <a:gd name="connsiteY8239" fmla="*/ 265089 h 4524375"/>
              <a:gd name="connsiteX8240" fmla="*/ 7260751 w 12191999"/>
              <a:gd name="connsiteY8240" fmla="*/ 262708 h 4524375"/>
              <a:gd name="connsiteX8241" fmla="*/ 7262338 w 12191999"/>
              <a:gd name="connsiteY8241" fmla="*/ 260724 h 4524375"/>
              <a:gd name="connsiteX8242" fmla="*/ 7264323 w 12191999"/>
              <a:gd name="connsiteY8242" fmla="*/ 259137 h 4524375"/>
              <a:gd name="connsiteX8243" fmla="*/ 7265910 w 12191999"/>
              <a:gd name="connsiteY8243" fmla="*/ 257946 h 4524375"/>
              <a:gd name="connsiteX8244" fmla="*/ 7267894 w 12191999"/>
              <a:gd name="connsiteY8244" fmla="*/ 257549 h 4524375"/>
              <a:gd name="connsiteX8245" fmla="*/ 7269879 w 12191999"/>
              <a:gd name="connsiteY8245" fmla="*/ 257549 h 4524375"/>
              <a:gd name="connsiteX8246" fmla="*/ 7271863 w 12191999"/>
              <a:gd name="connsiteY8246" fmla="*/ 258739 h 4524375"/>
              <a:gd name="connsiteX8247" fmla="*/ 7274641 w 12191999"/>
              <a:gd name="connsiteY8247" fmla="*/ 259930 h 4524375"/>
              <a:gd name="connsiteX8248" fmla="*/ 7276625 w 12191999"/>
              <a:gd name="connsiteY8248" fmla="*/ 262311 h 4524375"/>
              <a:gd name="connsiteX8249" fmla="*/ 7279006 w 12191999"/>
              <a:gd name="connsiteY8249" fmla="*/ 264692 h 4524375"/>
              <a:gd name="connsiteX8250" fmla="*/ 7281784 w 12191999"/>
              <a:gd name="connsiteY8250" fmla="*/ 268263 h 4524375"/>
              <a:gd name="connsiteX8251" fmla="*/ 7284165 w 12191999"/>
              <a:gd name="connsiteY8251" fmla="*/ 272232 h 4524375"/>
              <a:gd name="connsiteX8252" fmla="*/ 7289324 w 12191999"/>
              <a:gd name="connsiteY8252" fmla="*/ 283344 h 4524375"/>
              <a:gd name="connsiteX8253" fmla="*/ 7295277 w 12191999"/>
              <a:gd name="connsiteY8253" fmla="*/ 297233 h 4524375"/>
              <a:gd name="connsiteX8254" fmla="*/ 7293690 w 12191999"/>
              <a:gd name="connsiteY8254" fmla="*/ 296439 h 4524375"/>
              <a:gd name="connsiteX8255" fmla="*/ 7292102 w 12191999"/>
              <a:gd name="connsiteY8255" fmla="*/ 297233 h 4524375"/>
              <a:gd name="connsiteX8256" fmla="*/ 7290912 w 12191999"/>
              <a:gd name="connsiteY8256" fmla="*/ 297630 h 4524375"/>
              <a:gd name="connsiteX8257" fmla="*/ 7289324 w 12191999"/>
              <a:gd name="connsiteY8257" fmla="*/ 298027 h 4524375"/>
              <a:gd name="connsiteX8258" fmla="*/ 7287340 w 12191999"/>
              <a:gd name="connsiteY8258" fmla="*/ 300408 h 4524375"/>
              <a:gd name="connsiteX8259" fmla="*/ 7285356 w 12191999"/>
              <a:gd name="connsiteY8259" fmla="*/ 303583 h 4524375"/>
              <a:gd name="connsiteX8260" fmla="*/ 7282975 w 12191999"/>
              <a:gd name="connsiteY8260" fmla="*/ 307154 h 4524375"/>
              <a:gd name="connsiteX8261" fmla="*/ 7280594 w 12191999"/>
              <a:gd name="connsiteY8261" fmla="*/ 309535 h 4524375"/>
              <a:gd name="connsiteX8262" fmla="*/ 7279006 w 12191999"/>
              <a:gd name="connsiteY8262" fmla="*/ 310328 h 4524375"/>
              <a:gd name="connsiteX8263" fmla="*/ 7278212 w 12191999"/>
              <a:gd name="connsiteY8263" fmla="*/ 311122 h 4524375"/>
              <a:gd name="connsiteX8264" fmla="*/ 7276625 w 12191999"/>
              <a:gd name="connsiteY8264" fmla="*/ 311122 h 4524375"/>
              <a:gd name="connsiteX8265" fmla="*/ 7274641 w 12191999"/>
              <a:gd name="connsiteY8265" fmla="*/ 310726 h 4524375"/>
              <a:gd name="connsiteX8266" fmla="*/ 7307976 w 12191999"/>
              <a:gd name="connsiteY8266" fmla="*/ 384141 h 4524375"/>
              <a:gd name="connsiteX8267" fmla="*/ 7309563 w 12191999"/>
              <a:gd name="connsiteY8267" fmla="*/ 353188 h 4524375"/>
              <a:gd name="connsiteX8268" fmla="*/ 7309960 w 12191999"/>
              <a:gd name="connsiteY8268" fmla="*/ 338901 h 4524375"/>
              <a:gd name="connsiteX8269" fmla="*/ 7311548 w 12191999"/>
              <a:gd name="connsiteY8269" fmla="*/ 326202 h 4524375"/>
              <a:gd name="connsiteX8270" fmla="*/ 7313135 w 12191999"/>
              <a:gd name="connsiteY8270" fmla="*/ 313900 h 4524375"/>
              <a:gd name="connsiteX8271" fmla="*/ 7314326 w 12191999"/>
              <a:gd name="connsiteY8271" fmla="*/ 302789 h 4524375"/>
              <a:gd name="connsiteX8272" fmla="*/ 7316707 w 12191999"/>
              <a:gd name="connsiteY8272" fmla="*/ 292074 h 4524375"/>
              <a:gd name="connsiteX8273" fmla="*/ 7318691 w 12191999"/>
              <a:gd name="connsiteY8273" fmla="*/ 281756 h 4524375"/>
              <a:gd name="connsiteX8274" fmla="*/ 7320675 w 12191999"/>
              <a:gd name="connsiteY8274" fmla="*/ 272629 h 4524375"/>
              <a:gd name="connsiteX8275" fmla="*/ 7323056 w 12191999"/>
              <a:gd name="connsiteY8275" fmla="*/ 264295 h 4524375"/>
              <a:gd name="connsiteX8276" fmla="*/ 7326231 w 12191999"/>
              <a:gd name="connsiteY8276" fmla="*/ 256755 h 4524375"/>
              <a:gd name="connsiteX8277" fmla="*/ 7328612 w 12191999"/>
              <a:gd name="connsiteY8277" fmla="*/ 248819 h 4524375"/>
              <a:gd name="connsiteX8278" fmla="*/ 7331787 w 12191999"/>
              <a:gd name="connsiteY8278" fmla="*/ 242469 h 4524375"/>
              <a:gd name="connsiteX8279" fmla="*/ 7334565 w 12191999"/>
              <a:gd name="connsiteY8279" fmla="*/ 236913 h 4524375"/>
              <a:gd name="connsiteX8280" fmla="*/ 7338137 w 12191999"/>
              <a:gd name="connsiteY8280" fmla="*/ 231357 h 4524375"/>
              <a:gd name="connsiteX8281" fmla="*/ 7341708 w 12191999"/>
              <a:gd name="connsiteY8281" fmla="*/ 226199 h 4524375"/>
              <a:gd name="connsiteX8282" fmla="*/ 7345280 w 12191999"/>
              <a:gd name="connsiteY8282" fmla="*/ 221833 h 4524375"/>
              <a:gd name="connsiteX8283" fmla="*/ 7348852 w 12191999"/>
              <a:gd name="connsiteY8283" fmla="*/ 217468 h 4524375"/>
              <a:gd name="connsiteX8284" fmla="*/ 7352820 w 12191999"/>
              <a:gd name="connsiteY8284" fmla="*/ 213897 h 4524375"/>
              <a:gd name="connsiteX8285" fmla="*/ 7357185 w 12191999"/>
              <a:gd name="connsiteY8285" fmla="*/ 211119 h 4524375"/>
              <a:gd name="connsiteX8286" fmla="*/ 7361154 w 12191999"/>
              <a:gd name="connsiteY8286" fmla="*/ 207944 h 4524375"/>
              <a:gd name="connsiteX8287" fmla="*/ 7365122 w 12191999"/>
              <a:gd name="connsiteY8287" fmla="*/ 205563 h 4524375"/>
              <a:gd name="connsiteX8288" fmla="*/ 7373853 w 12191999"/>
              <a:gd name="connsiteY8288" fmla="*/ 201594 h 4524375"/>
              <a:gd name="connsiteX8289" fmla="*/ 7382187 w 12191999"/>
              <a:gd name="connsiteY8289" fmla="*/ 198420 h 4524375"/>
              <a:gd name="connsiteX8290" fmla="*/ 7391314 w 12191999"/>
              <a:gd name="connsiteY8290" fmla="*/ 195642 h 4524375"/>
              <a:gd name="connsiteX8291" fmla="*/ 7400442 w 12191999"/>
              <a:gd name="connsiteY8291" fmla="*/ 193658 h 4524375"/>
              <a:gd name="connsiteX8292" fmla="*/ 7409569 w 12191999"/>
              <a:gd name="connsiteY8292" fmla="*/ 192467 h 4524375"/>
              <a:gd name="connsiteX8293" fmla="*/ 7418697 w 12191999"/>
              <a:gd name="connsiteY8293" fmla="*/ 190086 h 4524375"/>
              <a:gd name="connsiteX8294" fmla="*/ 7427824 w 12191999"/>
              <a:gd name="connsiteY8294" fmla="*/ 188896 h 4524375"/>
              <a:gd name="connsiteX8295" fmla="*/ 7436952 w 12191999"/>
              <a:gd name="connsiteY8295" fmla="*/ 186118 h 4524375"/>
              <a:gd name="connsiteX8296" fmla="*/ 7445683 w 12191999"/>
              <a:gd name="connsiteY8296" fmla="*/ 183340 h 4524375"/>
              <a:gd name="connsiteX8297" fmla="*/ 7454016 w 12191999"/>
              <a:gd name="connsiteY8297" fmla="*/ 178578 h 4524375"/>
              <a:gd name="connsiteX8298" fmla="*/ 7458382 w 12191999"/>
              <a:gd name="connsiteY8298" fmla="*/ 176197 h 4524375"/>
              <a:gd name="connsiteX8299" fmla="*/ 7462350 w 12191999"/>
              <a:gd name="connsiteY8299" fmla="*/ 173419 h 4524375"/>
              <a:gd name="connsiteX8300" fmla="*/ 7466319 w 12191999"/>
              <a:gd name="connsiteY8300" fmla="*/ 169848 h 4524375"/>
              <a:gd name="connsiteX8301" fmla="*/ 7470287 w 12191999"/>
              <a:gd name="connsiteY8301" fmla="*/ 166673 h 4524375"/>
              <a:gd name="connsiteX8302" fmla="*/ 7473859 w 12191999"/>
              <a:gd name="connsiteY8302" fmla="*/ 162308 h 4524375"/>
              <a:gd name="connsiteX8303" fmla="*/ 7477431 w 12191999"/>
              <a:gd name="connsiteY8303" fmla="*/ 158339 h 4524375"/>
              <a:gd name="connsiteX8304" fmla="*/ 7481002 w 12191999"/>
              <a:gd name="connsiteY8304" fmla="*/ 153180 h 4524375"/>
              <a:gd name="connsiteX8305" fmla="*/ 7484574 w 12191999"/>
              <a:gd name="connsiteY8305" fmla="*/ 147625 h 4524375"/>
              <a:gd name="connsiteX8306" fmla="*/ 7487352 w 12191999"/>
              <a:gd name="connsiteY8306" fmla="*/ 141672 h 4524375"/>
              <a:gd name="connsiteX8307" fmla="*/ 7490527 w 12191999"/>
              <a:gd name="connsiteY8307" fmla="*/ 134926 h 4524375"/>
              <a:gd name="connsiteX8308" fmla="*/ 7493701 w 12191999"/>
              <a:gd name="connsiteY8308" fmla="*/ 128179 h 4524375"/>
              <a:gd name="connsiteX8309" fmla="*/ 7496082 w 12191999"/>
              <a:gd name="connsiteY8309" fmla="*/ 119846 h 4524375"/>
              <a:gd name="connsiteX8310" fmla="*/ 7498860 w 12191999"/>
              <a:gd name="connsiteY8310" fmla="*/ 111909 h 4524375"/>
              <a:gd name="connsiteX8311" fmla="*/ 7500845 w 12191999"/>
              <a:gd name="connsiteY8311" fmla="*/ 102385 h 4524375"/>
              <a:gd name="connsiteX8312" fmla="*/ 7502829 w 12191999"/>
              <a:gd name="connsiteY8312" fmla="*/ 92464 h 4524375"/>
              <a:gd name="connsiteX8313" fmla="*/ 7504813 w 12191999"/>
              <a:gd name="connsiteY8313" fmla="*/ 82146 h 4524375"/>
              <a:gd name="connsiteX8314" fmla="*/ 7506401 w 12191999"/>
              <a:gd name="connsiteY8314" fmla="*/ 70241 h 4524375"/>
              <a:gd name="connsiteX8315" fmla="*/ 7507591 w 12191999"/>
              <a:gd name="connsiteY8315" fmla="*/ 58335 h 4524375"/>
              <a:gd name="connsiteX8316" fmla="*/ 7509178 w 12191999"/>
              <a:gd name="connsiteY8316" fmla="*/ 44843 h 4524375"/>
              <a:gd name="connsiteX8317" fmla="*/ 7510369 w 12191999"/>
              <a:gd name="connsiteY8317" fmla="*/ 30953 h 452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Lst>
            <a:rect l="l" t="t" r="r" b="b"/>
            <a:pathLst>
              <a:path w="12191999" h="4524375">
                <a:moveTo>
                  <a:pt x="4603384" y="4397375"/>
                </a:moveTo>
                <a:lnTo>
                  <a:pt x="4607167" y="4397375"/>
                </a:lnTo>
                <a:lnTo>
                  <a:pt x="4610108" y="4397829"/>
                </a:lnTo>
                <a:lnTo>
                  <a:pt x="4606325" y="4400097"/>
                </a:lnTo>
                <a:lnTo>
                  <a:pt x="4602964" y="4400550"/>
                </a:lnTo>
                <a:lnTo>
                  <a:pt x="4599603" y="4400550"/>
                </a:lnTo>
                <a:lnTo>
                  <a:pt x="4595820" y="4399643"/>
                </a:lnTo>
                <a:lnTo>
                  <a:pt x="4599603" y="4397829"/>
                </a:lnTo>
                <a:close/>
                <a:moveTo>
                  <a:pt x="1365286" y="4352925"/>
                </a:moveTo>
                <a:lnTo>
                  <a:pt x="1371266" y="4363591"/>
                </a:lnTo>
                <a:lnTo>
                  <a:pt x="1377246" y="4373073"/>
                </a:lnTo>
                <a:lnTo>
                  <a:pt x="1382828" y="4381369"/>
                </a:lnTo>
                <a:lnTo>
                  <a:pt x="1388409" y="4388479"/>
                </a:lnTo>
                <a:lnTo>
                  <a:pt x="1393991" y="4394405"/>
                </a:lnTo>
                <a:lnTo>
                  <a:pt x="1399573" y="4398751"/>
                </a:lnTo>
                <a:lnTo>
                  <a:pt x="1404756" y="4403096"/>
                </a:lnTo>
                <a:lnTo>
                  <a:pt x="1409939" y="4405466"/>
                </a:lnTo>
                <a:lnTo>
                  <a:pt x="1414723" y="4407047"/>
                </a:lnTo>
                <a:lnTo>
                  <a:pt x="1419906" y="4407047"/>
                </a:lnTo>
                <a:lnTo>
                  <a:pt x="1424690" y="4406652"/>
                </a:lnTo>
                <a:lnTo>
                  <a:pt x="1429475" y="4405071"/>
                </a:lnTo>
                <a:lnTo>
                  <a:pt x="1434259" y="4401911"/>
                </a:lnTo>
                <a:lnTo>
                  <a:pt x="1438644" y="4398356"/>
                </a:lnTo>
                <a:lnTo>
                  <a:pt x="1443428" y="4394010"/>
                </a:lnTo>
                <a:lnTo>
                  <a:pt x="1447814" y="4388479"/>
                </a:lnTo>
                <a:lnTo>
                  <a:pt x="1439442" y="4410207"/>
                </a:lnTo>
                <a:lnTo>
                  <a:pt x="1430670" y="4431539"/>
                </a:lnTo>
                <a:lnTo>
                  <a:pt x="1421501" y="4452872"/>
                </a:lnTo>
                <a:lnTo>
                  <a:pt x="1412331" y="4472624"/>
                </a:lnTo>
                <a:lnTo>
                  <a:pt x="1407148" y="4482105"/>
                </a:lnTo>
                <a:lnTo>
                  <a:pt x="1402762" y="4490796"/>
                </a:lnTo>
                <a:lnTo>
                  <a:pt x="1397579" y="4498302"/>
                </a:lnTo>
                <a:lnTo>
                  <a:pt x="1392396" y="4505413"/>
                </a:lnTo>
                <a:lnTo>
                  <a:pt x="1387612" y="4511734"/>
                </a:lnTo>
                <a:lnTo>
                  <a:pt x="1382030" y="4516869"/>
                </a:lnTo>
                <a:lnTo>
                  <a:pt x="1376847" y="4521215"/>
                </a:lnTo>
                <a:lnTo>
                  <a:pt x="1371266" y="4524375"/>
                </a:lnTo>
                <a:lnTo>
                  <a:pt x="1372860" y="4520030"/>
                </a:lnTo>
                <a:lnTo>
                  <a:pt x="1374057" y="4515684"/>
                </a:lnTo>
                <a:lnTo>
                  <a:pt x="1375652" y="4506598"/>
                </a:lnTo>
                <a:lnTo>
                  <a:pt x="1376449" y="4497512"/>
                </a:lnTo>
                <a:lnTo>
                  <a:pt x="1375652" y="4488426"/>
                </a:lnTo>
                <a:lnTo>
                  <a:pt x="1374854" y="4478945"/>
                </a:lnTo>
                <a:lnTo>
                  <a:pt x="1372860" y="4469464"/>
                </a:lnTo>
                <a:lnTo>
                  <a:pt x="1368475" y="4449316"/>
                </a:lnTo>
                <a:lnTo>
                  <a:pt x="1364090" y="4427589"/>
                </a:lnTo>
                <a:lnTo>
                  <a:pt x="1362495" y="4416528"/>
                </a:lnTo>
                <a:lnTo>
                  <a:pt x="1360900" y="4405071"/>
                </a:lnTo>
                <a:lnTo>
                  <a:pt x="1360501" y="4392430"/>
                </a:lnTo>
                <a:lnTo>
                  <a:pt x="1360900" y="4379788"/>
                </a:lnTo>
                <a:lnTo>
                  <a:pt x="1362495" y="4366752"/>
                </a:lnTo>
                <a:lnTo>
                  <a:pt x="1363691" y="4360036"/>
                </a:lnTo>
                <a:close/>
                <a:moveTo>
                  <a:pt x="4554504" y="4335463"/>
                </a:moveTo>
                <a:lnTo>
                  <a:pt x="4555684" y="4335463"/>
                </a:lnTo>
                <a:lnTo>
                  <a:pt x="4556866" y="4337058"/>
                </a:lnTo>
                <a:lnTo>
                  <a:pt x="4559618" y="4341046"/>
                </a:lnTo>
                <a:lnTo>
                  <a:pt x="4562766" y="4347426"/>
                </a:lnTo>
                <a:lnTo>
                  <a:pt x="4566308" y="4355002"/>
                </a:lnTo>
                <a:lnTo>
                  <a:pt x="4570244" y="4363376"/>
                </a:lnTo>
                <a:lnTo>
                  <a:pt x="4574572" y="4372548"/>
                </a:lnTo>
                <a:lnTo>
                  <a:pt x="4579295" y="4380922"/>
                </a:lnTo>
                <a:lnTo>
                  <a:pt x="4584803" y="4388897"/>
                </a:lnTo>
                <a:lnTo>
                  <a:pt x="4587163" y="4392087"/>
                </a:lnTo>
                <a:lnTo>
                  <a:pt x="4590312" y="4395277"/>
                </a:lnTo>
                <a:lnTo>
                  <a:pt x="4592673" y="4397271"/>
                </a:lnTo>
                <a:lnTo>
                  <a:pt x="4595820" y="4399265"/>
                </a:lnTo>
                <a:lnTo>
                  <a:pt x="4590312" y="4401657"/>
                </a:lnTo>
                <a:lnTo>
                  <a:pt x="4584408" y="4405246"/>
                </a:lnTo>
                <a:lnTo>
                  <a:pt x="4572605" y="4412822"/>
                </a:lnTo>
                <a:lnTo>
                  <a:pt x="4567095" y="4416411"/>
                </a:lnTo>
                <a:lnTo>
                  <a:pt x="4561194" y="4418405"/>
                </a:lnTo>
                <a:lnTo>
                  <a:pt x="4558833" y="4419601"/>
                </a:lnTo>
                <a:lnTo>
                  <a:pt x="4555684" y="4419601"/>
                </a:lnTo>
                <a:lnTo>
                  <a:pt x="4553324" y="4419601"/>
                </a:lnTo>
                <a:lnTo>
                  <a:pt x="4550568" y="4418804"/>
                </a:lnTo>
                <a:lnTo>
                  <a:pt x="4549783" y="4390891"/>
                </a:lnTo>
                <a:lnTo>
                  <a:pt x="4549783" y="4369756"/>
                </a:lnTo>
                <a:lnTo>
                  <a:pt x="4550176" y="4353806"/>
                </a:lnTo>
                <a:lnTo>
                  <a:pt x="4551355" y="4343040"/>
                </a:lnTo>
                <a:lnTo>
                  <a:pt x="4551749" y="4340248"/>
                </a:lnTo>
                <a:lnTo>
                  <a:pt x="4552537" y="4337457"/>
                </a:lnTo>
                <a:lnTo>
                  <a:pt x="4553717" y="4336261"/>
                </a:lnTo>
                <a:close/>
                <a:moveTo>
                  <a:pt x="1276365" y="4324350"/>
                </a:moveTo>
                <a:lnTo>
                  <a:pt x="1233501" y="4460875"/>
                </a:lnTo>
                <a:lnTo>
                  <a:pt x="1257537" y="4370516"/>
                </a:lnTo>
                <a:close/>
                <a:moveTo>
                  <a:pt x="719154" y="4324350"/>
                </a:moveTo>
                <a:lnTo>
                  <a:pt x="721535" y="4333603"/>
                </a:lnTo>
                <a:lnTo>
                  <a:pt x="723122" y="4340929"/>
                </a:lnTo>
                <a:lnTo>
                  <a:pt x="723916" y="4346326"/>
                </a:lnTo>
                <a:lnTo>
                  <a:pt x="723122" y="4349411"/>
                </a:lnTo>
                <a:lnTo>
                  <a:pt x="722329" y="4350567"/>
                </a:lnTo>
                <a:lnTo>
                  <a:pt x="721535" y="4350953"/>
                </a:lnTo>
                <a:lnTo>
                  <a:pt x="720741" y="4351338"/>
                </a:lnTo>
                <a:lnTo>
                  <a:pt x="719551" y="4351338"/>
                </a:lnTo>
                <a:lnTo>
                  <a:pt x="717566" y="4349796"/>
                </a:lnTo>
                <a:lnTo>
                  <a:pt x="715185" y="4347868"/>
                </a:lnTo>
                <a:lnTo>
                  <a:pt x="713200" y="4345555"/>
                </a:lnTo>
                <a:lnTo>
                  <a:pt x="711216" y="4342085"/>
                </a:lnTo>
                <a:lnTo>
                  <a:pt x="710025" y="4338615"/>
                </a:lnTo>
                <a:lnTo>
                  <a:pt x="709628" y="4334760"/>
                </a:lnTo>
                <a:lnTo>
                  <a:pt x="709628" y="4331290"/>
                </a:lnTo>
                <a:lnTo>
                  <a:pt x="710422" y="4329748"/>
                </a:lnTo>
                <a:lnTo>
                  <a:pt x="711613" y="4328206"/>
                </a:lnTo>
                <a:lnTo>
                  <a:pt x="712803" y="4326664"/>
                </a:lnTo>
                <a:lnTo>
                  <a:pt x="713994" y="4325892"/>
                </a:lnTo>
                <a:lnTo>
                  <a:pt x="716772" y="4324736"/>
                </a:lnTo>
                <a:close/>
                <a:moveTo>
                  <a:pt x="1484326" y="4302125"/>
                </a:moveTo>
                <a:lnTo>
                  <a:pt x="1479714" y="4317675"/>
                </a:lnTo>
                <a:lnTo>
                  <a:pt x="1474717" y="4330833"/>
                </a:lnTo>
                <a:lnTo>
                  <a:pt x="1470490" y="4343592"/>
                </a:lnTo>
                <a:lnTo>
                  <a:pt x="1466262" y="4354358"/>
                </a:lnTo>
                <a:lnTo>
                  <a:pt x="1461650" y="4363927"/>
                </a:lnTo>
                <a:lnTo>
                  <a:pt x="1456653" y="4373098"/>
                </a:lnTo>
                <a:lnTo>
                  <a:pt x="1452425" y="4380673"/>
                </a:lnTo>
                <a:lnTo>
                  <a:pt x="1447813" y="4387850"/>
                </a:lnTo>
                <a:lnTo>
                  <a:pt x="1457422" y="4362332"/>
                </a:lnTo>
                <a:lnTo>
                  <a:pt x="1466646" y="4338808"/>
                </a:lnTo>
                <a:lnTo>
                  <a:pt x="1470874" y="4328441"/>
                </a:lnTo>
                <a:lnTo>
                  <a:pt x="1475486" y="4318473"/>
                </a:lnTo>
                <a:lnTo>
                  <a:pt x="1479714" y="4310100"/>
                </a:lnTo>
                <a:close/>
                <a:moveTo>
                  <a:pt x="853960" y="4279900"/>
                </a:moveTo>
                <a:lnTo>
                  <a:pt x="861397" y="4304176"/>
                </a:lnTo>
                <a:lnTo>
                  <a:pt x="864920" y="4316114"/>
                </a:lnTo>
                <a:lnTo>
                  <a:pt x="867660" y="4326461"/>
                </a:lnTo>
                <a:lnTo>
                  <a:pt x="870009" y="4337206"/>
                </a:lnTo>
                <a:lnTo>
                  <a:pt x="871574" y="4346757"/>
                </a:lnTo>
                <a:lnTo>
                  <a:pt x="872357" y="4356706"/>
                </a:lnTo>
                <a:lnTo>
                  <a:pt x="873140" y="4365063"/>
                </a:lnTo>
                <a:lnTo>
                  <a:pt x="872357" y="4373818"/>
                </a:lnTo>
                <a:lnTo>
                  <a:pt x="871574" y="4382573"/>
                </a:lnTo>
                <a:lnTo>
                  <a:pt x="869617" y="4390134"/>
                </a:lnTo>
                <a:lnTo>
                  <a:pt x="866485" y="4397695"/>
                </a:lnTo>
                <a:lnTo>
                  <a:pt x="862963" y="4405257"/>
                </a:lnTo>
                <a:lnTo>
                  <a:pt x="857874" y="4412420"/>
                </a:lnTo>
                <a:lnTo>
                  <a:pt x="852393" y="4419583"/>
                </a:lnTo>
                <a:lnTo>
                  <a:pt x="846131" y="4425950"/>
                </a:lnTo>
                <a:lnTo>
                  <a:pt x="847696" y="4420379"/>
                </a:lnTo>
                <a:lnTo>
                  <a:pt x="848479" y="4415603"/>
                </a:lnTo>
                <a:lnTo>
                  <a:pt x="848479" y="4410828"/>
                </a:lnTo>
                <a:lnTo>
                  <a:pt x="847696" y="4406450"/>
                </a:lnTo>
                <a:lnTo>
                  <a:pt x="846131" y="4402073"/>
                </a:lnTo>
                <a:lnTo>
                  <a:pt x="844174" y="4397695"/>
                </a:lnTo>
                <a:lnTo>
                  <a:pt x="841433" y="4393716"/>
                </a:lnTo>
                <a:lnTo>
                  <a:pt x="838693" y="4389736"/>
                </a:lnTo>
                <a:lnTo>
                  <a:pt x="832430" y="4380981"/>
                </a:lnTo>
                <a:lnTo>
                  <a:pt x="828907" y="4375808"/>
                </a:lnTo>
                <a:lnTo>
                  <a:pt x="826167" y="4370634"/>
                </a:lnTo>
                <a:lnTo>
                  <a:pt x="823036" y="4365063"/>
                </a:lnTo>
                <a:lnTo>
                  <a:pt x="820687" y="4359094"/>
                </a:lnTo>
                <a:lnTo>
                  <a:pt x="817947" y="4351930"/>
                </a:lnTo>
                <a:lnTo>
                  <a:pt x="815990" y="4344369"/>
                </a:lnTo>
                <a:close/>
                <a:moveTo>
                  <a:pt x="752492" y="4275138"/>
                </a:moveTo>
                <a:lnTo>
                  <a:pt x="751251" y="4279471"/>
                </a:lnTo>
                <a:lnTo>
                  <a:pt x="750011" y="4283410"/>
                </a:lnTo>
                <a:lnTo>
                  <a:pt x="748357" y="4288925"/>
                </a:lnTo>
                <a:lnTo>
                  <a:pt x="747531" y="4296015"/>
                </a:lnTo>
                <a:lnTo>
                  <a:pt x="746704" y="4305074"/>
                </a:lnTo>
                <a:lnTo>
                  <a:pt x="747531" y="4315316"/>
                </a:lnTo>
                <a:lnTo>
                  <a:pt x="748357" y="4327526"/>
                </a:lnTo>
                <a:lnTo>
                  <a:pt x="738849" y="4325163"/>
                </a:lnTo>
                <a:lnTo>
                  <a:pt x="730994" y="4323587"/>
                </a:lnTo>
                <a:lnTo>
                  <a:pt x="724379" y="4323587"/>
                </a:lnTo>
                <a:lnTo>
                  <a:pt x="719418" y="4323981"/>
                </a:lnTo>
                <a:lnTo>
                  <a:pt x="716111" y="4316103"/>
                </a:lnTo>
                <a:lnTo>
                  <a:pt x="714870" y="4311377"/>
                </a:lnTo>
                <a:lnTo>
                  <a:pt x="712804" y="4306256"/>
                </a:lnTo>
                <a:lnTo>
                  <a:pt x="724379" y="4298772"/>
                </a:lnTo>
                <a:lnTo>
                  <a:pt x="733888" y="4292864"/>
                </a:lnTo>
                <a:lnTo>
                  <a:pt x="740502" y="4287349"/>
                </a:lnTo>
                <a:lnTo>
                  <a:pt x="745877" y="4282622"/>
                </a:lnTo>
                <a:lnTo>
                  <a:pt x="749598" y="4279471"/>
                </a:lnTo>
                <a:lnTo>
                  <a:pt x="751665" y="4276714"/>
                </a:lnTo>
                <a:close/>
                <a:moveTo>
                  <a:pt x="5526095" y="4260850"/>
                </a:moveTo>
                <a:lnTo>
                  <a:pt x="5532445" y="4263232"/>
                </a:lnTo>
                <a:lnTo>
                  <a:pt x="5538399" y="4265613"/>
                </a:lnTo>
                <a:lnTo>
                  <a:pt x="5541178" y="4267200"/>
                </a:lnTo>
                <a:lnTo>
                  <a:pt x="5543558" y="4269185"/>
                </a:lnTo>
                <a:lnTo>
                  <a:pt x="5546336" y="4271169"/>
                </a:lnTo>
                <a:lnTo>
                  <a:pt x="5548321" y="4273947"/>
                </a:lnTo>
                <a:lnTo>
                  <a:pt x="5550305" y="4276725"/>
                </a:lnTo>
                <a:lnTo>
                  <a:pt x="5551892" y="4279900"/>
                </a:lnTo>
                <a:lnTo>
                  <a:pt x="5553877" y="4283869"/>
                </a:lnTo>
                <a:lnTo>
                  <a:pt x="5555463" y="4288632"/>
                </a:lnTo>
                <a:lnTo>
                  <a:pt x="5558243" y="4299744"/>
                </a:lnTo>
                <a:lnTo>
                  <a:pt x="5561021" y="4314429"/>
                </a:lnTo>
                <a:lnTo>
                  <a:pt x="5557449" y="4354513"/>
                </a:lnTo>
                <a:close/>
                <a:moveTo>
                  <a:pt x="2192352" y="4216400"/>
                </a:moveTo>
                <a:lnTo>
                  <a:pt x="2191590" y="4219179"/>
                </a:lnTo>
                <a:lnTo>
                  <a:pt x="2190828" y="4220766"/>
                </a:lnTo>
                <a:lnTo>
                  <a:pt x="2189303" y="4221957"/>
                </a:lnTo>
                <a:lnTo>
                  <a:pt x="2188160" y="4223148"/>
                </a:lnTo>
                <a:lnTo>
                  <a:pt x="2185874" y="4224338"/>
                </a:lnTo>
                <a:lnTo>
                  <a:pt x="2183969" y="4224338"/>
                </a:lnTo>
                <a:lnTo>
                  <a:pt x="2183588" y="4224338"/>
                </a:lnTo>
                <a:lnTo>
                  <a:pt x="2182826" y="4223148"/>
                </a:lnTo>
                <a:lnTo>
                  <a:pt x="2182826" y="4222751"/>
                </a:lnTo>
                <a:lnTo>
                  <a:pt x="2183969" y="4221560"/>
                </a:lnTo>
                <a:lnTo>
                  <a:pt x="2186256" y="4219575"/>
                </a:lnTo>
                <a:close/>
                <a:moveTo>
                  <a:pt x="1078429" y="4216400"/>
                </a:moveTo>
                <a:lnTo>
                  <a:pt x="1080044" y="4235746"/>
                </a:lnTo>
                <a:lnTo>
                  <a:pt x="1082467" y="4255882"/>
                </a:lnTo>
                <a:lnTo>
                  <a:pt x="1088524" y="4296548"/>
                </a:lnTo>
                <a:lnTo>
                  <a:pt x="1091755" y="4316684"/>
                </a:lnTo>
                <a:lnTo>
                  <a:pt x="1093775" y="4335241"/>
                </a:lnTo>
                <a:lnTo>
                  <a:pt x="1095390" y="4353007"/>
                </a:lnTo>
                <a:lnTo>
                  <a:pt x="1095390" y="4360904"/>
                </a:lnTo>
                <a:lnTo>
                  <a:pt x="1095390" y="4368800"/>
                </a:lnTo>
                <a:lnTo>
                  <a:pt x="1094178" y="4358535"/>
                </a:lnTo>
                <a:lnTo>
                  <a:pt x="1093370" y="4349059"/>
                </a:lnTo>
                <a:lnTo>
                  <a:pt x="1091352" y="4339978"/>
                </a:lnTo>
                <a:lnTo>
                  <a:pt x="1088928" y="4331292"/>
                </a:lnTo>
                <a:lnTo>
                  <a:pt x="1086505" y="4323791"/>
                </a:lnTo>
                <a:lnTo>
                  <a:pt x="1083275" y="4316684"/>
                </a:lnTo>
                <a:lnTo>
                  <a:pt x="1080448" y="4309577"/>
                </a:lnTo>
                <a:lnTo>
                  <a:pt x="1077217" y="4303655"/>
                </a:lnTo>
                <a:lnTo>
                  <a:pt x="1069948" y="4291416"/>
                </a:lnTo>
                <a:lnTo>
                  <a:pt x="1062678" y="4281151"/>
                </a:lnTo>
                <a:lnTo>
                  <a:pt x="1055813" y="4271280"/>
                </a:lnTo>
                <a:lnTo>
                  <a:pt x="1049352" y="4261410"/>
                </a:lnTo>
                <a:close/>
                <a:moveTo>
                  <a:pt x="2148993" y="4208463"/>
                </a:moveTo>
                <a:lnTo>
                  <a:pt x="2156269" y="4213136"/>
                </a:lnTo>
                <a:lnTo>
                  <a:pt x="2160635" y="4215472"/>
                </a:lnTo>
                <a:lnTo>
                  <a:pt x="2165364" y="4218588"/>
                </a:lnTo>
                <a:lnTo>
                  <a:pt x="2159543" y="4224428"/>
                </a:lnTo>
                <a:lnTo>
                  <a:pt x="2157361" y="4226375"/>
                </a:lnTo>
                <a:lnTo>
                  <a:pt x="2155541" y="4227933"/>
                </a:lnTo>
                <a:lnTo>
                  <a:pt x="2153722" y="4228322"/>
                </a:lnTo>
                <a:lnTo>
                  <a:pt x="2152267" y="4229101"/>
                </a:lnTo>
                <a:lnTo>
                  <a:pt x="2150811" y="4228322"/>
                </a:lnTo>
                <a:lnTo>
                  <a:pt x="2150084" y="4227544"/>
                </a:lnTo>
                <a:lnTo>
                  <a:pt x="2149357" y="4226375"/>
                </a:lnTo>
                <a:lnTo>
                  <a:pt x="2148993" y="4224818"/>
                </a:lnTo>
                <a:lnTo>
                  <a:pt x="2147902" y="4220535"/>
                </a:lnTo>
                <a:lnTo>
                  <a:pt x="2148629" y="4215083"/>
                </a:lnTo>
                <a:close/>
                <a:moveTo>
                  <a:pt x="1989148" y="4203700"/>
                </a:moveTo>
                <a:lnTo>
                  <a:pt x="1993513" y="4211328"/>
                </a:lnTo>
                <a:lnTo>
                  <a:pt x="1997086" y="4219356"/>
                </a:lnTo>
                <a:lnTo>
                  <a:pt x="2001054" y="4226582"/>
                </a:lnTo>
                <a:lnTo>
                  <a:pt x="2005023" y="4233808"/>
                </a:lnTo>
                <a:lnTo>
                  <a:pt x="2007404" y="4236618"/>
                </a:lnTo>
                <a:lnTo>
                  <a:pt x="2009389" y="4239428"/>
                </a:lnTo>
                <a:lnTo>
                  <a:pt x="2012563" y="4241435"/>
                </a:lnTo>
                <a:lnTo>
                  <a:pt x="2014945" y="4243041"/>
                </a:lnTo>
                <a:lnTo>
                  <a:pt x="2018120" y="4244647"/>
                </a:lnTo>
                <a:lnTo>
                  <a:pt x="2021295" y="4245048"/>
                </a:lnTo>
                <a:lnTo>
                  <a:pt x="2024867" y="4244647"/>
                </a:lnTo>
                <a:lnTo>
                  <a:pt x="2028836" y="4243844"/>
                </a:lnTo>
                <a:lnTo>
                  <a:pt x="1989941" y="4273550"/>
                </a:lnTo>
                <a:lnTo>
                  <a:pt x="1990735" y="4271543"/>
                </a:lnTo>
                <a:lnTo>
                  <a:pt x="1991926" y="4269134"/>
                </a:lnTo>
                <a:lnTo>
                  <a:pt x="1992719" y="4261909"/>
                </a:lnTo>
                <a:lnTo>
                  <a:pt x="1992719" y="4253880"/>
                </a:lnTo>
                <a:lnTo>
                  <a:pt x="1992322" y="4243844"/>
                </a:lnTo>
                <a:lnTo>
                  <a:pt x="1990735" y="4223371"/>
                </a:lnTo>
                <a:lnTo>
                  <a:pt x="1989941" y="4213335"/>
                </a:lnTo>
                <a:close/>
                <a:moveTo>
                  <a:pt x="2187588" y="4198938"/>
                </a:moveTo>
                <a:lnTo>
                  <a:pt x="2194945" y="4204218"/>
                </a:lnTo>
                <a:lnTo>
                  <a:pt x="2198817" y="4206248"/>
                </a:lnTo>
                <a:lnTo>
                  <a:pt x="2203075" y="4208279"/>
                </a:lnTo>
                <a:lnTo>
                  <a:pt x="2206948" y="4209497"/>
                </a:lnTo>
                <a:lnTo>
                  <a:pt x="2210820" y="4210310"/>
                </a:lnTo>
                <a:lnTo>
                  <a:pt x="2215466" y="4210310"/>
                </a:lnTo>
                <a:lnTo>
                  <a:pt x="2219337" y="4209903"/>
                </a:lnTo>
                <a:lnTo>
                  <a:pt x="2210433" y="4211934"/>
                </a:lnTo>
                <a:lnTo>
                  <a:pt x="2203075" y="4213558"/>
                </a:lnTo>
                <a:lnTo>
                  <a:pt x="2192234" y="4216401"/>
                </a:lnTo>
                <a:lnTo>
                  <a:pt x="2192622" y="4213558"/>
                </a:lnTo>
                <a:lnTo>
                  <a:pt x="2191460" y="4209497"/>
                </a:lnTo>
                <a:lnTo>
                  <a:pt x="2190298" y="4204218"/>
                </a:lnTo>
                <a:close/>
                <a:moveTo>
                  <a:pt x="1322003" y="4197350"/>
                </a:moveTo>
                <a:lnTo>
                  <a:pt x="1323591" y="4208946"/>
                </a:lnTo>
                <a:lnTo>
                  <a:pt x="1323988" y="4215986"/>
                </a:lnTo>
                <a:lnTo>
                  <a:pt x="1323591" y="4216400"/>
                </a:lnTo>
                <a:lnTo>
                  <a:pt x="1322401" y="4214330"/>
                </a:lnTo>
                <a:lnTo>
                  <a:pt x="1319225" y="4202734"/>
                </a:lnTo>
                <a:lnTo>
                  <a:pt x="1320416" y="4200249"/>
                </a:lnTo>
                <a:close/>
                <a:moveTo>
                  <a:pt x="1516075" y="4191000"/>
                </a:moveTo>
                <a:lnTo>
                  <a:pt x="1525526" y="4204647"/>
                </a:lnTo>
                <a:lnTo>
                  <a:pt x="1534565" y="4218684"/>
                </a:lnTo>
                <a:lnTo>
                  <a:pt x="1543193" y="4233891"/>
                </a:lnTo>
                <a:lnTo>
                  <a:pt x="1551000" y="4249877"/>
                </a:lnTo>
                <a:lnTo>
                  <a:pt x="1550589" y="4254166"/>
                </a:lnTo>
                <a:lnTo>
                  <a:pt x="1548945" y="4256895"/>
                </a:lnTo>
                <a:lnTo>
                  <a:pt x="1548534" y="4257285"/>
                </a:lnTo>
                <a:lnTo>
                  <a:pt x="1547302" y="4257675"/>
                </a:lnTo>
                <a:lnTo>
                  <a:pt x="1546891" y="4257675"/>
                </a:lnTo>
                <a:lnTo>
                  <a:pt x="1546069" y="4257285"/>
                </a:lnTo>
                <a:lnTo>
                  <a:pt x="1544015" y="4255336"/>
                </a:lnTo>
                <a:lnTo>
                  <a:pt x="1541139" y="4252996"/>
                </a:lnTo>
                <a:lnTo>
                  <a:pt x="1539085" y="4248707"/>
                </a:lnTo>
                <a:lnTo>
                  <a:pt x="1536619" y="4244028"/>
                </a:lnTo>
                <a:lnTo>
                  <a:pt x="1530867" y="4231941"/>
                </a:lnTo>
                <a:lnTo>
                  <a:pt x="1525526" y="4218684"/>
                </a:lnTo>
                <a:lnTo>
                  <a:pt x="1520595" y="4204647"/>
                </a:lnTo>
                <a:close/>
                <a:moveTo>
                  <a:pt x="24712" y="4187825"/>
                </a:moveTo>
                <a:lnTo>
                  <a:pt x="25100" y="4188223"/>
                </a:lnTo>
                <a:lnTo>
                  <a:pt x="25488" y="4190214"/>
                </a:lnTo>
                <a:lnTo>
                  <a:pt x="26264" y="4195390"/>
                </a:lnTo>
                <a:lnTo>
                  <a:pt x="27428" y="4210521"/>
                </a:lnTo>
                <a:lnTo>
                  <a:pt x="28204" y="4220077"/>
                </a:lnTo>
                <a:lnTo>
                  <a:pt x="28593" y="4231226"/>
                </a:lnTo>
                <a:lnTo>
                  <a:pt x="28593" y="4242374"/>
                </a:lnTo>
                <a:lnTo>
                  <a:pt x="28204" y="4254718"/>
                </a:lnTo>
                <a:lnTo>
                  <a:pt x="27040" y="4265866"/>
                </a:lnTo>
                <a:lnTo>
                  <a:pt x="25488" y="4277015"/>
                </a:lnTo>
                <a:lnTo>
                  <a:pt x="23160" y="4287766"/>
                </a:lnTo>
                <a:lnTo>
                  <a:pt x="21607" y="4292146"/>
                </a:lnTo>
                <a:lnTo>
                  <a:pt x="20055" y="4296924"/>
                </a:lnTo>
                <a:lnTo>
                  <a:pt x="18115" y="4300905"/>
                </a:lnTo>
                <a:lnTo>
                  <a:pt x="16174" y="4304489"/>
                </a:lnTo>
                <a:lnTo>
                  <a:pt x="13846" y="4307674"/>
                </a:lnTo>
                <a:lnTo>
                  <a:pt x="11130" y="4310063"/>
                </a:lnTo>
                <a:lnTo>
                  <a:pt x="11906" y="4298915"/>
                </a:lnTo>
                <a:lnTo>
                  <a:pt x="11906" y="4282191"/>
                </a:lnTo>
                <a:lnTo>
                  <a:pt x="11906" y="4261885"/>
                </a:lnTo>
                <a:lnTo>
                  <a:pt x="12294" y="4240384"/>
                </a:lnTo>
                <a:lnTo>
                  <a:pt x="13070" y="4220077"/>
                </a:lnTo>
                <a:lnTo>
                  <a:pt x="14234" y="4211715"/>
                </a:lnTo>
                <a:lnTo>
                  <a:pt x="15398" y="4204150"/>
                </a:lnTo>
                <a:lnTo>
                  <a:pt x="17339" y="4197779"/>
                </a:lnTo>
                <a:lnTo>
                  <a:pt x="18115" y="4195390"/>
                </a:lnTo>
                <a:lnTo>
                  <a:pt x="19279" y="4193798"/>
                </a:lnTo>
                <a:lnTo>
                  <a:pt x="20055" y="4192205"/>
                </a:lnTo>
                <a:lnTo>
                  <a:pt x="21607" y="4191807"/>
                </a:lnTo>
                <a:lnTo>
                  <a:pt x="23160" y="4191409"/>
                </a:lnTo>
                <a:lnTo>
                  <a:pt x="24712" y="4191807"/>
                </a:lnTo>
                <a:lnTo>
                  <a:pt x="24712" y="4188223"/>
                </a:lnTo>
                <a:close/>
                <a:moveTo>
                  <a:pt x="4217946" y="4181475"/>
                </a:moveTo>
                <a:lnTo>
                  <a:pt x="4217946" y="4191722"/>
                </a:lnTo>
                <a:lnTo>
                  <a:pt x="4217946" y="4202363"/>
                </a:lnTo>
                <a:lnTo>
                  <a:pt x="4218354" y="4222462"/>
                </a:lnTo>
                <a:lnTo>
                  <a:pt x="4219582" y="4241379"/>
                </a:lnTo>
                <a:lnTo>
                  <a:pt x="4219582" y="4250049"/>
                </a:lnTo>
                <a:lnTo>
                  <a:pt x="4219172" y="4258719"/>
                </a:lnTo>
                <a:lnTo>
                  <a:pt x="4218354" y="4266207"/>
                </a:lnTo>
                <a:lnTo>
                  <a:pt x="4217536" y="4272513"/>
                </a:lnTo>
                <a:lnTo>
                  <a:pt x="4215902" y="4278818"/>
                </a:lnTo>
                <a:lnTo>
                  <a:pt x="4213449" y="4284336"/>
                </a:lnTo>
                <a:lnTo>
                  <a:pt x="4211813" y="4286306"/>
                </a:lnTo>
                <a:lnTo>
                  <a:pt x="4209767" y="4288277"/>
                </a:lnTo>
                <a:lnTo>
                  <a:pt x="4207723" y="4289853"/>
                </a:lnTo>
                <a:lnTo>
                  <a:pt x="4204861" y="4291035"/>
                </a:lnTo>
                <a:lnTo>
                  <a:pt x="4202407" y="4292612"/>
                </a:lnTo>
                <a:lnTo>
                  <a:pt x="4199953" y="4293400"/>
                </a:lnTo>
                <a:lnTo>
                  <a:pt x="4196272" y="4293794"/>
                </a:lnTo>
                <a:lnTo>
                  <a:pt x="4192608" y="4294188"/>
                </a:lnTo>
                <a:close/>
                <a:moveTo>
                  <a:pt x="1811042" y="4175125"/>
                </a:moveTo>
                <a:lnTo>
                  <a:pt x="1833574" y="4215054"/>
                </a:lnTo>
                <a:lnTo>
                  <a:pt x="1808174" y="4276725"/>
                </a:lnTo>
                <a:close/>
                <a:moveTo>
                  <a:pt x="2162189" y="4167188"/>
                </a:moveTo>
                <a:lnTo>
                  <a:pt x="2171176" y="4176094"/>
                </a:lnTo>
                <a:lnTo>
                  <a:pt x="2178600" y="4184612"/>
                </a:lnTo>
                <a:lnTo>
                  <a:pt x="2183681" y="4191969"/>
                </a:lnTo>
                <a:lnTo>
                  <a:pt x="2187589" y="4198938"/>
                </a:lnTo>
                <a:lnTo>
                  <a:pt x="2180555" y="4192356"/>
                </a:lnTo>
                <a:lnTo>
                  <a:pt x="2174302" y="4184999"/>
                </a:lnTo>
                <a:lnTo>
                  <a:pt x="2168050" y="4176868"/>
                </a:lnTo>
                <a:close/>
                <a:moveTo>
                  <a:pt x="4220556" y="4159250"/>
                </a:moveTo>
                <a:lnTo>
                  <a:pt x="4221291" y="4160044"/>
                </a:lnTo>
                <a:lnTo>
                  <a:pt x="4222756" y="4160838"/>
                </a:lnTo>
                <a:lnTo>
                  <a:pt x="4217994" y="4181475"/>
                </a:lnTo>
                <a:lnTo>
                  <a:pt x="4219092" y="4170363"/>
                </a:lnTo>
                <a:close/>
                <a:moveTo>
                  <a:pt x="1312240" y="4159250"/>
                </a:moveTo>
                <a:lnTo>
                  <a:pt x="1312558" y="4159670"/>
                </a:lnTo>
                <a:lnTo>
                  <a:pt x="1313510" y="4161351"/>
                </a:lnTo>
                <a:lnTo>
                  <a:pt x="1314463" y="4166814"/>
                </a:lnTo>
                <a:lnTo>
                  <a:pt x="1312875" y="4170597"/>
                </a:lnTo>
                <a:lnTo>
                  <a:pt x="1311288" y="4173538"/>
                </a:lnTo>
                <a:lnTo>
                  <a:pt x="1311288" y="4163032"/>
                </a:lnTo>
                <a:lnTo>
                  <a:pt x="1311605" y="4160091"/>
                </a:lnTo>
                <a:close/>
                <a:moveTo>
                  <a:pt x="12081572" y="4156075"/>
                </a:moveTo>
                <a:lnTo>
                  <a:pt x="12106276" y="4244975"/>
                </a:lnTo>
                <a:lnTo>
                  <a:pt x="12066588" y="4188079"/>
                </a:lnTo>
                <a:close/>
                <a:moveTo>
                  <a:pt x="2907991" y="4154488"/>
                </a:moveTo>
                <a:lnTo>
                  <a:pt x="2911545" y="4160377"/>
                </a:lnTo>
                <a:lnTo>
                  <a:pt x="2915098" y="4166266"/>
                </a:lnTo>
                <a:lnTo>
                  <a:pt x="2918653" y="4172156"/>
                </a:lnTo>
                <a:lnTo>
                  <a:pt x="2922601" y="4180008"/>
                </a:lnTo>
                <a:lnTo>
                  <a:pt x="2917467" y="4192964"/>
                </a:lnTo>
                <a:lnTo>
                  <a:pt x="2912334" y="4203957"/>
                </a:lnTo>
                <a:lnTo>
                  <a:pt x="2907595" y="4212202"/>
                </a:lnTo>
                <a:lnTo>
                  <a:pt x="2904832" y="4215735"/>
                </a:lnTo>
                <a:lnTo>
                  <a:pt x="2902858" y="4218876"/>
                </a:lnTo>
                <a:lnTo>
                  <a:pt x="2900489" y="4222017"/>
                </a:lnTo>
                <a:lnTo>
                  <a:pt x="2897725" y="4223980"/>
                </a:lnTo>
                <a:lnTo>
                  <a:pt x="2895356" y="4225550"/>
                </a:lnTo>
                <a:lnTo>
                  <a:pt x="2892987" y="4226335"/>
                </a:lnTo>
                <a:lnTo>
                  <a:pt x="2890222" y="4227513"/>
                </a:lnTo>
                <a:lnTo>
                  <a:pt x="2887853" y="4227513"/>
                </a:lnTo>
                <a:lnTo>
                  <a:pt x="2885089" y="4227513"/>
                </a:lnTo>
                <a:lnTo>
                  <a:pt x="2883114" y="4226728"/>
                </a:lnTo>
                <a:lnTo>
                  <a:pt x="2880745" y="4226335"/>
                </a:lnTo>
                <a:lnTo>
                  <a:pt x="2878376" y="4224765"/>
                </a:lnTo>
                <a:lnTo>
                  <a:pt x="2873243" y="4222017"/>
                </a:lnTo>
                <a:lnTo>
                  <a:pt x="2868505" y="4217305"/>
                </a:lnTo>
                <a:lnTo>
                  <a:pt x="2863766" y="4211809"/>
                </a:lnTo>
                <a:lnTo>
                  <a:pt x="2859028" y="4205527"/>
                </a:lnTo>
                <a:lnTo>
                  <a:pt x="2854684" y="4198068"/>
                </a:lnTo>
                <a:lnTo>
                  <a:pt x="2849551" y="4190216"/>
                </a:lnTo>
                <a:lnTo>
                  <a:pt x="2844814" y="4181971"/>
                </a:lnTo>
                <a:lnTo>
                  <a:pt x="2849551" y="4182756"/>
                </a:lnTo>
                <a:lnTo>
                  <a:pt x="2853894" y="4183541"/>
                </a:lnTo>
                <a:lnTo>
                  <a:pt x="2858238" y="4183541"/>
                </a:lnTo>
                <a:lnTo>
                  <a:pt x="2862581" y="4182756"/>
                </a:lnTo>
                <a:lnTo>
                  <a:pt x="2866531" y="4181971"/>
                </a:lnTo>
                <a:lnTo>
                  <a:pt x="2870479" y="4180793"/>
                </a:lnTo>
                <a:lnTo>
                  <a:pt x="2874032" y="4179223"/>
                </a:lnTo>
                <a:lnTo>
                  <a:pt x="2878376" y="4177259"/>
                </a:lnTo>
                <a:lnTo>
                  <a:pt x="2885878" y="4172941"/>
                </a:lnTo>
                <a:lnTo>
                  <a:pt x="2893381" y="4167444"/>
                </a:lnTo>
                <a:lnTo>
                  <a:pt x="2900883" y="4160770"/>
                </a:lnTo>
                <a:close/>
                <a:moveTo>
                  <a:pt x="1107813" y="4148138"/>
                </a:moveTo>
                <a:lnTo>
                  <a:pt x="1113711" y="4148138"/>
                </a:lnTo>
                <a:lnTo>
                  <a:pt x="1120790" y="4149322"/>
                </a:lnTo>
                <a:lnTo>
                  <a:pt x="1078713" y="4216401"/>
                </a:lnTo>
                <a:lnTo>
                  <a:pt x="1077927" y="4201012"/>
                </a:lnTo>
                <a:lnTo>
                  <a:pt x="1077927" y="4193910"/>
                </a:lnTo>
                <a:lnTo>
                  <a:pt x="1078713" y="4186807"/>
                </a:lnTo>
                <a:lnTo>
                  <a:pt x="1079500" y="4180494"/>
                </a:lnTo>
                <a:lnTo>
                  <a:pt x="1080679" y="4174181"/>
                </a:lnTo>
                <a:lnTo>
                  <a:pt x="1082645" y="4168657"/>
                </a:lnTo>
                <a:lnTo>
                  <a:pt x="1084612" y="4164316"/>
                </a:lnTo>
                <a:lnTo>
                  <a:pt x="1086971" y="4159581"/>
                </a:lnTo>
                <a:lnTo>
                  <a:pt x="1090117" y="4155635"/>
                </a:lnTo>
                <a:lnTo>
                  <a:pt x="1093656" y="4152479"/>
                </a:lnTo>
                <a:lnTo>
                  <a:pt x="1097589" y="4150506"/>
                </a:lnTo>
                <a:lnTo>
                  <a:pt x="1102701" y="4148533"/>
                </a:lnTo>
                <a:close/>
                <a:moveTo>
                  <a:pt x="890603" y="4144963"/>
                </a:moveTo>
                <a:lnTo>
                  <a:pt x="886793" y="4161467"/>
                </a:lnTo>
                <a:lnTo>
                  <a:pt x="883745" y="4172863"/>
                </a:lnTo>
                <a:lnTo>
                  <a:pt x="880697" y="4180329"/>
                </a:lnTo>
                <a:lnTo>
                  <a:pt x="879173" y="4182686"/>
                </a:lnTo>
                <a:lnTo>
                  <a:pt x="878411" y="4183865"/>
                </a:lnTo>
                <a:lnTo>
                  <a:pt x="877268" y="4184651"/>
                </a:lnTo>
                <a:lnTo>
                  <a:pt x="875744" y="4184651"/>
                </a:lnTo>
                <a:lnTo>
                  <a:pt x="875363" y="4183472"/>
                </a:lnTo>
                <a:lnTo>
                  <a:pt x="874601" y="4182686"/>
                </a:lnTo>
                <a:lnTo>
                  <a:pt x="872696" y="4177971"/>
                </a:lnTo>
                <a:lnTo>
                  <a:pt x="871553" y="4172077"/>
                </a:lnTo>
                <a:close/>
                <a:moveTo>
                  <a:pt x="1749436" y="4143375"/>
                </a:moveTo>
                <a:lnTo>
                  <a:pt x="1708161" y="4308475"/>
                </a:lnTo>
                <a:lnTo>
                  <a:pt x="1717202" y="4191678"/>
                </a:lnTo>
                <a:close/>
                <a:moveTo>
                  <a:pt x="1347800" y="4130675"/>
                </a:moveTo>
                <a:lnTo>
                  <a:pt x="1341702" y="4148823"/>
                </a:lnTo>
                <a:lnTo>
                  <a:pt x="1335197" y="4166577"/>
                </a:lnTo>
                <a:lnTo>
                  <a:pt x="1332351" y="4175651"/>
                </a:lnTo>
                <a:lnTo>
                  <a:pt x="1329098" y="4183936"/>
                </a:lnTo>
                <a:lnTo>
                  <a:pt x="1325439" y="4191038"/>
                </a:lnTo>
                <a:lnTo>
                  <a:pt x="1321780" y="4197350"/>
                </a:lnTo>
                <a:lnTo>
                  <a:pt x="1318121" y="4181175"/>
                </a:lnTo>
                <a:lnTo>
                  <a:pt x="1316495" y="4173679"/>
                </a:lnTo>
                <a:lnTo>
                  <a:pt x="1314462" y="4167366"/>
                </a:lnTo>
                <a:lnTo>
                  <a:pt x="1318934" y="4161843"/>
                </a:lnTo>
                <a:lnTo>
                  <a:pt x="1322187" y="4156319"/>
                </a:lnTo>
                <a:lnTo>
                  <a:pt x="1326659" y="4150796"/>
                </a:lnTo>
                <a:lnTo>
                  <a:pt x="1330318" y="4146062"/>
                </a:lnTo>
                <a:lnTo>
                  <a:pt x="1334384" y="4141722"/>
                </a:lnTo>
                <a:lnTo>
                  <a:pt x="1338855" y="4137382"/>
                </a:lnTo>
                <a:close/>
                <a:moveTo>
                  <a:pt x="863465" y="4130675"/>
                </a:moveTo>
                <a:lnTo>
                  <a:pt x="863869" y="4131071"/>
                </a:lnTo>
                <a:lnTo>
                  <a:pt x="864274" y="4131466"/>
                </a:lnTo>
                <a:lnTo>
                  <a:pt x="865487" y="4134233"/>
                </a:lnTo>
                <a:lnTo>
                  <a:pt x="865892" y="4138186"/>
                </a:lnTo>
                <a:lnTo>
                  <a:pt x="867509" y="4148859"/>
                </a:lnTo>
                <a:lnTo>
                  <a:pt x="869531" y="4161114"/>
                </a:lnTo>
                <a:lnTo>
                  <a:pt x="871553" y="4172973"/>
                </a:lnTo>
                <a:lnTo>
                  <a:pt x="828690" y="4230688"/>
                </a:lnTo>
                <a:lnTo>
                  <a:pt x="834755" y="4215667"/>
                </a:lnTo>
                <a:lnTo>
                  <a:pt x="840012" y="4201040"/>
                </a:lnTo>
                <a:lnTo>
                  <a:pt x="848504" y="4177322"/>
                </a:lnTo>
                <a:lnTo>
                  <a:pt x="850526" y="4171392"/>
                </a:lnTo>
                <a:lnTo>
                  <a:pt x="851334" y="4170997"/>
                </a:lnTo>
                <a:lnTo>
                  <a:pt x="852143" y="4170997"/>
                </a:lnTo>
                <a:lnTo>
                  <a:pt x="852143" y="4171392"/>
                </a:lnTo>
                <a:lnTo>
                  <a:pt x="852547" y="4173764"/>
                </a:lnTo>
                <a:lnTo>
                  <a:pt x="852547" y="4178508"/>
                </a:lnTo>
                <a:lnTo>
                  <a:pt x="851334" y="4193925"/>
                </a:lnTo>
                <a:lnTo>
                  <a:pt x="856187" y="4160323"/>
                </a:lnTo>
                <a:lnTo>
                  <a:pt x="857804" y="4149255"/>
                </a:lnTo>
                <a:lnTo>
                  <a:pt x="859017" y="4140558"/>
                </a:lnTo>
                <a:lnTo>
                  <a:pt x="860635" y="4134628"/>
                </a:lnTo>
                <a:lnTo>
                  <a:pt x="862252" y="4131466"/>
                </a:lnTo>
                <a:lnTo>
                  <a:pt x="862656" y="4131071"/>
                </a:lnTo>
                <a:close/>
                <a:moveTo>
                  <a:pt x="1155717" y="4124325"/>
                </a:moveTo>
                <a:lnTo>
                  <a:pt x="1157128" y="4127500"/>
                </a:lnTo>
                <a:lnTo>
                  <a:pt x="1158892" y="4130322"/>
                </a:lnTo>
                <a:lnTo>
                  <a:pt x="1160656" y="4132792"/>
                </a:lnTo>
                <a:lnTo>
                  <a:pt x="1162067" y="4135967"/>
                </a:lnTo>
                <a:lnTo>
                  <a:pt x="1160656" y="4136320"/>
                </a:lnTo>
                <a:lnTo>
                  <a:pt x="1159245" y="4137025"/>
                </a:lnTo>
                <a:lnTo>
                  <a:pt x="1157833" y="4137025"/>
                </a:lnTo>
                <a:lnTo>
                  <a:pt x="1157128" y="4135967"/>
                </a:lnTo>
                <a:lnTo>
                  <a:pt x="1156423" y="4134556"/>
                </a:lnTo>
                <a:lnTo>
                  <a:pt x="1156070" y="4132086"/>
                </a:lnTo>
                <a:lnTo>
                  <a:pt x="1155717" y="4128911"/>
                </a:lnTo>
                <a:close/>
                <a:moveTo>
                  <a:pt x="2275429" y="4117975"/>
                </a:moveTo>
                <a:lnTo>
                  <a:pt x="2277465" y="4117975"/>
                </a:lnTo>
                <a:lnTo>
                  <a:pt x="2279093" y="4117975"/>
                </a:lnTo>
                <a:lnTo>
                  <a:pt x="2280314" y="4118767"/>
                </a:lnTo>
                <a:lnTo>
                  <a:pt x="2281942" y="4119558"/>
                </a:lnTo>
                <a:lnTo>
                  <a:pt x="2283163" y="4121141"/>
                </a:lnTo>
                <a:lnTo>
                  <a:pt x="2283977" y="4122724"/>
                </a:lnTo>
                <a:lnTo>
                  <a:pt x="2285605" y="4126681"/>
                </a:lnTo>
                <a:lnTo>
                  <a:pt x="2286013" y="4132221"/>
                </a:lnTo>
                <a:lnTo>
                  <a:pt x="2286013" y="4138157"/>
                </a:lnTo>
                <a:lnTo>
                  <a:pt x="2285605" y="4145280"/>
                </a:lnTo>
                <a:lnTo>
                  <a:pt x="2284791" y="4153590"/>
                </a:lnTo>
                <a:lnTo>
                  <a:pt x="2283163" y="4161505"/>
                </a:lnTo>
                <a:lnTo>
                  <a:pt x="2278278" y="4179313"/>
                </a:lnTo>
                <a:lnTo>
                  <a:pt x="2272580" y="4197516"/>
                </a:lnTo>
                <a:lnTo>
                  <a:pt x="2266475" y="4214928"/>
                </a:lnTo>
                <a:lnTo>
                  <a:pt x="2259555" y="4230757"/>
                </a:lnTo>
                <a:lnTo>
                  <a:pt x="2256704" y="4237088"/>
                </a:lnTo>
                <a:lnTo>
                  <a:pt x="2253042" y="4243420"/>
                </a:lnTo>
                <a:lnTo>
                  <a:pt x="2250599" y="4247773"/>
                </a:lnTo>
                <a:lnTo>
                  <a:pt x="2247343" y="4251730"/>
                </a:lnTo>
                <a:lnTo>
                  <a:pt x="2244494" y="4253709"/>
                </a:lnTo>
                <a:lnTo>
                  <a:pt x="2243679" y="4254500"/>
                </a:lnTo>
                <a:lnTo>
                  <a:pt x="2242459" y="4254500"/>
                </a:lnTo>
                <a:lnTo>
                  <a:pt x="2241644" y="4254500"/>
                </a:lnTo>
                <a:lnTo>
                  <a:pt x="2241237" y="4253709"/>
                </a:lnTo>
                <a:lnTo>
                  <a:pt x="2240016" y="4252917"/>
                </a:lnTo>
                <a:lnTo>
                  <a:pt x="2239609" y="4251334"/>
                </a:lnTo>
                <a:lnTo>
                  <a:pt x="2238388" y="4246586"/>
                </a:lnTo>
                <a:lnTo>
                  <a:pt x="2238388" y="4239858"/>
                </a:lnTo>
                <a:lnTo>
                  <a:pt x="2238795" y="4231152"/>
                </a:lnTo>
                <a:lnTo>
                  <a:pt x="2240016" y="4220072"/>
                </a:lnTo>
                <a:lnTo>
                  <a:pt x="2241644" y="4225612"/>
                </a:lnTo>
                <a:lnTo>
                  <a:pt x="2242052" y="4226404"/>
                </a:lnTo>
                <a:lnTo>
                  <a:pt x="2242459" y="4227195"/>
                </a:lnTo>
                <a:lnTo>
                  <a:pt x="2243272" y="4226404"/>
                </a:lnTo>
                <a:lnTo>
                  <a:pt x="2243679" y="4225217"/>
                </a:lnTo>
                <a:lnTo>
                  <a:pt x="2244086" y="4219676"/>
                </a:lnTo>
                <a:lnTo>
                  <a:pt x="2245308" y="4203056"/>
                </a:lnTo>
                <a:lnTo>
                  <a:pt x="2246122" y="4180500"/>
                </a:lnTo>
                <a:lnTo>
                  <a:pt x="2247750" y="4157548"/>
                </a:lnTo>
                <a:lnTo>
                  <a:pt x="2248156" y="4146863"/>
                </a:lnTo>
                <a:lnTo>
                  <a:pt x="2249378" y="4138157"/>
                </a:lnTo>
                <a:lnTo>
                  <a:pt x="2251006" y="4131034"/>
                </a:lnTo>
                <a:lnTo>
                  <a:pt x="2251820" y="4128660"/>
                </a:lnTo>
                <a:lnTo>
                  <a:pt x="2252635" y="4127077"/>
                </a:lnTo>
                <a:lnTo>
                  <a:pt x="2253449" y="4126285"/>
                </a:lnTo>
                <a:lnTo>
                  <a:pt x="2254670" y="4126285"/>
                </a:lnTo>
                <a:lnTo>
                  <a:pt x="2256298" y="4127077"/>
                </a:lnTo>
                <a:lnTo>
                  <a:pt x="2257112" y="4129056"/>
                </a:lnTo>
                <a:lnTo>
                  <a:pt x="2264438" y="4123515"/>
                </a:lnTo>
                <a:lnTo>
                  <a:pt x="2270138" y="4119954"/>
                </a:lnTo>
                <a:lnTo>
                  <a:pt x="2272580" y="4118767"/>
                </a:lnTo>
                <a:close/>
                <a:moveTo>
                  <a:pt x="1706286" y="4116388"/>
                </a:moveTo>
                <a:lnTo>
                  <a:pt x="1709750" y="4137026"/>
                </a:lnTo>
                <a:lnTo>
                  <a:pt x="1704987" y="4136201"/>
                </a:lnTo>
                <a:close/>
                <a:moveTo>
                  <a:pt x="1394186" y="4110038"/>
                </a:moveTo>
                <a:lnTo>
                  <a:pt x="1403621" y="4110435"/>
                </a:lnTo>
                <a:lnTo>
                  <a:pt x="1413448" y="4111229"/>
                </a:lnTo>
                <a:lnTo>
                  <a:pt x="1422882" y="4114007"/>
                </a:lnTo>
                <a:lnTo>
                  <a:pt x="1432316" y="4117579"/>
                </a:lnTo>
                <a:lnTo>
                  <a:pt x="1442537" y="4121944"/>
                </a:lnTo>
                <a:lnTo>
                  <a:pt x="1451971" y="4127104"/>
                </a:lnTo>
                <a:lnTo>
                  <a:pt x="1461798" y="4133851"/>
                </a:lnTo>
                <a:lnTo>
                  <a:pt x="1471626" y="4141391"/>
                </a:lnTo>
                <a:lnTo>
                  <a:pt x="1462585" y="4144169"/>
                </a:lnTo>
                <a:lnTo>
                  <a:pt x="1453937" y="4147344"/>
                </a:lnTo>
                <a:lnTo>
                  <a:pt x="1446075" y="4151313"/>
                </a:lnTo>
                <a:lnTo>
                  <a:pt x="1441358" y="4154091"/>
                </a:lnTo>
                <a:lnTo>
                  <a:pt x="1437426" y="4156473"/>
                </a:lnTo>
                <a:lnTo>
                  <a:pt x="1433496" y="4160044"/>
                </a:lnTo>
                <a:lnTo>
                  <a:pt x="1429958" y="4163616"/>
                </a:lnTo>
                <a:lnTo>
                  <a:pt x="1426027" y="4167982"/>
                </a:lnTo>
                <a:lnTo>
                  <a:pt x="1421703" y="4173141"/>
                </a:lnTo>
                <a:lnTo>
                  <a:pt x="1418165" y="4179094"/>
                </a:lnTo>
                <a:lnTo>
                  <a:pt x="1414234" y="4185841"/>
                </a:lnTo>
                <a:lnTo>
                  <a:pt x="1410696" y="4193382"/>
                </a:lnTo>
                <a:lnTo>
                  <a:pt x="1407158" y="4202113"/>
                </a:lnTo>
                <a:lnTo>
                  <a:pt x="1404800" y="4202113"/>
                </a:lnTo>
                <a:lnTo>
                  <a:pt x="1402834" y="4202113"/>
                </a:lnTo>
                <a:lnTo>
                  <a:pt x="1400869" y="4201319"/>
                </a:lnTo>
                <a:lnTo>
                  <a:pt x="1398903" y="4200526"/>
                </a:lnTo>
                <a:lnTo>
                  <a:pt x="1397331" y="4199335"/>
                </a:lnTo>
                <a:lnTo>
                  <a:pt x="1395758" y="4198144"/>
                </a:lnTo>
                <a:lnTo>
                  <a:pt x="1393400" y="4194573"/>
                </a:lnTo>
                <a:lnTo>
                  <a:pt x="1391435" y="4189413"/>
                </a:lnTo>
                <a:lnTo>
                  <a:pt x="1390255" y="4183857"/>
                </a:lnTo>
                <a:lnTo>
                  <a:pt x="1389076" y="4177904"/>
                </a:lnTo>
                <a:lnTo>
                  <a:pt x="1389076" y="4170760"/>
                </a:lnTo>
                <a:lnTo>
                  <a:pt x="1389076" y="4163219"/>
                </a:lnTo>
                <a:lnTo>
                  <a:pt x="1389862" y="4155282"/>
                </a:lnTo>
                <a:lnTo>
                  <a:pt x="1390648" y="4139407"/>
                </a:lnTo>
                <a:close/>
                <a:moveTo>
                  <a:pt x="1620126" y="4108450"/>
                </a:moveTo>
                <a:lnTo>
                  <a:pt x="1614150" y="4123531"/>
                </a:lnTo>
                <a:lnTo>
                  <a:pt x="1704987" y="4135835"/>
                </a:lnTo>
                <a:lnTo>
                  <a:pt x="1703792" y="4148931"/>
                </a:lnTo>
                <a:lnTo>
                  <a:pt x="1702597" y="4162028"/>
                </a:lnTo>
                <a:lnTo>
                  <a:pt x="1699808" y="4176316"/>
                </a:lnTo>
                <a:lnTo>
                  <a:pt x="1696222" y="4191000"/>
                </a:lnTo>
                <a:lnTo>
                  <a:pt x="1691441" y="4206081"/>
                </a:lnTo>
                <a:lnTo>
                  <a:pt x="1688254" y="4214019"/>
                </a:lnTo>
                <a:lnTo>
                  <a:pt x="1685067" y="4222353"/>
                </a:lnTo>
                <a:lnTo>
                  <a:pt x="1681083" y="4230688"/>
                </a:lnTo>
                <a:lnTo>
                  <a:pt x="1676700" y="4239419"/>
                </a:lnTo>
                <a:lnTo>
                  <a:pt x="1671919" y="4248547"/>
                </a:lnTo>
                <a:lnTo>
                  <a:pt x="1666341" y="4257675"/>
                </a:lnTo>
                <a:lnTo>
                  <a:pt x="1647617" y="4205685"/>
                </a:lnTo>
                <a:lnTo>
                  <a:pt x="1638851" y="4184253"/>
                </a:lnTo>
                <a:lnTo>
                  <a:pt x="1631281" y="4166394"/>
                </a:lnTo>
                <a:lnTo>
                  <a:pt x="1624110" y="4151313"/>
                </a:lnTo>
                <a:lnTo>
                  <a:pt x="1620525" y="4144963"/>
                </a:lnTo>
                <a:lnTo>
                  <a:pt x="1616939" y="4138613"/>
                </a:lnTo>
                <a:lnTo>
                  <a:pt x="1612955" y="4133850"/>
                </a:lnTo>
                <a:lnTo>
                  <a:pt x="1609369" y="4129088"/>
                </a:lnTo>
                <a:lnTo>
                  <a:pt x="1605784" y="4124722"/>
                </a:lnTo>
                <a:lnTo>
                  <a:pt x="1601799" y="4121547"/>
                </a:lnTo>
                <a:close/>
                <a:moveTo>
                  <a:pt x="1376281" y="4083050"/>
                </a:moveTo>
                <a:lnTo>
                  <a:pt x="1379013" y="4083050"/>
                </a:lnTo>
                <a:lnTo>
                  <a:pt x="1382134" y="4084638"/>
                </a:lnTo>
                <a:lnTo>
                  <a:pt x="1385645" y="4086622"/>
                </a:lnTo>
                <a:lnTo>
                  <a:pt x="1389156" y="4090194"/>
                </a:lnTo>
                <a:lnTo>
                  <a:pt x="1391107" y="4088606"/>
                </a:lnTo>
                <a:lnTo>
                  <a:pt x="1391497" y="4088606"/>
                </a:lnTo>
                <a:lnTo>
                  <a:pt x="1392668" y="4088606"/>
                </a:lnTo>
                <a:lnTo>
                  <a:pt x="1393448" y="4090194"/>
                </a:lnTo>
                <a:lnTo>
                  <a:pt x="1393838" y="4092178"/>
                </a:lnTo>
                <a:lnTo>
                  <a:pt x="1393838" y="4095750"/>
                </a:lnTo>
                <a:lnTo>
                  <a:pt x="1393838" y="4099719"/>
                </a:lnTo>
                <a:lnTo>
                  <a:pt x="1393448" y="4110435"/>
                </a:lnTo>
                <a:lnTo>
                  <a:pt x="1387206" y="4111228"/>
                </a:lnTo>
                <a:lnTo>
                  <a:pt x="1381744" y="4112419"/>
                </a:lnTo>
                <a:lnTo>
                  <a:pt x="1375501" y="4114403"/>
                </a:lnTo>
                <a:lnTo>
                  <a:pt x="1369649" y="4116388"/>
                </a:lnTo>
                <a:lnTo>
                  <a:pt x="1364187" y="4119563"/>
                </a:lnTo>
                <a:lnTo>
                  <a:pt x="1358725" y="4122341"/>
                </a:lnTo>
                <a:lnTo>
                  <a:pt x="1353262" y="4126310"/>
                </a:lnTo>
                <a:lnTo>
                  <a:pt x="1347801" y="4130675"/>
                </a:lnTo>
                <a:lnTo>
                  <a:pt x="1351702" y="4117975"/>
                </a:lnTo>
                <a:lnTo>
                  <a:pt x="1356384" y="4106863"/>
                </a:lnTo>
                <a:lnTo>
                  <a:pt x="1360285" y="4096941"/>
                </a:lnTo>
                <a:lnTo>
                  <a:pt x="1362626" y="4092972"/>
                </a:lnTo>
                <a:lnTo>
                  <a:pt x="1365357" y="4089400"/>
                </a:lnTo>
                <a:lnTo>
                  <a:pt x="1367698" y="4087019"/>
                </a:lnTo>
                <a:lnTo>
                  <a:pt x="1370039" y="4084638"/>
                </a:lnTo>
                <a:lnTo>
                  <a:pt x="1373160" y="4083447"/>
                </a:lnTo>
                <a:close/>
                <a:moveTo>
                  <a:pt x="5002220" y="4079875"/>
                </a:moveTo>
                <a:lnTo>
                  <a:pt x="5019688" y="4230688"/>
                </a:lnTo>
                <a:lnTo>
                  <a:pt x="5010370" y="4227116"/>
                </a:lnTo>
                <a:close/>
                <a:moveTo>
                  <a:pt x="793219" y="4075113"/>
                </a:moveTo>
                <a:lnTo>
                  <a:pt x="786786" y="4086657"/>
                </a:lnTo>
                <a:lnTo>
                  <a:pt x="781962" y="4097405"/>
                </a:lnTo>
                <a:lnTo>
                  <a:pt x="778343" y="4107755"/>
                </a:lnTo>
                <a:lnTo>
                  <a:pt x="775529" y="4116513"/>
                </a:lnTo>
                <a:lnTo>
                  <a:pt x="774323" y="4125271"/>
                </a:lnTo>
                <a:lnTo>
                  <a:pt x="774323" y="4133630"/>
                </a:lnTo>
                <a:lnTo>
                  <a:pt x="774725" y="4141194"/>
                </a:lnTo>
                <a:lnTo>
                  <a:pt x="776333" y="4148757"/>
                </a:lnTo>
                <a:lnTo>
                  <a:pt x="778343" y="4155923"/>
                </a:lnTo>
                <a:lnTo>
                  <a:pt x="781158" y="4162292"/>
                </a:lnTo>
                <a:lnTo>
                  <a:pt x="784374" y="4169059"/>
                </a:lnTo>
                <a:lnTo>
                  <a:pt x="788394" y="4175428"/>
                </a:lnTo>
                <a:lnTo>
                  <a:pt x="796837" y="4189361"/>
                </a:lnTo>
                <a:lnTo>
                  <a:pt x="804877" y="4203692"/>
                </a:lnTo>
                <a:lnTo>
                  <a:pt x="798043" y="4205682"/>
                </a:lnTo>
                <a:lnTo>
                  <a:pt x="791610" y="4206478"/>
                </a:lnTo>
                <a:lnTo>
                  <a:pt x="785580" y="4206876"/>
                </a:lnTo>
                <a:lnTo>
                  <a:pt x="779952" y="4206876"/>
                </a:lnTo>
                <a:lnTo>
                  <a:pt x="774725" y="4205682"/>
                </a:lnTo>
                <a:lnTo>
                  <a:pt x="769499" y="4204090"/>
                </a:lnTo>
                <a:lnTo>
                  <a:pt x="765478" y="4201303"/>
                </a:lnTo>
                <a:lnTo>
                  <a:pt x="761458" y="4198915"/>
                </a:lnTo>
                <a:lnTo>
                  <a:pt x="757036" y="4195332"/>
                </a:lnTo>
                <a:lnTo>
                  <a:pt x="754222" y="4191351"/>
                </a:lnTo>
                <a:lnTo>
                  <a:pt x="751005" y="4186574"/>
                </a:lnTo>
                <a:lnTo>
                  <a:pt x="748995" y="4182196"/>
                </a:lnTo>
                <a:lnTo>
                  <a:pt x="746985" y="4176623"/>
                </a:lnTo>
                <a:lnTo>
                  <a:pt x="744975" y="4171448"/>
                </a:lnTo>
                <a:lnTo>
                  <a:pt x="743769" y="4165476"/>
                </a:lnTo>
                <a:lnTo>
                  <a:pt x="743367" y="4159903"/>
                </a:lnTo>
                <a:lnTo>
                  <a:pt x="742965" y="4153932"/>
                </a:lnTo>
                <a:lnTo>
                  <a:pt x="742965" y="4147165"/>
                </a:lnTo>
                <a:lnTo>
                  <a:pt x="743367" y="4141194"/>
                </a:lnTo>
                <a:lnTo>
                  <a:pt x="744573" y="4134825"/>
                </a:lnTo>
                <a:lnTo>
                  <a:pt x="745779" y="4128455"/>
                </a:lnTo>
                <a:lnTo>
                  <a:pt x="747789" y="4122484"/>
                </a:lnTo>
                <a:lnTo>
                  <a:pt x="750603" y="4116115"/>
                </a:lnTo>
                <a:lnTo>
                  <a:pt x="753015" y="4110144"/>
                </a:lnTo>
                <a:lnTo>
                  <a:pt x="756634" y="4104571"/>
                </a:lnTo>
                <a:lnTo>
                  <a:pt x="760252" y="4099396"/>
                </a:lnTo>
                <a:lnTo>
                  <a:pt x="764272" y="4094221"/>
                </a:lnTo>
                <a:lnTo>
                  <a:pt x="769499" y="4089444"/>
                </a:lnTo>
                <a:lnTo>
                  <a:pt x="774725" y="4085065"/>
                </a:lnTo>
                <a:lnTo>
                  <a:pt x="780353" y="4081084"/>
                </a:lnTo>
                <a:lnTo>
                  <a:pt x="786384" y="4077502"/>
                </a:lnTo>
                <a:close/>
                <a:moveTo>
                  <a:pt x="5060966" y="4064000"/>
                </a:moveTo>
                <a:lnTo>
                  <a:pt x="5057072" y="4071541"/>
                </a:lnTo>
                <a:lnTo>
                  <a:pt x="5052788" y="4079081"/>
                </a:lnTo>
                <a:lnTo>
                  <a:pt x="5046557" y="4086225"/>
                </a:lnTo>
                <a:lnTo>
                  <a:pt x="5040327" y="4092575"/>
                </a:lnTo>
                <a:close/>
                <a:moveTo>
                  <a:pt x="11922126" y="4037013"/>
                </a:moveTo>
                <a:lnTo>
                  <a:pt x="11914982" y="4041379"/>
                </a:lnTo>
                <a:lnTo>
                  <a:pt x="11908632" y="4044951"/>
                </a:lnTo>
                <a:lnTo>
                  <a:pt x="11903870" y="4047332"/>
                </a:lnTo>
                <a:lnTo>
                  <a:pt x="11898710" y="4048126"/>
                </a:lnTo>
                <a:lnTo>
                  <a:pt x="11894741" y="4048126"/>
                </a:lnTo>
                <a:lnTo>
                  <a:pt x="11891169" y="4047729"/>
                </a:lnTo>
                <a:lnTo>
                  <a:pt x="11887994" y="4045745"/>
                </a:lnTo>
                <a:lnTo>
                  <a:pt x="11885613" y="4042967"/>
                </a:lnTo>
                <a:lnTo>
                  <a:pt x="11895535" y="4042570"/>
                </a:lnTo>
                <a:lnTo>
                  <a:pt x="11905060" y="4042173"/>
                </a:lnTo>
                <a:lnTo>
                  <a:pt x="11909823" y="4041379"/>
                </a:lnTo>
                <a:lnTo>
                  <a:pt x="11914188" y="4040585"/>
                </a:lnTo>
                <a:lnTo>
                  <a:pt x="11918554" y="4038998"/>
                </a:lnTo>
                <a:close/>
                <a:moveTo>
                  <a:pt x="5129224" y="4037013"/>
                </a:moveTo>
                <a:lnTo>
                  <a:pt x="5127238" y="4038072"/>
                </a:lnTo>
                <a:lnTo>
                  <a:pt x="5125255" y="4038337"/>
                </a:lnTo>
                <a:lnTo>
                  <a:pt x="5123270" y="4038601"/>
                </a:lnTo>
                <a:lnTo>
                  <a:pt x="5121288" y="4038337"/>
                </a:lnTo>
                <a:close/>
                <a:moveTo>
                  <a:pt x="10401300" y="4021138"/>
                </a:moveTo>
                <a:lnTo>
                  <a:pt x="10404475" y="4037013"/>
                </a:lnTo>
                <a:lnTo>
                  <a:pt x="10401300" y="4021952"/>
                </a:lnTo>
                <a:close/>
                <a:moveTo>
                  <a:pt x="5219706" y="4021138"/>
                </a:moveTo>
                <a:lnTo>
                  <a:pt x="5215531" y="4071938"/>
                </a:lnTo>
                <a:lnTo>
                  <a:pt x="5214696" y="4070729"/>
                </a:lnTo>
                <a:lnTo>
                  <a:pt x="5213444" y="4069922"/>
                </a:lnTo>
                <a:lnTo>
                  <a:pt x="5213026" y="4068310"/>
                </a:lnTo>
                <a:lnTo>
                  <a:pt x="5212191" y="4066697"/>
                </a:lnTo>
                <a:lnTo>
                  <a:pt x="5211774" y="4062262"/>
                </a:lnTo>
                <a:lnTo>
                  <a:pt x="5212191" y="4055811"/>
                </a:lnTo>
                <a:lnTo>
                  <a:pt x="5213444" y="4048957"/>
                </a:lnTo>
                <a:lnTo>
                  <a:pt x="5215117" y="4040491"/>
                </a:lnTo>
                <a:close/>
                <a:moveTo>
                  <a:pt x="12147550" y="3998913"/>
                </a:moveTo>
                <a:lnTo>
                  <a:pt x="12148741" y="4005278"/>
                </a:lnTo>
                <a:lnTo>
                  <a:pt x="12150328" y="4010450"/>
                </a:lnTo>
                <a:lnTo>
                  <a:pt x="12151916" y="4014826"/>
                </a:lnTo>
                <a:lnTo>
                  <a:pt x="12153900" y="4018407"/>
                </a:lnTo>
                <a:lnTo>
                  <a:pt x="12155884" y="4021191"/>
                </a:lnTo>
                <a:lnTo>
                  <a:pt x="12158663" y="4022783"/>
                </a:lnTo>
                <a:lnTo>
                  <a:pt x="12160647" y="4023976"/>
                </a:lnTo>
                <a:lnTo>
                  <a:pt x="12163028" y="4024772"/>
                </a:lnTo>
                <a:lnTo>
                  <a:pt x="12165410" y="4024772"/>
                </a:lnTo>
                <a:lnTo>
                  <a:pt x="12168188" y="4023976"/>
                </a:lnTo>
                <a:lnTo>
                  <a:pt x="12172554" y="4021987"/>
                </a:lnTo>
                <a:lnTo>
                  <a:pt x="12177316" y="4019600"/>
                </a:lnTo>
                <a:lnTo>
                  <a:pt x="12180888" y="4016417"/>
                </a:lnTo>
                <a:lnTo>
                  <a:pt x="12153900" y="4165601"/>
                </a:lnTo>
                <a:close/>
                <a:moveTo>
                  <a:pt x="7546975" y="3984625"/>
                </a:moveTo>
                <a:lnTo>
                  <a:pt x="7548563" y="3989181"/>
                </a:lnTo>
                <a:lnTo>
                  <a:pt x="7547882" y="3991665"/>
                </a:lnTo>
                <a:lnTo>
                  <a:pt x="7547428" y="3994150"/>
                </a:lnTo>
                <a:close/>
                <a:moveTo>
                  <a:pt x="8059408" y="3976688"/>
                </a:moveTo>
                <a:lnTo>
                  <a:pt x="8057805" y="3981848"/>
                </a:lnTo>
                <a:lnTo>
                  <a:pt x="8057404" y="3986213"/>
                </a:lnTo>
                <a:lnTo>
                  <a:pt x="8057003" y="3990182"/>
                </a:lnTo>
                <a:lnTo>
                  <a:pt x="8057003" y="3994548"/>
                </a:lnTo>
                <a:lnTo>
                  <a:pt x="8057404" y="3998516"/>
                </a:lnTo>
                <a:lnTo>
                  <a:pt x="8057805" y="4002088"/>
                </a:lnTo>
                <a:lnTo>
                  <a:pt x="8060210" y="4009232"/>
                </a:lnTo>
                <a:lnTo>
                  <a:pt x="8063015" y="4015185"/>
                </a:lnTo>
                <a:lnTo>
                  <a:pt x="8066622" y="4021138"/>
                </a:lnTo>
                <a:lnTo>
                  <a:pt x="8070631" y="4026695"/>
                </a:lnTo>
                <a:lnTo>
                  <a:pt x="8075039" y="4032251"/>
                </a:lnTo>
                <a:lnTo>
                  <a:pt x="8079448" y="4037807"/>
                </a:lnTo>
                <a:lnTo>
                  <a:pt x="8083456" y="4044157"/>
                </a:lnTo>
                <a:lnTo>
                  <a:pt x="8087064" y="4050507"/>
                </a:lnTo>
                <a:lnTo>
                  <a:pt x="8090270" y="4057651"/>
                </a:lnTo>
                <a:lnTo>
                  <a:pt x="8091072" y="4061223"/>
                </a:lnTo>
                <a:lnTo>
                  <a:pt x="8092274" y="4065192"/>
                </a:lnTo>
                <a:lnTo>
                  <a:pt x="8092675" y="4069160"/>
                </a:lnTo>
                <a:lnTo>
                  <a:pt x="8093076" y="4073923"/>
                </a:lnTo>
                <a:lnTo>
                  <a:pt x="8093076" y="4078288"/>
                </a:lnTo>
                <a:lnTo>
                  <a:pt x="8092675" y="4083448"/>
                </a:lnTo>
                <a:lnTo>
                  <a:pt x="8091873" y="4088607"/>
                </a:lnTo>
                <a:lnTo>
                  <a:pt x="8090671" y="4094164"/>
                </a:lnTo>
                <a:lnTo>
                  <a:pt x="8085460" y="4087417"/>
                </a:lnTo>
                <a:lnTo>
                  <a:pt x="8081052" y="4083051"/>
                </a:lnTo>
                <a:lnTo>
                  <a:pt x="8077444" y="4079479"/>
                </a:lnTo>
                <a:lnTo>
                  <a:pt x="8073837" y="4077892"/>
                </a:lnTo>
                <a:lnTo>
                  <a:pt x="8072234" y="4077495"/>
                </a:lnTo>
                <a:lnTo>
                  <a:pt x="8070631" y="4077495"/>
                </a:lnTo>
                <a:lnTo>
                  <a:pt x="8069428" y="4077495"/>
                </a:lnTo>
                <a:lnTo>
                  <a:pt x="8068226" y="4077892"/>
                </a:lnTo>
                <a:lnTo>
                  <a:pt x="8066222" y="4079876"/>
                </a:lnTo>
                <a:lnTo>
                  <a:pt x="8064218" y="4083051"/>
                </a:lnTo>
                <a:lnTo>
                  <a:pt x="8062614" y="4086623"/>
                </a:lnTo>
                <a:lnTo>
                  <a:pt x="8061011" y="4090989"/>
                </a:lnTo>
                <a:lnTo>
                  <a:pt x="8059408" y="4102101"/>
                </a:lnTo>
                <a:lnTo>
                  <a:pt x="8057805" y="4115198"/>
                </a:lnTo>
                <a:lnTo>
                  <a:pt x="8056602" y="4129485"/>
                </a:lnTo>
                <a:lnTo>
                  <a:pt x="8055400" y="4143773"/>
                </a:lnTo>
                <a:lnTo>
                  <a:pt x="8053797" y="4157267"/>
                </a:lnTo>
                <a:lnTo>
                  <a:pt x="8052995" y="4164014"/>
                </a:lnTo>
                <a:lnTo>
                  <a:pt x="8051392" y="4169570"/>
                </a:lnTo>
                <a:lnTo>
                  <a:pt x="8049789" y="4174729"/>
                </a:lnTo>
                <a:lnTo>
                  <a:pt x="8048185" y="4179095"/>
                </a:lnTo>
                <a:lnTo>
                  <a:pt x="8045781" y="4182667"/>
                </a:lnTo>
                <a:lnTo>
                  <a:pt x="8043376" y="4185842"/>
                </a:lnTo>
                <a:lnTo>
                  <a:pt x="8040570" y="4187032"/>
                </a:lnTo>
                <a:lnTo>
                  <a:pt x="8038566" y="4187826"/>
                </a:lnTo>
                <a:lnTo>
                  <a:pt x="8036963" y="4187826"/>
                </a:lnTo>
                <a:lnTo>
                  <a:pt x="8032955" y="4187032"/>
                </a:lnTo>
                <a:lnTo>
                  <a:pt x="8028947" y="4185048"/>
                </a:lnTo>
                <a:lnTo>
                  <a:pt x="8023736" y="4181476"/>
                </a:lnTo>
                <a:lnTo>
                  <a:pt x="8018125" y="4175920"/>
                </a:lnTo>
                <a:lnTo>
                  <a:pt x="8015720" y="4146154"/>
                </a:lnTo>
                <a:lnTo>
                  <a:pt x="8013716" y="4120754"/>
                </a:lnTo>
                <a:lnTo>
                  <a:pt x="8012514" y="4099720"/>
                </a:lnTo>
                <a:lnTo>
                  <a:pt x="8012113" y="4081463"/>
                </a:lnTo>
                <a:lnTo>
                  <a:pt x="8012514" y="4066779"/>
                </a:lnTo>
                <a:lnTo>
                  <a:pt x="8013716" y="4054476"/>
                </a:lnTo>
                <a:lnTo>
                  <a:pt x="8015720" y="4044554"/>
                </a:lnTo>
                <a:lnTo>
                  <a:pt x="8018125" y="4036220"/>
                </a:lnTo>
                <a:lnTo>
                  <a:pt x="8021331" y="4029473"/>
                </a:lnTo>
                <a:lnTo>
                  <a:pt x="8024939" y="4022726"/>
                </a:lnTo>
                <a:lnTo>
                  <a:pt x="8029347" y="4017170"/>
                </a:lnTo>
                <a:lnTo>
                  <a:pt x="8034558" y="4011216"/>
                </a:lnTo>
                <a:lnTo>
                  <a:pt x="8040169" y="4004470"/>
                </a:lnTo>
                <a:lnTo>
                  <a:pt x="8045781" y="3996929"/>
                </a:lnTo>
                <a:lnTo>
                  <a:pt x="8052193" y="3987801"/>
                </a:lnTo>
                <a:close/>
                <a:moveTo>
                  <a:pt x="7092950" y="3959225"/>
                </a:moveTo>
                <a:lnTo>
                  <a:pt x="7092950" y="3968407"/>
                </a:lnTo>
                <a:lnTo>
                  <a:pt x="7091734" y="3977588"/>
                </a:lnTo>
                <a:lnTo>
                  <a:pt x="7090923" y="3985972"/>
                </a:lnTo>
                <a:lnTo>
                  <a:pt x="7088897" y="3994754"/>
                </a:lnTo>
                <a:lnTo>
                  <a:pt x="7086059" y="4003536"/>
                </a:lnTo>
                <a:lnTo>
                  <a:pt x="7083222" y="4011520"/>
                </a:lnTo>
                <a:lnTo>
                  <a:pt x="7078764" y="4019504"/>
                </a:lnTo>
                <a:lnTo>
                  <a:pt x="7074305" y="4027488"/>
                </a:lnTo>
                <a:lnTo>
                  <a:pt x="7073900" y="4017109"/>
                </a:lnTo>
                <a:lnTo>
                  <a:pt x="7074305" y="4007528"/>
                </a:lnTo>
                <a:lnTo>
                  <a:pt x="7075116" y="3998746"/>
                </a:lnTo>
                <a:lnTo>
                  <a:pt x="7077548" y="3989964"/>
                </a:lnTo>
                <a:lnTo>
                  <a:pt x="7079980" y="3981980"/>
                </a:lnTo>
                <a:lnTo>
                  <a:pt x="7083627" y="3973996"/>
                </a:lnTo>
                <a:lnTo>
                  <a:pt x="7088086" y="3966012"/>
                </a:lnTo>
                <a:close/>
                <a:moveTo>
                  <a:pt x="8777288" y="3937000"/>
                </a:moveTo>
                <a:lnTo>
                  <a:pt x="8780066" y="3945624"/>
                </a:lnTo>
                <a:lnTo>
                  <a:pt x="8782051" y="3954247"/>
                </a:lnTo>
                <a:lnTo>
                  <a:pt x="8784432" y="3962479"/>
                </a:lnTo>
                <a:lnTo>
                  <a:pt x="8787607" y="3970710"/>
                </a:lnTo>
                <a:lnTo>
                  <a:pt x="8791179" y="3978550"/>
                </a:lnTo>
                <a:lnTo>
                  <a:pt x="8795148" y="3985997"/>
                </a:lnTo>
                <a:lnTo>
                  <a:pt x="8799117" y="3993445"/>
                </a:lnTo>
                <a:lnTo>
                  <a:pt x="8804276" y="4000500"/>
                </a:lnTo>
                <a:lnTo>
                  <a:pt x="8800704" y="3998540"/>
                </a:lnTo>
                <a:lnTo>
                  <a:pt x="8797132" y="3996580"/>
                </a:lnTo>
                <a:lnTo>
                  <a:pt x="8793957" y="3994229"/>
                </a:lnTo>
                <a:lnTo>
                  <a:pt x="8791179" y="3991093"/>
                </a:lnTo>
                <a:lnTo>
                  <a:pt x="8788401" y="3987957"/>
                </a:lnTo>
                <a:lnTo>
                  <a:pt x="8786416" y="3984429"/>
                </a:lnTo>
                <a:lnTo>
                  <a:pt x="8784432" y="3980510"/>
                </a:lnTo>
                <a:lnTo>
                  <a:pt x="8782447" y="3976590"/>
                </a:lnTo>
                <a:lnTo>
                  <a:pt x="8781654" y="3972670"/>
                </a:lnTo>
                <a:lnTo>
                  <a:pt x="8780066" y="3967966"/>
                </a:lnTo>
                <a:lnTo>
                  <a:pt x="8778479" y="3958167"/>
                </a:lnTo>
                <a:lnTo>
                  <a:pt x="8778082" y="3947584"/>
                </a:lnTo>
                <a:close/>
                <a:moveTo>
                  <a:pt x="6418263" y="3878263"/>
                </a:moveTo>
                <a:lnTo>
                  <a:pt x="6459538" y="3949701"/>
                </a:lnTo>
                <a:lnTo>
                  <a:pt x="6452791" y="3941018"/>
                </a:lnTo>
                <a:lnTo>
                  <a:pt x="6446441" y="3932730"/>
                </a:lnTo>
                <a:lnTo>
                  <a:pt x="6440885" y="3923652"/>
                </a:lnTo>
                <a:lnTo>
                  <a:pt x="6435725" y="3914574"/>
                </a:lnTo>
                <a:lnTo>
                  <a:pt x="6430566" y="3905891"/>
                </a:lnTo>
                <a:lnTo>
                  <a:pt x="6426200" y="3896419"/>
                </a:lnTo>
                <a:lnTo>
                  <a:pt x="6421835" y="3887341"/>
                </a:lnTo>
                <a:close/>
                <a:moveTo>
                  <a:pt x="6456045" y="3830638"/>
                </a:moveTo>
                <a:lnTo>
                  <a:pt x="6456489" y="3847895"/>
                </a:lnTo>
                <a:lnTo>
                  <a:pt x="6457823" y="3864760"/>
                </a:lnTo>
                <a:lnTo>
                  <a:pt x="6460046" y="3881233"/>
                </a:lnTo>
                <a:lnTo>
                  <a:pt x="6462713" y="3897313"/>
                </a:lnTo>
                <a:lnTo>
                  <a:pt x="6458268" y="3888685"/>
                </a:lnTo>
                <a:lnTo>
                  <a:pt x="6455156" y="3880448"/>
                </a:lnTo>
                <a:lnTo>
                  <a:pt x="6453378" y="3871820"/>
                </a:lnTo>
                <a:lnTo>
                  <a:pt x="6452044" y="3863191"/>
                </a:lnTo>
                <a:lnTo>
                  <a:pt x="6451600" y="3854955"/>
                </a:lnTo>
                <a:lnTo>
                  <a:pt x="6452044" y="3846719"/>
                </a:lnTo>
                <a:lnTo>
                  <a:pt x="6453822" y="3838482"/>
                </a:lnTo>
                <a:close/>
                <a:moveTo>
                  <a:pt x="24715" y="3635375"/>
                </a:moveTo>
                <a:lnTo>
                  <a:pt x="25103" y="3635375"/>
                </a:lnTo>
                <a:lnTo>
                  <a:pt x="25492" y="3637764"/>
                </a:lnTo>
                <a:lnTo>
                  <a:pt x="26268" y="3642542"/>
                </a:lnTo>
                <a:lnTo>
                  <a:pt x="27432" y="3658071"/>
                </a:lnTo>
                <a:lnTo>
                  <a:pt x="28208" y="3667627"/>
                </a:lnTo>
                <a:lnTo>
                  <a:pt x="28596" y="3678378"/>
                </a:lnTo>
                <a:lnTo>
                  <a:pt x="28596" y="3690323"/>
                </a:lnTo>
                <a:lnTo>
                  <a:pt x="28208" y="3701870"/>
                </a:lnTo>
                <a:lnTo>
                  <a:pt x="27044" y="3713416"/>
                </a:lnTo>
                <a:lnTo>
                  <a:pt x="25492" y="3724565"/>
                </a:lnTo>
                <a:lnTo>
                  <a:pt x="23163" y="3734918"/>
                </a:lnTo>
                <a:lnTo>
                  <a:pt x="21611" y="3739696"/>
                </a:lnTo>
                <a:lnTo>
                  <a:pt x="20059" y="3744075"/>
                </a:lnTo>
                <a:lnTo>
                  <a:pt x="18118" y="3748057"/>
                </a:lnTo>
                <a:lnTo>
                  <a:pt x="16178" y="3751641"/>
                </a:lnTo>
                <a:lnTo>
                  <a:pt x="13849" y="3754428"/>
                </a:lnTo>
                <a:lnTo>
                  <a:pt x="11133" y="3757613"/>
                </a:lnTo>
                <a:lnTo>
                  <a:pt x="11909" y="3746465"/>
                </a:lnTo>
                <a:lnTo>
                  <a:pt x="11909" y="3729741"/>
                </a:lnTo>
                <a:lnTo>
                  <a:pt x="11909" y="3709435"/>
                </a:lnTo>
                <a:lnTo>
                  <a:pt x="12297" y="3687535"/>
                </a:lnTo>
                <a:lnTo>
                  <a:pt x="13073" y="3667627"/>
                </a:lnTo>
                <a:lnTo>
                  <a:pt x="14238" y="3658469"/>
                </a:lnTo>
                <a:lnTo>
                  <a:pt x="15402" y="3651700"/>
                </a:lnTo>
                <a:lnTo>
                  <a:pt x="17342" y="3645329"/>
                </a:lnTo>
                <a:lnTo>
                  <a:pt x="18118" y="3642940"/>
                </a:lnTo>
                <a:lnTo>
                  <a:pt x="19282" y="3640950"/>
                </a:lnTo>
                <a:lnTo>
                  <a:pt x="20059" y="3639755"/>
                </a:lnTo>
                <a:lnTo>
                  <a:pt x="21611" y="3638959"/>
                </a:lnTo>
                <a:lnTo>
                  <a:pt x="23163" y="3638959"/>
                </a:lnTo>
                <a:lnTo>
                  <a:pt x="24715" y="3639357"/>
                </a:lnTo>
                <a:lnTo>
                  <a:pt x="24715" y="3635773"/>
                </a:lnTo>
                <a:close/>
                <a:moveTo>
                  <a:pt x="12147550" y="3448050"/>
                </a:moveTo>
                <a:lnTo>
                  <a:pt x="12148741" y="3454781"/>
                </a:lnTo>
                <a:lnTo>
                  <a:pt x="12150328" y="3460324"/>
                </a:lnTo>
                <a:lnTo>
                  <a:pt x="12151916" y="3465075"/>
                </a:lnTo>
                <a:lnTo>
                  <a:pt x="12153900" y="3467847"/>
                </a:lnTo>
                <a:lnTo>
                  <a:pt x="12155884" y="3470618"/>
                </a:lnTo>
                <a:lnTo>
                  <a:pt x="12158663" y="3472598"/>
                </a:lnTo>
                <a:lnTo>
                  <a:pt x="12160647" y="3473390"/>
                </a:lnTo>
                <a:lnTo>
                  <a:pt x="12163028" y="3473786"/>
                </a:lnTo>
                <a:lnTo>
                  <a:pt x="12165410" y="3473786"/>
                </a:lnTo>
                <a:lnTo>
                  <a:pt x="12168188" y="3473390"/>
                </a:lnTo>
                <a:lnTo>
                  <a:pt x="12172554" y="3471806"/>
                </a:lnTo>
                <a:lnTo>
                  <a:pt x="12177316" y="3469035"/>
                </a:lnTo>
                <a:lnTo>
                  <a:pt x="12180888" y="3466263"/>
                </a:lnTo>
                <a:lnTo>
                  <a:pt x="12153900" y="3614738"/>
                </a:lnTo>
                <a:close/>
                <a:moveTo>
                  <a:pt x="24705" y="3200400"/>
                </a:moveTo>
                <a:lnTo>
                  <a:pt x="25093" y="3200400"/>
                </a:lnTo>
                <a:lnTo>
                  <a:pt x="25481" y="3202789"/>
                </a:lnTo>
                <a:lnTo>
                  <a:pt x="26257" y="3207567"/>
                </a:lnTo>
                <a:lnTo>
                  <a:pt x="27421" y="3223096"/>
                </a:lnTo>
                <a:lnTo>
                  <a:pt x="28197" y="3232652"/>
                </a:lnTo>
                <a:lnTo>
                  <a:pt x="28585" y="3244199"/>
                </a:lnTo>
                <a:lnTo>
                  <a:pt x="28585" y="3255348"/>
                </a:lnTo>
                <a:lnTo>
                  <a:pt x="28197" y="3266895"/>
                </a:lnTo>
                <a:lnTo>
                  <a:pt x="27033" y="3278441"/>
                </a:lnTo>
                <a:lnTo>
                  <a:pt x="25481" y="3289590"/>
                </a:lnTo>
                <a:lnTo>
                  <a:pt x="23152" y="3299943"/>
                </a:lnTo>
                <a:lnTo>
                  <a:pt x="21600" y="3305119"/>
                </a:lnTo>
                <a:lnTo>
                  <a:pt x="20048" y="3309499"/>
                </a:lnTo>
                <a:lnTo>
                  <a:pt x="18108" y="3313082"/>
                </a:lnTo>
                <a:lnTo>
                  <a:pt x="16167" y="3316666"/>
                </a:lnTo>
                <a:lnTo>
                  <a:pt x="13839" y="3320249"/>
                </a:lnTo>
                <a:lnTo>
                  <a:pt x="11123" y="3322638"/>
                </a:lnTo>
                <a:lnTo>
                  <a:pt x="11899" y="3311490"/>
                </a:lnTo>
                <a:lnTo>
                  <a:pt x="11899" y="3294766"/>
                </a:lnTo>
                <a:lnTo>
                  <a:pt x="11899" y="3274460"/>
                </a:lnTo>
                <a:lnTo>
                  <a:pt x="12287" y="3252560"/>
                </a:lnTo>
                <a:lnTo>
                  <a:pt x="13063" y="3232652"/>
                </a:lnTo>
                <a:lnTo>
                  <a:pt x="14227" y="3224290"/>
                </a:lnTo>
                <a:lnTo>
                  <a:pt x="15391" y="3216725"/>
                </a:lnTo>
                <a:lnTo>
                  <a:pt x="17331" y="3210354"/>
                </a:lnTo>
                <a:lnTo>
                  <a:pt x="18108" y="3207965"/>
                </a:lnTo>
                <a:lnTo>
                  <a:pt x="19272" y="3206373"/>
                </a:lnTo>
                <a:lnTo>
                  <a:pt x="20048" y="3204780"/>
                </a:lnTo>
                <a:lnTo>
                  <a:pt x="21600" y="3203984"/>
                </a:lnTo>
                <a:lnTo>
                  <a:pt x="23152" y="3203984"/>
                </a:lnTo>
                <a:lnTo>
                  <a:pt x="24705" y="3204382"/>
                </a:lnTo>
                <a:lnTo>
                  <a:pt x="24705" y="3200798"/>
                </a:lnTo>
                <a:close/>
                <a:moveTo>
                  <a:pt x="12147550" y="3011488"/>
                </a:moveTo>
                <a:lnTo>
                  <a:pt x="12148741" y="3017838"/>
                </a:lnTo>
                <a:lnTo>
                  <a:pt x="12150328" y="3023394"/>
                </a:lnTo>
                <a:lnTo>
                  <a:pt x="12151916" y="3028157"/>
                </a:lnTo>
                <a:lnTo>
                  <a:pt x="12153900" y="3031729"/>
                </a:lnTo>
                <a:lnTo>
                  <a:pt x="12155884" y="3034110"/>
                </a:lnTo>
                <a:lnTo>
                  <a:pt x="12158663" y="3035698"/>
                </a:lnTo>
                <a:lnTo>
                  <a:pt x="12160647" y="3036491"/>
                </a:lnTo>
                <a:lnTo>
                  <a:pt x="12163028" y="3037285"/>
                </a:lnTo>
                <a:lnTo>
                  <a:pt x="12165410" y="3037285"/>
                </a:lnTo>
                <a:lnTo>
                  <a:pt x="12168188" y="3037285"/>
                </a:lnTo>
                <a:lnTo>
                  <a:pt x="12172554" y="3034904"/>
                </a:lnTo>
                <a:lnTo>
                  <a:pt x="12177316" y="3032523"/>
                </a:lnTo>
                <a:lnTo>
                  <a:pt x="12180888" y="3029348"/>
                </a:lnTo>
                <a:lnTo>
                  <a:pt x="12153900" y="3178176"/>
                </a:lnTo>
                <a:close/>
                <a:moveTo>
                  <a:pt x="21589" y="2965450"/>
                </a:moveTo>
                <a:lnTo>
                  <a:pt x="33356" y="3132138"/>
                </a:lnTo>
                <a:lnTo>
                  <a:pt x="32179" y="3125375"/>
                </a:lnTo>
                <a:lnTo>
                  <a:pt x="30610" y="3120204"/>
                </a:lnTo>
                <a:lnTo>
                  <a:pt x="28649" y="3116225"/>
                </a:lnTo>
                <a:lnTo>
                  <a:pt x="26688" y="3112645"/>
                </a:lnTo>
                <a:lnTo>
                  <a:pt x="24335" y="3110656"/>
                </a:lnTo>
                <a:lnTo>
                  <a:pt x="21981" y="3109064"/>
                </a:lnTo>
                <a:lnTo>
                  <a:pt x="19628" y="3108269"/>
                </a:lnTo>
                <a:lnTo>
                  <a:pt x="17667" y="3108269"/>
                </a:lnTo>
                <a:lnTo>
                  <a:pt x="14922" y="3108667"/>
                </a:lnTo>
                <a:lnTo>
                  <a:pt x="12568" y="3109064"/>
                </a:lnTo>
                <a:lnTo>
                  <a:pt x="7862" y="3111849"/>
                </a:lnTo>
                <a:lnTo>
                  <a:pt x="3547" y="3115430"/>
                </a:lnTo>
                <a:lnTo>
                  <a:pt x="17" y="3118214"/>
                </a:lnTo>
                <a:close/>
                <a:moveTo>
                  <a:pt x="12191999" y="2825752"/>
                </a:moveTo>
                <a:lnTo>
                  <a:pt x="12191999" y="2825807"/>
                </a:lnTo>
                <a:lnTo>
                  <a:pt x="12191621" y="2836571"/>
                </a:lnTo>
                <a:lnTo>
                  <a:pt x="12190862" y="2853404"/>
                </a:lnTo>
                <a:lnTo>
                  <a:pt x="12190862" y="2874245"/>
                </a:lnTo>
                <a:lnTo>
                  <a:pt x="12190482" y="2895887"/>
                </a:lnTo>
                <a:lnTo>
                  <a:pt x="12188964" y="2915525"/>
                </a:lnTo>
                <a:lnTo>
                  <a:pt x="12188205" y="2924342"/>
                </a:lnTo>
                <a:lnTo>
                  <a:pt x="12187066" y="2931957"/>
                </a:lnTo>
                <a:lnTo>
                  <a:pt x="12185168" y="2937969"/>
                </a:lnTo>
                <a:lnTo>
                  <a:pt x="12184408" y="2939973"/>
                </a:lnTo>
                <a:lnTo>
                  <a:pt x="12183270" y="2942377"/>
                </a:lnTo>
                <a:lnTo>
                  <a:pt x="12182510" y="2943179"/>
                </a:lnTo>
                <a:lnTo>
                  <a:pt x="12180992" y="2944381"/>
                </a:lnTo>
                <a:lnTo>
                  <a:pt x="12179473" y="2944381"/>
                </a:lnTo>
                <a:lnTo>
                  <a:pt x="12177955" y="2943580"/>
                </a:lnTo>
                <a:lnTo>
                  <a:pt x="12177955" y="2947187"/>
                </a:lnTo>
                <a:lnTo>
                  <a:pt x="12177955" y="2947988"/>
                </a:lnTo>
                <a:lnTo>
                  <a:pt x="12177575" y="2947187"/>
                </a:lnTo>
                <a:lnTo>
                  <a:pt x="12176816" y="2945183"/>
                </a:lnTo>
                <a:lnTo>
                  <a:pt x="12176436" y="2939973"/>
                </a:lnTo>
                <a:lnTo>
                  <a:pt x="12174918" y="2924743"/>
                </a:lnTo>
                <a:lnTo>
                  <a:pt x="12174538" y="2914723"/>
                </a:lnTo>
                <a:lnTo>
                  <a:pt x="12174538" y="2903902"/>
                </a:lnTo>
                <a:lnTo>
                  <a:pt x="12174538" y="2892280"/>
                </a:lnTo>
                <a:lnTo>
                  <a:pt x="12174918" y="2880256"/>
                </a:lnTo>
                <a:lnTo>
                  <a:pt x="12176057" y="2868634"/>
                </a:lnTo>
                <a:lnTo>
                  <a:pt x="12177955" y="2857813"/>
                </a:lnTo>
                <a:lnTo>
                  <a:pt x="12180232" y="2847793"/>
                </a:lnTo>
                <a:lnTo>
                  <a:pt x="12181751" y="2842583"/>
                </a:lnTo>
                <a:lnTo>
                  <a:pt x="12183270" y="2838575"/>
                </a:lnTo>
                <a:lnTo>
                  <a:pt x="12185168" y="2834167"/>
                </a:lnTo>
                <a:lnTo>
                  <a:pt x="12187066" y="2830960"/>
                </a:lnTo>
                <a:lnTo>
                  <a:pt x="12189723" y="2827754"/>
                </a:lnTo>
                <a:close/>
                <a:moveTo>
                  <a:pt x="24705" y="2647950"/>
                </a:moveTo>
                <a:lnTo>
                  <a:pt x="25093" y="2647950"/>
                </a:lnTo>
                <a:lnTo>
                  <a:pt x="25482" y="2650347"/>
                </a:lnTo>
                <a:lnTo>
                  <a:pt x="26258" y="2655141"/>
                </a:lnTo>
                <a:lnTo>
                  <a:pt x="27422" y="2670320"/>
                </a:lnTo>
                <a:lnTo>
                  <a:pt x="28198" y="2680707"/>
                </a:lnTo>
                <a:lnTo>
                  <a:pt x="28586" y="2691093"/>
                </a:lnTo>
                <a:lnTo>
                  <a:pt x="28586" y="2703077"/>
                </a:lnTo>
                <a:lnTo>
                  <a:pt x="28198" y="2714662"/>
                </a:lnTo>
                <a:lnTo>
                  <a:pt x="27034" y="2726246"/>
                </a:lnTo>
                <a:lnTo>
                  <a:pt x="25482" y="2737432"/>
                </a:lnTo>
                <a:lnTo>
                  <a:pt x="23153" y="2747818"/>
                </a:lnTo>
                <a:lnTo>
                  <a:pt x="21601" y="2752212"/>
                </a:lnTo>
                <a:lnTo>
                  <a:pt x="20049" y="2757006"/>
                </a:lnTo>
                <a:lnTo>
                  <a:pt x="18108" y="2761000"/>
                </a:lnTo>
                <a:lnTo>
                  <a:pt x="16168" y="2764596"/>
                </a:lnTo>
                <a:lnTo>
                  <a:pt x="13840" y="2767791"/>
                </a:lnTo>
                <a:lnTo>
                  <a:pt x="11123" y="2770188"/>
                </a:lnTo>
                <a:lnTo>
                  <a:pt x="11899" y="2759402"/>
                </a:lnTo>
                <a:lnTo>
                  <a:pt x="11899" y="2742225"/>
                </a:lnTo>
                <a:lnTo>
                  <a:pt x="11899" y="2721852"/>
                </a:lnTo>
                <a:lnTo>
                  <a:pt x="12287" y="2700281"/>
                </a:lnTo>
                <a:lnTo>
                  <a:pt x="13064" y="2680707"/>
                </a:lnTo>
                <a:lnTo>
                  <a:pt x="14228" y="2671519"/>
                </a:lnTo>
                <a:lnTo>
                  <a:pt x="15392" y="2663529"/>
                </a:lnTo>
                <a:lnTo>
                  <a:pt x="17332" y="2657537"/>
                </a:lnTo>
                <a:lnTo>
                  <a:pt x="18108" y="2655540"/>
                </a:lnTo>
                <a:lnTo>
                  <a:pt x="19273" y="2653543"/>
                </a:lnTo>
                <a:lnTo>
                  <a:pt x="20049" y="2652344"/>
                </a:lnTo>
                <a:lnTo>
                  <a:pt x="21601" y="2651545"/>
                </a:lnTo>
                <a:lnTo>
                  <a:pt x="23153" y="2651545"/>
                </a:lnTo>
                <a:lnTo>
                  <a:pt x="24705" y="2651945"/>
                </a:lnTo>
                <a:lnTo>
                  <a:pt x="24705" y="2648350"/>
                </a:lnTo>
                <a:close/>
                <a:moveTo>
                  <a:pt x="12147550" y="2460625"/>
                </a:moveTo>
                <a:lnTo>
                  <a:pt x="12148741" y="2466975"/>
                </a:lnTo>
                <a:lnTo>
                  <a:pt x="12150328" y="2472531"/>
                </a:lnTo>
                <a:lnTo>
                  <a:pt x="12151916" y="2476500"/>
                </a:lnTo>
                <a:lnTo>
                  <a:pt x="12153900" y="2480072"/>
                </a:lnTo>
                <a:lnTo>
                  <a:pt x="12155884" y="2482850"/>
                </a:lnTo>
                <a:lnTo>
                  <a:pt x="12158663" y="2484835"/>
                </a:lnTo>
                <a:lnTo>
                  <a:pt x="12160647" y="2485628"/>
                </a:lnTo>
                <a:lnTo>
                  <a:pt x="12163028" y="2486422"/>
                </a:lnTo>
                <a:lnTo>
                  <a:pt x="12165410" y="2486422"/>
                </a:lnTo>
                <a:lnTo>
                  <a:pt x="12168188" y="2485628"/>
                </a:lnTo>
                <a:lnTo>
                  <a:pt x="12172554" y="2483644"/>
                </a:lnTo>
                <a:lnTo>
                  <a:pt x="12177316" y="2481263"/>
                </a:lnTo>
                <a:lnTo>
                  <a:pt x="12180888" y="2478485"/>
                </a:lnTo>
                <a:lnTo>
                  <a:pt x="12153900" y="2627313"/>
                </a:lnTo>
                <a:close/>
                <a:moveTo>
                  <a:pt x="21592" y="2414588"/>
                </a:moveTo>
                <a:lnTo>
                  <a:pt x="33358" y="2579688"/>
                </a:lnTo>
                <a:lnTo>
                  <a:pt x="32182" y="2573353"/>
                </a:lnTo>
                <a:lnTo>
                  <a:pt x="30613" y="2567810"/>
                </a:lnTo>
                <a:lnTo>
                  <a:pt x="28652" y="2563851"/>
                </a:lnTo>
                <a:lnTo>
                  <a:pt x="26691" y="2560684"/>
                </a:lnTo>
                <a:lnTo>
                  <a:pt x="24337" y="2558308"/>
                </a:lnTo>
                <a:lnTo>
                  <a:pt x="21984" y="2556725"/>
                </a:lnTo>
                <a:lnTo>
                  <a:pt x="19631" y="2556329"/>
                </a:lnTo>
                <a:lnTo>
                  <a:pt x="17670" y="2556329"/>
                </a:lnTo>
                <a:lnTo>
                  <a:pt x="14924" y="2556329"/>
                </a:lnTo>
                <a:lnTo>
                  <a:pt x="12571" y="2557121"/>
                </a:lnTo>
                <a:lnTo>
                  <a:pt x="7864" y="2559892"/>
                </a:lnTo>
                <a:lnTo>
                  <a:pt x="3550" y="2562663"/>
                </a:lnTo>
                <a:lnTo>
                  <a:pt x="20" y="2566227"/>
                </a:lnTo>
                <a:close/>
                <a:moveTo>
                  <a:pt x="12191999" y="2274890"/>
                </a:moveTo>
                <a:lnTo>
                  <a:pt x="12191999" y="2274947"/>
                </a:lnTo>
                <a:lnTo>
                  <a:pt x="12191621" y="2286001"/>
                </a:lnTo>
                <a:lnTo>
                  <a:pt x="12190862" y="2302669"/>
                </a:lnTo>
                <a:lnTo>
                  <a:pt x="12190862" y="2322910"/>
                </a:lnTo>
                <a:lnTo>
                  <a:pt x="12190482" y="2343944"/>
                </a:lnTo>
                <a:lnTo>
                  <a:pt x="12188964" y="2364185"/>
                </a:lnTo>
                <a:lnTo>
                  <a:pt x="12188205" y="2372916"/>
                </a:lnTo>
                <a:lnTo>
                  <a:pt x="12187066" y="2380457"/>
                </a:lnTo>
                <a:lnTo>
                  <a:pt x="12185168" y="2386013"/>
                </a:lnTo>
                <a:lnTo>
                  <a:pt x="12184408" y="2388791"/>
                </a:lnTo>
                <a:lnTo>
                  <a:pt x="12183270" y="2389982"/>
                </a:lnTo>
                <a:lnTo>
                  <a:pt x="12182510" y="2391569"/>
                </a:lnTo>
                <a:lnTo>
                  <a:pt x="12180992" y="2391966"/>
                </a:lnTo>
                <a:lnTo>
                  <a:pt x="12179473" y="2391966"/>
                </a:lnTo>
                <a:lnTo>
                  <a:pt x="12177955" y="2391569"/>
                </a:lnTo>
                <a:lnTo>
                  <a:pt x="12177955" y="2395141"/>
                </a:lnTo>
                <a:lnTo>
                  <a:pt x="12177955" y="2395538"/>
                </a:lnTo>
                <a:lnTo>
                  <a:pt x="12177575" y="2395538"/>
                </a:lnTo>
                <a:lnTo>
                  <a:pt x="12176816" y="2393157"/>
                </a:lnTo>
                <a:lnTo>
                  <a:pt x="12176436" y="2388791"/>
                </a:lnTo>
                <a:lnTo>
                  <a:pt x="12174918" y="2372916"/>
                </a:lnTo>
                <a:lnTo>
                  <a:pt x="12174538" y="2363391"/>
                </a:lnTo>
                <a:lnTo>
                  <a:pt x="12174538" y="2352279"/>
                </a:lnTo>
                <a:lnTo>
                  <a:pt x="12174538" y="2341166"/>
                </a:lnTo>
                <a:lnTo>
                  <a:pt x="12174918" y="2329260"/>
                </a:lnTo>
                <a:lnTo>
                  <a:pt x="12176057" y="2317751"/>
                </a:lnTo>
                <a:lnTo>
                  <a:pt x="12177955" y="2306638"/>
                </a:lnTo>
                <a:lnTo>
                  <a:pt x="12180232" y="2296319"/>
                </a:lnTo>
                <a:lnTo>
                  <a:pt x="12181751" y="2291954"/>
                </a:lnTo>
                <a:lnTo>
                  <a:pt x="12183270" y="2287191"/>
                </a:lnTo>
                <a:lnTo>
                  <a:pt x="12185168" y="2284016"/>
                </a:lnTo>
                <a:lnTo>
                  <a:pt x="12187066" y="2280444"/>
                </a:lnTo>
                <a:lnTo>
                  <a:pt x="12189723" y="2277269"/>
                </a:lnTo>
                <a:close/>
                <a:moveTo>
                  <a:pt x="24695" y="2274888"/>
                </a:moveTo>
                <a:lnTo>
                  <a:pt x="25083" y="2274888"/>
                </a:lnTo>
                <a:lnTo>
                  <a:pt x="25472" y="2277254"/>
                </a:lnTo>
                <a:lnTo>
                  <a:pt x="26248" y="2281591"/>
                </a:lnTo>
                <a:lnTo>
                  <a:pt x="27412" y="2296968"/>
                </a:lnTo>
                <a:lnTo>
                  <a:pt x="28188" y="2306825"/>
                </a:lnTo>
                <a:lnTo>
                  <a:pt x="28576" y="2317470"/>
                </a:lnTo>
                <a:lnTo>
                  <a:pt x="28576" y="2328905"/>
                </a:lnTo>
                <a:lnTo>
                  <a:pt x="28188" y="2340733"/>
                </a:lnTo>
                <a:lnTo>
                  <a:pt x="27024" y="2352167"/>
                </a:lnTo>
                <a:lnTo>
                  <a:pt x="25472" y="2363207"/>
                </a:lnTo>
                <a:lnTo>
                  <a:pt x="23143" y="2373458"/>
                </a:lnTo>
                <a:lnTo>
                  <a:pt x="21591" y="2377795"/>
                </a:lnTo>
                <a:lnTo>
                  <a:pt x="20039" y="2382133"/>
                </a:lnTo>
                <a:lnTo>
                  <a:pt x="18098" y="2386470"/>
                </a:lnTo>
                <a:lnTo>
                  <a:pt x="16158" y="2390018"/>
                </a:lnTo>
                <a:lnTo>
                  <a:pt x="13830" y="2392778"/>
                </a:lnTo>
                <a:lnTo>
                  <a:pt x="11113" y="2395538"/>
                </a:lnTo>
                <a:lnTo>
                  <a:pt x="11889" y="2384893"/>
                </a:lnTo>
                <a:lnTo>
                  <a:pt x="11889" y="2367938"/>
                </a:lnTo>
                <a:lnTo>
                  <a:pt x="11889" y="2347830"/>
                </a:lnTo>
                <a:lnTo>
                  <a:pt x="12277" y="2326539"/>
                </a:lnTo>
                <a:lnTo>
                  <a:pt x="13054" y="2306431"/>
                </a:lnTo>
                <a:lnTo>
                  <a:pt x="14218" y="2297756"/>
                </a:lnTo>
                <a:lnTo>
                  <a:pt x="15382" y="2290265"/>
                </a:lnTo>
                <a:lnTo>
                  <a:pt x="17322" y="2284351"/>
                </a:lnTo>
                <a:lnTo>
                  <a:pt x="18098" y="2282379"/>
                </a:lnTo>
                <a:lnTo>
                  <a:pt x="19263" y="2280408"/>
                </a:lnTo>
                <a:lnTo>
                  <a:pt x="20039" y="2278831"/>
                </a:lnTo>
                <a:lnTo>
                  <a:pt x="21591" y="2278437"/>
                </a:lnTo>
                <a:lnTo>
                  <a:pt x="23143" y="2278437"/>
                </a:lnTo>
                <a:lnTo>
                  <a:pt x="24695" y="2278831"/>
                </a:lnTo>
                <a:lnTo>
                  <a:pt x="24695" y="2275282"/>
                </a:lnTo>
                <a:close/>
                <a:moveTo>
                  <a:pt x="12147550" y="2085975"/>
                </a:moveTo>
                <a:lnTo>
                  <a:pt x="12148741" y="2092706"/>
                </a:lnTo>
                <a:lnTo>
                  <a:pt x="12150328" y="2098249"/>
                </a:lnTo>
                <a:lnTo>
                  <a:pt x="12151916" y="2102208"/>
                </a:lnTo>
                <a:lnTo>
                  <a:pt x="12153900" y="2105772"/>
                </a:lnTo>
                <a:lnTo>
                  <a:pt x="12155884" y="2108147"/>
                </a:lnTo>
                <a:lnTo>
                  <a:pt x="12158663" y="2110127"/>
                </a:lnTo>
                <a:lnTo>
                  <a:pt x="12160647" y="2111315"/>
                </a:lnTo>
                <a:lnTo>
                  <a:pt x="12163028" y="2111711"/>
                </a:lnTo>
                <a:lnTo>
                  <a:pt x="12165410" y="2111711"/>
                </a:lnTo>
                <a:lnTo>
                  <a:pt x="12168188" y="2111315"/>
                </a:lnTo>
                <a:lnTo>
                  <a:pt x="12172554" y="2109335"/>
                </a:lnTo>
                <a:lnTo>
                  <a:pt x="12177316" y="2106960"/>
                </a:lnTo>
                <a:lnTo>
                  <a:pt x="12180888" y="2104188"/>
                </a:lnTo>
                <a:lnTo>
                  <a:pt x="12153900" y="2252663"/>
                </a:lnTo>
                <a:close/>
                <a:moveTo>
                  <a:pt x="21581" y="1978025"/>
                </a:moveTo>
                <a:lnTo>
                  <a:pt x="33348" y="2143125"/>
                </a:lnTo>
                <a:lnTo>
                  <a:pt x="32171" y="2136790"/>
                </a:lnTo>
                <a:lnTo>
                  <a:pt x="30602" y="2132039"/>
                </a:lnTo>
                <a:lnTo>
                  <a:pt x="28641" y="2127288"/>
                </a:lnTo>
                <a:lnTo>
                  <a:pt x="26680" y="2124121"/>
                </a:lnTo>
                <a:lnTo>
                  <a:pt x="24327" y="2122141"/>
                </a:lnTo>
                <a:lnTo>
                  <a:pt x="21973" y="2120953"/>
                </a:lnTo>
                <a:lnTo>
                  <a:pt x="19620" y="2119766"/>
                </a:lnTo>
                <a:lnTo>
                  <a:pt x="17659" y="2119766"/>
                </a:lnTo>
                <a:lnTo>
                  <a:pt x="14914" y="2119766"/>
                </a:lnTo>
                <a:lnTo>
                  <a:pt x="12560" y="2120953"/>
                </a:lnTo>
                <a:lnTo>
                  <a:pt x="7854" y="2123329"/>
                </a:lnTo>
                <a:lnTo>
                  <a:pt x="3540" y="2126496"/>
                </a:lnTo>
                <a:lnTo>
                  <a:pt x="10" y="2129664"/>
                </a:lnTo>
                <a:close/>
                <a:moveTo>
                  <a:pt x="12191999" y="1838327"/>
                </a:moveTo>
                <a:lnTo>
                  <a:pt x="12191999" y="1838384"/>
                </a:lnTo>
                <a:lnTo>
                  <a:pt x="12191621" y="1849510"/>
                </a:lnTo>
                <a:lnTo>
                  <a:pt x="12190862" y="1866288"/>
                </a:lnTo>
                <a:lnTo>
                  <a:pt x="12190862" y="1886661"/>
                </a:lnTo>
                <a:lnTo>
                  <a:pt x="12190482" y="1907833"/>
                </a:lnTo>
                <a:lnTo>
                  <a:pt x="12188964" y="1928206"/>
                </a:lnTo>
                <a:lnTo>
                  <a:pt x="12188205" y="1936994"/>
                </a:lnTo>
                <a:lnTo>
                  <a:pt x="12187066" y="1944584"/>
                </a:lnTo>
                <a:lnTo>
                  <a:pt x="12185168" y="1950576"/>
                </a:lnTo>
                <a:lnTo>
                  <a:pt x="12184408" y="1952973"/>
                </a:lnTo>
                <a:lnTo>
                  <a:pt x="12183270" y="1954970"/>
                </a:lnTo>
                <a:lnTo>
                  <a:pt x="12182510" y="1955769"/>
                </a:lnTo>
                <a:lnTo>
                  <a:pt x="12180992" y="1956568"/>
                </a:lnTo>
                <a:lnTo>
                  <a:pt x="12179473" y="1956968"/>
                </a:lnTo>
                <a:lnTo>
                  <a:pt x="12177955" y="1955769"/>
                </a:lnTo>
                <a:lnTo>
                  <a:pt x="12177955" y="1959364"/>
                </a:lnTo>
                <a:lnTo>
                  <a:pt x="12177955" y="1960563"/>
                </a:lnTo>
                <a:lnTo>
                  <a:pt x="12177575" y="1959764"/>
                </a:lnTo>
                <a:lnTo>
                  <a:pt x="12176816" y="1957367"/>
                </a:lnTo>
                <a:lnTo>
                  <a:pt x="12176436" y="1952973"/>
                </a:lnTo>
                <a:lnTo>
                  <a:pt x="12174918" y="1937394"/>
                </a:lnTo>
                <a:lnTo>
                  <a:pt x="12174538" y="1927407"/>
                </a:lnTo>
                <a:lnTo>
                  <a:pt x="12174538" y="1916621"/>
                </a:lnTo>
                <a:lnTo>
                  <a:pt x="12174538" y="1905036"/>
                </a:lnTo>
                <a:lnTo>
                  <a:pt x="12174918" y="1893052"/>
                </a:lnTo>
                <a:lnTo>
                  <a:pt x="12176057" y="1881468"/>
                </a:lnTo>
                <a:lnTo>
                  <a:pt x="12177955" y="1870283"/>
                </a:lnTo>
                <a:lnTo>
                  <a:pt x="12180232" y="1860296"/>
                </a:lnTo>
                <a:lnTo>
                  <a:pt x="12181751" y="1855502"/>
                </a:lnTo>
                <a:lnTo>
                  <a:pt x="12183270" y="1851507"/>
                </a:lnTo>
                <a:lnTo>
                  <a:pt x="12185168" y="1847513"/>
                </a:lnTo>
                <a:lnTo>
                  <a:pt x="12187066" y="1843917"/>
                </a:lnTo>
                <a:lnTo>
                  <a:pt x="12189723" y="1840722"/>
                </a:lnTo>
                <a:close/>
                <a:moveTo>
                  <a:pt x="24699" y="1722438"/>
                </a:moveTo>
                <a:lnTo>
                  <a:pt x="25087" y="1722438"/>
                </a:lnTo>
                <a:lnTo>
                  <a:pt x="25476" y="1725216"/>
                </a:lnTo>
                <a:lnTo>
                  <a:pt x="26252" y="1730375"/>
                </a:lnTo>
                <a:lnTo>
                  <a:pt x="27416" y="1745457"/>
                </a:lnTo>
                <a:lnTo>
                  <a:pt x="28192" y="1754982"/>
                </a:lnTo>
                <a:lnTo>
                  <a:pt x="28580" y="1766094"/>
                </a:lnTo>
                <a:lnTo>
                  <a:pt x="28580" y="1777207"/>
                </a:lnTo>
                <a:lnTo>
                  <a:pt x="28192" y="1788716"/>
                </a:lnTo>
                <a:lnTo>
                  <a:pt x="27028" y="1800623"/>
                </a:lnTo>
                <a:lnTo>
                  <a:pt x="25476" y="1811735"/>
                </a:lnTo>
                <a:lnTo>
                  <a:pt x="23147" y="1822451"/>
                </a:lnTo>
                <a:lnTo>
                  <a:pt x="21595" y="1826816"/>
                </a:lnTo>
                <a:lnTo>
                  <a:pt x="20043" y="1831579"/>
                </a:lnTo>
                <a:lnTo>
                  <a:pt x="18102" y="1835548"/>
                </a:lnTo>
                <a:lnTo>
                  <a:pt x="16162" y="1839120"/>
                </a:lnTo>
                <a:lnTo>
                  <a:pt x="13833" y="1841898"/>
                </a:lnTo>
                <a:lnTo>
                  <a:pt x="11117" y="1844676"/>
                </a:lnTo>
                <a:lnTo>
                  <a:pt x="11893" y="1833563"/>
                </a:lnTo>
                <a:lnTo>
                  <a:pt x="11893" y="1816895"/>
                </a:lnTo>
                <a:lnTo>
                  <a:pt x="11893" y="1796654"/>
                </a:lnTo>
                <a:lnTo>
                  <a:pt x="12281" y="1775222"/>
                </a:lnTo>
                <a:lnTo>
                  <a:pt x="13057" y="1754982"/>
                </a:lnTo>
                <a:lnTo>
                  <a:pt x="14222" y="1746250"/>
                </a:lnTo>
                <a:lnTo>
                  <a:pt x="15386" y="1738710"/>
                </a:lnTo>
                <a:lnTo>
                  <a:pt x="17326" y="1732757"/>
                </a:lnTo>
                <a:lnTo>
                  <a:pt x="18102" y="1730375"/>
                </a:lnTo>
                <a:lnTo>
                  <a:pt x="19266" y="1728788"/>
                </a:lnTo>
                <a:lnTo>
                  <a:pt x="20043" y="1727200"/>
                </a:lnTo>
                <a:lnTo>
                  <a:pt x="21595" y="1726804"/>
                </a:lnTo>
                <a:lnTo>
                  <a:pt x="23147" y="1726010"/>
                </a:lnTo>
                <a:lnTo>
                  <a:pt x="24699" y="1726804"/>
                </a:lnTo>
                <a:lnTo>
                  <a:pt x="24699" y="1723232"/>
                </a:lnTo>
                <a:close/>
                <a:moveTo>
                  <a:pt x="12147550" y="1533525"/>
                </a:moveTo>
                <a:lnTo>
                  <a:pt x="12148741" y="1540256"/>
                </a:lnTo>
                <a:lnTo>
                  <a:pt x="12150328" y="1545799"/>
                </a:lnTo>
                <a:lnTo>
                  <a:pt x="12151916" y="1550154"/>
                </a:lnTo>
                <a:lnTo>
                  <a:pt x="12153900" y="1553717"/>
                </a:lnTo>
                <a:lnTo>
                  <a:pt x="12155884" y="1556093"/>
                </a:lnTo>
                <a:lnTo>
                  <a:pt x="12158663" y="1557677"/>
                </a:lnTo>
                <a:lnTo>
                  <a:pt x="12160647" y="1559261"/>
                </a:lnTo>
                <a:lnTo>
                  <a:pt x="12163028" y="1559656"/>
                </a:lnTo>
                <a:lnTo>
                  <a:pt x="12165410" y="1559656"/>
                </a:lnTo>
                <a:lnTo>
                  <a:pt x="12168188" y="1559261"/>
                </a:lnTo>
                <a:lnTo>
                  <a:pt x="12172554" y="1557281"/>
                </a:lnTo>
                <a:lnTo>
                  <a:pt x="12177316" y="1554905"/>
                </a:lnTo>
                <a:lnTo>
                  <a:pt x="12180888" y="1551738"/>
                </a:lnTo>
                <a:lnTo>
                  <a:pt x="12153900" y="1700213"/>
                </a:lnTo>
                <a:close/>
                <a:moveTo>
                  <a:pt x="21582" y="1427163"/>
                </a:moveTo>
                <a:lnTo>
                  <a:pt x="33348" y="1592263"/>
                </a:lnTo>
                <a:lnTo>
                  <a:pt x="32172" y="1585532"/>
                </a:lnTo>
                <a:lnTo>
                  <a:pt x="30603" y="1580385"/>
                </a:lnTo>
                <a:lnTo>
                  <a:pt x="28642" y="1576426"/>
                </a:lnTo>
                <a:lnTo>
                  <a:pt x="26681" y="1573259"/>
                </a:lnTo>
                <a:lnTo>
                  <a:pt x="24328" y="1570883"/>
                </a:lnTo>
                <a:lnTo>
                  <a:pt x="21974" y="1569299"/>
                </a:lnTo>
                <a:lnTo>
                  <a:pt x="19621" y="1568903"/>
                </a:lnTo>
                <a:lnTo>
                  <a:pt x="17660" y="1568507"/>
                </a:lnTo>
                <a:lnTo>
                  <a:pt x="14914" y="1568903"/>
                </a:lnTo>
                <a:lnTo>
                  <a:pt x="12561" y="1570091"/>
                </a:lnTo>
                <a:lnTo>
                  <a:pt x="7855" y="1572467"/>
                </a:lnTo>
                <a:lnTo>
                  <a:pt x="3540" y="1575634"/>
                </a:lnTo>
                <a:lnTo>
                  <a:pt x="10" y="1578406"/>
                </a:lnTo>
                <a:close/>
                <a:moveTo>
                  <a:pt x="12191999" y="1287465"/>
                </a:moveTo>
                <a:lnTo>
                  <a:pt x="12191999" y="1287521"/>
                </a:lnTo>
                <a:lnTo>
                  <a:pt x="12191621" y="1298539"/>
                </a:lnTo>
                <a:lnTo>
                  <a:pt x="12190862" y="1315153"/>
                </a:lnTo>
                <a:lnTo>
                  <a:pt x="12190862" y="1335327"/>
                </a:lnTo>
                <a:lnTo>
                  <a:pt x="12190482" y="1356293"/>
                </a:lnTo>
                <a:lnTo>
                  <a:pt x="12188964" y="1376071"/>
                </a:lnTo>
                <a:lnTo>
                  <a:pt x="12188205" y="1385170"/>
                </a:lnTo>
                <a:lnTo>
                  <a:pt x="12187066" y="1392290"/>
                </a:lnTo>
                <a:lnTo>
                  <a:pt x="12185168" y="1398224"/>
                </a:lnTo>
                <a:lnTo>
                  <a:pt x="12184408" y="1400993"/>
                </a:lnTo>
                <a:lnTo>
                  <a:pt x="12183270" y="1402179"/>
                </a:lnTo>
                <a:lnTo>
                  <a:pt x="12182510" y="1403762"/>
                </a:lnTo>
                <a:lnTo>
                  <a:pt x="12180992" y="1404553"/>
                </a:lnTo>
                <a:lnTo>
                  <a:pt x="12179473" y="1404553"/>
                </a:lnTo>
                <a:lnTo>
                  <a:pt x="12177955" y="1403762"/>
                </a:lnTo>
                <a:lnTo>
                  <a:pt x="12177955" y="1407322"/>
                </a:lnTo>
                <a:lnTo>
                  <a:pt x="12177955" y="1408113"/>
                </a:lnTo>
                <a:lnTo>
                  <a:pt x="12177575" y="1408113"/>
                </a:lnTo>
                <a:lnTo>
                  <a:pt x="12176816" y="1405344"/>
                </a:lnTo>
                <a:lnTo>
                  <a:pt x="12176436" y="1400993"/>
                </a:lnTo>
                <a:lnTo>
                  <a:pt x="12174918" y="1385170"/>
                </a:lnTo>
                <a:lnTo>
                  <a:pt x="12174538" y="1375676"/>
                </a:lnTo>
                <a:lnTo>
                  <a:pt x="12174538" y="1364600"/>
                </a:lnTo>
                <a:lnTo>
                  <a:pt x="12174538" y="1353524"/>
                </a:lnTo>
                <a:lnTo>
                  <a:pt x="12174918" y="1341656"/>
                </a:lnTo>
                <a:lnTo>
                  <a:pt x="12176057" y="1330185"/>
                </a:lnTo>
                <a:lnTo>
                  <a:pt x="12177955" y="1319109"/>
                </a:lnTo>
                <a:lnTo>
                  <a:pt x="12180232" y="1309219"/>
                </a:lnTo>
                <a:lnTo>
                  <a:pt x="12181751" y="1304473"/>
                </a:lnTo>
                <a:lnTo>
                  <a:pt x="12183270" y="1300121"/>
                </a:lnTo>
                <a:lnTo>
                  <a:pt x="12185168" y="1295770"/>
                </a:lnTo>
                <a:lnTo>
                  <a:pt x="12187066" y="1293001"/>
                </a:lnTo>
                <a:lnTo>
                  <a:pt x="12189723" y="1289836"/>
                </a:lnTo>
                <a:close/>
                <a:moveTo>
                  <a:pt x="21572" y="1052513"/>
                </a:moveTo>
                <a:lnTo>
                  <a:pt x="33338" y="1217613"/>
                </a:lnTo>
                <a:lnTo>
                  <a:pt x="32162" y="1211278"/>
                </a:lnTo>
                <a:lnTo>
                  <a:pt x="30593" y="1206131"/>
                </a:lnTo>
                <a:lnTo>
                  <a:pt x="28632" y="1202172"/>
                </a:lnTo>
                <a:lnTo>
                  <a:pt x="26671" y="1199004"/>
                </a:lnTo>
                <a:lnTo>
                  <a:pt x="24318" y="1196629"/>
                </a:lnTo>
                <a:lnTo>
                  <a:pt x="21964" y="1195045"/>
                </a:lnTo>
                <a:lnTo>
                  <a:pt x="19611" y="1194649"/>
                </a:lnTo>
                <a:lnTo>
                  <a:pt x="17650" y="1193857"/>
                </a:lnTo>
                <a:lnTo>
                  <a:pt x="14904" y="1194649"/>
                </a:lnTo>
                <a:lnTo>
                  <a:pt x="12551" y="1195045"/>
                </a:lnTo>
                <a:lnTo>
                  <a:pt x="7845" y="1198213"/>
                </a:lnTo>
                <a:lnTo>
                  <a:pt x="3530" y="1200984"/>
                </a:lnTo>
                <a:lnTo>
                  <a:pt x="0" y="1204151"/>
                </a:lnTo>
                <a:close/>
                <a:moveTo>
                  <a:pt x="12191999" y="912816"/>
                </a:moveTo>
                <a:lnTo>
                  <a:pt x="12191999" y="912869"/>
                </a:lnTo>
                <a:lnTo>
                  <a:pt x="12191621" y="923493"/>
                </a:lnTo>
                <a:lnTo>
                  <a:pt x="12190862" y="940899"/>
                </a:lnTo>
                <a:lnTo>
                  <a:pt x="12190862" y="961073"/>
                </a:lnTo>
                <a:lnTo>
                  <a:pt x="12190482" y="982038"/>
                </a:lnTo>
                <a:lnTo>
                  <a:pt x="12188964" y="1001817"/>
                </a:lnTo>
                <a:lnTo>
                  <a:pt x="12188205" y="1010915"/>
                </a:lnTo>
                <a:lnTo>
                  <a:pt x="12187066" y="1018035"/>
                </a:lnTo>
                <a:lnTo>
                  <a:pt x="12185168" y="1023969"/>
                </a:lnTo>
                <a:lnTo>
                  <a:pt x="12184408" y="1026343"/>
                </a:lnTo>
                <a:lnTo>
                  <a:pt x="12183270" y="1027925"/>
                </a:lnTo>
                <a:lnTo>
                  <a:pt x="12182510" y="1029507"/>
                </a:lnTo>
                <a:lnTo>
                  <a:pt x="12180992" y="1029903"/>
                </a:lnTo>
                <a:lnTo>
                  <a:pt x="12179473" y="1029903"/>
                </a:lnTo>
                <a:lnTo>
                  <a:pt x="12177955" y="1029507"/>
                </a:lnTo>
                <a:lnTo>
                  <a:pt x="12177955" y="1033067"/>
                </a:lnTo>
                <a:lnTo>
                  <a:pt x="12177955" y="1033463"/>
                </a:lnTo>
                <a:lnTo>
                  <a:pt x="12177575" y="1033463"/>
                </a:lnTo>
                <a:lnTo>
                  <a:pt x="12176816" y="1031089"/>
                </a:lnTo>
                <a:lnTo>
                  <a:pt x="12176436" y="1025947"/>
                </a:lnTo>
                <a:lnTo>
                  <a:pt x="12174918" y="1010915"/>
                </a:lnTo>
                <a:lnTo>
                  <a:pt x="12174538" y="1001421"/>
                </a:lnTo>
                <a:lnTo>
                  <a:pt x="12174538" y="990345"/>
                </a:lnTo>
                <a:lnTo>
                  <a:pt x="12174538" y="978874"/>
                </a:lnTo>
                <a:lnTo>
                  <a:pt x="12174918" y="967006"/>
                </a:lnTo>
                <a:lnTo>
                  <a:pt x="12176057" y="955930"/>
                </a:lnTo>
                <a:lnTo>
                  <a:pt x="12177955" y="944854"/>
                </a:lnTo>
                <a:lnTo>
                  <a:pt x="12180232" y="934569"/>
                </a:lnTo>
                <a:lnTo>
                  <a:pt x="12181751" y="930219"/>
                </a:lnTo>
                <a:lnTo>
                  <a:pt x="12183270" y="925472"/>
                </a:lnTo>
                <a:lnTo>
                  <a:pt x="12185168" y="921516"/>
                </a:lnTo>
                <a:lnTo>
                  <a:pt x="12187066" y="918351"/>
                </a:lnTo>
                <a:lnTo>
                  <a:pt x="12189723" y="915582"/>
                </a:lnTo>
                <a:close/>
                <a:moveTo>
                  <a:pt x="287036" y="581025"/>
                </a:moveTo>
                <a:lnTo>
                  <a:pt x="290723" y="581443"/>
                </a:lnTo>
                <a:lnTo>
                  <a:pt x="293591" y="583114"/>
                </a:lnTo>
                <a:lnTo>
                  <a:pt x="296869" y="585203"/>
                </a:lnTo>
                <a:lnTo>
                  <a:pt x="286627" y="587292"/>
                </a:lnTo>
                <a:lnTo>
                  <a:pt x="275975" y="589798"/>
                </a:lnTo>
                <a:lnTo>
                  <a:pt x="271469" y="590634"/>
                </a:lnTo>
                <a:lnTo>
                  <a:pt x="266552" y="592305"/>
                </a:lnTo>
                <a:lnTo>
                  <a:pt x="262456" y="594394"/>
                </a:lnTo>
                <a:lnTo>
                  <a:pt x="258769" y="596900"/>
                </a:lnTo>
                <a:lnTo>
                  <a:pt x="266143" y="591052"/>
                </a:lnTo>
                <a:lnTo>
                  <a:pt x="272288" y="586874"/>
                </a:lnTo>
                <a:lnTo>
                  <a:pt x="277614" y="583950"/>
                </a:lnTo>
                <a:lnTo>
                  <a:pt x="282939" y="582278"/>
                </a:lnTo>
                <a:close/>
                <a:moveTo>
                  <a:pt x="5732463" y="566738"/>
                </a:moveTo>
                <a:lnTo>
                  <a:pt x="5736126" y="575366"/>
                </a:lnTo>
                <a:lnTo>
                  <a:pt x="5739057" y="583995"/>
                </a:lnTo>
                <a:lnTo>
                  <a:pt x="5740889" y="592231"/>
                </a:lnTo>
                <a:lnTo>
                  <a:pt x="5741989" y="600860"/>
                </a:lnTo>
                <a:lnTo>
                  <a:pt x="5741989" y="608704"/>
                </a:lnTo>
                <a:lnTo>
                  <a:pt x="5741256" y="617333"/>
                </a:lnTo>
                <a:lnTo>
                  <a:pt x="5739790" y="625177"/>
                </a:lnTo>
                <a:lnTo>
                  <a:pt x="5738691" y="633413"/>
                </a:lnTo>
                <a:lnTo>
                  <a:pt x="5737592" y="616156"/>
                </a:lnTo>
                <a:lnTo>
                  <a:pt x="5736493" y="599291"/>
                </a:lnTo>
                <a:lnTo>
                  <a:pt x="5734661" y="582819"/>
                </a:lnTo>
                <a:close/>
                <a:moveTo>
                  <a:pt x="4464050" y="509588"/>
                </a:moveTo>
                <a:lnTo>
                  <a:pt x="4466432" y="513017"/>
                </a:lnTo>
                <a:lnTo>
                  <a:pt x="4468337" y="517589"/>
                </a:lnTo>
                <a:lnTo>
                  <a:pt x="4468813" y="519113"/>
                </a:lnTo>
                <a:close/>
                <a:moveTo>
                  <a:pt x="21576" y="500064"/>
                </a:moveTo>
                <a:lnTo>
                  <a:pt x="33342" y="666751"/>
                </a:lnTo>
                <a:lnTo>
                  <a:pt x="32166" y="660756"/>
                </a:lnTo>
                <a:lnTo>
                  <a:pt x="30597" y="655559"/>
                </a:lnTo>
                <a:lnTo>
                  <a:pt x="28636" y="651162"/>
                </a:lnTo>
                <a:lnTo>
                  <a:pt x="26675" y="647964"/>
                </a:lnTo>
                <a:lnTo>
                  <a:pt x="24321" y="645965"/>
                </a:lnTo>
                <a:lnTo>
                  <a:pt x="21968" y="644366"/>
                </a:lnTo>
                <a:lnTo>
                  <a:pt x="19615" y="643167"/>
                </a:lnTo>
                <a:lnTo>
                  <a:pt x="17654" y="643167"/>
                </a:lnTo>
                <a:lnTo>
                  <a:pt x="14908" y="643966"/>
                </a:lnTo>
                <a:lnTo>
                  <a:pt x="12555" y="644366"/>
                </a:lnTo>
                <a:lnTo>
                  <a:pt x="7848" y="646765"/>
                </a:lnTo>
                <a:lnTo>
                  <a:pt x="3534" y="650362"/>
                </a:lnTo>
                <a:lnTo>
                  <a:pt x="4" y="653560"/>
                </a:lnTo>
                <a:close/>
                <a:moveTo>
                  <a:pt x="1785940" y="463550"/>
                </a:moveTo>
                <a:lnTo>
                  <a:pt x="1789115" y="477837"/>
                </a:lnTo>
                <a:lnTo>
                  <a:pt x="1789115" y="479425"/>
                </a:lnTo>
                <a:close/>
                <a:moveTo>
                  <a:pt x="10491788" y="454026"/>
                </a:moveTo>
                <a:lnTo>
                  <a:pt x="10496551" y="454772"/>
                </a:lnTo>
                <a:lnTo>
                  <a:pt x="10495452" y="473075"/>
                </a:lnTo>
                <a:close/>
                <a:moveTo>
                  <a:pt x="5122469" y="419100"/>
                </a:moveTo>
                <a:lnTo>
                  <a:pt x="5122866" y="428963"/>
                </a:lnTo>
                <a:lnTo>
                  <a:pt x="5122469" y="438038"/>
                </a:lnTo>
                <a:lnTo>
                  <a:pt x="5121278" y="447111"/>
                </a:lnTo>
                <a:lnTo>
                  <a:pt x="5119293" y="455792"/>
                </a:lnTo>
                <a:lnTo>
                  <a:pt x="5116517" y="463682"/>
                </a:lnTo>
                <a:lnTo>
                  <a:pt x="5112944" y="471177"/>
                </a:lnTo>
                <a:lnTo>
                  <a:pt x="5108579" y="478673"/>
                </a:lnTo>
                <a:lnTo>
                  <a:pt x="5103816" y="485775"/>
                </a:lnTo>
                <a:lnTo>
                  <a:pt x="5104214" y="476701"/>
                </a:lnTo>
                <a:lnTo>
                  <a:pt x="5104610" y="467627"/>
                </a:lnTo>
                <a:lnTo>
                  <a:pt x="5106198" y="459342"/>
                </a:lnTo>
                <a:lnTo>
                  <a:pt x="5108183" y="450663"/>
                </a:lnTo>
                <a:lnTo>
                  <a:pt x="5110961" y="442378"/>
                </a:lnTo>
                <a:lnTo>
                  <a:pt x="5113740" y="434487"/>
                </a:lnTo>
                <a:lnTo>
                  <a:pt x="5117707" y="426596"/>
                </a:lnTo>
                <a:close/>
                <a:moveTo>
                  <a:pt x="66679" y="415925"/>
                </a:moveTo>
                <a:lnTo>
                  <a:pt x="109542" y="467281"/>
                </a:lnTo>
                <a:lnTo>
                  <a:pt x="95529" y="501650"/>
                </a:lnTo>
                <a:close/>
                <a:moveTo>
                  <a:pt x="7069743" y="406400"/>
                </a:moveTo>
                <a:lnTo>
                  <a:pt x="7072011" y="406400"/>
                </a:lnTo>
                <a:lnTo>
                  <a:pt x="7073901" y="406400"/>
                </a:lnTo>
                <a:lnTo>
                  <a:pt x="7065963" y="409575"/>
                </a:lnTo>
                <a:lnTo>
                  <a:pt x="7067853" y="407987"/>
                </a:lnTo>
                <a:close/>
                <a:moveTo>
                  <a:pt x="11045428" y="400050"/>
                </a:moveTo>
                <a:lnTo>
                  <a:pt x="11046619" y="400479"/>
                </a:lnTo>
                <a:lnTo>
                  <a:pt x="11047809" y="401767"/>
                </a:lnTo>
                <a:lnTo>
                  <a:pt x="11048603" y="403482"/>
                </a:lnTo>
                <a:lnTo>
                  <a:pt x="11049000" y="406486"/>
                </a:lnTo>
                <a:lnTo>
                  <a:pt x="11049000" y="410348"/>
                </a:lnTo>
                <a:lnTo>
                  <a:pt x="11049000" y="415925"/>
                </a:lnTo>
                <a:lnTo>
                  <a:pt x="11047809" y="411635"/>
                </a:lnTo>
                <a:lnTo>
                  <a:pt x="11045428" y="408203"/>
                </a:lnTo>
                <a:lnTo>
                  <a:pt x="11044238" y="404770"/>
                </a:lnTo>
                <a:lnTo>
                  <a:pt x="11042650" y="400909"/>
                </a:lnTo>
                <a:lnTo>
                  <a:pt x="11044238" y="400479"/>
                </a:lnTo>
                <a:close/>
                <a:moveTo>
                  <a:pt x="11374438" y="398463"/>
                </a:moveTo>
                <a:lnTo>
                  <a:pt x="11367753" y="413148"/>
                </a:lnTo>
                <a:lnTo>
                  <a:pt x="11362248" y="427832"/>
                </a:lnTo>
                <a:lnTo>
                  <a:pt x="11354776" y="450851"/>
                </a:lnTo>
                <a:lnTo>
                  <a:pt x="11352023" y="456407"/>
                </a:lnTo>
                <a:lnTo>
                  <a:pt x="11351237" y="457598"/>
                </a:lnTo>
                <a:lnTo>
                  <a:pt x="11350844" y="456407"/>
                </a:lnTo>
                <a:lnTo>
                  <a:pt x="11350057" y="454026"/>
                </a:lnTo>
                <a:lnTo>
                  <a:pt x="11350057" y="450057"/>
                </a:lnTo>
                <a:lnTo>
                  <a:pt x="11351237" y="434183"/>
                </a:lnTo>
                <a:lnTo>
                  <a:pt x="11346518" y="467917"/>
                </a:lnTo>
                <a:lnTo>
                  <a:pt x="11344552" y="479426"/>
                </a:lnTo>
                <a:lnTo>
                  <a:pt x="11343372" y="487364"/>
                </a:lnTo>
                <a:lnTo>
                  <a:pt x="11341799" y="492920"/>
                </a:lnTo>
                <a:lnTo>
                  <a:pt x="11340619" y="496492"/>
                </a:lnTo>
                <a:lnTo>
                  <a:pt x="11340226" y="496889"/>
                </a:lnTo>
                <a:lnTo>
                  <a:pt x="11339833" y="496889"/>
                </a:lnTo>
                <a:lnTo>
                  <a:pt x="11339047" y="496889"/>
                </a:lnTo>
                <a:lnTo>
                  <a:pt x="11338653" y="496492"/>
                </a:lnTo>
                <a:lnTo>
                  <a:pt x="11337867" y="493714"/>
                </a:lnTo>
                <a:lnTo>
                  <a:pt x="11336687" y="490141"/>
                </a:lnTo>
                <a:lnTo>
                  <a:pt x="11335114" y="479029"/>
                </a:lnTo>
                <a:lnTo>
                  <a:pt x="11333541" y="466329"/>
                </a:lnTo>
                <a:lnTo>
                  <a:pt x="11331575" y="454027"/>
                </a:lnTo>
                <a:lnTo>
                  <a:pt x="11310938" y="481014"/>
                </a:lnTo>
                <a:lnTo>
                  <a:pt x="11315478" y="464344"/>
                </a:lnTo>
                <a:lnTo>
                  <a:pt x="11319193" y="453232"/>
                </a:lnTo>
                <a:lnTo>
                  <a:pt x="11321670" y="445294"/>
                </a:lnTo>
                <a:lnTo>
                  <a:pt x="11323321" y="443310"/>
                </a:lnTo>
                <a:lnTo>
                  <a:pt x="11324972" y="441722"/>
                </a:lnTo>
                <a:lnTo>
                  <a:pt x="11325797" y="441325"/>
                </a:lnTo>
                <a:lnTo>
                  <a:pt x="11327036" y="441325"/>
                </a:lnTo>
                <a:lnTo>
                  <a:pt x="11327861" y="442516"/>
                </a:lnTo>
                <a:lnTo>
                  <a:pt x="11329099" y="444104"/>
                </a:lnTo>
                <a:lnTo>
                  <a:pt x="11330750" y="448469"/>
                </a:lnTo>
                <a:lnTo>
                  <a:pt x="11331576" y="454024"/>
                </a:lnTo>
                <a:close/>
                <a:moveTo>
                  <a:pt x="10877550" y="392114"/>
                </a:moveTo>
                <a:lnTo>
                  <a:pt x="10877947" y="392114"/>
                </a:lnTo>
                <a:lnTo>
                  <a:pt x="10878741" y="393632"/>
                </a:lnTo>
                <a:lnTo>
                  <a:pt x="10882313" y="404641"/>
                </a:lnTo>
                <a:lnTo>
                  <a:pt x="10880725" y="406540"/>
                </a:lnTo>
                <a:lnTo>
                  <a:pt x="10879535" y="409576"/>
                </a:lnTo>
                <a:lnTo>
                  <a:pt x="10877947" y="398567"/>
                </a:lnTo>
                <a:lnTo>
                  <a:pt x="10877550" y="392493"/>
                </a:lnTo>
                <a:close/>
                <a:moveTo>
                  <a:pt x="6979677" y="374651"/>
                </a:moveTo>
                <a:lnTo>
                  <a:pt x="6980611" y="375045"/>
                </a:lnTo>
                <a:lnTo>
                  <a:pt x="6982012" y="376225"/>
                </a:lnTo>
                <a:lnTo>
                  <a:pt x="6982479" y="377012"/>
                </a:lnTo>
                <a:lnTo>
                  <a:pt x="6982946" y="378981"/>
                </a:lnTo>
                <a:lnTo>
                  <a:pt x="6983413" y="383705"/>
                </a:lnTo>
                <a:lnTo>
                  <a:pt x="6982946" y="389611"/>
                </a:lnTo>
                <a:lnTo>
                  <a:pt x="6982012" y="396698"/>
                </a:lnTo>
                <a:lnTo>
                  <a:pt x="6980144" y="404572"/>
                </a:lnTo>
                <a:lnTo>
                  <a:pt x="6975475" y="423863"/>
                </a:lnTo>
                <a:close/>
                <a:moveTo>
                  <a:pt x="10013950" y="371476"/>
                </a:moveTo>
                <a:lnTo>
                  <a:pt x="10020984" y="378535"/>
                </a:lnTo>
                <a:lnTo>
                  <a:pt x="10027236" y="385987"/>
                </a:lnTo>
                <a:lnTo>
                  <a:pt x="10033488" y="395008"/>
                </a:lnTo>
                <a:lnTo>
                  <a:pt x="10039350" y="404813"/>
                </a:lnTo>
                <a:lnTo>
                  <a:pt x="10030362" y="395008"/>
                </a:lnTo>
                <a:lnTo>
                  <a:pt x="10022938" y="386379"/>
                </a:lnTo>
                <a:lnTo>
                  <a:pt x="10017858" y="378535"/>
                </a:lnTo>
                <a:close/>
                <a:moveTo>
                  <a:pt x="12191999" y="360366"/>
                </a:moveTo>
                <a:lnTo>
                  <a:pt x="12191999" y="360422"/>
                </a:lnTo>
                <a:lnTo>
                  <a:pt x="12191621" y="371548"/>
                </a:lnTo>
                <a:lnTo>
                  <a:pt x="12190862" y="388326"/>
                </a:lnTo>
                <a:lnTo>
                  <a:pt x="12190862" y="408700"/>
                </a:lnTo>
                <a:lnTo>
                  <a:pt x="12190482" y="430671"/>
                </a:lnTo>
                <a:lnTo>
                  <a:pt x="12188964" y="450645"/>
                </a:lnTo>
                <a:lnTo>
                  <a:pt x="12188205" y="459433"/>
                </a:lnTo>
                <a:lnTo>
                  <a:pt x="12187066" y="467022"/>
                </a:lnTo>
                <a:lnTo>
                  <a:pt x="12185168" y="473015"/>
                </a:lnTo>
                <a:lnTo>
                  <a:pt x="12184408" y="475013"/>
                </a:lnTo>
                <a:lnTo>
                  <a:pt x="12183270" y="477009"/>
                </a:lnTo>
                <a:lnTo>
                  <a:pt x="12182510" y="478207"/>
                </a:lnTo>
                <a:lnTo>
                  <a:pt x="12180992" y="479007"/>
                </a:lnTo>
                <a:lnTo>
                  <a:pt x="12179473" y="479007"/>
                </a:lnTo>
                <a:lnTo>
                  <a:pt x="12177955" y="478207"/>
                </a:lnTo>
                <a:lnTo>
                  <a:pt x="12177955" y="482203"/>
                </a:lnTo>
                <a:lnTo>
                  <a:pt x="12177955" y="482601"/>
                </a:lnTo>
                <a:lnTo>
                  <a:pt x="12177575" y="482203"/>
                </a:lnTo>
                <a:lnTo>
                  <a:pt x="12176816" y="480204"/>
                </a:lnTo>
                <a:lnTo>
                  <a:pt x="12176436" y="475013"/>
                </a:lnTo>
                <a:lnTo>
                  <a:pt x="12174918" y="459832"/>
                </a:lnTo>
                <a:lnTo>
                  <a:pt x="12174538" y="449446"/>
                </a:lnTo>
                <a:lnTo>
                  <a:pt x="12174538" y="439060"/>
                </a:lnTo>
                <a:lnTo>
                  <a:pt x="12174538" y="427076"/>
                </a:lnTo>
                <a:lnTo>
                  <a:pt x="12174918" y="415491"/>
                </a:lnTo>
                <a:lnTo>
                  <a:pt x="12176057" y="403906"/>
                </a:lnTo>
                <a:lnTo>
                  <a:pt x="12177955" y="392720"/>
                </a:lnTo>
                <a:lnTo>
                  <a:pt x="12180232" y="382334"/>
                </a:lnTo>
                <a:lnTo>
                  <a:pt x="12181751" y="377940"/>
                </a:lnTo>
                <a:lnTo>
                  <a:pt x="12183270" y="373546"/>
                </a:lnTo>
                <a:lnTo>
                  <a:pt x="12185168" y="369551"/>
                </a:lnTo>
                <a:lnTo>
                  <a:pt x="12187066" y="365956"/>
                </a:lnTo>
                <a:lnTo>
                  <a:pt x="12189723" y="363160"/>
                </a:lnTo>
                <a:close/>
                <a:moveTo>
                  <a:pt x="10010078" y="354013"/>
                </a:moveTo>
                <a:lnTo>
                  <a:pt x="10009304" y="357506"/>
                </a:lnTo>
                <a:lnTo>
                  <a:pt x="10010078" y="361386"/>
                </a:lnTo>
                <a:lnTo>
                  <a:pt x="10011240" y="366431"/>
                </a:lnTo>
                <a:lnTo>
                  <a:pt x="10013950" y="371476"/>
                </a:lnTo>
                <a:lnTo>
                  <a:pt x="10006593" y="366043"/>
                </a:lnTo>
                <a:lnTo>
                  <a:pt x="10002334" y="364104"/>
                </a:lnTo>
                <a:lnTo>
                  <a:pt x="9998462" y="362162"/>
                </a:lnTo>
                <a:lnTo>
                  <a:pt x="9994590" y="360611"/>
                </a:lnTo>
                <a:lnTo>
                  <a:pt x="9990718" y="359446"/>
                </a:lnTo>
                <a:lnTo>
                  <a:pt x="9986846" y="359446"/>
                </a:lnTo>
                <a:lnTo>
                  <a:pt x="9982200" y="359446"/>
                </a:lnTo>
                <a:lnTo>
                  <a:pt x="9991493" y="358670"/>
                </a:lnTo>
                <a:lnTo>
                  <a:pt x="9999237" y="357118"/>
                </a:lnTo>
                <a:close/>
                <a:moveTo>
                  <a:pt x="7156450" y="352425"/>
                </a:moveTo>
                <a:lnTo>
                  <a:pt x="7134225" y="381000"/>
                </a:lnTo>
                <a:lnTo>
                  <a:pt x="7137999" y="373460"/>
                </a:lnTo>
                <a:lnTo>
                  <a:pt x="7143031" y="365920"/>
                </a:lnTo>
                <a:lnTo>
                  <a:pt x="7148902" y="358776"/>
                </a:lnTo>
                <a:close/>
                <a:moveTo>
                  <a:pt x="10015538" y="346075"/>
                </a:moveTo>
                <a:lnTo>
                  <a:pt x="10017522" y="346075"/>
                </a:lnTo>
                <a:lnTo>
                  <a:pt x="10018316" y="346958"/>
                </a:lnTo>
                <a:lnTo>
                  <a:pt x="10018713" y="347399"/>
                </a:lnTo>
                <a:lnTo>
                  <a:pt x="10018316" y="348721"/>
                </a:lnTo>
                <a:lnTo>
                  <a:pt x="10017522" y="349163"/>
                </a:lnTo>
                <a:lnTo>
                  <a:pt x="10016729" y="350044"/>
                </a:lnTo>
                <a:lnTo>
                  <a:pt x="10014744" y="351808"/>
                </a:lnTo>
                <a:lnTo>
                  <a:pt x="10009188" y="354013"/>
                </a:lnTo>
                <a:lnTo>
                  <a:pt x="10009585" y="351808"/>
                </a:lnTo>
                <a:lnTo>
                  <a:pt x="10010379" y="350044"/>
                </a:lnTo>
                <a:lnTo>
                  <a:pt x="10011569" y="348721"/>
                </a:lnTo>
                <a:lnTo>
                  <a:pt x="10013157" y="347399"/>
                </a:lnTo>
                <a:close/>
                <a:moveTo>
                  <a:pt x="10049757" y="342900"/>
                </a:moveTo>
                <a:lnTo>
                  <a:pt x="10050922" y="343664"/>
                </a:lnTo>
                <a:lnTo>
                  <a:pt x="10051698" y="344429"/>
                </a:lnTo>
                <a:lnTo>
                  <a:pt x="10052862" y="345576"/>
                </a:lnTo>
                <a:lnTo>
                  <a:pt x="10053250" y="347487"/>
                </a:lnTo>
                <a:lnTo>
                  <a:pt x="10053638" y="351309"/>
                </a:lnTo>
                <a:lnTo>
                  <a:pt x="10053638" y="357041"/>
                </a:lnTo>
                <a:lnTo>
                  <a:pt x="10053250" y="363538"/>
                </a:lnTo>
                <a:lnTo>
                  <a:pt x="10045489" y="358570"/>
                </a:lnTo>
                <a:lnTo>
                  <a:pt x="10040832" y="355513"/>
                </a:lnTo>
                <a:lnTo>
                  <a:pt x="10036175" y="352837"/>
                </a:lnTo>
                <a:lnTo>
                  <a:pt x="10041996" y="346722"/>
                </a:lnTo>
                <a:lnTo>
                  <a:pt x="10044324" y="344811"/>
                </a:lnTo>
                <a:lnTo>
                  <a:pt x="10046265" y="344046"/>
                </a:lnTo>
                <a:lnTo>
                  <a:pt x="10048205" y="343664"/>
                </a:lnTo>
                <a:close/>
                <a:moveTo>
                  <a:pt x="10653414" y="339725"/>
                </a:moveTo>
                <a:lnTo>
                  <a:pt x="10654647" y="339725"/>
                </a:lnTo>
                <a:lnTo>
                  <a:pt x="10655058" y="339725"/>
                </a:lnTo>
                <a:lnTo>
                  <a:pt x="10656290" y="340510"/>
                </a:lnTo>
                <a:lnTo>
                  <a:pt x="10658345" y="342471"/>
                </a:lnTo>
                <a:lnTo>
                  <a:pt x="10660399" y="345218"/>
                </a:lnTo>
                <a:lnTo>
                  <a:pt x="10662864" y="349534"/>
                </a:lnTo>
                <a:lnTo>
                  <a:pt x="10665741" y="354241"/>
                </a:lnTo>
                <a:lnTo>
                  <a:pt x="10671082" y="366403"/>
                </a:lnTo>
                <a:lnTo>
                  <a:pt x="10676013" y="379741"/>
                </a:lnTo>
                <a:lnTo>
                  <a:pt x="10680943" y="394257"/>
                </a:lnTo>
                <a:lnTo>
                  <a:pt x="10685463" y="407989"/>
                </a:lnTo>
                <a:lnTo>
                  <a:pt x="10676013" y="393865"/>
                </a:lnTo>
                <a:lnTo>
                  <a:pt x="10667384" y="379349"/>
                </a:lnTo>
                <a:lnTo>
                  <a:pt x="10658756" y="364049"/>
                </a:lnTo>
                <a:lnTo>
                  <a:pt x="10650538" y="347179"/>
                </a:lnTo>
                <a:lnTo>
                  <a:pt x="10651360" y="343256"/>
                </a:lnTo>
                <a:lnTo>
                  <a:pt x="10653003" y="340902"/>
                </a:lnTo>
                <a:close/>
                <a:moveTo>
                  <a:pt x="10535536" y="334963"/>
                </a:moveTo>
                <a:lnTo>
                  <a:pt x="10553651" y="387610"/>
                </a:lnTo>
                <a:lnTo>
                  <a:pt x="10561921" y="408984"/>
                </a:lnTo>
                <a:lnTo>
                  <a:pt x="10569403" y="427193"/>
                </a:lnTo>
                <a:lnTo>
                  <a:pt x="10576491" y="443026"/>
                </a:lnTo>
                <a:lnTo>
                  <a:pt x="10580035" y="449359"/>
                </a:lnTo>
                <a:lnTo>
                  <a:pt x="10583579" y="455693"/>
                </a:lnTo>
                <a:lnTo>
                  <a:pt x="10586730" y="460443"/>
                </a:lnTo>
                <a:lnTo>
                  <a:pt x="10591062" y="465589"/>
                </a:lnTo>
                <a:lnTo>
                  <a:pt x="10594606" y="469548"/>
                </a:lnTo>
                <a:lnTo>
                  <a:pt x="10598150" y="473901"/>
                </a:lnTo>
                <a:lnTo>
                  <a:pt x="10580035" y="485776"/>
                </a:lnTo>
                <a:lnTo>
                  <a:pt x="10586336" y="470735"/>
                </a:lnTo>
                <a:lnTo>
                  <a:pt x="10496550" y="454505"/>
                </a:lnTo>
                <a:lnTo>
                  <a:pt x="10497731" y="441838"/>
                </a:lnTo>
                <a:lnTo>
                  <a:pt x="10498913" y="428776"/>
                </a:lnTo>
                <a:lnTo>
                  <a:pt x="10501669" y="414526"/>
                </a:lnTo>
                <a:lnTo>
                  <a:pt x="10505607" y="400672"/>
                </a:lnTo>
                <a:lnTo>
                  <a:pt x="10510727" y="385234"/>
                </a:lnTo>
                <a:lnTo>
                  <a:pt x="10513483" y="377317"/>
                </a:lnTo>
                <a:lnTo>
                  <a:pt x="10517028" y="369401"/>
                </a:lnTo>
                <a:lnTo>
                  <a:pt x="10520572" y="361089"/>
                </a:lnTo>
                <a:lnTo>
                  <a:pt x="10525297" y="352775"/>
                </a:lnTo>
                <a:lnTo>
                  <a:pt x="10530023" y="344068"/>
                </a:lnTo>
                <a:close/>
                <a:moveTo>
                  <a:pt x="9313326" y="315914"/>
                </a:moveTo>
                <a:lnTo>
                  <a:pt x="9315670" y="316308"/>
                </a:lnTo>
                <a:lnTo>
                  <a:pt x="9318015" y="316703"/>
                </a:lnTo>
                <a:lnTo>
                  <a:pt x="9320360" y="317887"/>
                </a:lnTo>
                <a:lnTo>
                  <a:pt x="9322704" y="318676"/>
                </a:lnTo>
                <a:lnTo>
                  <a:pt x="9327784" y="322230"/>
                </a:lnTo>
                <a:lnTo>
                  <a:pt x="9332473" y="326966"/>
                </a:lnTo>
                <a:lnTo>
                  <a:pt x="9337163" y="332887"/>
                </a:lnTo>
                <a:lnTo>
                  <a:pt x="9341852" y="339597"/>
                </a:lnTo>
                <a:lnTo>
                  <a:pt x="9346150" y="347097"/>
                </a:lnTo>
                <a:lnTo>
                  <a:pt x="9350840" y="354992"/>
                </a:lnTo>
                <a:lnTo>
                  <a:pt x="9355138" y="363675"/>
                </a:lnTo>
                <a:lnTo>
                  <a:pt x="9350840" y="362491"/>
                </a:lnTo>
                <a:lnTo>
                  <a:pt x="9346932" y="362097"/>
                </a:lnTo>
                <a:lnTo>
                  <a:pt x="9342243" y="361702"/>
                </a:lnTo>
                <a:lnTo>
                  <a:pt x="9338335" y="362097"/>
                </a:lnTo>
                <a:lnTo>
                  <a:pt x="9334427" y="362491"/>
                </a:lnTo>
                <a:lnTo>
                  <a:pt x="9330129" y="363675"/>
                </a:lnTo>
                <a:lnTo>
                  <a:pt x="9326221" y="365255"/>
                </a:lnTo>
                <a:lnTo>
                  <a:pt x="9322313" y="366439"/>
                </a:lnTo>
                <a:lnTo>
                  <a:pt x="9314889" y="371176"/>
                </a:lnTo>
                <a:lnTo>
                  <a:pt x="9307464" y="376307"/>
                </a:lnTo>
                <a:lnTo>
                  <a:pt x="9300040" y="382228"/>
                </a:lnTo>
                <a:lnTo>
                  <a:pt x="9293006" y="388939"/>
                </a:lnTo>
                <a:lnTo>
                  <a:pt x="9289489" y="382228"/>
                </a:lnTo>
                <a:lnTo>
                  <a:pt x="9285972" y="376702"/>
                </a:lnTo>
                <a:lnTo>
                  <a:pt x="9282455" y="369991"/>
                </a:lnTo>
                <a:lnTo>
                  <a:pt x="9278938" y="362491"/>
                </a:lnTo>
                <a:lnTo>
                  <a:pt x="9284018" y="349466"/>
                </a:lnTo>
                <a:lnTo>
                  <a:pt x="9288316" y="338808"/>
                </a:lnTo>
                <a:lnTo>
                  <a:pt x="9293396" y="330518"/>
                </a:lnTo>
                <a:lnTo>
                  <a:pt x="9295741" y="326966"/>
                </a:lnTo>
                <a:lnTo>
                  <a:pt x="9298476" y="323808"/>
                </a:lnTo>
                <a:lnTo>
                  <a:pt x="9300821" y="321440"/>
                </a:lnTo>
                <a:lnTo>
                  <a:pt x="9303556" y="319466"/>
                </a:lnTo>
                <a:lnTo>
                  <a:pt x="9305901" y="317887"/>
                </a:lnTo>
                <a:lnTo>
                  <a:pt x="9308246" y="316703"/>
                </a:lnTo>
                <a:lnTo>
                  <a:pt x="9310981" y="316308"/>
                </a:lnTo>
                <a:close/>
                <a:moveTo>
                  <a:pt x="9957991" y="312738"/>
                </a:moveTo>
                <a:lnTo>
                  <a:pt x="9959181" y="312738"/>
                </a:lnTo>
                <a:lnTo>
                  <a:pt x="9959975" y="313132"/>
                </a:lnTo>
                <a:lnTo>
                  <a:pt x="9961166" y="313922"/>
                </a:lnTo>
                <a:lnTo>
                  <a:pt x="9961562" y="314711"/>
                </a:lnTo>
                <a:lnTo>
                  <a:pt x="9961959" y="316289"/>
                </a:lnTo>
                <a:lnTo>
                  <a:pt x="9962753" y="320629"/>
                </a:lnTo>
                <a:lnTo>
                  <a:pt x="9963150" y="327731"/>
                </a:lnTo>
                <a:lnTo>
                  <a:pt x="9962753" y="336412"/>
                </a:lnTo>
                <a:lnTo>
                  <a:pt x="9961562" y="347459"/>
                </a:lnTo>
                <a:lnTo>
                  <a:pt x="9959975" y="341936"/>
                </a:lnTo>
                <a:lnTo>
                  <a:pt x="9959578" y="340357"/>
                </a:lnTo>
                <a:lnTo>
                  <a:pt x="9959181" y="340357"/>
                </a:lnTo>
                <a:lnTo>
                  <a:pt x="9958784" y="340752"/>
                </a:lnTo>
                <a:lnTo>
                  <a:pt x="9957991" y="342330"/>
                </a:lnTo>
                <a:lnTo>
                  <a:pt x="9957197" y="347459"/>
                </a:lnTo>
                <a:lnTo>
                  <a:pt x="9956006" y="364425"/>
                </a:lnTo>
                <a:lnTo>
                  <a:pt x="9955212" y="386915"/>
                </a:lnTo>
                <a:lnTo>
                  <a:pt x="9953625" y="409404"/>
                </a:lnTo>
                <a:lnTo>
                  <a:pt x="9952434" y="420058"/>
                </a:lnTo>
                <a:lnTo>
                  <a:pt x="9951641" y="428343"/>
                </a:lnTo>
                <a:lnTo>
                  <a:pt x="9950053" y="435445"/>
                </a:lnTo>
                <a:lnTo>
                  <a:pt x="9949656" y="437418"/>
                </a:lnTo>
                <a:lnTo>
                  <a:pt x="9948466" y="439391"/>
                </a:lnTo>
                <a:lnTo>
                  <a:pt x="9947672" y="440180"/>
                </a:lnTo>
                <a:lnTo>
                  <a:pt x="9946481" y="440180"/>
                </a:lnTo>
                <a:lnTo>
                  <a:pt x="9944894" y="438996"/>
                </a:lnTo>
                <a:lnTo>
                  <a:pt x="9944100" y="437023"/>
                </a:lnTo>
                <a:lnTo>
                  <a:pt x="9936956" y="442547"/>
                </a:lnTo>
                <a:lnTo>
                  <a:pt x="9931400" y="446098"/>
                </a:lnTo>
                <a:lnTo>
                  <a:pt x="9928622" y="447282"/>
                </a:lnTo>
                <a:lnTo>
                  <a:pt x="9926241" y="447677"/>
                </a:lnTo>
                <a:lnTo>
                  <a:pt x="9924256" y="447677"/>
                </a:lnTo>
                <a:lnTo>
                  <a:pt x="9922669" y="447677"/>
                </a:lnTo>
                <a:lnTo>
                  <a:pt x="9921081" y="446493"/>
                </a:lnTo>
                <a:lnTo>
                  <a:pt x="9919494" y="445703"/>
                </a:lnTo>
                <a:lnTo>
                  <a:pt x="9918700" y="444520"/>
                </a:lnTo>
                <a:lnTo>
                  <a:pt x="9917509" y="442942"/>
                </a:lnTo>
                <a:lnTo>
                  <a:pt x="9915922" y="438602"/>
                </a:lnTo>
                <a:lnTo>
                  <a:pt x="9915525" y="433473"/>
                </a:lnTo>
                <a:lnTo>
                  <a:pt x="9915525" y="427160"/>
                </a:lnTo>
                <a:lnTo>
                  <a:pt x="9915922" y="420058"/>
                </a:lnTo>
                <a:lnTo>
                  <a:pt x="9917112" y="412561"/>
                </a:lnTo>
                <a:lnTo>
                  <a:pt x="9919097" y="403880"/>
                </a:lnTo>
                <a:lnTo>
                  <a:pt x="9923859" y="386126"/>
                </a:lnTo>
                <a:lnTo>
                  <a:pt x="9929416" y="368766"/>
                </a:lnTo>
                <a:lnTo>
                  <a:pt x="9935369" y="351405"/>
                </a:lnTo>
                <a:lnTo>
                  <a:pt x="9942512" y="336017"/>
                </a:lnTo>
                <a:lnTo>
                  <a:pt x="9945291" y="329309"/>
                </a:lnTo>
                <a:lnTo>
                  <a:pt x="9948466" y="323785"/>
                </a:lnTo>
                <a:lnTo>
                  <a:pt x="9951641" y="319445"/>
                </a:lnTo>
                <a:lnTo>
                  <a:pt x="9954419" y="315895"/>
                </a:lnTo>
                <a:lnTo>
                  <a:pt x="9957197" y="313132"/>
                </a:lnTo>
                <a:close/>
                <a:moveTo>
                  <a:pt x="10393363" y="307975"/>
                </a:moveTo>
                <a:lnTo>
                  <a:pt x="10389394" y="411164"/>
                </a:lnTo>
                <a:lnTo>
                  <a:pt x="10367963" y="369647"/>
                </a:lnTo>
                <a:close/>
                <a:moveTo>
                  <a:pt x="11455449" y="306389"/>
                </a:moveTo>
                <a:lnTo>
                  <a:pt x="11464669" y="309563"/>
                </a:lnTo>
                <a:lnTo>
                  <a:pt x="11472286" y="311152"/>
                </a:lnTo>
                <a:lnTo>
                  <a:pt x="11478700" y="311548"/>
                </a:lnTo>
                <a:lnTo>
                  <a:pt x="11483511" y="311152"/>
                </a:lnTo>
                <a:lnTo>
                  <a:pt x="11486718" y="319882"/>
                </a:lnTo>
                <a:lnTo>
                  <a:pt x="11487921" y="324248"/>
                </a:lnTo>
                <a:lnTo>
                  <a:pt x="11490326" y="329408"/>
                </a:lnTo>
                <a:lnTo>
                  <a:pt x="11478299" y="335758"/>
                </a:lnTo>
                <a:lnTo>
                  <a:pt x="11469881" y="342108"/>
                </a:lnTo>
                <a:lnTo>
                  <a:pt x="11462665" y="347664"/>
                </a:lnTo>
                <a:lnTo>
                  <a:pt x="11457453" y="351633"/>
                </a:lnTo>
                <a:lnTo>
                  <a:pt x="11453845" y="355205"/>
                </a:lnTo>
                <a:lnTo>
                  <a:pt x="11451841" y="357586"/>
                </a:lnTo>
                <a:lnTo>
                  <a:pt x="11450638" y="358777"/>
                </a:lnTo>
                <a:lnTo>
                  <a:pt x="11452242" y="355205"/>
                </a:lnTo>
                <a:lnTo>
                  <a:pt x="11453845" y="351236"/>
                </a:lnTo>
                <a:lnTo>
                  <a:pt x="11455048" y="345680"/>
                </a:lnTo>
                <a:lnTo>
                  <a:pt x="11455850" y="338536"/>
                </a:lnTo>
                <a:lnTo>
                  <a:pt x="11456250" y="329408"/>
                </a:lnTo>
                <a:lnTo>
                  <a:pt x="11456250" y="318692"/>
                </a:lnTo>
                <a:close/>
                <a:moveTo>
                  <a:pt x="10212388" y="306388"/>
                </a:moveTo>
                <a:lnTo>
                  <a:pt x="10210833" y="308338"/>
                </a:lnTo>
                <a:lnTo>
                  <a:pt x="10210444" y="311459"/>
                </a:lnTo>
                <a:lnTo>
                  <a:pt x="10209278" y="318091"/>
                </a:lnTo>
                <a:lnTo>
                  <a:pt x="10208889" y="325892"/>
                </a:lnTo>
                <a:lnTo>
                  <a:pt x="10209278" y="335254"/>
                </a:lnTo>
                <a:lnTo>
                  <a:pt x="10210833" y="355148"/>
                </a:lnTo>
                <a:lnTo>
                  <a:pt x="10211222" y="365289"/>
                </a:lnTo>
                <a:lnTo>
                  <a:pt x="10211999" y="374651"/>
                </a:lnTo>
                <a:lnTo>
                  <a:pt x="10208500" y="367240"/>
                </a:lnTo>
                <a:lnTo>
                  <a:pt x="10204224" y="359049"/>
                </a:lnTo>
                <a:lnTo>
                  <a:pt x="10200725" y="351638"/>
                </a:lnTo>
                <a:lnTo>
                  <a:pt x="10196837" y="344615"/>
                </a:lnTo>
                <a:lnTo>
                  <a:pt x="10194504" y="341885"/>
                </a:lnTo>
                <a:lnTo>
                  <a:pt x="10192560" y="339155"/>
                </a:lnTo>
                <a:lnTo>
                  <a:pt x="10189839" y="336814"/>
                </a:lnTo>
                <a:lnTo>
                  <a:pt x="10187118" y="335254"/>
                </a:lnTo>
                <a:lnTo>
                  <a:pt x="10184007" y="333693"/>
                </a:lnTo>
                <a:lnTo>
                  <a:pt x="10180897" y="333303"/>
                </a:lnTo>
                <a:lnTo>
                  <a:pt x="10177787" y="333303"/>
                </a:lnTo>
                <a:lnTo>
                  <a:pt x="10174288" y="333693"/>
                </a:lnTo>
                <a:close/>
                <a:moveTo>
                  <a:pt x="11481662" y="282576"/>
                </a:moveTo>
                <a:lnTo>
                  <a:pt x="11482887" y="282984"/>
                </a:lnTo>
                <a:lnTo>
                  <a:pt x="11485336" y="284208"/>
                </a:lnTo>
                <a:lnTo>
                  <a:pt x="11487378" y="286250"/>
                </a:lnTo>
                <a:lnTo>
                  <a:pt x="11489419" y="289107"/>
                </a:lnTo>
                <a:lnTo>
                  <a:pt x="11491460" y="292781"/>
                </a:lnTo>
                <a:lnTo>
                  <a:pt x="11493093" y="296455"/>
                </a:lnTo>
                <a:lnTo>
                  <a:pt x="11493501" y="300537"/>
                </a:lnTo>
                <a:lnTo>
                  <a:pt x="11493093" y="304211"/>
                </a:lnTo>
                <a:lnTo>
                  <a:pt x="11492276" y="305844"/>
                </a:lnTo>
                <a:lnTo>
                  <a:pt x="11491460" y="307477"/>
                </a:lnTo>
                <a:lnTo>
                  <a:pt x="11490235" y="308701"/>
                </a:lnTo>
                <a:lnTo>
                  <a:pt x="11488602" y="309926"/>
                </a:lnTo>
                <a:lnTo>
                  <a:pt x="11485745" y="310743"/>
                </a:lnTo>
                <a:lnTo>
                  <a:pt x="11483295" y="311151"/>
                </a:lnTo>
                <a:lnTo>
                  <a:pt x="11480846" y="301353"/>
                </a:lnTo>
                <a:lnTo>
                  <a:pt x="11479213" y="293598"/>
                </a:lnTo>
                <a:lnTo>
                  <a:pt x="11479213" y="287883"/>
                </a:lnTo>
                <a:lnTo>
                  <a:pt x="11479213" y="286250"/>
                </a:lnTo>
                <a:lnTo>
                  <a:pt x="11479621" y="284617"/>
                </a:lnTo>
                <a:lnTo>
                  <a:pt x="11480029" y="283392"/>
                </a:lnTo>
                <a:lnTo>
                  <a:pt x="11481254" y="282984"/>
                </a:lnTo>
                <a:close/>
                <a:moveTo>
                  <a:pt x="10493376" y="282575"/>
                </a:moveTo>
                <a:lnTo>
                  <a:pt x="10483762" y="398974"/>
                </a:lnTo>
                <a:lnTo>
                  <a:pt x="10450513" y="446088"/>
                </a:lnTo>
                <a:close/>
                <a:moveTo>
                  <a:pt x="7978776" y="261938"/>
                </a:moveTo>
                <a:lnTo>
                  <a:pt x="7978343" y="273050"/>
                </a:lnTo>
                <a:lnTo>
                  <a:pt x="7976611" y="284163"/>
                </a:lnTo>
                <a:lnTo>
                  <a:pt x="7974879" y="283369"/>
                </a:lnTo>
                <a:lnTo>
                  <a:pt x="7974013" y="282575"/>
                </a:lnTo>
                <a:close/>
                <a:moveTo>
                  <a:pt x="11108539" y="247650"/>
                </a:moveTo>
                <a:lnTo>
                  <a:pt x="11108939" y="258338"/>
                </a:lnTo>
                <a:lnTo>
                  <a:pt x="11109740" y="267839"/>
                </a:lnTo>
                <a:lnTo>
                  <a:pt x="11111342" y="276944"/>
                </a:lnTo>
                <a:lnTo>
                  <a:pt x="11114145" y="285257"/>
                </a:lnTo>
                <a:lnTo>
                  <a:pt x="11116147" y="293569"/>
                </a:lnTo>
                <a:lnTo>
                  <a:pt x="11118951" y="300695"/>
                </a:lnTo>
                <a:lnTo>
                  <a:pt x="11122154" y="307821"/>
                </a:lnTo>
                <a:lnTo>
                  <a:pt x="11125358" y="314154"/>
                </a:lnTo>
                <a:lnTo>
                  <a:pt x="11132165" y="326426"/>
                </a:lnTo>
                <a:lnTo>
                  <a:pt x="11139374" y="337114"/>
                </a:lnTo>
                <a:lnTo>
                  <a:pt x="11146181" y="347406"/>
                </a:lnTo>
                <a:lnTo>
                  <a:pt x="11152188" y="357699"/>
                </a:lnTo>
                <a:lnTo>
                  <a:pt x="11123756" y="401638"/>
                </a:lnTo>
                <a:lnTo>
                  <a:pt x="11122154" y="381846"/>
                </a:lnTo>
                <a:lnTo>
                  <a:pt x="11119752" y="361657"/>
                </a:lnTo>
                <a:lnTo>
                  <a:pt x="11114145" y="320092"/>
                </a:lnTo>
                <a:lnTo>
                  <a:pt x="11110942" y="299904"/>
                </a:lnTo>
                <a:lnTo>
                  <a:pt x="11108939" y="281298"/>
                </a:lnTo>
                <a:lnTo>
                  <a:pt x="11107738" y="263880"/>
                </a:lnTo>
                <a:lnTo>
                  <a:pt x="11107738" y="255172"/>
                </a:lnTo>
                <a:close/>
                <a:moveTo>
                  <a:pt x="10755313" y="214314"/>
                </a:moveTo>
                <a:lnTo>
                  <a:pt x="10745391" y="239079"/>
                </a:lnTo>
                <a:lnTo>
                  <a:pt x="10735469" y="261484"/>
                </a:lnTo>
                <a:lnTo>
                  <a:pt x="10731104" y="271705"/>
                </a:lnTo>
                <a:lnTo>
                  <a:pt x="10726341" y="281140"/>
                </a:lnTo>
                <a:lnTo>
                  <a:pt x="10721976" y="289788"/>
                </a:lnTo>
                <a:lnTo>
                  <a:pt x="10717213" y="296863"/>
                </a:lnTo>
                <a:lnTo>
                  <a:pt x="10721976" y="282318"/>
                </a:lnTo>
                <a:lnTo>
                  <a:pt x="10726738" y="268560"/>
                </a:lnTo>
                <a:lnTo>
                  <a:pt x="10731500" y="257161"/>
                </a:lnTo>
                <a:lnTo>
                  <a:pt x="10736660" y="246547"/>
                </a:lnTo>
                <a:lnTo>
                  <a:pt x="10741026" y="237113"/>
                </a:lnTo>
                <a:lnTo>
                  <a:pt x="10745391" y="228464"/>
                </a:lnTo>
                <a:lnTo>
                  <a:pt x="10750550" y="220996"/>
                </a:lnTo>
                <a:close/>
                <a:moveTo>
                  <a:pt x="7175500" y="214313"/>
                </a:moveTo>
                <a:lnTo>
                  <a:pt x="7184813" y="217904"/>
                </a:lnTo>
                <a:lnTo>
                  <a:pt x="7192963" y="365126"/>
                </a:lnTo>
                <a:close/>
                <a:moveTo>
                  <a:pt x="11357769" y="203200"/>
                </a:moveTo>
                <a:lnTo>
                  <a:pt x="11355785" y="208726"/>
                </a:lnTo>
                <a:lnTo>
                  <a:pt x="11354991" y="213858"/>
                </a:lnTo>
                <a:lnTo>
                  <a:pt x="11354991" y="218595"/>
                </a:lnTo>
                <a:lnTo>
                  <a:pt x="11355785" y="222936"/>
                </a:lnTo>
                <a:lnTo>
                  <a:pt x="11357372" y="227673"/>
                </a:lnTo>
                <a:lnTo>
                  <a:pt x="11359357" y="231620"/>
                </a:lnTo>
                <a:lnTo>
                  <a:pt x="11361738" y="235567"/>
                </a:lnTo>
                <a:lnTo>
                  <a:pt x="11364913" y="239908"/>
                </a:lnTo>
                <a:lnTo>
                  <a:pt x="11370866" y="248986"/>
                </a:lnTo>
                <a:lnTo>
                  <a:pt x="11374041" y="254118"/>
                </a:lnTo>
                <a:lnTo>
                  <a:pt x="11377216" y="259249"/>
                </a:lnTo>
                <a:lnTo>
                  <a:pt x="11380391" y="265170"/>
                </a:lnTo>
                <a:lnTo>
                  <a:pt x="11383169" y="271091"/>
                </a:lnTo>
                <a:lnTo>
                  <a:pt x="11385154" y="278195"/>
                </a:lnTo>
                <a:lnTo>
                  <a:pt x="11387138" y="285694"/>
                </a:lnTo>
                <a:lnTo>
                  <a:pt x="11348244" y="347663"/>
                </a:lnTo>
                <a:lnTo>
                  <a:pt x="11340307" y="323192"/>
                </a:lnTo>
                <a:lnTo>
                  <a:pt x="11337529" y="312140"/>
                </a:lnTo>
                <a:lnTo>
                  <a:pt x="11334750" y="301089"/>
                </a:lnTo>
                <a:lnTo>
                  <a:pt x="11332369" y="290431"/>
                </a:lnTo>
                <a:lnTo>
                  <a:pt x="11330782" y="280958"/>
                </a:lnTo>
                <a:lnTo>
                  <a:pt x="11329988" y="271091"/>
                </a:lnTo>
                <a:lnTo>
                  <a:pt x="11329988" y="262406"/>
                </a:lnTo>
                <a:lnTo>
                  <a:pt x="11330385" y="253723"/>
                </a:lnTo>
                <a:lnTo>
                  <a:pt x="11331179" y="245434"/>
                </a:lnTo>
                <a:lnTo>
                  <a:pt x="11333560" y="237934"/>
                </a:lnTo>
                <a:lnTo>
                  <a:pt x="11336338" y="230435"/>
                </a:lnTo>
                <a:lnTo>
                  <a:pt x="11339910" y="223331"/>
                </a:lnTo>
                <a:lnTo>
                  <a:pt x="11345069" y="216225"/>
                </a:lnTo>
                <a:lnTo>
                  <a:pt x="11350626" y="209911"/>
                </a:lnTo>
                <a:close/>
                <a:moveTo>
                  <a:pt x="10971213" y="150813"/>
                </a:moveTo>
                <a:lnTo>
                  <a:pt x="10945755" y="240111"/>
                </a:lnTo>
                <a:lnTo>
                  <a:pt x="10926763" y="285751"/>
                </a:lnTo>
                <a:close/>
                <a:moveTo>
                  <a:pt x="8002588" y="149225"/>
                </a:moveTo>
                <a:lnTo>
                  <a:pt x="7977969" y="261938"/>
                </a:lnTo>
                <a:lnTo>
                  <a:pt x="7978360" y="251297"/>
                </a:lnTo>
                <a:lnTo>
                  <a:pt x="7978360" y="241051"/>
                </a:lnTo>
                <a:lnTo>
                  <a:pt x="7977969" y="220952"/>
                </a:lnTo>
                <a:lnTo>
                  <a:pt x="7977188" y="202035"/>
                </a:lnTo>
                <a:lnTo>
                  <a:pt x="7977188" y="193365"/>
                </a:lnTo>
                <a:lnTo>
                  <a:pt x="7977188" y="184695"/>
                </a:lnTo>
                <a:lnTo>
                  <a:pt x="7977579" y="177207"/>
                </a:lnTo>
                <a:lnTo>
                  <a:pt x="7979142" y="170901"/>
                </a:lnTo>
                <a:lnTo>
                  <a:pt x="7980314" y="164595"/>
                </a:lnTo>
                <a:lnTo>
                  <a:pt x="7983049" y="159078"/>
                </a:lnTo>
                <a:lnTo>
                  <a:pt x="7984612" y="157107"/>
                </a:lnTo>
                <a:lnTo>
                  <a:pt x="7986566" y="155137"/>
                </a:lnTo>
                <a:lnTo>
                  <a:pt x="7988520" y="153167"/>
                </a:lnTo>
                <a:lnTo>
                  <a:pt x="7990865" y="152378"/>
                </a:lnTo>
                <a:lnTo>
                  <a:pt x="7993600" y="150802"/>
                </a:lnTo>
                <a:lnTo>
                  <a:pt x="7995945" y="150013"/>
                </a:lnTo>
                <a:lnTo>
                  <a:pt x="7999462" y="149619"/>
                </a:lnTo>
                <a:close/>
                <a:moveTo>
                  <a:pt x="6637005" y="96838"/>
                </a:moveTo>
                <a:lnTo>
                  <a:pt x="6669088" y="188913"/>
                </a:lnTo>
                <a:lnTo>
                  <a:pt x="6662590" y="186954"/>
                </a:lnTo>
                <a:lnTo>
                  <a:pt x="6656905" y="183820"/>
                </a:lnTo>
                <a:lnTo>
                  <a:pt x="6653656" y="182253"/>
                </a:lnTo>
                <a:lnTo>
                  <a:pt x="6651219" y="181077"/>
                </a:lnTo>
                <a:lnTo>
                  <a:pt x="6649189" y="178726"/>
                </a:lnTo>
                <a:lnTo>
                  <a:pt x="6647158" y="176376"/>
                </a:lnTo>
                <a:lnTo>
                  <a:pt x="6645128" y="173241"/>
                </a:lnTo>
                <a:lnTo>
                  <a:pt x="6642691" y="170498"/>
                </a:lnTo>
                <a:lnTo>
                  <a:pt x="6641473" y="166580"/>
                </a:lnTo>
                <a:lnTo>
                  <a:pt x="6639442" y="161878"/>
                </a:lnTo>
                <a:lnTo>
                  <a:pt x="6636599" y="150908"/>
                </a:lnTo>
                <a:lnTo>
                  <a:pt x="6634163" y="136411"/>
                </a:lnTo>
                <a:close/>
                <a:moveTo>
                  <a:pt x="10833057" y="80963"/>
                </a:moveTo>
                <a:lnTo>
                  <a:pt x="10831463" y="85299"/>
                </a:lnTo>
                <a:lnTo>
                  <a:pt x="10830267" y="89240"/>
                </a:lnTo>
                <a:lnTo>
                  <a:pt x="10828273" y="98306"/>
                </a:lnTo>
                <a:lnTo>
                  <a:pt x="10827874" y="107371"/>
                </a:lnTo>
                <a:lnTo>
                  <a:pt x="10828273" y="116436"/>
                </a:lnTo>
                <a:lnTo>
                  <a:pt x="10829469" y="126289"/>
                </a:lnTo>
                <a:lnTo>
                  <a:pt x="10831064" y="135748"/>
                </a:lnTo>
                <a:lnTo>
                  <a:pt x="10835051" y="155850"/>
                </a:lnTo>
                <a:lnTo>
                  <a:pt x="10839436" y="177527"/>
                </a:lnTo>
                <a:lnTo>
                  <a:pt x="10841031" y="188957"/>
                </a:lnTo>
                <a:lnTo>
                  <a:pt x="10842227" y="200387"/>
                </a:lnTo>
                <a:lnTo>
                  <a:pt x="10842626" y="213000"/>
                </a:lnTo>
                <a:lnTo>
                  <a:pt x="10842227" y="225612"/>
                </a:lnTo>
                <a:lnTo>
                  <a:pt x="10840633" y="238618"/>
                </a:lnTo>
                <a:lnTo>
                  <a:pt x="10839436" y="245319"/>
                </a:lnTo>
                <a:lnTo>
                  <a:pt x="10838240" y="252413"/>
                </a:lnTo>
                <a:lnTo>
                  <a:pt x="10831861" y="241377"/>
                </a:lnTo>
                <a:lnTo>
                  <a:pt x="10825881" y="231524"/>
                </a:lnTo>
                <a:lnTo>
                  <a:pt x="10820299" y="223247"/>
                </a:lnTo>
                <a:lnTo>
                  <a:pt x="10814718" y="216152"/>
                </a:lnTo>
                <a:lnTo>
                  <a:pt x="10809136" y="209452"/>
                </a:lnTo>
                <a:lnTo>
                  <a:pt x="10803953" y="204328"/>
                </a:lnTo>
                <a:lnTo>
                  <a:pt x="10798371" y="201175"/>
                </a:lnTo>
                <a:lnTo>
                  <a:pt x="10793189" y="198023"/>
                </a:lnTo>
                <a:lnTo>
                  <a:pt x="10788404" y="196446"/>
                </a:lnTo>
                <a:lnTo>
                  <a:pt x="10783620" y="196052"/>
                </a:lnTo>
                <a:lnTo>
                  <a:pt x="10778437" y="196052"/>
                </a:lnTo>
                <a:lnTo>
                  <a:pt x="10774051" y="197628"/>
                </a:lnTo>
                <a:lnTo>
                  <a:pt x="10768868" y="199993"/>
                </a:lnTo>
                <a:lnTo>
                  <a:pt x="10764483" y="203540"/>
                </a:lnTo>
                <a:lnTo>
                  <a:pt x="10759699" y="207876"/>
                </a:lnTo>
                <a:lnTo>
                  <a:pt x="10755313" y="213394"/>
                </a:lnTo>
                <a:lnTo>
                  <a:pt x="10763685" y="192111"/>
                </a:lnTo>
                <a:lnTo>
                  <a:pt x="10772855" y="170827"/>
                </a:lnTo>
                <a:lnTo>
                  <a:pt x="10782025" y="149543"/>
                </a:lnTo>
                <a:lnTo>
                  <a:pt x="10791594" y="130624"/>
                </a:lnTo>
                <a:lnTo>
                  <a:pt x="10796777" y="121560"/>
                </a:lnTo>
                <a:lnTo>
                  <a:pt x="10801561" y="113677"/>
                </a:lnTo>
                <a:lnTo>
                  <a:pt x="10806345" y="106188"/>
                </a:lnTo>
                <a:lnTo>
                  <a:pt x="10811528" y="99094"/>
                </a:lnTo>
                <a:lnTo>
                  <a:pt x="10817110" y="92787"/>
                </a:lnTo>
                <a:lnTo>
                  <a:pt x="10822293" y="88058"/>
                </a:lnTo>
                <a:lnTo>
                  <a:pt x="10827874" y="83722"/>
                </a:lnTo>
                <a:close/>
                <a:moveTo>
                  <a:pt x="7592219" y="44450"/>
                </a:moveTo>
                <a:lnTo>
                  <a:pt x="7596001" y="44847"/>
                </a:lnTo>
                <a:lnTo>
                  <a:pt x="7599363" y="46037"/>
                </a:lnTo>
                <a:lnTo>
                  <a:pt x="7595581" y="46832"/>
                </a:lnTo>
                <a:lnTo>
                  <a:pt x="7591799" y="47625"/>
                </a:lnTo>
                <a:lnTo>
                  <a:pt x="7588437" y="47625"/>
                </a:lnTo>
                <a:lnTo>
                  <a:pt x="7585075" y="46832"/>
                </a:lnTo>
                <a:lnTo>
                  <a:pt x="7588437" y="44847"/>
                </a:lnTo>
                <a:close/>
                <a:moveTo>
                  <a:pt x="7639498" y="25400"/>
                </a:moveTo>
                <a:lnTo>
                  <a:pt x="7642646" y="25400"/>
                </a:lnTo>
                <a:lnTo>
                  <a:pt x="7645007" y="26574"/>
                </a:lnTo>
                <a:lnTo>
                  <a:pt x="7645401" y="53569"/>
                </a:lnTo>
                <a:lnTo>
                  <a:pt x="7645401" y="74304"/>
                </a:lnTo>
                <a:lnTo>
                  <a:pt x="7645007" y="89954"/>
                </a:lnTo>
                <a:lnTo>
                  <a:pt x="7643827" y="100517"/>
                </a:lnTo>
                <a:lnTo>
                  <a:pt x="7643433" y="104038"/>
                </a:lnTo>
                <a:lnTo>
                  <a:pt x="7643040" y="105994"/>
                </a:lnTo>
                <a:lnTo>
                  <a:pt x="7641859" y="107559"/>
                </a:lnTo>
                <a:lnTo>
                  <a:pt x="7641072" y="107950"/>
                </a:lnTo>
                <a:lnTo>
                  <a:pt x="7639892" y="107950"/>
                </a:lnTo>
                <a:lnTo>
                  <a:pt x="7638318" y="106776"/>
                </a:lnTo>
                <a:lnTo>
                  <a:pt x="7635957" y="102864"/>
                </a:lnTo>
                <a:lnTo>
                  <a:pt x="7632809" y="96604"/>
                </a:lnTo>
                <a:lnTo>
                  <a:pt x="7628874" y="88780"/>
                </a:lnTo>
                <a:lnTo>
                  <a:pt x="7624939" y="80564"/>
                </a:lnTo>
                <a:lnTo>
                  <a:pt x="7621005" y="71957"/>
                </a:lnTo>
                <a:lnTo>
                  <a:pt x="7615889" y="63350"/>
                </a:lnTo>
                <a:lnTo>
                  <a:pt x="7610774" y="55916"/>
                </a:lnTo>
                <a:lnTo>
                  <a:pt x="7608019" y="52395"/>
                </a:lnTo>
                <a:lnTo>
                  <a:pt x="7605265" y="50048"/>
                </a:lnTo>
                <a:lnTo>
                  <a:pt x="7602511" y="47700"/>
                </a:lnTo>
                <a:lnTo>
                  <a:pt x="7599363" y="46135"/>
                </a:lnTo>
                <a:lnTo>
                  <a:pt x="7605265" y="43006"/>
                </a:lnTo>
                <a:lnTo>
                  <a:pt x="7610774" y="39484"/>
                </a:lnTo>
                <a:lnTo>
                  <a:pt x="7622578" y="32051"/>
                </a:lnTo>
                <a:lnTo>
                  <a:pt x="7628481" y="28921"/>
                </a:lnTo>
                <a:lnTo>
                  <a:pt x="7633990" y="26574"/>
                </a:lnTo>
                <a:lnTo>
                  <a:pt x="7637138" y="26182"/>
                </a:lnTo>
                <a:close/>
                <a:moveTo>
                  <a:pt x="7511163" y="0"/>
                </a:moveTo>
                <a:lnTo>
                  <a:pt x="7519100" y="24208"/>
                </a:lnTo>
                <a:lnTo>
                  <a:pt x="7525052" y="44446"/>
                </a:lnTo>
                <a:lnTo>
                  <a:pt x="7529021" y="61114"/>
                </a:lnTo>
                <a:lnTo>
                  <a:pt x="7530211" y="68256"/>
                </a:lnTo>
                <a:lnTo>
                  <a:pt x="7531005" y="75399"/>
                </a:lnTo>
                <a:lnTo>
                  <a:pt x="7531005" y="81352"/>
                </a:lnTo>
                <a:lnTo>
                  <a:pt x="7531005" y="86908"/>
                </a:lnTo>
                <a:lnTo>
                  <a:pt x="7531005" y="92067"/>
                </a:lnTo>
                <a:lnTo>
                  <a:pt x="7530211" y="97226"/>
                </a:lnTo>
                <a:lnTo>
                  <a:pt x="7529021" y="101591"/>
                </a:lnTo>
                <a:lnTo>
                  <a:pt x="7527434" y="106353"/>
                </a:lnTo>
                <a:lnTo>
                  <a:pt x="7525449" y="110719"/>
                </a:lnTo>
                <a:lnTo>
                  <a:pt x="7523068" y="115480"/>
                </a:lnTo>
                <a:lnTo>
                  <a:pt x="7517909" y="124608"/>
                </a:lnTo>
                <a:lnTo>
                  <a:pt x="7511163" y="134529"/>
                </a:lnTo>
                <a:lnTo>
                  <a:pt x="7503623" y="146434"/>
                </a:lnTo>
                <a:lnTo>
                  <a:pt x="7495289" y="159926"/>
                </a:lnTo>
                <a:lnTo>
                  <a:pt x="7485368" y="176594"/>
                </a:lnTo>
                <a:lnTo>
                  <a:pt x="7475446" y="196436"/>
                </a:lnTo>
                <a:lnTo>
                  <a:pt x="7470287" y="207944"/>
                </a:lnTo>
                <a:lnTo>
                  <a:pt x="7464731" y="220246"/>
                </a:lnTo>
                <a:lnTo>
                  <a:pt x="7459176" y="233739"/>
                </a:lnTo>
                <a:lnTo>
                  <a:pt x="7453620" y="248422"/>
                </a:lnTo>
                <a:lnTo>
                  <a:pt x="7504416" y="348822"/>
                </a:lnTo>
                <a:lnTo>
                  <a:pt x="7500845" y="350807"/>
                </a:lnTo>
                <a:lnTo>
                  <a:pt x="7496479" y="351600"/>
                </a:lnTo>
                <a:lnTo>
                  <a:pt x="7492908" y="352791"/>
                </a:lnTo>
                <a:lnTo>
                  <a:pt x="7489733" y="352791"/>
                </a:lnTo>
                <a:lnTo>
                  <a:pt x="7481796" y="352393"/>
                </a:lnTo>
                <a:lnTo>
                  <a:pt x="7475049" y="351203"/>
                </a:lnTo>
                <a:lnTo>
                  <a:pt x="7471478" y="351203"/>
                </a:lnTo>
                <a:lnTo>
                  <a:pt x="7467906" y="351203"/>
                </a:lnTo>
                <a:lnTo>
                  <a:pt x="7464335" y="352393"/>
                </a:lnTo>
                <a:lnTo>
                  <a:pt x="7460366" y="353584"/>
                </a:lnTo>
                <a:lnTo>
                  <a:pt x="7456794" y="355568"/>
                </a:lnTo>
                <a:lnTo>
                  <a:pt x="7452826" y="359140"/>
                </a:lnTo>
                <a:lnTo>
                  <a:pt x="7448461" y="363505"/>
                </a:lnTo>
                <a:lnTo>
                  <a:pt x="7444492" y="369458"/>
                </a:lnTo>
                <a:lnTo>
                  <a:pt x="7450445" y="382157"/>
                </a:lnTo>
                <a:lnTo>
                  <a:pt x="7457191" y="392871"/>
                </a:lnTo>
                <a:lnTo>
                  <a:pt x="7463144" y="402396"/>
                </a:lnTo>
                <a:lnTo>
                  <a:pt x="7469494" y="409539"/>
                </a:lnTo>
                <a:lnTo>
                  <a:pt x="7475446" y="415491"/>
                </a:lnTo>
                <a:lnTo>
                  <a:pt x="7478621" y="417475"/>
                </a:lnTo>
                <a:lnTo>
                  <a:pt x="7481399" y="419460"/>
                </a:lnTo>
                <a:lnTo>
                  <a:pt x="7484574" y="421047"/>
                </a:lnTo>
                <a:lnTo>
                  <a:pt x="7487352" y="421840"/>
                </a:lnTo>
                <a:lnTo>
                  <a:pt x="7490130" y="423031"/>
                </a:lnTo>
                <a:lnTo>
                  <a:pt x="7492908" y="423428"/>
                </a:lnTo>
                <a:lnTo>
                  <a:pt x="7496082" y="424221"/>
                </a:lnTo>
                <a:lnTo>
                  <a:pt x="7499257" y="423428"/>
                </a:lnTo>
                <a:lnTo>
                  <a:pt x="7504813" y="422635"/>
                </a:lnTo>
                <a:lnTo>
                  <a:pt x="7510766" y="419856"/>
                </a:lnTo>
                <a:lnTo>
                  <a:pt x="7516322" y="416285"/>
                </a:lnTo>
                <a:lnTo>
                  <a:pt x="7521878" y="412316"/>
                </a:lnTo>
                <a:lnTo>
                  <a:pt x="7527434" y="406761"/>
                </a:lnTo>
                <a:lnTo>
                  <a:pt x="7532989" y="400808"/>
                </a:lnTo>
                <a:lnTo>
                  <a:pt x="7538148" y="393665"/>
                </a:lnTo>
                <a:lnTo>
                  <a:pt x="7543704" y="386125"/>
                </a:lnTo>
                <a:lnTo>
                  <a:pt x="7548863" y="377395"/>
                </a:lnTo>
                <a:lnTo>
                  <a:pt x="7553626" y="369061"/>
                </a:lnTo>
                <a:lnTo>
                  <a:pt x="7558785" y="359140"/>
                </a:lnTo>
                <a:lnTo>
                  <a:pt x="7568309" y="339695"/>
                </a:lnTo>
                <a:lnTo>
                  <a:pt x="7577437" y="319456"/>
                </a:lnTo>
                <a:lnTo>
                  <a:pt x="7586167" y="298027"/>
                </a:lnTo>
                <a:lnTo>
                  <a:pt x="7594104" y="277788"/>
                </a:lnTo>
                <a:lnTo>
                  <a:pt x="7608788" y="239691"/>
                </a:lnTo>
                <a:lnTo>
                  <a:pt x="7611566" y="244850"/>
                </a:lnTo>
                <a:lnTo>
                  <a:pt x="7613153" y="250803"/>
                </a:lnTo>
                <a:lnTo>
                  <a:pt x="7614343" y="257946"/>
                </a:lnTo>
                <a:lnTo>
                  <a:pt x="7615534" y="265486"/>
                </a:lnTo>
                <a:lnTo>
                  <a:pt x="7617121" y="282550"/>
                </a:lnTo>
                <a:lnTo>
                  <a:pt x="7617915" y="301201"/>
                </a:lnTo>
                <a:lnTo>
                  <a:pt x="7617915" y="320646"/>
                </a:lnTo>
                <a:lnTo>
                  <a:pt x="7617518" y="341679"/>
                </a:lnTo>
                <a:lnTo>
                  <a:pt x="7617518" y="362315"/>
                </a:lnTo>
                <a:lnTo>
                  <a:pt x="7617518" y="382157"/>
                </a:lnTo>
                <a:lnTo>
                  <a:pt x="7618709" y="400808"/>
                </a:lnTo>
                <a:lnTo>
                  <a:pt x="7619899" y="417872"/>
                </a:lnTo>
                <a:lnTo>
                  <a:pt x="7621090" y="425412"/>
                </a:lnTo>
                <a:lnTo>
                  <a:pt x="7622677" y="432159"/>
                </a:lnTo>
                <a:lnTo>
                  <a:pt x="7624265" y="438111"/>
                </a:lnTo>
                <a:lnTo>
                  <a:pt x="7626249" y="443270"/>
                </a:lnTo>
                <a:lnTo>
                  <a:pt x="7629027" y="447238"/>
                </a:lnTo>
                <a:lnTo>
                  <a:pt x="7632202" y="450810"/>
                </a:lnTo>
                <a:lnTo>
                  <a:pt x="7633789" y="452001"/>
                </a:lnTo>
                <a:lnTo>
                  <a:pt x="7635376" y="452794"/>
                </a:lnTo>
                <a:lnTo>
                  <a:pt x="7637361" y="453588"/>
                </a:lnTo>
                <a:lnTo>
                  <a:pt x="7639345" y="453985"/>
                </a:lnTo>
                <a:lnTo>
                  <a:pt x="7641726" y="453588"/>
                </a:lnTo>
                <a:lnTo>
                  <a:pt x="7643710" y="453588"/>
                </a:lnTo>
                <a:lnTo>
                  <a:pt x="7649266" y="451207"/>
                </a:lnTo>
                <a:lnTo>
                  <a:pt x="7654822" y="448429"/>
                </a:lnTo>
                <a:lnTo>
                  <a:pt x="7661568" y="443667"/>
                </a:lnTo>
                <a:lnTo>
                  <a:pt x="7665934" y="440889"/>
                </a:lnTo>
                <a:lnTo>
                  <a:pt x="7670299" y="437318"/>
                </a:lnTo>
                <a:lnTo>
                  <a:pt x="7674268" y="433746"/>
                </a:lnTo>
                <a:lnTo>
                  <a:pt x="7678236" y="429777"/>
                </a:lnTo>
                <a:lnTo>
                  <a:pt x="7681411" y="426206"/>
                </a:lnTo>
                <a:lnTo>
                  <a:pt x="7684189" y="421840"/>
                </a:lnTo>
                <a:lnTo>
                  <a:pt x="7689745" y="413507"/>
                </a:lnTo>
                <a:lnTo>
                  <a:pt x="7694507" y="404380"/>
                </a:lnTo>
                <a:lnTo>
                  <a:pt x="7698079" y="394855"/>
                </a:lnTo>
                <a:lnTo>
                  <a:pt x="7700460" y="384934"/>
                </a:lnTo>
                <a:lnTo>
                  <a:pt x="7702444" y="375014"/>
                </a:lnTo>
                <a:lnTo>
                  <a:pt x="7703634" y="364299"/>
                </a:lnTo>
                <a:lnTo>
                  <a:pt x="7704031" y="353584"/>
                </a:lnTo>
                <a:lnTo>
                  <a:pt x="7704031" y="342473"/>
                </a:lnTo>
                <a:lnTo>
                  <a:pt x="7703634" y="331361"/>
                </a:lnTo>
                <a:lnTo>
                  <a:pt x="7702444" y="320250"/>
                </a:lnTo>
                <a:lnTo>
                  <a:pt x="7700857" y="308742"/>
                </a:lnTo>
                <a:lnTo>
                  <a:pt x="7697682" y="285725"/>
                </a:lnTo>
                <a:lnTo>
                  <a:pt x="7689745" y="242469"/>
                </a:lnTo>
                <a:lnTo>
                  <a:pt x="7686967" y="221833"/>
                </a:lnTo>
                <a:lnTo>
                  <a:pt x="7685776" y="211913"/>
                </a:lnTo>
                <a:lnTo>
                  <a:pt x="7685379" y="202389"/>
                </a:lnTo>
                <a:lnTo>
                  <a:pt x="7684983" y="193658"/>
                </a:lnTo>
                <a:lnTo>
                  <a:pt x="7685379" y="185324"/>
                </a:lnTo>
                <a:lnTo>
                  <a:pt x="7686173" y="177784"/>
                </a:lnTo>
                <a:lnTo>
                  <a:pt x="7687761" y="170641"/>
                </a:lnTo>
                <a:lnTo>
                  <a:pt x="7690538" y="163895"/>
                </a:lnTo>
                <a:lnTo>
                  <a:pt x="7694110" y="157942"/>
                </a:lnTo>
                <a:lnTo>
                  <a:pt x="7696094" y="155164"/>
                </a:lnTo>
                <a:lnTo>
                  <a:pt x="7698079" y="152784"/>
                </a:lnTo>
                <a:lnTo>
                  <a:pt x="7700460" y="150799"/>
                </a:lnTo>
                <a:lnTo>
                  <a:pt x="7703238" y="148815"/>
                </a:lnTo>
                <a:lnTo>
                  <a:pt x="7747685" y="328980"/>
                </a:lnTo>
                <a:lnTo>
                  <a:pt x="7755225" y="316678"/>
                </a:lnTo>
                <a:lnTo>
                  <a:pt x="7762368" y="305963"/>
                </a:lnTo>
                <a:lnTo>
                  <a:pt x="7769511" y="296439"/>
                </a:lnTo>
                <a:lnTo>
                  <a:pt x="7775861" y="288900"/>
                </a:lnTo>
                <a:lnTo>
                  <a:pt x="7783004" y="281756"/>
                </a:lnTo>
                <a:lnTo>
                  <a:pt x="7789751" y="276994"/>
                </a:lnTo>
                <a:lnTo>
                  <a:pt x="7796100" y="272232"/>
                </a:lnTo>
                <a:lnTo>
                  <a:pt x="7803244" y="268661"/>
                </a:lnTo>
                <a:lnTo>
                  <a:pt x="7809196" y="266677"/>
                </a:lnTo>
                <a:lnTo>
                  <a:pt x="7815943" y="265089"/>
                </a:lnTo>
                <a:lnTo>
                  <a:pt x="7822292" y="264692"/>
                </a:lnTo>
                <a:lnTo>
                  <a:pt x="7828642" y="265089"/>
                </a:lnTo>
                <a:lnTo>
                  <a:pt x="7834991" y="266279"/>
                </a:lnTo>
                <a:lnTo>
                  <a:pt x="7841341" y="267867"/>
                </a:lnTo>
                <a:lnTo>
                  <a:pt x="7847294" y="269851"/>
                </a:lnTo>
                <a:lnTo>
                  <a:pt x="7853246" y="272629"/>
                </a:lnTo>
                <a:lnTo>
                  <a:pt x="7859199" y="276201"/>
                </a:lnTo>
                <a:lnTo>
                  <a:pt x="7865549" y="279772"/>
                </a:lnTo>
                <a:lnTo>
                  <a:pt x="7877454" y="288105"/>
                </a:lnTo>
                <a:lnTo>
                  <a:pt x="7889757" y="297630"/>
                </a:lnTo>
                <a:lnTo>
                  <a:pt x="7902059" y="306757"/>
                </a:lnTo>
                <a:lnTo>
                  <a:pt x="7913568" y="316282"/>
                </a:lnTo>
                <a:lnTo>
                  <a:pt x="7925473" y="324218"/>
                </a:lnTo>
                <a:lnTo>
                  <a:pt x="7931823" y="328583"/>
                </a:lnTo>
                <a:lnTo>
                  <a:pt x="7937775" y="331361"/>
                </a:lnTo>
                <a:lnTo>
                  <a:pt x="7943728" y="334536"/>
                </a:lnTo>
                <a:lnTo>
                  <a:pt x="7950078" y="336917"/>
                </a:lnTo>
                <a:lnTo>
                  <a:pt x="7955634" y="331361"/>
                </a:lnTo>
                <a:lnTo>
                  <a:pt x="7959999" y="325409"/>
                </a:lnTo>
                <a:lnTo>
                  <a:pt x="7963967" y="319456"/>
                </a:lnTo>
                <a:lnTo>
                  <a:pt x="7967142" y="312710"/>
                </a:lnTo>
                <a:lnTo>
                  <a:pt x="7970317" y="305567"/>
                </a:lnTo>
                <a:lnTo>
                  <a:pt x="7972698" y="299217"/>
                </a:lnTo>
                <a:lnTo>
                  <a:pt x="7974682" y="292074"/>
                </a:lnTo>
                <a:lnTo>
                  <a:pt x="7976270" y="284534"/>
                </a:lnTo>
                <a:lnTo>
                  <a:pt x="7980635" y="288900"/>
                </a:lnTo>
                <a:lnTo>
                  <a:pt x="7985397" y="292471"/>
                </a:lnTo>
                <a:lnTo>
                  <a:pt x="7989763" y="295645"/>
                </a:lnTo>
                <a:lnTo>
                  <a:pt x="7994525" y="297630"/>
                </a:lnTo>
                <a:lnTo>
                  <a:pt x="7998890" y="298423"/>
                </a:lnTo>
                <a:lnTo>
                  <a:pt x="8003652" y="299217"/>
                </a:lnTo>
                <a:lnTo>
                  <a:pt x="8008018" y="298423"/>
                </a:lnTo>
                <a:lnTo>
                  <a:pt x="8012780" y="298027"/>
                </a:lnTo>
                <a:lnTo>
                  <a:pt x="8009208" y="251596"/>
                </a:lnTo>
                <a:lnTo>
                  <a:pt x="8008811" y="238898"/>
                </a:lnTo>
                <a:lnTo>
                  <a:pt x="8008811" y="228183"/>
                </a:lnTo>
                <a:lnTo>
                  <a:pt x="8009208" y="220246"/>
                </a:lnTo>
                <a:lnTo>
                  <a:pt x="8010002" y="214690"/>
                </a:lnTo>
                <a:lnTo>
                  <a:pt x="8011589" y="211516"/>
                </a:lnTo>
                <a:lnTo>
                  <a:pt x="8011986" y="210325"/>
                </a:lnTo>
                <a:lnTo>
                  <a:pt x="8012780" y="209928"/>
                </a:lnTo>
                <a:lnTo>
                  <a:pt x="8013573" y="210325"/>
                </a:lnTo>
                <a:lnTo>
                  <a:pt x="8014764" y="211119"/>
                </a:lnTo>
                <a:lnTo>
                  <a:pt x="8016748" y="213500"/>
                </a:lnTo>
                <a:lnTo>
                  <a:pt x="8019129" y="217468"/>
                </a:lnTo>
                <a:lnTo>
                  <a:pt x="8021907" y="223024"/>
                </a:lnTo>
                <a:lnTo>
                  <a:pt x="8027463" y="238898"/>
                </a:lnTo>
                <a:lnTo>
                  <a:pt x="8033813" y="258739"/>
                </a:lnTo>
                <a:lnTo>
                  <a:pt x="8040956" y="281360"/>
                </a:lnTo>
                <a:lnTo>
                  <a:pt x="8050084" y="272232"/>
                </a:lnTo>
                <a:lnTo>
                  <a:pt x="8059211" y="262311"/>
                </a:lnTo>
                <a:lnTo>
                  <a:pt x="8068735" y="250803"/>
                </a:lnTo>
                <a:lnTo>
                  <a:pt x="8077863" y="238898"/>
                </a:lnTo>
                <a:lnTo>
                  <a:pt x="8095721" y="215087"/>
                </a:lnTo>
                <a:lnTo>
                  <a:pt x="8104849" y="203579"/>
                </a:lnTo>
                <a:lnTo>
                  <a:pt x="8113183" y="192467"/>
                </a:lnTo>
                <a:lnTo>
                  <a:pt x="8121913" y="182150"/>
                </a:lnTo>
                <a:lnTo>
                  <a:pt x="8130247" y="173419"/>
                </a:lnTo>
                <a:lnTo>
                  <a:pt x="8134612" y="169848"/>
                </a:lnTo>
                <a:lnTo>
                  <a:pt x="8138581" y="166673"/>
                </a:lnTo>
                <a:lnTo>
                  <a:pt x="8142549" y="163895"/>
                </a:lnTo>
                <a:lnTo>
                  <a:pt x="8146121" y="161514"/>
                </a:lnTo>
                <a:lnTo>
                  <a:pt x="8150486" y="159926"/>
                </a:lnTo>
                <a:lnTo>
                  <a:pt x="8154455" y="158736"/>
                </a:lnTo>
                <a:lnTo>
                  <a:pt x="8158026" y="158339"/>
                </a:lnTo>
                <a:lnTo>
                  <a:pt x="8161995" y="158736"/>
                </a:lnTo>
                <a:lnTo>
                  <a:pt x="8165567" y="159926"/>
                </a:lnTo>
                <a:lnTo>
                  <a:pt x="8169138" y="161514"/>
                </a:lnTo>
                <a:lnTo>
                  <a:pt x="8172710" y="163895"/>
                </a:lnTo>
                <a:lnTo>
                  <a:pt x="8176282" y="167467"/>
                </a:lnTo>
                <a:lnTo>
                  <a:pt x="8175091" y="171038"/>
                </a:lnTo>
                <a:lnTo>
                  <a:pt x="8174694" y="175007"/>
                </a:lnTo>
                <a:lnTo>
                  <a:pt x="8173900" y="183340"/>
                </a:lnTo>
                <a:lnTo>
                  <a:pt x="8174694" y="192467"/>
                </a:lnTo>
                <a:lnTo>
                  <a:pt x="8175488" y="201594"/>
                </a:lnTo>
                <a:lnTo>
                  <a:pt x="8177472" y="211516"/>
                </a:lnTo>
                <a:lnTo>
                  <a:pt x="8180647" y="222230"/>
                </a:lnTo>
                <a:lnTo>
                  <a:pt x="8183822" y="232945"/>
                </a:lnTo>
                <a:lnTo>
                  <a:pt x="8187393" y="244056"/>
                </a:lnTo>
                <a:lnTo>
                  <a:pt x="8202474" y="286915"/>
                </a:lnTo>
                <a:lnTo>
                  <a:pt x="8206045" y="297630"/>
                </a:lnTo>
                <a:lnTo>
                  <a:pt x="8208823" y="307154"/>
                </a:lnTo>
                <a:lnTo>
                  <a:pt x="8210807" y="316282"/>
                </a:lnTo>
                <a:lnTo>
                  <a:pt x="8212395" y="325012"/>
                </a:lnTo>
                <a:lnTo>
                  <a:pt x="8308035" y="213897"/>
                </a:lnTo>
                <a:lnTo>
                  <a:pt x="8304464" y="218659"/>
                </a:lnTo>
                <a:lnTo>
                  <a:pt x="8300495" y="223024"/>
                </a:lnTo>
                <a:lnTo>
                  <a:pt x="8297320" y="228580"/>
                </a:lnTo>
                <a:lnTo>
                  <a:pt x="8294542" y="234136"/>
                </a:lnTo>
                <a:lnTo>
                  <a:pt x="8291368" y="239691"/>
                </a:lnTo>
                <a:lnTo>
                  <a:pt x="8288987" y="246040"/>
                </a:lnTo>
                <a:lnTo>
                  <a:pt x="8283828" y="259137"/>
                </a:lnTo>
                <a:lnTo>
                  <a:pt x="8279859" y="272629"/>
                </a:lnTo>
                <a:lnTo>
                  <a:pt x="8276287" y="287312"/>
                </a:lnTo>
                <a:lnTo>
                  <a:pt x="8273906" y="303186"/>
                </a:lnTo>
                <a:lnTo>
                  <a:pt x="8271128" y="319456"/>
                </a:lnTo>
                <a:lnTo>
                  <a:pt x="8269144" y="336520"/>
                </a:lnTo>
                <a:lnTo>
                  <a:pt x="8267557" y="353584"/>
                </a:lnTo>
                <a:lnTo>
                  <a:pt x="8264779" y="390093"/>
                </a:lnTo>
                <a:lnTo>
                  <a:pt x="8262795" y="427793"/>
                </a:lnTo>
                <a:lnTo>
                  <a:pt x="8260017" y="465096"/>
                </a:lnTo>
                <a:lnTo>
                  <a:pt x="8263191" y="463905"/>
                </a:lnTo>
                <a:lnTo>
                  <a:pt x="8265969" y="461921"/>
                </a:lnTo>
                <a:lnTo>
                  <a:pt x="8272319" y="457556"/>
                </a:lnTo>
                <a:lnTo>
                  <a:pt x="8282240" y="446445"/>
                </a:lnTo>
                <a:lnTo>
                  <a:pt x="8287796" y="438111"/>
                </a:lnTo>
                <a:lnTo>
                  <a:pt x="8293352" y="428984"/>
                </a:lnTo>
                <a:lnTo>
                  <a:pt x="8303670" y="411523"/>
                </a:lnTo>
                <a:lnTo>
                  <a:pt x="8308829" y="402792"/>
                </a:lnTo>
                <a:lnTo>
                  <a:pt x="8313591" y="395253"/>
                </a:lnTo>
                <a:lnTo>
                  <a:pt x="8318750" y="389300"/>
                </a:lnTo>
                <a:lnTo>
                  <a:pt x="8321131" y="386522"/>
                </a:lnTo>
                <a:lnTo>
                  <a:pt x="8324306" y="384538"/>
                </a:lnTo>
                <a:lnTo>
                  <a:pt x="8319941" y="397237"/>
                </a:lnTo>
                <a:lnTo>
                  <a:pt x="8316369" y="409539"/>
                </a:lnTo>
                <a:lnTo>
                  <a:pt x="8325497" y="400411"/>
                </a:lnTo>
                <a:lnTo>
                  <a:pt x="8335021" y="392078"/>
                </a:lnTo>
                <a:lnTo>
                  <a:pt x="8344545" y="384538"/>
                </a:lnTo>
                <a:lnTo>
                  <a:pt x="8349308" y="381363"/>
                </a:lnTo>
                <a:lnTo>
                  <a:pt x="8353673" y="378982"/>
                </a:lnTo>
                <a:lnTo>
                  <a:pt x="8358832" y="376601"/>
                </a:lnTo>
                <a:lnTo>
                  <a:pt x="8363197" y="375014"/>
                </a:lnTo>
                <a:lnTo>
                  <a:pt x="8367960" y="373426"/>
                </a:lnTo>
                <a:lnTo>
                  <a:pt x="8372722" y="372632"/>
                </a:lnTo>
                <a:lnTo>
                  <a:pt x="8377484" y="372632"/>
                </a:lnTo>
                <a:lnTo>
                  <a:pt x="8381849" y="372632"/>
                </a:lnTo>
                <a:lnTo>
                  <a:pt x="8387008" y="373030"/>
                </a:lnTo>
                <a:lnTo>
                  <a:pt x="8391770" y="374617"/>
                </a:lnTo>
                <a:lnTo>
                  <a:pt x="8415582" y="334139"/>
                </a:lnTo>
                <a:lnTo>
                  <a:pt x="8412804" y="327790"/>
                </a:lnTo>
                <a:lnTo>
                  <a:pt x="8410026" y="323027"/>
                </a:lnTo>
                <a:lnTo>
                  <a:pt x="8406851" y="318266"/>
                </a:lnTo>
                <a:lnTo>
                  <a:pt x="8403280" y="314694"/>
                </a:lnTo>
                <a:lnTo>
                  <a:pt x="8399708" y="311916"/>
                </a:lnTo>
                <a:lnTo>
                  <a:pt x="8395739" y="309138"/>
                </a:lnTo>
                <a:lnTo>
                  <a:pt x="8388199" y="305170"/>
                </a:lnTo>
                <a:lnTo>
                  <a:pt x="8390580" y="304773"/>
                </a:lnTo>
                <a:lnTo>
                  <a:pt x="8392962" y="303979"/>
                </a:lnTo>
                <a:lnTo>
                  <a:pt x="8398517" y="301995"/>
                </a:lnTo>
                <a:lnTo>
                  <a:pt x="8405264" y="299217"/>
                </a:lnTo>
                <a:lnTo>
                  <a:pt x="8412010" y="295645"/>
                </a:lnTo>
                <a:lnTo>
                  <a:pt x="8425900" y="288503"/>
                </a:lnTo>
                <a:lnTo>
                  <a:pt x="8434234" y="284931"/>
                </a:lnTo>
                <a:lnTo>
                  <a:pt x="8441774" y="282550"/>
                </a:lnTo>
                <a:lnTo>
                  <a:pt x="8449711" y="280962"/>
                </a:lnTo>
                <a:lnTo>
                  <a:pt x="8453679" y="280169"/>
                </a:lnTo>
                <a:lnTo>
                  <a:pt x="8458044" y="280169"/>
                </a:lnTo>
                <a:lnTo>
                  <a:pt x="8462013" y="280962"/>
                </a:lnTo>
                <a:lnTo>
                  <a:pt x="8465981" y="281756"/>
                </a:lnTo>
                <a:lnTo>
                  <a:pt x="8469553" y="283344"/>
                </a:lnTo>
                <a:lnTo>
                  <a:pt x="8473522" y="284931"/>
                </a:lnTo>
                <a:lnTo>
                  <a:pt x="8477490" y="287312"/>
                </a:lnTo>
                <a:lnTo>
                  <a:pt x="8481855" y="290487"/>
                </a:lnTo>
                <a:lnTo>
                  <a:pt x="8485030" y="294455"/>
                </a:lnTo>
                <a:lnTo>
                  <a:pt x="8489396" y="298423"/>
                </a:lnTo>
                <a:lnTo>
                  <a:pt x="8492967" y="303583"/>
                </a:lnTo>
                <a:lnTo>
                  <a:pt x="8496539" y="309535"/>
                </a:lnTo>
                <a:lnTo>
                  <a:pt x="8499714" y="316282"/>
                </a:lnTo>
                <a:lnTo>
                  <a:pt x="8503285" y="323821"/>
                </a:lnTo>
                <a:lnTo>
                  <a:pt x="8502095" y="338504"/>
                </a:lnTo>
                <a:lnTo>
                  <a:pt x="8499317" y="353188"/>
                </a:lnTo>
                <a:lnTo>
                  <a:pt x="8493761" y="382554"/>
                </a:lnTo>
                <a:lnTo>
                  <a:pt x="8490586" y="396840"/>
                </a:lnTo>
                <a:lnTo>
                  <a:pt x="8488205" y="411523"/>
                </a:lnTo>
                <a:lnTo>
                  <a:pt x="8486221" y="426206"/>
                </a:lnTo>
                <a:lnTo>
                  <a:pt x="8484633" y="441286"/>
                </a:lnTo>
                <a:lnTo>
                  <a:pt x="8480665" y="427793"/>
                </a:lnTo>
                <a:lnTo>
                  <a:pt x="8477093" y="416285"/>
                </a:lnTo>
                <a:lnTo>
                  <a:pt x="8473522" y="407554"/>
                </a:lnTo>
                <a:lnTo>
                  <a:pt x="8469950" y="399617"/>
                </a:lnTo>
                <a:lnTo>
                  <a:pt x="8467172" y="394855"/>
                </a:lnTo>
                <a:lnTo>
                  <a:pt x="8463997" y="391284"/>
                </a:lnTo>
                <a:lnTo>
                  <a:pt x="8462410" y="390093"/>
                </a:lnTo>
                <a:lnTo>
                  <a:pt x="8460822" y="389300"/>
                </a:lnTo>
                <a:lnTo>
                  <a:pt x="8459235" y="389300"/>
                </a:lnTo>
                <a:lnTo>
                  <a:pt x="8458044" y="389300"/>
                </a:lnTo>
                <a:lnTo>
                  <a:pt x="8456457" y="389697"/>
                </a:lnTo>
                <a:lnTo>
                  <a:pt x="8454870" y="390093"/>
                </a:lnTo>
                <a:lnTo>
                  <a:pt x="8452489" y="392871"/>
                </a:lnTo>
                <a:lnTo>
                  <a:pt x="8449711" y="396046"/>
                </a:lnTo>
                <a:lnTo>
                  <a:pt x="8446933" y="401205"/>
                </a:lnTo>
                <a:lnTo>
                  <a:pt x="8444552" y="406761"/>
                </a:lnTo>
                <a:lnTo>
                  <a:pt x="8442170" y="413904"/>
                </a:lnTo>
                <a:lnTo>
                  <a:pt x="8437012" y="429777"/>
                </a:lnTo>
                <a:lnTo>
                  <a:pt x="8442568" y="442079"/>
                </a:lnTo>
                <a:lnTo>
                  <a:pt x="8448123" y="456366"/>
                </a:lnTo>
                <a:lnTo>
                  <a:pt x="8445346" y="450810"/>
                </a:lnTo>
                <a:lnTo>
                  <a:pt x="8442170" y="446445"/>
                </a:lnTo>
                <a:lnTo>
                  <a:pt x="8438599" y="441683"/>
                </a:lnTo>
                <a:lnTo>
                  <a:pt x="8435027" y="438111"/>
                </a:lnTo>
                <a:lnTo>
                  <a:pt x="8429472" y="463509"/>
                </a:lnTo>
                <a:lnTo>
                  <a:pt x="8435821" y="465096"/>
                </a:lnTo>
                <a:lnTo>
                  <a:pt x="8441377" y="467080"/>
                </a:lnTo>
                <a:lnTo>
                  <a:pt x="8447330" y="469461"/>
                </a:lnTo>
                <a:lnTo>
                  <a:pt x="8453282" y="472636"/>
                </a:lnTo>
                <a:lnTo>
                  <a:pt x="8464791" y="480176"/>
                </a:lnTo>
                <a:lnTo>
                  <a:pt x="8476696" y="488509"/>
                </a:lnTo>
                <a:lnTo>
                  <a:pt x="8487808" y="497240"/>
                </a:lnTo>
                <a:lnTo>
                  <a:pt x="8499317" y="507161"/>
                </a:lnTo>
                <a:lnTo>
                  <a:pt x="8521143" y="526209"/>
                </a:lnTo>
                <a:lnTo>
                  <a:pt x="8525112" y="507955"/>
                </a:lnTo>
                <a:lnTo>
                  <a:pt x="8528287" y="489303"/>
                </a:lnTo>
                <a:lnTo>
                  <a:pt x="8530271" y="469461"/>
                </a:lnTo>
                <a:lnTo>
                  <a:pt x="8531065" y="450017"/>
                </a:lnTo>
                <a:lnTo>
                  <a:pt x="8531858" y="429777"/>
                </a:lnTo>
                <a:lnTo>
                  <a:pt x="8531858" y="410332"/>
                </a:lnTo>
                <a:lnTo>
                  <a:pt x="8530271" y="391681"/>
                </a:lnTo>
                <a:lnTo>
                  <a:pt x="8528287" y="373426"/>
                </a:lnTo>
                <a:lnTo>
                  <a:pt x="8547335" y="387713"/>
                </a:lnTo>
                <a:lnTo>
                  <a:pt x="8556066" y="393665"/>
                </a:lnTo>
                <a:lnTo>
                  <a:pt x="8563606" y="399221"/>
                </a:lnTo>
                <a:lnTo>
                  <a:pt x="8571146" y="403189"/>
                </a:lnTo>
                <a:lnTo>
                  <a:pt x="8578290" y="406761"/>
                </a:lnTo>
                <a:lnTo>
                  <a:pt x="8581861" y="407952"/>
                </a:lnTo>
                <a:lnTo>
                  <a:pt x="8585433" y="408348"/>
                </a:lnTo>
                <a:lnTo>
                  <a:pt x="8589005" y="408745"/>
                </a:lnTo>
                <a:lnTo>
                  <a:pt x="8592576" y="408745"/>
                </a:lnTo>
                <a:lnTo>
                  <a:pt x="8595354" y="408348"/>
                </a:lnTo>
                <a:lnTo>
                  <a:pt x="8598926" y="407554"/>
                </a:lnTo>
                <a:lnTo>
                  <a:pt x="8602497" y="406364"/>
                </a:lnTo>
                <a:lnTo>
                  <a:pt x="8606069" y="404380"/>
                </a:lnTo>
                <a:lnTo>
                  <a:pt x="8609641" y="401602"/>
                </a:lnTo>
                <a:lnTo>
                  <a:pt x="8613212" y="399221"/>
                </a:lnTo>
                <a:lnTo>
                  <a:pt x="8617181" y="395649"/>
                </a:lnTo>
                <a:lnTo>
                  <a:pt x="8620753" y="391681"/>
                </a:lnTo>
                <a:lnTo>
                  <a:pt x="8629086" y="382157"/>
                </a:lnTo>
                <a:lnTo>
                  <a:pt x="8637420" y="369458"/>
                </a:lnTo>
                <a:lnTo>
                  <a:pt x="8646945" y="354378"/>
                </a:lnTo>
                <a:lnTo>
                  <a:pt x="8657263" y="336520"/>
                </a:lnTo>
                <a:lnTo>
                  <a:pt x="8653294" y="389697"/>
                </a:lnTo>
                <a:lnTo>
                  <a:pt x="8668771" y="377395"/>
                </a:lnTo>
                <a:lnTo>
                  <a:pt x="8683852" y="366283"/>
                </a:lnTo>
                <a:lnTo>
                  <a:pt x="8691788" y="361918"/>
                </a:lnTo>
                <a:lnTo>
                  <a:pt x="8698535" y="357156"/>
                </a:lnTo>
                <a:lnTo>
                  <a:pt x="8706472" y="353188"/>
                </a:lnTo>
                <a:lnTo>
                  <a:pt x="8713218" y="350013"/>
                </a:lnTo>
                <a:lnTo>
                  <a:pt x="8720362" y="347235"/>
                </a:lnTo>
                <a:lnTo>
                  <a:pt x="8727505" y="344457"/>
                </a:lnTo>
                <a:lnTo>
                  <a:pt x="8734648" y="342473"/>
                </a:lnTo>
                <a:lnTo>
                  <a:pt x="8741791" y="340885"/>
                </a:lnTo>
                <a:lnTo>
                  <a:pt x="8748935" y="340092"/>
                </a:lnTo>
                <a:lnTo>
                  <a:pt x="8755284" y="339695"/>
                </a:lnTo>
                <a:lnTo>
                  <a:pt x="8762428" y="340092"/>
                </a:lnTo>
                <a:lnTo>
                  <a:pt x="8769571" y="340489"/>
                </a:lnTo>
                <a:lnTo>
                  <a:pt x="8772746" y="210325"/>
                </a:lnTo>
                <a:lnTo>
                  <a:pt x="8776317" y="213103"/>
                </a:lnTo>
                <a:lnTo>
                  <a:pt x="8779095" y="214690"/>
                </a:lnTo>
                <a:lnTo>
                  <a:pt x="8782667" y="215881"/>
                </a:lnTo>
                <a:lnTo>
                  <a:pt x="8786239" y="217072"/>
                </a:lnTo>
                <a:lnTo>
                  <a:pt x="8790207" y="217468"/>
                </a:lnTo>
                <a:lnTo>
                  <a:pt x="8793779" y="218262"/>
                </a:lnTo>
                <a:lnTo>
                  <a:pt x="8802112" y="218659"/>
                </a:lnTo>
                <a:lnTo>
                  <a:pt x="8810049" y="217468"/>
                </a:lnTo>
                <a:lnTo>
                  <a:pt x="8818780" y="215881"/>
                </a:lnTo>
                <a:lnTo>
                  <a:pt x="8827908" y="213500"/>
                </a:lnTo>
                <a:lnTo>
                  <a:pt x="8836638" y="210325"/>
                </a:lnTo>
                <a:lnTo>
                  <a:pt x="8854893" y="203975"/>
                </a:lnTo>
                <a:lnTo>
                  <a:pt x="8874339" y="196436"/>
                </a:lnTo>
                <a:lnTo>
                  <a:pt x="8894181" y="188896"/>
                </a:lnTo>
                <a:lnTo>
                  <a:pt x="8903706" y="185721"/>
                </a:lnTo>
                <a:lnTo>
                  <a:pt x="8913230" y="183340"/>
                </a:lnTo>
                <a:lnTo>
                  <a:pt x="8922755" y="181752"/>
                </a:lnTo>
                <a:lnTo>
                  <a:pt x="8931882" y="180165"/>
                </a:lnTo>
                <a:lnTo>
                  <a:pt x="8941406" y="180165"/>
                </a:lnTo>
                <a:lnTo>
                  <a:pt x="8950534" y="180562"/>
                </a:lnTo>
                <a:lnTo>
                  <a:pt x="8955296" y="181752"/>
                </a:lnTo>
                <a:lnTo>
                  <a:pt x="8959265" y="182546"/>
                </a:lnTo>
                <a:lnTo>
                  <a:pt x="8963630" y="184134"/>
                </a:lnTo>
                <a:lnTo>
                  <a:pt x="8967995" y="186118"/>
                </a:lnTo>
                <a:lnTo>
                  <a:pt x="8972361" y="188102"/>
                </a:lnTo>
                <a:lnTo>
                  <a:pt x="8976329" y="190880"/>
                </a:lnTo>
                <a:lnTo>
                  <a:pt x="8980694" y="193658"/>
                </a:lnTo>
                <a:lnTo>
                  <a:pt x="8984663" y="197230"/>
                </a:lnTo>
                <a:lnTo>
                  <a:pt x="8988235" y="200801"/>
                </a:lnTo>
                <a:lnTo>
                  <a:pt x="8992203" y="205563"/>
                </a:lnTo>
                <a:lnTo>
                  <a:pt x="8995775" y="209928"/>
                </a:lnTo>
                <a:lnTo>
                  <a:pt x="8999346" y="215087"/>
                </a:lnTo>
                <a:lnTo>
                  <a:pt x="9002918" y="221040"/>
                </a:lnTo>
                <a:lnTo>
                  <a:pt x="9006490" y="227389"/>
                </a:lnTo>
                <a:lnTo>
                  <a:pt x="9009268" y="233739"/>
                </a:lnTo>
                <a:lnTo>
                  <a:pt x="9012839" y="240882"/>
                </a:lnTo>
                <a:lnTo>
                  <a:pt x="9016014" y="248819"/>
                </a:lnTo>
                <a:lnTo>
                  <a:pt x="9018395" y="257549"/>
                </a:lnTo>
                <a:lnTo>
                  <a:pt x="9021570" y="266279"/>
                </a:lnTo>
                <a:lnTo>
                  <a:pt x="9023951" y="275804"/>
                </a:lnTo>
                <a:lnTo>
                  <a:pt x="9028713" y="297233"/>
                </a:lnTo>
                <a:lnTo>
                  <a:pt x="9033079" y="320646"/>
                </a:lnTo>
                <a:lnTo>
                  <a:pt x="9034666" y="313900"/>
                </a:lnTo>
                <a:lnTo>
                  <a:pt x="9036253" y="306757"/>
                </a:lnTo>
                <a:lnTo>
                  <a:pt x="9038238" y="301201"/>
                </a:lnTo>
                <a:lnTo>
                  <a:pt x="9040222" y="296043"/>
                </a:lnTo>
                <a:lnTo>
                  <a:pt x="9042206" y="292074"/>
                </a:lnTo>
                <a:lnTo>
                  <a:pt x="9044587" y="288503"/>
                </a:lnTo>
                <a:lnTo>
                  <a:pt x="9047762" y="285725"/>
                </a:lnTo>
                <a:lnTo>
                  <a:pt x="9050143" y="283740"/>
                </a:lnTo>
                <a:lnTo>
                  <a:pt x="9053318" y="282550"/>
                </a:lnTo>
                <a:lnTo>
                  <a:pt x="9056889" y="281756"/>
                </a:lnTo>
                <a:lnTo>
                  <a:pt x="9060064" y="281360"/>
                </a:lnTo>
                <a:lnTo>
                  <a:pt x="9063636" y="281360"/>
                </a:lnTo>
                <a:lnTo>
                  <a:pt x="9067208" y="281756"/>
                </a:lnTo>
                <a:lnTo>
                  <a:pt x="9070382" y="282947"/>
                </a:lnTo>
                <a:lnTo>
                  <a:pt x="9078319" y="285725"/>
                </a:lnTo>
                <a:lnTo>
                  <a:pt x="9086256" y="290487"/>
                </a:lnTo>
                <a:lnTo>
                  <a:pt x="9094193" y="295645"/>
                </a:lnTo>
                <a:lnTo>
                  <a:pt x="9110861" y="305963"/>
                </a:lnTo>
                <a:lnTo>
                  <a:pt x="9119592" y="311916"/>
                </a:lnTo>
                <a:lnTo>
                  <a:pt x="9127925" y="316678"/>
                </a:lnTo>
                <a:lnTo>
                  <a:pt x="9135862" y="320646"/>
                </a:lnTo>
                <a:lnTo>
                  <a:pt x="9139831" y="322234"/>
                </a:lnTo>
                <a:lnTo>
                  <a:pt x="9143799" y="323425"/>
                </a:lnTo>
                <a:lnTo>
                  <a:pt x="9141021" y="316282"/>
                </a:lnTo>
                <a:lnTo>
                  <a:pt x="9137450" y="309535"/>
                </a:lnTo>
                <a:lnTo>
                  <a:pt x="9135466" y="307154"/>
                </a:lnTo>
                <a:lnTo>
                  <a:pt x="9132688" y="303979"/>
                </a:lnTo>
                <a:lnTo>
                  <a:pt x="9129910" y="301995"/>
                </a:lnTo>
                <a:lnTo>
                  <a:pt x="9127132" y="299614"/>
                </a:lnTo>
                <a:lnTo>
                  <a:pt x="9123560" y="297630"/>
                </a:lnTo>
                <a:lnTo>
                  <a:pt x="9119988" y="296043"/>
                </a:lnTo>
                <a:lnTo>
                  <a:pt x="9116020" y="294455"/>
                </a:lnTo>
                <a:lnTo>
                  <a:pt x="9112051" y="293661"/>
                </a:lnTo>
                <a:lnTo>
                  <a:pt x="9107686" y="292471"/>
                </a:lnTo>
                <a:lnTo>
                  <a:pt x="9102527" y="292074"/>
                </a:lnTo>
                <a:lnTo>
                  <a:pt x="9097368" y="291280"/>
                </a:lnTo>
                <a:lnTo>
                  <a:pt x="9091812" y="291280"/>
                </a:lnTo>
                <a:lnTo>
                  <a:pt x="9095781" y="286519"/>
                </a:lnTo>
                <a:lnTo>
                  <a:pt x="9099749" y="282550"/>
                </a:lnTo>
                <a:lnTo>
                  <a:pt x="9104511" y="279772"/>
                </a:lnTo>
                <a:lnTo>
                  <a:pt x="9108480" y="278185"/>
                </a:lnTo>
                <a:lnTo>
                  <a:pt x="9112448" y="278185"/>
                </a:lnTo>
                <a:lnTo>
                  <a:pt x="9116417" y="278978"/>
                </a:lnTo>
                <a:lnTo>
                  <a:pt x="9120782" y="280962"/>
                </a:lnTo>
                <a:lnTo>
                  <a:pt x="9124751" y="283344"/>
                </a:lnTo>
                <a:lnTo>
                  <a:pt x="9129116" y="286519"/>
                </a:lnTo>
                <a:lnTo>
                  <a:pt x="9133481" y="290487"/>
                </a:lnTo>
                <a:lnTo>
                  <a:pt x="9137450" y="294852"/>
                </a:lnTo>
                <a:lnTo>
                  <a:pt x="9141418" y="300408"/>
                </a:lnTo>
                <a:lnTo>
                  <a:pt x="9149355" y="311916"/>
                </a:lnTo>
                <a:lnTo>
                  <a:pt x="9158086" y="324218"/>
                </a:lnTo>
                <a:lnTo>
                  <a:pt x="9160467" y="323425"/>
                </a:lnTo>
                <a:lnTo>
                  <a:pt x="9163245" y="322234"/>
                </a:lnTo>
                <a:lnTo>
                  <a:pt x="9165626" y="321440"/>
                </a:lnTo>
                <a:lnTo>
                  <a:pt x="9168404" y="319456"/>
                </a:lnTo>
                <a:lnTo>
                  <a:pt x="9170785" y="343266"/>
                </a:lnTo>
                <a:lnTo>
                  <a:pt x="9179516" y="355568"/>
                </a:lnTo>
                <a:lnTo>
                  <a:pt x="9183881" y="360727"/>
                </a:lnTo>
                <a:lnTo>
                  <a:pt x="9188643" y="365886"/>
                </a:lnTo>
                <a:lnTo>
                  <a:pt x="9193009" y="369855"/>
                </a:lnTo>
                <a:lnTo>
                  <a:pt x="9197374" y="373426"/>
                </a:lnTo>
                <a:lnTo>
                  <a:pt x="9202136" y="375807"/>
                </a:lnTo>
                <a:lnTo>
                  <a:pt x="9206502" y="377395"/>
                </a:lnTo>
                <a:lnTo>
                  <a:pt x="9208486" y="377395"/>
                </a:lnTo>
                <a:lnTo>
                  <a:pt x="9211264" y="377395"/>
                </a:lnTo>
                <a:lnTo>
                  <a:pt x="9213248" y="377395"/>
                </a:lnTo>
                <a:lnTo>
                  <a:pt x="9215629" y="376601"/>
                </a:lnTo>
                <a:lnTo>
                  <a:pt x="9217613" y="375410"/>
                </a:lnTo>
                <a:lnTo>
                  <a:pt x="9220391" y="374617"/>
                </a:lnTo>
                <a:lnTo>
                  <a:pt x="9224757" y="370251"/>
                </a:lnTo>
                <a:lnTo>
                  <a:pt x="9229519" y="364696"/>
                </a:lnTo>
                <a:lnTo>
                  <a:pt x="9233884" y="357949"/>
                </a:lnTo>
                <a:lnTo>
                  <a:pt x="9239043" y="348822"/>
                </a:lnTo>
                <a:lnTo>
                  <a:pt x="9243408" y="338108"/>
                </a:lnTo>
                <a:lnTo>
                  <a:pt x="9222772" y="432159"/>
                </a:lnTo>
                <a:lnTo>
                  <a:pt x="9227931" y="431762"/>
                </a:lnTo>
                <a:lnTo>
                  <a:pt x="9232297" y="430571"/>
                </a:lnTo>
                <a:lnTo>
                  <a:pt x="9237456" y="428984"/>
                </a:lnTo>
                <a:lnTo>
                  <a:pt x="9242218" y="426999"/>
                </a:lnTo>
                <a:lnTo>
                  <a:pt x="9246583" y="425015"/>
                </a:lnTo>
                <a:lnTo>
                  <a:pt x="9251345" y="422635"/>
                </a:lnTo>
                <a:lnTo>
                  <a:pt x="9259679" y="417079"/>
                </a:lnTo>
                <a:lnTo>
                  <a:pt x="9268410" y="410729"/>
                </a:lnTo>
                <a:lnTo>
                  <a:pt x="9276347" y="403983"/>
                </a:lnTo>
                <a:lnTo>
                  <a:pt x="9292221" y="389300"/>
                </a:lnTo>
                <a:lnTo>
                  <a:pt x="9297777" y="400808"/>
                </a:lnTo>
                <a:lnTo>
                  <a:pt x="9303333" y="410729"/>
                </a:lnTo>
                <a:lnTo>
                  <a:pt x="9309285" y="420650"/>
                </a:lnTo>
                <a:lnTo>
                  <a:pt x="9314841" y="429777"/>
                </a:lnTo>
                <a:lnTo>
                  <a:pt x="9320397" y="437714"/>
                </a:lnTo>
                <a:lnTo>
                  <a:pt x="9326747" y="444857"/>
                </a:lnTo>
                <a:lnTo>
                  <a:pt x="9332303" y="451207"/>
                </a:lnTo>
                <a:lnTo>
                  <a:pt x="9337858" y="457556"/>
                </a:lnTo>
                <a:lnTo>
                  <a:pt x="9343414" y="462715"/>
                </a:lnTo>
                <a:lnTo>
                  <a:pt x="9349367" y="467080"/>
                </a:lnTo>
                <a:lnTo>
                  <a:pt x="9354923" y="471049"/>
                </a:lnTo>
                <a:lnTo>
                  <a:pt x="9360479" y="474620"/>
                </a:lnTo>
                <a:lnTo>
                  <a:pt x="9366035" y="477795"/>
                </a:lnTo>
                <a:lnTo>
                  <a:pt x="9371591" y="479779"/>
                </a:lnTo>
                <a:lnTo>
                  <a:pt x="9377147" y="481763"/>
                </a:lnTo>
                <a:lnTo>
                  <a:pt x="9382702" y="483351"/>
                </a:lnTo>
                <a:lnTo>
                  <a:pt x="9386274" y="478192"/>
                </a:lnTo>
                <a:lnTo>
                  <a:pt x="9389846" y="472239"/>
                </a:lnTo>
                <a:lnTo>
                  <a:pt x="9393417" y="464699"/>
                </a:lnTo>
                <a:lnTo>
                  <a:pt x="9396989" y="455572"/>
                </a:lnTo>
                <a:lnTo>
                  <a:pt x="9392227" y="446842"/>
                </a:lnTo>
                <a:lnTo>
                  <a:pt x="9387861" y="436523"/>
                </a:lnTo>
                <a:lnTo>
                  <a:pt x="9377543" y="413904"/>
                </a:lnTo>
                <a:lnTo>
                  <a:pt x="9367225" y="388506"/>
                </a:lnTo>
                <a:lnTo>
                  <a:pt x="9360876" y="375807"/>
                </a:lnTo>
                <a:lnTo>
                  <a:pt x="9355320" y="363902"/>
                </a:lnTo>
                <a:lnTo>
                  <a:pt x="9360876" y="366283"/>
                </a:lnTo>
                <a:lnTo>
                  <a:pt x="9367225" y="369458"/>
                </a:lnTo>
                <a:lnTo>
                  <a:pt x="9373178" y="373426"/>
                </a:lnTo>
                <a:lnTo>
                  <a:pt x="9379528" y="378585"/>
                </a:lnTo>
                <a:lnTo>
                  <a:pt x="9386274" y="384934"/>
                </a:lnTo>
                <a:lnTo>
                  <a:pt x="9393417" y="392871"/>
                </a:lnTo>
                <a:lnTo>
                  <a:pt x="9400561" y="401205"/>
                </a:lnTo>
                <a:lnTo>
                  <a:pt x="9408101" y="410729"/>
                </a:lnTo>
                <a:lnTo>
                  <a:pt x="9411672" y="391284"/>
                </a:lnTo>
                <a:lnTo>
                  <a:pt x="9415244" y="367871"/>
                </a:lnTo>
                <a:lnTo>
                  <a:pt x="9412069" y="393665"/>
                </a:lnTo>
                <a:lnTo>
                  <a:pt x="9410085" y="415095"/>
                </a:lnTo>
                <a:lnTo>
                  <a:pt x="9416038" y="423031"/>
                </a:lnTo>
                <a:lnTo>
                  <a:pt x="9421990" y="432159"/>
                </a:lnTo>
                <a:lnTo>
                  <a:pt x="9420800" y="443667"/>
                </a:lnTo>
                <a:lnTo>
                  <a:pt x="9419213" y="452794"/>
                </a:lnTo>
                <a:lnTo>
                  <a:pt x="9417625" y="459937"/>
                </a:lnTo>
                <a:lnTo>
                  <a:pt x="9415641" y="465096"/>
                </a:lnTo>
                <a:lnTo>
                  <a:pt x="9417228" y="465493"/>
                </a:lnTo>
                <a:lnTo>
                  <a:pt x="9418816" y="465096"/>
                </a:lnTo>
                <a:lnTo>
                  <a:pt x="9420800" y="464699"/>
                </a:lnTo>
                <a:lnTo>
                  <a:pt x="9422784" y="463509"/>
                </a:lnTo>
                <a:lnTo>
                  <a:pt x="9426753" y="459937"/>
                </a:lnTo>
                <a:lnTo>
                  <a:pt x="9431118" y="455969"/>
                </a:lnTo>
                <a:lnTo>
                  <a:pt x="9441436" y="444857"/>
                </a:lnTo>
                <a:lnTo>
                  <a:pt x="9446595" y="439302"/>
                </a:lnTo>
                <a:lnTo>
                  <a:pt x="9451357" y="433746"/>
                </a:lnTo>
                <a:lnTo>
                  <a:pt x="9456913" y="428984"/>
                </a:lnTo>
                <a:lnTo>
                  <a:pt x="9462072" y="425015"/>
                </a:lnTo>
                <a:lnTo>
                  <a:pt x="9464850" y="423428"/>
                </a:lnTo>
                <a:lnTo>
                  <a:pt x="9467628" y="422635"/>
                </a:lnTo>
                <a:lnTo>
                  <a:pt x="9470406" y="421840"/>
                </a:lnTo>
                <a:lnTo>
                  <a:pt x="9472390" y="421444"/>
                </a:lnTo>
                <a:lnTo>
                  <a:pt x="9474771" y="421840"/>
                </a:lnTo>
                <a:lnTo>
                  <a:pt x="9477152" y="423031"/>
                </a:lnTo>
                <a:lnTo>
                  <a:pt x="9479534" y="424619"/>
                </a:lnTo>
                <a:lnTo>
                  <a:pt x="9481518" y="426603"/>
                </a:lnTo>
                <a:lnTo>
                  <a:pt x="9483502" y="428984"/>
                </a:lnTo>
                <a:lnTo>
                  <a:pt x="9485486" y="432555"/>
                </a:lnTo>
                <a:lnTo>
                  <a:pt x="9487471" y="436523"/>
                </a:lnTo>
                <a:lnTo>
                  <a:pt x="9489058" y="441683"/>
                </a:lnTo>
                <a:lnTo>
                  <a:pt x="9486280" y="448429"/>
                </a:lnTo>
                <a:lnTo>
                  <a:pt x="9498979" y="440095"/>
                </a:lnTo>
                <a:lnTo>
                  <a:pt x="9511281" y="433349"/>
                </a:lnTo>
                <a:lnTo>
                  <a:pt x="9523187" y="426206"/>
                </a:lnTo>
                <a:lnTo>
                  <a:pt x="9535489" y="419856"/>
                </a:lnTo>
                <a:lnTo>
                  <a:pt x="9541442" y="417475"/>
                </a:lnTo>
                <a:lnTo>
                  <a:pt x="9547792" y="415491"/>
                </a:lnTo>
                <a:lnTo>
                  <a:pt x="9553744" y="413507"/>
                </a:lnTo>
                <a:lnTo>
                  <a:pt x="9559697" y="412316"/>
                </a:lnTo>
                <a:lnTo>
                  <a:pt x="9566047" y="411523"/>
                </a:lnTo>
                <a:lnTo>
                  <a:pt x="9571999" y="410729"/>
                </a:lnTo>
                <a:lnTo>
                  <a:pt x="9577952" y="411523"/>
                </a:lnTo>
                <a:lnTo>
                  <a:pt x="9583905" y="411920"/>
                </a:lnTo>
                <a:lnTo>
                  <a:pt x="9584699" y="440889"/>
                </a:lnTo>
                <a:lnTo>
                  <a:pt x="9677164" y="371045"/>
                </a:lnTo>
                <a:lnTo>
                  <a:pt x="9671212" y="394062"/>
                </a:lnTo>
                <a:lnTo>
                  <a:pt x="9670021" y="398824"/>
                </a:lnTo>
                <a:lnTo>
                  <a:pt x="9670021" y="399617"/>
                </a:lnTo>
                <a:lnTo>
                  <a:pt x="9670418" y="399617"/>
                </a:lnTo>
                <a:lnTo>
                  <a:pt x="9673990" y="392078"/>
                </a:lnTo>
                <a:lnTo>
                  <a:pt x="9680736" y="376998"/>
                </a:lnTo>
                <a:lnTo>
                  <a:pt x="9685101" y="367871"/>
                </a:lnTo>
                <a:lnTo>
                  <a:pt x="9690260" y="358743"/>
                </a:lnTo>
                <a:lnTo>
                  <a:pt x="9695419" y="349616"/>
                </a:lnTo>
                <a:lnTo>
                  <a:pt x="9701372" y="342076"/>
                </a:lnTo>
                <a:lnTo>
                  <a:pt x="9704150" y="338901"/>
                </a:lnTo>
                <a:lnTo>
                  <a:pt x="9706928" y="336520"/>
                </a:lnTo>
                <a:lnTo>
                  <a:pt x="9709706" y="334139"/>
                </a:lnTo>
                <a:lnTo>
                  <a:pt x="9712484" y="332552"/>
                </a:lnTo>
                <a:lnTo>
                  <a:pt x="9715659" y="332155"/>
                </a:lnTo>
                <a:lnTo>
                  <a:pt x="9718040" y="332155"/>
                </a:lnTo>
                <a:lnTo>
                  <a:pt x="9720818" y="332949"/>
                </a:lnTo>
                <a:lnTo>
                  <a:pt x="9723596" y="334536"/>
                </a:lnTo>
                <a:lnTo>
                  <a:pt x="9726374" y="330567"/>
                </a:lnTo>
                <a:lnTo>
                  <a:pt x="9729152" y="326202"/>
                </a:lnTo>
                <a:lnTo>
                  <a:pt x="9732326" y="323425"/>
                </a:lnTo>
                <a:lnTo>
                  <a:pt x="9735501" y="320250"/>
                </a:lnTo>
                <a:lnTo>
                  <a:pt x="9739073" y="317869"/>
                </a:lnTo>
                <a:lnTo>
                  <a:pt x="9741851" y="315091"/>
                </a:lnTo>
                <a:lnTo>
                  <a:pt x="9745422" y="313900"/>
                </a:lnTo>
                <a:lnTo>
                  <a:pt x="9748597" y="312313"/>
                </a:lnTo>
                <a:lnTo>
                  <a:pt x="9752169" y="311122"/>
                </a:lnTo>
                <a:lnTo>
                  <a:pt x="9755740" y="310726"/>
                </a:lnTo>
                <a:lnTo>
                  <a:pt x="9759312" y="310328"/>
                </a:lnTo>
                <a:lnTo>
                  <a:pt x="9762487" y="310328"/>
                </a:lnTo>
                <a:lnTo>
                  <a:pt x="9766852" y="310726"/>
                </a:lnTo>
                <a:lnTo>
                  <a:pt x="9770424" y="311916"/>
                </a:lnTo>
                <a:lnTo>
                  <a:pt x="9773995" y="312710"/>
                </a:lnTo>
                <a:lnTo>
                  <a:pt x="9777964" y="314297"/>
                </a:lnTo>
                <a:lnTo>
                  <a:pt x="9785107" y="318266"/>
                </a:lnTo>
                <a:lnTo>
                  <a:pt x="9792647" y="323425"/>
                </a:lnTo>
                <a:lnTo>
                  <a:pt x="9800187" y="329774"/>
                </a:lnTo>
                <a:lnTo>
                  <a:pt x="9807728" y="337710"/>
                </a:lnTo>
                <a:lnTo>
                  <a:pt x="9814871" y="346044"/>
                </a:lnTo>
                <a:lnTo>
                  <a:pt x="9822014" y="355568"/>
                </a:lnTo>
                <a:lnTo>
                  <a:pt x="9828364" y="366680"/>
                </a:lnTo>
                <a:lnTo>
                  <a:pt x="9835507" y="378585"/>
                </a:lnTo>
                <a:lnTo>
                  <a:pt x="9894241" y="384538"/>
                </a:lnTo>
                <a:lnTo>
                  <a:pt x="9887097" y="392871"/>
                </a:lnTo>
                <a:lnTo>
                  <a:pt x="9881145" y="400808"/>
                </a:lnTo>
                <a:lnTo>
                  <a:pt x="9875986" y="408745"/>
                </a:lnTo>
                <a:lnTo>
                  <a:pt x="9872414" y="417079"/>
                </a:lnTo>
                <a:lnTo>
                  <a:pt x="9869239" y="425412"/>
                </a:lnTo>
                <a:lnTo>
                  <a:pt x="9867255" y="434143"/>
                </a:lnTo>
                <a:lnTo>
                  <a:pt x="9866461" y="442873"/>
                </a:lnTo>
                <a:lnTo>
                  <a:pt x="9866064" y="452001"/>
                </a:lnTo>
                <a:lnTo>
                  <a:pt x="9866461" y="461128"/>
                </a:lnTo>
                <a:lnTo>
                  <a:pt x="9867255" y="470255"/>
                </a:lnTo>
                <a:lnTo>
                  <a:pt x="9868842" y="479779"/>
                </a:lnTo>
                <a:lnTo>
                  <a:pt x="9870430" y="489303"/>
                </a:lnTo>
                <a:lnTo>
                  <a:pt x="9875589" y="509542"/>
                </a:lnTo>
                <a:lnTo>
                  <a:pt x="9881145" y="530178"/>
                </a:lnTo>
                <a:lnTo>
                  <a:pt x="9887097" y="524225"/>
                </a:lnTo>
                <a:lnTo>
                  <a:pt x="9893844" y="518273"/>
                </a:lnTo>
                <a:lnTo>
                  <a:pt x="9900193" y="513114"/>
                </a:lnTo>
                <a:lnTo>
                  <a:pt x="9907337" y="508749"/>
                </a:lnTo>
                <a:lnTo>
                  <a:pt x="9914083" y="504383"/>
                </a:lnTo>
                <a:lnTo>
                  <a:pt x="9921623" y="502002"/>
                </a:lnTo>
                <a:lnTo>
                  <a:pt x="9925195" y="500811"/>
                </a:lnTo>
                <a:lnTo>
                  <a:pt x="9928767" y="500018"/>
                </a:lnTo>
                <a:lnTo>
                  <a:pt x="9932735" y="500018"/>
                </a:lnTo>
                <a:lnTo>
                  <a:pt x="9936307" y="499621"/>
                </a:lnTo>
                <a:lnTo>
                  <a:pt x="9940275" y="500018"/>
                </a:lnTo>
                <a:lnTo>
                  <a:pt x="9943847" y="500811"/>
                </a:lnTo>
                <a:lnTo>
                  <a:pt x="9947815" y="502002"/>
                </a:lnTo>
                <a:lnTo>
                  <a:pt x="9951784" y="503590"/>
                </a:lnTo>
                <a:lnTo>
                  <a:pt x="9955752" y="505574"/>
                </a:lnTo>
                <a:lnTo>
                  <a:pt x="9960118" y="507558"/>
                </a:lnTo>
                <a:lnTo>
                  <a:pt x="9964483" y="510733"/>
                </a:lnTo>
                <a:lnTo>
                  <a:pt x="9968451" y="514305"/>
                </a:lnTo>
                <a:lnTo>
                  <a:pt x="9972817" y="518273"/>
                </a:lnTo>
                <a:lnTo>
                  <a:pt x="9977182" y="522241"/>
                </a:lnTo>
                <a:lnTo>
                  <a:pt x="9981547" y="527400"/>
                </a:lnTo>
                <a:lnTo>
                  <a:pt x="9985913" y="532956"/>
                </a:lnTo>
                <a:lnTo>
                  <a:pt x="9990278" y="538908"/>
                </a:lnTo>
                <a:lnTo>
                  <a:pt x="9995437" y="546051"/>
                </a:lnTo>
                <a:lnTo>
                  <a:pt x="10004565" y="561131"/>
                </a:lnTo>
                <a:lnTo>
                  <a:pt x="10000993" y="568274"/>
                </a:lnTo>
                <a:lnTo>
                  <a:pt x="9998612" y="575418"/>
                </a:lnTo>
                <a:lnTo>
                  <a:pt x="9995834" y="582561"/>
                </a:lnTo>
                <a:lnTo>
                  <a:pt x="9993850" y="588910"/>
                </a:lnTo>
                <a:lnTo>
                  <a:pt x="9990675" y="602006"/>
                </a:lnTo>
                <a:lnTo>
                  <a:pt x="9988691" y="614704"/>
                </a:lnTo>
                <a:lnTo>
                  <a:pt x="9999802" y="605577"/>
                </a:lnTo>
                <a:lnTo>
                  <a:pt x="10010914" y="596053"/>
                </a:lnTo>
                <a:lnTo>
                  <a:pt x="10017264" y="590894"/>
                </a:lnTo>
                <a:lnTo>
                  <a:pt x="10022820" y="584942"/>
                </a:lnTo>
                <a:lnTo>
                  <a:pt x="10027582" y="578989"/>
                </a:lnTo>
                <a:lnTo>
                  <a:pt x="10033535" y="572243"/>
                </a:lnTo>
                <a:lnTo>
                  <a:pt x="10038297" y="565099"/>
                </a:lnTo>
                <a:lnTo>
                  <a:pt x="10043456" y="557163"/>
                </a:lnTo>
                <a:lnTo>
                  <a:pt x="10047821" y="548432"/>
                </a:lnTo>
                <a:lnTo>
                  <a:pt x="10052187" y="539305"/>
                </a:lnTo>
                <a:lnTo>
                  <a:pt x="10056155" y="528988"/>
                </a:lnTo>
                <a:lnTo>
                  <a:pt x="10060124" y="518273"/>
                </a:lnTo>
                <a:lnTo>
                  <a:pt x="10063298" y="505971"/>
                </a:lnTo>
                <a:lnTo>
                  <a:pt x="10066076" y="492875"/>
                </a:lnTo>
                <a:lnTo>
                  <a:pt x="10064886" y="482160"/>
                </a:lnTo>
                <a:lnTo>
                  <a:pt x="10062505" y="471445"/>
                </a:lnTo>
                <a:lnTo>
                  <a:pt x="10060124" y="461128"/>
                </a:lnTo>
                <a:lnTo>
                  <a:pt x="10056949" y="450810"/>
                </a:lnTo>
                <a:lnTo>
                  <a:pt x="10054171" y="440889"/>
                </a:lnTo>
                <a:lnTo>
                  <a:pt x="10050599" y="431762"/>
                </a:lnTo>
                <a:lnTo>
                  <a:pt x="10047027" y="421840"/>
                </a:lnTo>
                <a:lnTo>
                  <a:pt x="10043059" y="413507"/>
                </a:lnTo>
                <a:lnTo>
                  <a:pt x="10041075" y="417475"/>
                </a:lnTo>
                <a:lnTo>
                  <a:pt x="10040281" y="417872"/>
                </a:lnTo>
                <a:lnTo>
                  <a:pt x="10041868" y="411523"/>
                </a:lnTo>
                <a:lnTo>
                  <a:pt x="10039487" y="405173"/>
                </a:lnTo>
                <a:lnTo>
                  <a:pt x="10041075" y="407554"/>
                </a:lnTo>
                <a:lnTo>
                  <a:pt x="10042265" y="408745"/>
                </a:lnTo>
                <a:lnTo>
                  <a:pt x="10047821" y="387713"/>
                </a:lnTo>
                <a:lnTo>
                  <a:pt x="10050599" y="375410"/>
                </a:lnTo>
                <a:lnTo>
                  <a:pt x="10052980" y="363902"/>
                </a:lnTo>
                <a:lnTo>
                  <a:pt x="10060520" y="367871"/>
                </a:lnTo>
                <a:lnTo>
                  <a:pt x="10067664" y="370251"/>
                </a:lnTo>
                <a:lnTo>
                  <a:pt x="10070442" y="371045"/>
                </a:lnTo>
                <a:lnTo>
                  <a:pt x="10072823" y="371045"/>
                </a:lnTo>
                <a:lnTo>
                  <a:pt x="10075204" y="371045"/>
                </a:lnTo>
                <a:lnTo>
                  <a:pt x="10077188" y="371045"/>
                </a:lnTo>
                <a:lnTo>
                  <a:pt x="10078775" y="369855"/>
                </a:lnTo>
                <a:lnTo>
                  <a:pt x="10080363" y="369061"/>
                </a:lnTo>
                <a:lnTo>
                  <a:pt x="10081950" y="367474"/>
                </a:lnTo>
                <a:lnTo>
                  <a:pt x="10082744" y="365886"/>
                </a:lnTo>
                <a:lnTo>
                  <a:pt x="10084331" y="361918"/>
                </a:lnTo>
                <a:lnTo>
                  <a:pt x="10085125" y="356362"/>
                </a:lnTo>
                <a:lnTo>
                  <a:pt x="10085522" y="350013"/>
                </a:lnTo>
                <a:lnTo>
                  <a:pt x="10085125" y="343664"/>
                </a:lnTo>
                <a:lnTo>
                  <a:pt x="10083934" y="327393"/>
                </a:lnTo>
                <a:lnTo>
                  <a:pt x="10082347" y="309535"/>
                </a:lnTo>
                <a:lnTo>
                  <a:pt x="10080760" y="290487"/>
                </a:lnTo>
                <a:lnTo>
                  <a:pt x="10089490" y="317472"/>
                </a:lnTo>
                <a:lnTo>
                  <a:pt x="10097030" y="338901"/>
                </a:lnTo>
                <a:lnTo>
                  <a:pt x="10104571" y="357156"/>
                </a:lnTo>
                <a:lnTo>
                  <a:pt x="10112111" y="371442"/>
                </a:lnTo>
                <a:lnTo>
                  <a:pt x="10119254" y="382950"/>
                </a:lnTo>
                <a:lnTo>
                  <a:pt x="10126000" y="392871"/>
                </a:lnTo>
                <a:lnTo>
                  <a:pt x="10132350" y="400411"/>
                </a:lnTo>
                <a:lnTo>
                  <a:pt x="10139096" y="406761"/>
                </a:lnTo>
                <a:lnTo>
                  <a:pt x="10151399" y="419460"/>
                </a:lnTo>
                <a:lnTo>
                  <a:pt x="10157351" y="426206"/>
                </a:lnTo>
                <a:lnTo>
                  <a:pt x="10163304" y="434143"/>
                </a:lnTo>
                <a:lnTo>
                  <a:pt x="10168860" y="444461"/>
                </a:lnTo>
                <a:lnTo>
                  <a:pt x="10174813" y="456366"/>
                </a:lnTo>
                <a:lnTo>
                  <a:pt x="10181162" y="471445"/>
                </a:lnTo>
                <a:lnTo>
                  <a:pt x="10187115" y="490494"/>
                </a:lnTo>
                <a:lnTo>
                  <a:pt x="10193862" y="483351"/>
                </a:lnTo>
                <a:lnTo>
                  <a:pt x="10194655" y="475017"/>
                </a:lnTo>
                <a:lnTo>
                  <a:pt x="10196243" y="468271"/>
                </a:lnTo>
                <a:lnTo>
                  <a:pt x="10198227" y="461921"/>
                </a:lnTo>
                <a:lnTo>
                  <a:pt x="10200608" y="457556"/>
                </a:lnTo>
                <a:lnTo>
                  <a:pt x="10203783" y="453588"/>
                </a:lnTo>
                <a:lnTo>
                  <a:pt x="10207354" y="450413"/>
                </a:lnTo>
                <a:lnTo>
                  <a:pt x="10211323" y="448429"/>
                </a:lnTo>
                <a:lnTo>
                  <a:pt x="10215291" y="446842"/>
                </a:lnTo>
                <a:lnTo>
                  <a:pt x="10220054" y="445651"/>
                </a:lnTo>
                <a:lnTo>
                  <a:pt x="10225213" y="445254"/>
                </a:lnTo>
                <a:lnTo>
                  <a:pt x="10234737" y="445254"/>
                </a:lnTo>
                <a:lnTo>
                  <a:pt x="10245452" y="445254"/>
                </a:lnTo>
                <a:lnTo>
                  <a:pt x="10255770" y="445651"/>
                </a:lnTo>
                <a:lnTo>
                  <a:pt x="10260929" y="445254"/>
                </a:lnTo>
                <a:lnTo>
                  <a:pt x="10265691" y="444857"/>
                </a:lnTo>
                <a:lnTo>
                  <a:pt x="10270453" y="443270"/>
                </a:lnTo>
                <a:lnTo>
                  <a:pt x="10275216" y="441683"/>
                </a:lnTo>
                <a:lnTo>
                  <a:pt x="10279184" y="439302"/>
                </a:lnTo>
                <a:lnTo>
                  <a:pt x="10283153" y="435730"/>
                </a:lnTo>
                <a:lnTo>
                  <a:pt x="10286327" y="431762"/>
                </a:lnTo>
                <a:lnTo>
                  <a:pt x="10289502" y="426603"/>
                </a:lnTo>
                <a:lnTo>
                  <a:pt x="10291883" y="419856"/>
                </a:lnTo>
                <a:lnTo>
                  <a:pt x="10293868" y="412316"/>
                </a:lnTo>
                <a:lnTo>
                  <a:pt x="10295455" y="403983"/>
                </a:lnTo>
                <a:lnTo>
                  <a:pt x="10296249" y="393665"/>
                </a:lnTo>
                <a:lnTo>
                  <a:pt x="10296249" y="381363"/>
                </a:lnTo>
                <a:lnTo>
                  <a:pt x="10295852" y="368267"/>
                </a:lnTo>
                <a:lnTo>
                  <a:pt x="10294264" y="353188"/>
                </a:lnTo>
                <a:lnTo>
                  <a:pt x="10292280" y="336123"/>
                </a:lnTo>
                <a:lnTo>
                  <a:pt x="10299027" y="366283"/>
                </a:lnTo>
                <a:lnTo>
                  <a:pt x="10304582" y="389300"/>
                </a:lnTo>
                <a:lnTo>
                  <a:pt x="10308948" y="405967"/>
                </a:lnTo>
                <a:lnTo>
                  <a:pt x="10312916" y="417079"/>
                </a:lnTo>
                <a:lnTo>
                  <a:pt x="10316488" y="424221"/>
                </a:lnTo>
                <a:lnTo>
                  <a:pt x="10317678" y="426206"/>
                </a:lnTo>
                <a:lnTo>
                  <a:pt x="10319266" y="427793"/>
                </a:lnTo>
                <a:lnTo>
                  <a:pt x="10320060" y="428190"/>
                </a:lnTo>
                <a:lnTo>
                  <a:pt x="10321250" y="428587"/>
                </a:lnTo>
                <a:lnTo>
                  <a:pt x="10323234" y="428587"/>
                </a:lnTo>
                <a:lnTo>
                  <a:pt x="10325219" y="428190"/>
                </a:lnTo>
                <a:lnTo>
                  <a:pt x="10326409" y="428190"/>
                </a:lnTo>
                <a:lnTo>
                  <a:pt x="10326806" y="428587"/>
                </a:lnTo>
                <a:lnTo>
                  <a:pt x="10327600" y="428984"/>
                </a:lnTo>
                <a:lnTo>
                  <a:pt x="10328790" y="430571"/>
                </a:lnTo>
                <a:lnTo>
                  <a:pt x="10330774" y="435333"/>
                </a:lnTo>
                <a:lnTo>
                  <a:pt x="10333156" y="443667"/>
                </a:lnTo>
                <a:lnTo>
                  <a:pt x="10336330" y="456762"/>
                </a:lnTo>
                <a:lnTo>
                  <a:pt x="10339902" y="475811"/>
                </a:lnTo>
                <a:lnTo>
                  <a:pt x="10343870" y="500811"/>
                </a:lnTo>
                <a:lnTo>
                  <a:pt x="10340299" y="498431"/>
                </a:lnTo>
                <a:lnTo>
                  <a:pt x="10337521" y="496050"/>
                </a:lnTo>
                <a:lnTo>
                  <a:pt x="10333949" y="494065"/>
                </a:lnTo>
                <a:lnTo>
                  <a:pt x="10330378" y="492875"/>
                </a:lnTo>
                <a:lnTo>
                  <a:pt x="10326806" y="491684"/>
                </a:lnTo>
                <a:lnTo>
                  <a:pt x="10323234" y="491684"/>
                </a:lnTo>
                <a:lnTo>
                  <a:pt x="10319663" y="491684"/>
                </a:lnTo>
                <a:lnTo>
                  <a:pt x="10316488" y="492478"/>
                </a:lnTo>
                <a:lnTo>
                  <a:pt x="10312916" y="493272"/>
                </a:lnTo>
                <a:lnTo>
                  <a:pt x="10309741" y="494859"/>
                </a:lnTo>
                <a:lnTo>
                  <a:pt x="10306170" y="496447"/>
                </a:lnTo>
                <a:lnTo>
                  <a:pt x="10302995" y="498431"/>
                </a:lnTo>
                <a:lnTo>
                  <a:pt x="10295852" y="503986"/>
                </a:lnTo>
                <a:lnTo>
                  <a:pt x="10289502" y="510733"/>
                </a:lnTo>
                <a:lnTo>
                  <a:pt x="10282359" y="518669"/>
                </a:lnTo>
                <a:lnTo>
                  <a:pt x="10275612" y="527797"/>
                </a:lnTo>
                <a:lnTo>
                  <a:pt x="10269263" y="537321"/>
                </a:lnTo>
                <a:lnTo>
                  <a:pt x="10262516" y="548036"/>
                </a:lnTo>
                <a:lnTo>
                  <a:pt x="10255770" y="559544"/>
                </a:lnTo>
                <a:lnTo>
                  <a:pt x="10249420" y="571449"/>
                </a:lnTo>
                <a:lnTo>
                  <a:pt x="10236324" y="596053"/>
                </a:lnTo>
                <a:lnTo>
                  <a:pt x="10238706" y="604387"/>
                </a:lnTo>
                <a:lnTo>
                  <a:pt x="10240293" y="612720"/>
                </a:lnTo>
                <a:lnTo>
                  <a:pt x="10241880" y="621054"/>
                </a:lnTo>
                <a:lnTo>
                  <a:pt x="10242277" y="628991"/>
                </a:lnTo>
                <a:lnTo>
                  <a:pt x="10241880" y="636927"/>
                </a:lnTo>
                <a:lnTo>
                  <a:pt x="10240690" y="645261"/>
                </a:lnTo>
                <a:lnTo>
                  <a:pt x="10238706" y="653198"/>
                </a:lnTo>
                <a:lnTo>
                  <a:pt x="10236324" y="661532"/>
                </a:lnTo>
                <a:lnTo>
                  <a:pt x="10241880" y="662325"/>
                </a:lnTo>
                <a:lnTo>
                  <a:pt x="10247833" y="662325"/>
                </a:lnTo>
                <a:lnTo>
                  <a:pt x="10253389" y="661929"/>
                </a:lnTo>
                <a:lnTo>
                  <a:pt x="10258945" y="660341"/>
                </a:lnTo>
                <a:lnTo>
                  <a:pt x="10264898" y="657960"/>
                </a:lnTo>
                <a:lnTo>
                  <a:pt x="10270453" y="654785"/>
                </a:lnTo>
                <a:lnTo>
                  <a:pt x="10276009" y="651214"/>
                </a:lnTo>
                <a:lnTo>
                  <a:pt x="10281168" y="646849"/>
                </a:lnTo>
                <a:lnTo>
                  <a:pt x="10286724" y="641293"/>
                </a:lnTo>
                <a:lnTo>
                  <a:pt x="10291883" y="634943"/>
                </a:lnTo>
                <a:lnTo>
                  <a:pt x="10297042" y="628594"/>
                </a:lnTo>
                <a:lnTo>
                  <a:pt x="10301804" y="621054"/>
                </a:lnTo>
                <a:lnTo>
                  <a:pt x="10306964" y="612720"/>
                </a:lnTo>
                <a:lnTo>
                  <a:pt x="10311726" y="603593"/>
                </a:lnTo>
                <a:lnTo>
                  <a:pt x="10316091" y="594069"/>
                </a:lnTo>
                <a:lnTo>
                  <a:pt x="10320853" y="584148"/>
                </a:lnTo>
                <a:lnTo>
                  <a:pt x="10316488" y="597641"/>
                </a:lnTo>
                <a:lnTo>
                  <a:pt x="10324822" y="594466"/>
                </a:lnTo>
                <a:lnTo>
                  <a:pt x="10332362" y="592085"/>
                </a:lnTo>
                <a:lnTo>
                  <a:pt x="10339902" y="590497"/>
                </a:lnTo>
                <a:lnTo>
                  <a:pt x="10346648" y="589704"/>
                </a:lnTo>
                <a:lnTo>
                  <a:pt x="10352998" y="589704"/>
                </a:lnTo>
                <a:lnTo>
                  <a:pt x="10359348" y="589704"/>
                </a:lnTo>
                <a:lnTo>
                  <a:pt x="10365300" y="590497"/>
                </a:lnTo>
                <a:lnTo>
                  <a:pt x="10370459" y="591688"/>
                </a:lnTo>
                <a:lnTo>
                  <a:pt x="10376015" y="592878"/>
                </a:lnTo>
                <a:lnTo>
                  <a:pt x="10380381" y="595260"/>
                </a:lnTo>
                <a:lnTo>
                  <a:pt x="10385143" y="597641"/>
                </a:lnTo>
                <a:lnTo>
                  <a:pt x="10389508" y="600815"/>
                </a:lnTo>
                <a:lnTo>
                  <a:pt x="10397048" y="606768"/>
                </a:lnTo>
                <a:lnTo>
                  <a:pt x="10404588" y="613514"/>
                </a:lnTo>
                <a:lnTo>
                  <a:pt x="10411732" y="620260"/>
                </a:lnTo>
                <a:lnTo>
                  <a:pt x="10418478" y="627403"/>
                </a:lnTo>
                <a:lnTo>
                  <a:pt x="10424828" y="634150"/>
                </a:lnTo>
                <a:lnTo>
                  <a:pt x="10431574" y="640102"/>
                </a:lnTo>
                <a:lnTo>
                  <a:pt x="10434352" y="642483"/>
                </a:lnTo>
                <a:lnTo>
                  <a:pt x="10437924" y="645261"/>
                </a:lnTo>
                <a:lnTo>
                  <a:pt x="10442289" y="647245"/>
                </a:lnTo>
                <a:lnTo>
                  <a:pt x="10445861" y="648833"/>
                </a:lnTo>
                <a:lnTo>
                  <a:pt x="10449829" y="649626"/>
                </a:lnTo>
                <a:lnTo>
                  <a:pt x="10453798" y="650420"/>
                </a:lnTo>
                <a:lnTo>
                  <a:pt x="10457766" y="650420"/>
                </a:lnTo>
                <a:lnTo>
                  <a:pt x="10462528" y="649626"/>
                </a:lnTo>
                <a:lnTo>
                  <a:pt x="10458163" y="641293"/>
                </a:lnTo>
                <a:lnTo>
                  <a:pt x="10454194" y="632959"/>
                </a:lnTo>
                <a:lnTo>
                  <a:pt x="10451417" y="625419"/>
                </a:lnTo>
                <a:lnTo>
                  <a:pt x="10448639" y="617879"/>
                </a:lnTo>
                <a:lnTo>
                  <a:pt x="10456179" y="606768"/>
                </a:lnTo>
                <a:lnTo>
                  <a:pt x="10463322" y="596450"/>
                </a:lnTo>
                <a:lnTo>
                  <a:pt x="10469275" y="586529"/>
                </a:lnTo>
                <a:lnTo>
                  <a:pt x="10474434" y="576211"/>
                </a:lnTo>
                <a:lnTo>
                  <a:pt x="10479196" y="566687"/>
                </a:lnTo>
                <a:lnTo>
                  <a:pt x="10482768" y="557560"/>
                </a:lnTo>
                <a:lnTo>
                  <a:pt x="10485546" y="549226"/>
                </a:lnTo>
                <a:lnTo>
                  <a:pt x="10488323" y="540099"/>
                </a:lnTo>
                <a:lnTo>
                  <a:pt x="10490308" y="531368"/>
                </a:lnTo>
                <a:lnTo>
                  <a:pt x="10491895" y="522638"/>
                </a:lnTo>
                <a:lnTo>
                  <a:pt x="10492689" y="514701"/>
                </a:lnTo>
                <a:lnTo>
                  <a:pt x="10493879" y="506367"/>
                </a:lnTo>
                <a:lnTo>
                  <a:pt x="10494673" y="489700"/>
                </a:lnTo>
                <a:lnTo>
                  <a:pt x="10495070" y="473827"/>
                </a:lnTo>
                <a:lnTo>
                  <a:pt x="10502213" y="511923"/>
                </a:lnTo>
                <a:lnTo>
                  <a:pt x="10508960" y="553591"/>
                </a:lnTo>
                <a:lnTo>
                  <a:pt x="10516103" y="546448"/>
                </a:lnTo>
                <a:lnTo>
                  <a:pt x="10523246" y="540099"/>
                </a:lnTo>
                <a:lnTo>
                  <a:pt x="10529596" y="533749"/>
                </a:lnTo>
                <a:lnTo>
                  <a:pt x="10536739" y="528193"/>
                </a:lnTo>
                <a:lnTo>
                  <a:pt x="10543882" y="522638"/>
                </a:lnTo>
                <a:lnTo>
                  <a:pt x="10551026" y="517479"/>
                </a:lnTo>
                <a:lnTo>
                  <a:pt x="10565709" y="508749"/>
                </a:lnTo>
                <a:lnTo>
                  <a:pt x="10580392" y="500415"/>
                </a:lnTo>
                <a:lnTo>
                  <a:pt x="10595076" y="494065"/>
                </a:lnTo>
                <a:lnTo>
                  <a:pt x="10609759" y="488509"/>
                </a:lnTo>
                <a:lnTo>
                  <a:pt x="10624839" y="483351"/>
                </a:lnTo>
                <a:lnTo>
                  <a:pt x="10617696" y="482160"/>
                </a:lnTo>
                <a:lnTo>
                  <a:pt x="10610553" y="480176"/>
                </a:lnTo>
                <a:lnTo>
                  <a:pt x="10607378" y="479383"/>
                </a:lnTo>
                <a:lnTo>
                  <a:pt x="10604600" y="477795"/>
                </a:lnTo>
                <a:lnTo>
                  <a:pt x="10601425" y="475811"/>
                </a:lnTo>
                <a:lnTo>
                  <a:pt x="10598647" y="473827"/>
                </a:lnTo>
                <a:lnTo>
                  <a:pt x="10685954" y="414301"/>
                </a:lnTo>
                <a:lnTo>
                  <a:pt x="10686351" y="415888"/>
                </a:lnTo>
                <a:lnTo>
                  <a:pt x="10685954" y="424619"/>
                </a:lnTo>
                <a:lnTo>
                  <a:pt x="10685557" y="432555"/>
                </a:lnTo>
                <a:lnTo>
                  <a:pt x="10681986" y="436523"/>
                </a:lnTo>
                <a:lnTo>
                  <a:pt x="10678017" y="440889"/>
                </a:lnTo>
                <a:lnTo>
                  <a:pt x="10674446" y="444857"/>
                </a:lnTo>
                <a:lnTo>
                  <a:pt x="10672461" y="446842"/>
                </a:lnTo>
                <a:lnTo>
                  <a:pt x="10671271" y="449222"/>
                </a:lnTo>
                <a:lnTo>
                  <a:pt x="10670477" y="451207"/>
                </a:lnTo>
                <a:lnTo>
                  <a:pt x="10669683" y="453985"/>
                </a:lnTo>
                <a:lnTo>
                  <a:pt x="10669683" y="456366"/>
                </a:lnTo>
                <a:lnTo>
                  <a:pt x="10670477" y="459143"/>
                </a:lnTo>
                <a:lnTo>
                  <a:pt x="10671271" y="461921"/>
                </a:lnTo>
                <a:lnTo>
                  <a:pt x="10673255" y="465493"/>
                </a:lnTo>
                <a:lnTo>
                  <a:pt x="10676430" y="469065"/>
                </a:lnTo>
                <a:lnTo>
                  <a:pt x="10680398" y="473033"/>
                </a:lnTo>
                <a:lnTo>
                  <a:pt x="10681589" y="473033"/>
                </a:lnTo>
                <a:lnTo>
                  <a:pt x="10683970" y="453985"/>
                </a:lnTo>
                <a:lnTo>
                  <a:pt x="10685161" y="443270"/>
                </a:lnTo>
                <a:lnTo>
                  <a:pt x="10685557" y="432555"/>
                </a:lnTo>
                <a:lnTo>
                  <a:pt x="10686351" y="431762"/>
                </a:lnTo>
                <a:lnTo>
                  <a:pt x="10687145" y="430968"/>
                </a:lnTo>
                <a:lnTo>
                  <a:pt x="10687145" y="430174"/>
                </a:lnTo>
                <a:lnTo>
                  <a:pt x="10688335" y="432555"/>
                </a:lnTo>
                <a:lnTo>
                  <a:pt x="10689526" y="433349"/>
                </a:lnTo>
                <a:lnTo>
                  <a:pt x="10689923" y="433349"/>
                </a:lnTo>
                <a:lnTo>
                  <a:pt x="10689923" y="430968"/>
                </a:lnTo>
                <a:lnTo>
                  <a:pt x="10688335" y="425015"/>
                </a:lnTo>
                <a:lnTo>
                  <a:pt x="10686351" y="415888"/>
                </a:lnTo>
                <a:lnTo>
                  <a:pt x="10686351" y="414301"/>
                </a:lnTo>
                <a:lnTo>
                  <a:pt x="10685954" y="414301"/>
                </a:lnTo>
                <a:lnTo>
                  <a:pt x="10684367" y="407952"/>
                </a:lnTo>
                <a:lnTo>
                  <a:pt x="10695082" y="422635"/>
                </a:lnTo>
                <a:lnTo>
                  <a:pt x="10706194" y="436127"/>
                </a:lnTo>
                <a:lnTo>
                  <a:pt x="10717305" y="448429"/>
                </a:lnTo>
                <a:lnTo>
                  <a:pt x="10728814" y="459143"/>
                </a:lnTo>
                <a:lnTo>
                  <a:pt x="10722464" y="461525"/>
                </a:lnTo>
                <a:lnTo>
                  <a:pt x="10715321" y="463905"/>
                </a:lnTo>
                <a:lnTo>
                  <a:pt x="10708178" y="467080"/>
                </a:lnTo>
                <a:lnTo>
                  <a:pt x="10701034" y="471445"/>
                </a:lnTo>
                <a:lnTo>
                  <a:pt x="10722464" y="470652"/>
                </a:lnTo>
                <a:lnTo>
                  <a:pt x="10743497" y="470652"/>
                </a:lnTo>
                <a:lnTo>
                  <a:pt x="10736751" y="465096"/>
                </a:lnTo>
                <a:lnTo>
                  <a:pt x="10728814" y="459143"/>
                </a:lnTo>
                <a:lnTo>
                  <a:pt x="10737941" y="456366"/>
                </a:lnTo>
                <a:lnTo>
                  <a:pt x="10746672" y="453985"/>
                </a:lnTo>
                <a:lnTo>
                  <a:pt x="10755403" y="450413"/>
                </a:lnTo>
                <a:lnTo>
                  <a:pt x="10759371" y="448032"/>
                </a:lnTo>
                <a:lnTo>
                  <a:pt x="10763340" y="445254"/>
                </a:lnTo>
                <a:lnTo>
                  <a:pt x="10767308" y="442079"/>
                </a:lnTo>
                <a:lnTo>
                  <a:pt x="10771674" y="438905"/>
                </a:lnTo>
                <a:lnTo>
                  <a:pt x="10775642" y="434143"/>
                </a:lnTo>
                <a:lnTo>
                  <a:pt x="10779214" y="428984"/>
                </a:lnTo>
                <a:lnTo>
                  <a:pt x="10783182" y="423428"/>
                </a:lnTo>
                <a:lnTo>
                  <a:pt x="10786754" y="417079"/>
                </a:lnTo>
                <a:lnTo>
                  <a:pt x="10790722" y="409936"/>
                </a:lnTo>
                <a:lnTo>
                  <a:pt x="10794294" y="401205"/>
                </a:lnTo>
                <a:lnTo>
                  <a:pt x="10798262" y="401205"/>
                </a:lnTo>
                <a:lnTo>
                  <a:pt x="10801437" y="402396"/>
                </a:lnTo>
                <a:lnTo>
                  <a:pt x="10804215" y="403983"/>
                </a:lnTo>
                <a:lnTo>
                  <a:pt x="10806199" y="406364"/>
                </a:lnTo>
                <a:lnTo>
                  <a:pt x="10808581" y="409539"/>
                </a:lnTo>
                <a:lnTo>
                  <a:pt x="10809771" y="413507"/>
                </a:lnTo>
                <a:lnTo>
                  <a:pt x="10810962" y="417872"/>
                </a:lnTo>
                <a:lnTo>
                  <a:pt x="10811755" y="422635"/>
                </a:lnTo>
                <a:lnTo>
                  <a:pt x="10812549" y="433746"/>
                </a:lnTo>
                <a:lnTo>
                  <a:pt x="10811755" y="445254"/>
                </a:lnTo>
                <a:lnTo>
                  <a:pt x="10810962" y="457953"/>
                </a:lnTo>
                <a:lnTo>
                  <a:pt x="10809374" y="470652"/>
                </a:lnTo>
                <a:lnTo>
                  <a:pt x="10832788" y="470255"/>
                </a:lnTo>
                <a:lnTo>
                  <a:pt x="10855806" y="469065"/>
                </a:lnTo>
                <a:lnTo>
                  <a:pt x="10860965" y="452397"/>
                </a:lnTo>
                <a:lnTo>
                  <a:pt x="10866917" y="436127"/>
                </a:lnTo>
                <a:lnTo>
                  <a:pt x="10870092" y="428587"/>
                </a:lnTo>
                <a:lnTo>
                  <a:pt x="10873267" y="421444"/>
                </a:lnTo>
                <a:lnTo>
                  <a:pt x="10876045" y="415491"/>
                </a:lnTo>
                <a:lnTo>
                  <a:pt x="10879616" y="409936"/>
                </a:lnTo>
                <a:lnTo>
                  <a:pt x="10882394" y="426206"/>
                </a:lnTo>
                <a:lnTo>
                  <a:pt x="10884379" y="433746"/>
                </a:lnTo>
                <a:lnTo>
                  <a:pt x="10885966" y="440095"/>
                </a:lnTo>
                <a:lnTo>
                  <a:pt x="10885739" y="440436"/>
                </a:lnTo>
                <a:lnTo>
                  <a:pt x="10887653" y="438054"/>
                </a:lnTo>
                <a:lnTo>
                  <a:pt x="10890251" y="434975"/>
                </a:lnTo>
                <a:lnTo>
                  <a:pt x="10890251" y="444212"/>
                </a:lnTo>
                <a:lnTo>
                  <a:pt x="10889818" y="446905"/>
                </a:lnTo>
                <a:lnTo>
                  <a:pt x="10889385" y="447675"/>
                </a:lnTo>
                <a:lnTo>
                  <a:pt x="10888086" y="447675"/>
                </a:lnTo>
                <a:lnTo>
                  <a:pt x="10887653" y="446136"/>
                </a:lnTo>
                <a:lnTo>
                  <a:pt x="10885504" y="440788"/>
                </a:lnTo>
                <a:lnTo>
                  <a:pt x="10880410" y="448429"/>
                </a:lnTo>
                <a:lnTo>
                  <a:pt x="10874854" y="455969"/>
                </a:lnTo>
                <a:lnTo>
                  <a:pt x="10868108" y="462715"/>
                </a:lnTo>
                <a:lnTo>
                  <a:pt x="10862155" y="468668"/>
                </a:lnTo>
                <a:lnTo>
                  <a:pt x="10873664" y="467080"/>
                </a:lnTo>
                <a:lnTo>
                  <a:pt x="10885172" y="465493"/>
                </a:lnTo>
                <a:lnTo>
                  <a:pt x="10897078" y="463509"/>
                </a:lnTo>
                <a:lnTo>
                  <a:pt x="10908190" y="461525"/>
                </a:lnTo>
                <a:lnTo>
                  <a:pt x="10919698" y="458350"/>
                </a:lnTo>
                <a:lnTo>
                  <a:pt x="10930810" y="454778"/>
                </a:lnTo>
                <a:lnTo>
                  <a:pt x="10941922" y="450810"/>
                </a:lnTo>
                <a:lnTo>
                  <a:pt x="10952637" y="446445"/>
                </a:lnTo>
                <a:lnTo>
                  <a:pt x="10907396" y="401205"/>
                </a:lnTo>
                <a:lnTo>
                  <a:pt x="10910174" y="402396"/>
                </a:lnTo>
                <a:lnTo>
                  <a:pt x="10912952" y="402396"/>
                </a:lnTo>
                <a:lnTo>
                  <a:pt x="10916127" y="401205"/>
                </a:lnTo>
                <a:lnTo>
                  <a:pt x="10920095" y="400411"/>
                </a:lnTo>
                <a:lnTo>
                  <a:pt x="10928429" y="396046"/>
                </a:lnTo>
                <a:lnTo>
                  <a:pt x="10937556" y="391284"/>
                </a:lnTo>
                <a:lnTo>
                  <a:pt x="10947081" y="384934"/>
                </a:lnTo>
                <a:lnTo>
                  <a:pt x="10957796" y="378982"/>
                </a:lnTo>
                <a:lnTo>
                  <a:pt x="10968907" y="373426"/>
                </a:lnTo>
                <a:lnTo>
                  <a:pt x="10974463" y="371442"/>
                </a:lnTo>
                <a:lnTo>
                  <a:pt x="10980019" y="369458"/>
                </a:lnTo>
                <a:lnTo>
                  <a:pt x="10974860" y="334933"/>
                </a:lnTo>
                <a:lnTo>
                  <a:pt x="10978035" y="338504"/>
                </a:lnTo>
                <a:lnTo>
                  <a:pt x="10980019" y="341679"/>
                </a:lnTo>
                <a:lnTo>
                  <a:pt x="10984385" y="349219"/>
                </a:lnTo>
                <a:lnTo>
                  <a:pt x="10988353" y="357949"/>
                </a:lnTo>
                <a:lnTo>
                  <a:pt x="10991925" y="366680"/>
                </a:lnTo>
                <a:lnTo>
                  <a:pt x="10998671" y="366283"/>
                </a:lnTo>
                <a:lnTo>
                  <a:pt x="11005814" y="367474"/>
                </a:lnTo>
                <a:lnTo>
                  <a:pt x="11008592" y="367871"/>
                </a:lnTo>
                <a:lnTo>
                  <a:pt x="11012164" y="369458"/>
                </a:lnTo>
                <a:lnTo>
                  <a:pt x="11015339" y="370251"/>
                </a:lnTo>
                <a:lnTo>
                  <a:pt x="11018910" y="372632"/>
                </a:lnTo>
                <a:lnTo>
                  <a:pt x="11022085" y="374617"/>
                </a:lnTo>
                <a:lnTo>
                  <a:pt x="11024863" y="376998"/>
                </a:lnTo>
                <a:lnTo>
                  <a:pt x="11028038" y="380173"/>
                </a:lnTo>
                <a:lnTo>
                  <a:pt x="11030816" y="383744"/>
                </a:lnTo>
                <a:lnTo>
                  <a:pt x="11033991" y="387713"/>
                </a:lnTo>
                <a:lnTo>
                  <a:pt x="11037166" y="391681"/>
                </a:lnTo>
                <a:lnTo>
                  <a:pt x="11039547" y="396840"/>
                </a:lnTo>
                <a:lnTo>
                  <a:pt x="11042721" y="401602"/>
                </a:lnTo>
                <a:lnTo>
                  <a:pt x="11038753" y="404777"/>
                </a:lnTo>
                <a:lnTo>
                  <a:pt x="11034388" y="408745"/>
                </a:lnTo>
                <a:lnTo>
                  <a:pt x="11026054" y="417872"/>
                </a:lnTo>
                <a:lnTo>
                  <a:pt x="11021292" y="421840"/>
                </a:lnTo>
                <a:lnTo>
                  <a:pt x="11019307" y="423428"/>
                </a:lnTo>
                <a:lnTo>
                  <a:pt x="11017323" y="424619"/>
                </a:lnTo>
                <a:lnTo>
                  <a:pt x="11015339" y="425412"/>
                </a:lnTo>
                <a:lnTo>
                  <a:pt x="11013355" y="425412"/>
                </a:lnTo>
                <a:lnTo>
                  <a:pt x="11011767" y="425015"/>
                </a:lnTo>
                <a:lnTo>
                  <a:pt x="11010180" y="424221"/>
                </a:lnTo>
                <a:lnTo>
                  <a:pt x="11010180" y="435730"/>
                </a:lnTo>
                <a:lnTo>
                  <a:pt x="11011370" y="447238"/>
                </a:lnTo>
                <a:lnTo>
                  <a:pt x="11012164" y="448032"/>
                </a:lnTo>
                <a:lnTo>
                  <a:pt x="11011370" y="452794"/>
                </a:lnTo>
                <a:lnTo>
                  <a:pt x="11012958" y="469461"/>
                </a:lnTo>
                <a:lnTo>
                  <a:pt x="11014942" y="486128"/>
                </a:lnTo>
                <a:lnTo>
                  <a:pt x="11017323" y="502399"/>
                </a:lnTo>
                <a:lnTo>
                  <a:pt x="11020498" y="519066"/>
                </a:lnTo>
                <a:lnTo>
                  <a:pt x="11024466" y="534940"/>
                </a:lnTo>
                <a:lnTo>
                  <a:pt x="11028435" y="549623"/>
                </a:lnTo>
                <a:lnTo>
                  <a:pt x="11033594" y="563115"/>
                </a:lnTo>
                <a:lnTo>
                  <a:pt x="11038753" y="575418"/>
                </a:lnTo>
                <a:lnTo>
                  <a:pt x="11072088" y="524225"/>
                </a:lnTo>
                <a:lnTo>
                  <a:pt x="11074469" y="504383"/>
                </a:lnTo>
                <a:lnTo>
                  <a:pt x="11077247" y="516685"/>
                </a:lnTo>
                <a:lnTo>
                  <a:pt x="11081613" y="509542"/>
                </a:lnTo>
                <a:lnTo>
                  <a:pt x="11080025" y="513114"/>
                </a:lnTo>
                <a:lnTo>
                  <a:pt x="11079628" y="516685"/>
                </a:lnTo>
                <a:lnTo>
                  <a:pt x="11078041" y="523829"/>
                </a:lnTo>
                <a:lnTo>
                  <a:pt x="11087565" y="580973"/>
                </a:lnTo>
                <a:lnTo>
                  <a:pt x="11091137" y="580973"/>
                </a:lnTo>
                <a:lnTo>
                  <a:pt x="11094312" y="580973"/>
                </a:lnTo>
                <a:lnTo>
                  <a:pt x="11096693" y="579783"/>
                </a:lnTo>
                <a:lnTo>
                  <a:pt x="11099471" y="578593"/>
                </a:lnTo>
                <a:lnTo>
                  <a:pt x="11101455" y="577005"/>
                </a:lnTo>
                <a:lnTo>
                  <a:pt x="11103439" y="575021"/>
                </a:lnTo>
                <a:lnTo>
                  <a:pt x="11105027" y="572639"/>
                </a:lnTo>
                <a:lnTo>
                  <a:pt x="11105820" y="569862"/>
                </a:lnTo>
                <a:lnTo>
                  <a:pt x="11107805" y="563909"/>
                </a:lnTo>
                <a:lnTo>
                  <a:pt x="11108995" y="556766"/>
                </a:lnTo>
                <a:lnTo>
                  <a:pt x="11108995" y="548432"/>
                </a:lnTo>
                <a:lnTo>
                  <a:pt x="11108995" y="540099"/>
                </a:lnTo>
                <a:lnTo>
                  <a:pt x="11107408" y="521050"/>
                </a:lnTo>
                <a:lnTo>
                  <a:pt x="11105820" y="501606"/>
                </a:lnTo>
                <a:lnTo>
                  <a:pt x="11105027" y="492478"/>
                </a:lnTo>
                <a:lnTo>
                  <a:pt x="11104233" y="483351"/>
                </a:lnTo>
                <a:lnTo>
                  <a:pt x="11104233" y="474620"/>
                </a:lnTo>
                <a:lnTo>
                  <a:pt x="11105027" y="466684"/>
                </a:lnTo>
                <a:lnTo>
                  <a:pt x="11099868" y="468668"/>
                </a:lnTo>
                <a:lnTo>
                  <a:pt x="11094312" y="469065"/>
                </a:lnTo>
                <a:lnTo>
                  <a:pt x="11087565" y="469065"/>
                </a:lnTo>
                <a:lnTo>
                  <a:pt x="11080422" y="468271"/>
                </a:lnTo>
                <a:lnTo>
                  <a:pt x="11123679" y="402396"/>
                </a:lnTo>
                <a:lnTo>
                  <a:pt x="11123679" y="413904"/>
                </a:lnTo>
                <a:lnTo>
                  <a:pt x="11123679" y="425015"/>
                </a:lnTo>
                <a:lnTo>
                  <a:pt x="11122488" y="435333"/>
                </a:lnTo>
                <a:lnTo>
                  <a:pt x="11120504" y="444461"/>
                </a:lnTo>
                <a:lnTo>
                  <a:pt x="11123282" y="443667"/>
                </a:lnTo>
                <a:lnTo>
                  <a:pt x="11125663" y="443667"/>
                </a:lnTo>
                <a:lnTo>
                  <a:pt x="11127250" y="459541"/>
                </a:lnTo>
                <a:lnTo>
                  <a:pt x="11129234" y="474224"/>
                </a:lnTo>
                <a:lnTo>
                  <a:pt x="11131616" y="487716"/>
                </a:lnTo>
                <a:lnTo>
                  <a:pt x="11134790" y="500415"/>
                </a:lnTo>
                <a:lnTo>
                  <a:pt x="11137568" y="511923"/>
                </a:lnTo>
                <a:lnTo>
                  <a:pt x="11141140" y="522638"/>
                </a:lnTo>
                <a:lnTo>
                  <a:pt x="11145505" y="532162"/>
                </a:lnTo>
                <a:lnTo>
                  <a:pt x="11149474" y="541289"/>
                </a:lnTo>
                <a:lnTo>
                  <a:pt x="11153442" y="549623"/>
                </a:lnTo>
                <a:lnTo>
                  <a:pt x="11157808" y="556766"/>
                </a:lnTo>
                <a:lnTo>
                  <a:pt x="11162967" y="563115"/>
                </a:lnTo>
                <a:lnTo>
                  <a:pt x="11167729" y="569465"/>
                </a:lnTo>
                <a:lnTo>
                  <a:pt x="11173285" y="574227"/>
                </a:lnTo>
                <a:lnTo>
                  <a:pt x="11178047" y="578989"/>
                </a:lnTo>
                <a:lnTo>
                  <a:pt x="11184396" y="582957"/>
                </a:lnTo>
                <a:lnTo>
                  <a:pt x="11189952" y="586529"/>
                </a:lnTo>
                <a:lnTo>
                  <a:pt x="11191937" y="582561"/>
                </a:lnTo>
                <a:lnTo>
                  <a:pt x="11190349" y="586926"/>
                </a:lnTo>
                <a:lnTo>
                  <a:pt x="11197889" y="590894"/>
                </a:lnTo>
                <a:lnTo>
                  <a:pt x="11206223" y="594069"/>
                </a:lnTo>
                <a:lnTo>
                  <a:pt x="11214557" y="597244"/>
                </a:lnTo>
                <a:lnTo>
                  <a:pt x="11223288" y="599228"/>
                </a:lnTo>
                <a:lnTo>
                  <a:pt x="11232018" y="601212"/>
                </a:lnTo>
                <a:lnTo>
                  <a:pt x="11240352" y="602800"/>
                </a:lnTo>
                <a:lnTo>
                  <a:pt x="11258210" y="605180"/>
                </a:lnTo>
                <a:lnTo>
                  <a:pt x="11276069" y="607561"/>
                </a:lnTo>
                <a:lnTo>
                  <a:pt x="11284402" y="609149"/>
                </a:lnTo>
                <a:lnTo>
                  <a:pt x="11293133" y="611133"/>
                </a:lnTo>
                <a:lnTo>
                  <a:pt x="11301864" y="613514"/>
                </a:lnTo>
                <a:lnTo>
                  <a:pt x="11310198" y="616292"/>
                </a:lnTo>
                <a:lnTo>
                  <a:pt x="11318531" y="619467"/>
                </a:lnTo>
                <a:lnTo>
                  <a:pt x="11326468" y="623832"/>
                </a:lnTo>
                <a:lnTo>
                  <a:pt x="11333612" y="611927"/>
                </a:lnTo>
                <a:lnTo>
                  <a:pt x="11332024" y="609943"/>
                </a:lnTo>
                <a:lnTo>
                  <a:pt x="11330437" y="606768"/>
                </a:lnTo>
                <a:lnTo>
                  <a:pt x="11328849" y="604387"/>
                </a:lnTo>
                <a:lnTo>
                  <a:pt x="11327659" y="600815"/>
                </a:lnTo>
                <a:lnTo>
                  <a:pt x="11326468" y="597244"/>
                </a:lnTo>
                <a:lnTo>
                  <a:pt x="11326072" y="592878"/>
                </a:lnTo>
                <a:lnTo>
                  <a:pt x="11324881" y="583354"/>
                </a:lnTo>
                <a:lnTo>
                  <a:pt x="11324881" y="572243"/>
                </a:lnTo>
                <a:lnTo>
                  <a:pt x="11326468" y="558750"/>
                </a:lnTo>
                <a:lnTo>
                  <a:pt x="11328453" y="542480"/>
                </a:lnTo>
                <a:lnTo>
                  <a:pt x="11332421" y="523829"/>
                </a:lnTo>
                <a:lnTo>
                  <a:pt x="11337977" y="536527"/>
                </a:lnTo>
                <a:lnTo>
                  <a:pt x="11343533" y="549623"/>
                </a:lnTo>
                <a:lnTo>
                  <a:pt x="11349089" y="562719"/>
                </a:lnTo>
                <a:lnTo>
                  <a:pt x="11355438" y="575418"/>
                </a:lnTo>
                <a:lnTo>
                  <a:pt x="11373693" y="545655"/>
                </a:lnTo>
                <a:lnTo>
                  <a:pt x="11357026" y="577798"/>
                </a:lnTo>
                <a:lnTo>
                  <a:pt x="11362978" y="587323"/>
                </a:lnTo>
                <a:lnTo>
                  <a:pt x="11365756" y="592085"/>
                </a:lnTo>
                <a:lnTo>
                  <a:pt x="11369328" y="596450"/>
                </a:lnTo>
                <a:lnTo>
                  <a:pt x="11373693" y="600815"/>
                </a:lnTo>
                <a:lnTo>
                  <a:pt x="11378059" y="604387"/>
                </a:lnTo>
                <a:lnTo>
                  <a:pt x="11382821" y="607561"/>
                </a:lnTo>
                <a:lnTo>
                  <a:pt x="11387583" y="610736"/>
                </a:lnTo>
                <a:lnTo>
                  <a:pt x="11377662" y="488907"/>
                </a:lnTo>
                <a:lnTo>
                  <a:pt x="11390361" y="495256"/>
                </a:lnTo>
                <a:lnTo>
                  <a:pt x="11402267" y="502002"/>
                </a:lnTo>
                <a:lnTo>
                  <a:pt x="11425284" y="515098"/>
                </a:lnTo>
                <a:lnTo>
                  <a:pt x="11426474" y="508749"/>
                </a:lnTo>
                <a:lnTo>
                  <a:pt x="11427268" y="502399"/>
                </a:lnTo>
                <a:lnTo>
                  <a:pt x="11427268" y="496447"/>
                </a:lnTo>
                <a:lnTo>
                  <a:pt x="11426077" y="490891"/>
                </a:lnTo>
                <a:lnTo>
                  <a:pt x="11425284" y="485335"/>
                </a:lnTo>
                <a:lnTo>
                  <a:pt x="11424093" y="479779"/>
                </a:lnTo>
                <a:lnTo>
                  <a:pt x="11422109" y="474620"/>
                </a:lnTo>
                <a:lnTo>
                  <a:pt x="11420125" y="469065"/>
                </a:lnTo>
                <a:lnTo>
                  <a:pt x="11414966" y="459143"/>
                </a:lnTo>
                <a:lnTo>
                  <a:pt x="11409410" y="448826"/>
                </a:lnTo>
                <a:lnTo>
                  <a:pt x="11403457" y="438111"/>
                </a:lnTo>
                <a:lnTo>
                  <a:pt x="11397107" y="426999"/>
                </a:lnTo>
                <a:lnTo>
                  <a:pt x="11402267" y="426206"/>
                </a:lnTo>
                <a:lnTo>
                  <a:pt x="11407426" y="425015"/>
                </a:lnTo>
                <a:lnTo>
                  <a:pt x="11412585" y="424619"/>
                </a:lnTo>
                <a:lnTo>
                  <a:pt x="11416950" y="424619"/>
                </a:lnTo>
                <a:lnTo>
                  <a:pt x="11420918" y="425015"/>
                </a:lnTo>
                <a:lnTo>
                  <a:pt x="11425284" y="425412"/>
                </a:lnTo>
                <a:lnTo>
                  <a:pt x="11429252" y="426999"/>
                </a:lnTo>
                <a:lnTo>
                  <a:pt x="11432824" y="428587"/>
                </a:lnTo>
                <a:lnTo>
                  <a:pt x="11436396" y="430571"/>
                </a:lnTo>
                <a:lnTo>
                  <a:pt x="11439173" y="433349"/>
                </a:lnTo>
                <a:lnTo>
                  <a:pt x="11442348" y="435730"/>
                </a:lnTo>
                <a:lnTo>
                  <a:pt x="11444729" y="438905"/>
                </a:lnTo>
                <a:lnTo>
                  <a:pt x="11447507" y="442079"/>
                </a:lnTo>
                <a:lnTo>
                  <a:pt x="11449492" y="445651"/>
                </a:lnTo>
                <a:lnTo>
                  <a:pt x="11451476" y="449222"/>
                </a:lnTo>
                <a:lnTo>
                  <a:pt x="11453063" y="453588"/>
                </a:lnTo>
                <a:lnTo>
                  <a:pt x="11455444" y="461921"/>
                </a:lnTo>
                <a:lnTo>
                  <a:pt x="11457032" y="470652"/>
                </a:lnTo>
                <a:lnTo>
                  <a:pt x="11457825" y="480176"/>
                </a:lnTo>
                <a:lnTo>
                  <a:pt x="11457429" y="489700"/>
                </a:lnTo>
                <a:lnTo>
                  <a:pt x="11455444" y="499621"/>
                </a:lnTo>
                <a:lnTo>
                  <a:pt x="11453063" y="509145"/>
                </a:lnTo>
                <a:lnTo>
                  <a:pt x="11449492" y="518273"/>
                </a:lnTo>
                <a:lnTo>
                  <a:pt x="11446714" y="522638"/>
                </a:lnTo>
                <a:lnTo>
                  <a:pt x="11444332" y="526606"/>
                </a:lnTo>
                <a:lnTo>
                  <a:pt x="11464175" y="539305"/>
                </a:lnTo>
                <a:lnTo>
                  <a:pt x="11483224" y="552401"/>
                </a:lnTo>
                <a:lnTo>
                  <a:pt x="11518543" y="577402"/>
                </a:lnTo>
                <a:lnTo>
                  <a:pt x="11535608" y="589704"/>
                </a:lnTo>
                <a:lnTo>
                  <a:pt x="11552275" y="600815"/>
                </a:lnTo>
                <a:lnTo>
                  <a:pt x="11568149" y="611133"/>
                </a:lnTo>
                <a:lnTo>
                  <a:pt x="11584420" y="621451"/>
                </a:lnTo>
                <a:lnTo>
                  <a:pt x="11600691" y="630578"/>
                </a:lnTo>
                <a:lnTo>
                  <a:pt x="11617359" y="638118"/>
                </a:lnTo>
                <a:lnTo>
                  <a:pt x="11626089" y="641690"/>
                </a:lnTo>
                <a:lnTo>
                  <a:pt x="11634423" y="644865"/>
                </a:lnTo>
                <a:lnTo>
                  <a:pt x="11643154" y="647642"/>
                </a:lnTo>
                <a:lnTo>
                  <a:pt x="11651884" y="650420"/>
                </a:lnTo>
                <a:lnTo>
                  <a:pt x="11661012" y="652405"/>
                </a:lnTo>
                <a:lnTo>
                  <a:pt x="11670140" y="653992"/>
                </a:lnTo>
                <a:lnTo>
                  <a:pt x="11679664" y="655182"/>
                </a:lnTo>
                <a:lnTo>
                  <a:pt x="11689188" y="655976"/>
                </a:lnTo>
                <a:lnTo>
                  <a:pt x="11699506" y="656373"/>
                </a:lnTo>
                <a:lnTo>
                  <a:pt x="11709428" y="656373"/>
                </a:lnTo>
                <a:lnTo>
                  <a:pt x="11720142" y="656373"/>
                </a:lnTo>
                <a:lnTo>
                  <a:pt x="11730857" y="655182"/>
                </a:lnTo>
                <a:lnTo>
                  <a:pt x="11727286" y="671453"/>
                </a:lnTo>
                <a:lnTo>
                  <a:pt x="11741175" y="661929"/>
                </a:lnTo>
                <a:lnTo>
                  <a:pt x="11755065" y="652801"/>
                </a:lnTo>
                <a:lnTo>
                  <a:pt x="11762208" y="648833"/>
                </a:lnTo>
                <a:lnTo>
                  <a:pt x="11768558" y="645261"/>
                </a:lnTo>
                <a:lnTo>
                  <a:pt x="11775304" y="642086"/>
                </a:lnTo>
                <a:lnTo>
                  <a:pt x="11781654" y="639706"/>
                </a:lnTo>
                <a:lnTo>
                  <a:pt x="11771336" y="707565"/>
                </a:lnTo>
                <a:lnTo>
                  <a:pt x="11775304" y="706374"/>
                </a:lnTo>
                <a:lnTo>
                  <a:pt x="11779273" y="704787"/>
                </a:lnTo>
                <a:lnTo>
                  <a:pt x="11783241" y="702803"/>
                </a:lnTo>
                <a:lnTo>
                  <a:pt x="11786813" y="700025"/>
                </a:lnTo>
                <a:lnTo>
                  <a:pt x="11790385" y="696454"/>
                </a:lnTo>
                <a:lnTo>
                  <a:pt x="11793956" y="692088"/>
                </a:lnTo>
                <a:lnTo>
                  <a:pt x="11797528" y="687326"/>
                </a:lnTo>
                <a:lnTo>
                  <a:pt x="11800703" y="680977"/>
                </a:lnTo>
                <a:lnTo>
                  <a:pt x="11803878" y="674627"/>
                </a:lnTo>
                <a:lnTo>
                  <a:pt x="11807052" y="667484"/>
                </a:lnTo>
                <a:lnTo>
                  <a:pt x="11810227" y="659548"/>
                </a:lnTo>
                <a:lnTo>
                  <a:pt x="11813005" y="650817"/>
                </a:lnTo>
                <a:lnTo>
                  <a:pt x="11818561" y="630578"/>
                </a:lnTo>
                <a:lnTo>
                  <a:pt x="11824117" y="607561"/>
                </a:lnTo>
                <a:lnTo>
                  <a:pt x="11825704" y="618276"/>
                </a:lnTo>
                <a:lnTo>
                  <a:pt x="11826498" y="627800"/>
                </a:lnTo>
                <a:lnTo>
                  <a:pt x="11825704" y="636927"/>
                </a:lnTo>
                <a:lnTo>
                  <a:pt x="11824911" y="646055"/>
                </a:lnTo>
                <a:lnTo>
                  <a:pt x="11823323" y="654389"/>
                </a:lnTo>
                <a:lnTo>
                  <a:pt x="11821339" y="662325"/>
                </a:lnTo>
                <a:lnTo>
                  <a:pt x="11817370" y="678199"/>
                </a:lnTo>
                <a:lnTo>
                  <a:pt x="11813005" y="693279"/>
                </a:lnTo>
                <a:lnTo>
                  <a:pt x="11812211" y="700819"/>
                </a:lnTo>
                <a:lnTo>
                  <a:pt x="11811021" y="708359"/>
                </a:lnTo>
                <a:lnTo>
                  <a:pt x="11811021" y="716693"/>
                </a:lnTo>
                <a:lnTo>
                  <a:pt x="11812211" y="725026"/>
                </a:lnTo>
                <a:lnTo>
                  <a:pt x="11813799" y="734153"/>
                </a:lnTo>
                <a:lnTo>
                  <a:pt x="11816577" y="743280"/>
                </a:lnTo>
                <a:lnTo>
                  <a:pt x="11820942" y="729788"/>
                </a:lnTo>
                <a:lnTo>
                  <a:pt x="11825307" y="717089"/>
                </a:lnTo>
                <a:lnTo>
                  <a:pt x="11829276" y="705978"/>
                </a:lnTo>
                <a:lnTo>
                  <a:pt x="11833244" y="695660"/>
                </a:lnTo>
                <a:lnTo>
                  <a:pt x="11838007" y="686532"/>
                </a:lnTo>
                <a:lnTo>
                  <a:pt x="11841975" y="678596"/>
                </a:lnTo>
                <a:lnTo>
                  <a:pt x="11845944" y="671453"/>
                </a:lnTo>
                <a:lnTo>
                  <a:pt x="11849912" y="665500"/>
                </a:lnTo>
                <a:lnTo>
                  <a:pt x="11854674" y="660738"/>
                </a:lnTo>
                <a:lnTo>
                  <a:pt x="11858643" y="656373"/>
                </a:lnTo>
                <a:lnTo>
                  <a:pt x="11862611" y="653198"/>
                </a:lnTo>
                <a:lnTo>
                  <a:pt x="11866977" y="650817"/>
                </a:lnTo>
                <a:lnTo>
                  <a:pt x="11870945" y="649230"/>
                </a:lnTo>
                <a:lnTo>
                  <a:pt x="11874914" y="648039"/>
                </a:lnTo>
                <a:lnTo>
                  <a:pt x="11878882" y="648039"/>
                </a:lnTo>
                <a:lnTo>
                  <a:pt x="11882851" y="648833"/>
                </a:lnTo>
                <a:lnTo>
                  <a:pt x="11887216" y="650420"/>
                </a:lnTo>
                <a:lnTo>
                  <a:pt x="11890391" y="651611"/>
                </a:lnTo>
                <a:lnTo>
                  <a:pt x="11894756" y="654389"/>
                </a:lnTo>
                <a:lnTo>
                  <a:pt x="11898724" y="657166"/>
                </a:lnTo>
                <a:lnTo>
                  <a:pt x="11902296" y="660738"/>
                </a:lnTo>
                <a:lnTo>
                  <a:pt x="11906265" y="665103"/>
                </a:lnTo>
                <a:lnTo>
                  <a:pt x="11913805" y="674231"/>
                </a:lnTo>
                <a:lnTo>
                  <a:pt x="11921345" y="684548"/>
                </a:lnTo>
                <a:lnTo>
                  <a:pt x="11928885" y="696850"/>
                </a:lnTo>
                <a:lnTo>
                  <a:pt x="11936028" y="709549"/>
                </a:lnTo>
                <a:lnTo>
                  <a:pt x="11943568" y="722645"/>
                </a:lnTo>
                <a:lnTo>
                  <a:pt x="11957855" y="749630"/>
                </a:lnTo>
                <a:lnTo>
                  <a:pt x="11971348" y="775425"/>
                </a:lnTo>
                <a:lnTo>
                  <a:pt x="11978094" y="786933"/>
                </a:lnTo>
                <a:lnTo>
                  <a:pt x="11984841" y="796854"/>
                </a:lnTo>
                <a:lnTo>
                  <a:pt x="11991190" y="805982"/>
                </a:lnTo>
                <a:lnTo>
                  <a:pt x="11994365" y="810347"/>
                </a:lnTo>
                <a:lnTo>
                  <a:pt x="11997143" y="813124"/>
                </a:lnTo>
                <a:lnTo>
                  <a:pt x="12000715" y="816299"/>
                </a:lnTo>
                <a:lnTo>
                  <a:pt x="12003889" y="818283"/>
                </a:lnTo>
                <a:lnTo>
                  <a:pt x="12007064" y="819871"/>
                </a:lnTo>
                <a:lnTo>
                  <a:pt x="12009842" y="820664"/>
                </a:lnTo>
                <a:lnTo>
                  <a:pt x="12013017" y="821458"/>
                </a:lnTo>
                <a:lnTo>
                  <a:pt x="12016192" y="820664"/>
                </a:lnTo>
                <a:lnTo>
                  <a:pt x="12018573" y="819871"/>
                </a:lnTo>
                <a:lnTo>
                  <a:pt x="12021748" y="817887"/>
                </a:lnTo>
                <a:lnTo>
                  <a:pt x="12024526" y="815108"/>
                </a:lnTo>
                <a:lnTo>
                  <a:pt x="12027700" y="811537"/>
                </a:lnTo>
                <a:lnTo>
                  <a:pt x="12030081" y="807172"/>
                </a:lnTo>
                <a:lnTo>
                  <a:pt x="12033256" y="801616"/>
                </a:lnTo>
                <a:lnTo>
                  <a:pt x="12035637" y="795664"/>
                </a:lnTo>
                <a:lnTo>
                  <a:pt x="12038415" y="787727"/>
                </a:lnTo>
                <a:lnTo>
                  <a:pt x="12041193" y="779790"/>
                </a:lnTo>
                <a:lnTo>
                  <a:pt x="12043971" y="770266"/>
                </a:lnTo>
                <a:lnTo>
                  <a:pt x="12043177" y="792885"/>
                </a:lnTo>
                <a:lnTo>
                  <a:pt x="12043177" y="816299"/>
                </a:lnTo>
                <a:lnTo>
                  <a:pt x="12043971" y="838919"/>
                </a:lnTo>
                <a:lnTo>
                  <a:pt x="12044765" y="861936"/>
                </a:lnTo>
                <a:lnTo>
                  <a:pt x="12046352" y="884555"/>
                </a:lnTo>
                <a:lnTo>
                  <a:pt x="12048733" y="907176"/>
                </a:lnTo>
                <a:lnTo>
                  <a:pt x="12051114" y="930192"/>
                </a:lnTo>
                <a:lnTo>
                  <a:pt x="12053892" y="952415"/>
                </a:lnTo>
                <a:lnTo>
                  <a:pt x="12060639" y="997258"/>
                </a:lnTo>
                <a:lnTo>
                  <a:pt x="12067782" y="1042101"/>
                </a:lnTo>
                <a:lnTo>
                  <a:pt x="12082862" y="1129008"/>
                </a:lnTo>
                <a:lnTo>
                  <a:pt x="12090006" y="1171470"/>
                </a:lnTo>
                <a:lnTo>
                  <a:pt x="12096355" y="1213535"/>
                </a:lnTo>
                <a:lnTo>
                  <a:pt x="12099133" y="1234171"/>
                </a:lnTo>
                <a:lnTo>
                  <a:pt x="12101514" y="1254410"/>
                </a:lnTo>
                <a:lnTo>
                  <a:pt x="12103102" y="1274649"/>
                </a:lnTo>
                <a:lnTo>
                  <a:pt x="12104689" y="1294491"/>
                </a:lnTo>
                <a:lnTo>
                  <a:pt x="12105483" y="1314333"/>
                </a:lnTo>
                <a:lnTo>
                  <a:pt x="12105483" y="1333778"/>
                </a:lnTo>
                <a:lnTo>
                  <a:pt x="12105086" y="1353223"/>
                </a:lnTo>
                <a:lnTo>
                  <a:pt x="12103895" y="1371874"/>
                </a:lnTo>
                <a:lnTo>
                  <a:pt x="12102705" y="1390526"/>
                </a:lnTo>
                <a:lnTo>
                  <a:pt x="12099927" y="1408780"/>
                </a:lnTo>
                <a:lnTo>
                  <a:pt x="12096355" y="1427035"/>
                </a:lnTo>
                <a:lnTo>
                  <a:pt x="12092387" y="1444893"/>
                </a:lnTo>
                <a:lnTo>
                  <a:pt x="12128500" y="1418305"/>
                </a:lnTo>
                <a:lnTo>
                  <a:pt x="12126516" y="1434178"/>
                </a:lnTo>
                <a:lnTo>
                  <a:pt x="12123738" y="1447671"/>
                </a:lnTo>
                <a:lnTo>
                  <a:pt x="12121357" y="1459576"/>
                </a:lnTo>
                <a:lnTo>
                  <a:pt x="12117785" y="1469100"/>
                </a:lnTo>
                <a:lnTo>
                  <a:pt x="12113817" y="1476640"/>
                </a:lnTo>
                <a:lnTo>
                  <a:pt x="12109451" y="1483386"/>
                </a:lnTo>
                <a:lnTo>
                  <a:pt x="12105086" y="1487751"/>
                </a:lnTo>
                <a:lnTo>
                  <a:pt x="12099927" y="1491720"/>
                </a:lnTo>
                <a:lnTo>
                  <a:pt x="12094371" y="1494498"/>
                </a:lnTo>
                <a:lnTo>
                  <a:pt x="12089212" y="1495688"/>
                </a:lnTo>
                <a:lnTo>
                  <a:pt x="12083259" y="1496879"/>
                </a:lnTo>
                <a:lnTo>
                  <a:pt x="12077703" y="1497672"/>
                </a:lnTo>
                <a:lnTo>
                  <a:pt x="12065798" y="1497672"/>
                </a:lnTo>
                <a:lnTo>
                  <a:pt x="12053496" y="1497672"/>
                </a:lnTo>
                <a:lnTo>
                  <a:pt x="12057067" y="1526642"/>
                </a:lnTo>
                <a:lnTo>
                  <a:pt x="12061433" y="1555214"/>
                </a:lnTo>
                <a:lnTo>
                  <a:pt x="12070560" y="1611169"/>
                </a:lnTo>
                <a:lnTo>
                  <a:pt x="12080878" y="1666726"/>
                </a:lnTo>
                <a:lnTo>
                  <a:pt x="12090006" y="1721093"/>
                </a:lnTo>
                <a:lnTo>
                  <a:pt x="12105483" y="1779032"/>
                </a:lnTo>
                <a:lnTo>
                  <a:pt x="12096355" y="1765936"/>
                </a:lnTo>
                <a:lnTo>
                  <a:pt x="12099927" y="1796890"/>
                </a:lnTo>
                <a:lnTo>
                  <a:pt x="12103102" y="1826652"/>
                </a:lnTo>
                <a:lnTo>
                  <a:pt x="12105086" y="1856812"/>
                </a:lnTo>
                <a:lnTo>
                  <a:pt x="12105483" y="1871495"/>
                </a:lnTo>
                <a:lnTo>
                  <a:pt x="12105483" y="1886178"/>
                </a:lnTo>
                <a:lnTo>
                  <a:pt x="12105483" y="1900068"/>
                </a:lnTo>
                <a:lnTo>
                  <a:pt x="12105086" y="1914751"/>
                </a:lnTo>
                <a:lnTo>
                  <a:pt x="12103895" y="1928640"/>
                </a:lnTo>
                <a:lnTo>
                  <a:pt x="12102705" y="1942530"/>
                </a:lnTo>
                <a:lnTo>
                  <a:pt x="12100721" y="1956419"/>
                </a:lnTo>
                <a:lnTo>
                  <a:pt x="12098339" y="1969912"/>
                </a:lnTo>
                <a:lnTo>
                  <a:pt x="12095562" y="1983801"/>
                </a:lnTo>
                <a:lnTo>
                  <a:pt x="12092387" y="1996897"/>
                </a:lnTo>
                <a:lnTo>
                  <a:pt x="12128500" y="1969912"/>
                </a:lnTo>
                <a:lnTo>
                  <a:pt x="12126913" y="1981817"/>
                </a:lnTo>
                <a:lnTo>
                  <a:pt x="12125325" y="1991738"/>
                </a:lnTo>
                <a:lnTo>
                  <a:pt x="12123738" y="2000865"/>
                </a:lnTo>
                <a:lnTo>
                  <a:pt x="12121754" y="2008802"/>
                </a:lnTo>
                <a:lnTo>
                  <a:pt x="12119372" y="2015945"/>
                </a:lnTo>
                <a:lnTo>
                  <a:pt x="12116595" y="2022691"/>
                </a:lnTo>
                <a:lnTo>
                  <a:pt x="12114213" y="2027850"/>
                </a:lnTo>
                <a:lnTo>
                  <a:pt x="12111039" y="2032215"/>
                </a:lnTo>
                <a:lnTo>
                  <a:pt x="12108261" y="2036184"/>
                </a:lnTo>
                <a:lnTo>
                  <a:pt x="12104689" y="2039755"/>
                </a:lnTo>
                <a:lnTo>
                  <a:pt x="12101117" y="2042533"/>
                </a:lnTo>
                <a:lnTo>
                  <a:pt x="12097546" y="2044517"/>
                </a:lnTo>
                <a:lnTo>
                  <a:pt x="12093974" y="2046105"/>
                </a:lnTo>
                <a:lnTo>
                  <a:pt x="12090006" y="2047295"/>
                </a:lnTo>
                <a:lnTo>
                  <a:pt x="12086037" y="2048486"/>
                </a:lnTo>
                <a:lnTo>
                  <a:pt x="12081672" y="2048883"/>
                </a:lnTo>
                <a:lnTo>
                  <a:pt x="12088021" y="2084201"/>
                </a:lnTo>
                <a:lnTo>
                  <a:pt x="12093577" y="2119917"/>
                </a:lnTo>
                <a:lnTo>
                  <a:pt x="12097943" y="2154045"/>
                </a:lnTo>
                <a:lnTo>
                  <a:pt x="12101911" y="2188174"/>
                </a:lnTo>
                <a:lnTo>
                  <a:pt x="12103102" y="2205238"/>
                </a:lnTo>
                <a:lnTo>
                  <a:pt x="12104689" y="2221508"/>
                </a:lnTo>
                <a:lnTo>
                  <a:pt x="12105086" y="2238175"/>
                </a:lnTo>
                <a:lnTo>
                  <a:pt x="12105086" y="2254446"/>
                </a:lnTo>
                <a:lnTo>
                  <a:pt x="12105086" y="2270716"/>
                </a:lnTo>
                <a:lnTo>
                  <a:pt x="12104689" y="2286193"/>
                </a:lnTo>
                <a:lnTo>
                  <a:pt x="12103499" y="2302067"/>
                </a:lnTo>
                <a:lnTo>
                  <a:pt x="12101911" y="2317543"/>
                </a:lnTo>
                <a:lnTo>
                  <a:pt x="12105483" y="2331433"/>
                </a:lnTo>
                <a:lnTo>
                  <a:pt x="12101117" y="2324687"/>
                </a:lnTo>
                <a:lnTo>
                  <a:pt x="12099530" y="2336195"/>
                </a:lnTo>
                <a:lnTo>
                  <a:pt x="12097546" y="2348100"/>
                </a:lnTo>
                <a:lnTo>
                  <a:pt x="12095165" y="2359212"/>
                </a:lnTo>
                <a:lnTo>
                  <a:pt x="12092387" y="2370720"/>
                </a:lnTo>
                <a:lnTo>
                  <a:pt x="12128500" y="2344132"/>
                </a:lnTo>
                <a:lnTo>
                  <a:pt x="12126516" y="2360005"/>
                </a:lnTo>
                <a:lnTo>
                  <a:pt x="12123738" y="2373498"/>
                </a:lnTo>
                <a:lnTo>
                  <a:pt x="12121357" y="2385006"/>
                </a:lnTo>
                <a:lnTo>
                  <a:pt x="12117785" y="2394530"/>
                </a:lnTo>
                <a:lnTo>
                  <a:pt x="12113817" y="2402467"/>
                </a:lnTo>
                <a:lnTo>
                  <a:pt x="12109451" y="2408816"/>
                </a:lnTo>
                <a:lnTo>
                  <a:pt x="12105086" y="2413975"/>
                </a:lnTo>
                <a:lnTo>
                  <a:pt x="12099927" y="2417150"/>
                </a:lnTo>
                <a:lnTo>
                  <a:pt x="12094371" y="2419928"/>
                </a:lnTo>
                <a:lnTo>
                  <a:pt x="12089212" y="2421912"/>
                </a:lnTo>
                <a:lnTo>
                  <a:pt x="12083259" y="2423103"/>
                </a:lnTo>
                <a:lnTo>
                  <a:pt x="12077703" y="2423500"/>
                </a:lnTo>
                <a:lnTo>
                  <a:pt x="12065798" y="2423500"/>
                </a:lnTo>
                <a:lnTo>
                  <a:pt x="12053496" y="2423896"/>
                </a:lnTo>
                <a:lnTo>
                  <a:pt x="12057067" y="2452072"/>
                </a:lnTo>
                <a:lnTo>
                  <a:pt x="12061433" y="2480644"/>
                </a:lnTo>
                <a:lnTo>
                  <a:pt x="12070560" y="2537393"/>
                </a:lnTo>
                <a:lnTo>
                  <a:pt x="12080878" y="2592553"/>
                </a:lnTo>
                <a:lnTo>
                  <a:pt x="12090006" y="2646523"/>
                </a:lnTo>
                <a:lnTo>
                  <a:pt x="12105483" y="2705256"/>
                </a:lnTo>
                <a:lnTo>
                  <a:pt x="12096355" y="2691763"/>
                </a:lnTo>
                <a:lnTo>
                  <a:pt x="12099927" y="2722320"/>
                </a:lnTo>
                <a:lnTo>
                  <a:pt x="12103102" y="2752876"/>
                </a:lnTo>
                <a:lnTo>
                  <a:pt x="12105086" y="2782639"/>
                </a:lnTo>
                <a:lnTo>
                  <a:pt x="12105483" y="2797322"/>
                </a:lnTo>
                <a:lnTo>
                  <a:pt x="12105483" y="2811609"/>
                </a:lnTo>
                <a:lnTo>
                  <a:pt x="12105483" y="2826292"/>
                </a:lnTo>
                <a:lnTo>
                  <a:pt x="12105086" y="2840578"/>
                </a:lnTo>
                <a:lnTo>
                  <a:pt x="12103895" y="2854467"/>
                </a:lnTo>
                <a:lnTo>
                  <a:pt x="12102705" y="2868357"/>
                </a:lnTo>
                <a:lnTo>
                  <a:pt x="12100721" y="2882246"/>
                </a:lnTo>
                <a:lnTo>
                  <a:pt x="12098339" y="2895739"/>
                </a:lnTo>
                <a:lnTo>
                  <a:pt x="12095562" y="2909231"/>
                </a:lnTo>
                <a:lnTo>
                  <a:pt x="12092387" y="2922327"/>
                </a:lnTo>
                <a:lnTo>
                  <a:pt x="12128500" y="2896136"/>
                </a:lnTo>
                <a:lnTo>
                  <a:pt x="12126913" y="2908834"/>
                </a:lnTo>
                <a:lnTo>
                  <a:pt x="12124928" y="2920343"/>
                </a:lnTo>
                <a:lnTo>
                  <a:pt x="12122944" y="2930264"/>
                </a:lnTo>
                <a:lnTo>
                  <a:pt x="12120166" y="2939391"/>
                </a:lnTo>
                <a:lnTo>
                  <a:pt x="12117388" y="2947328"/>
                </a:lnTo>
                <a:lnTo>
                  <a:pt x="12114213" y="2953280"/>
                </a:lnTo>
                <a:lnTo>
                  <a:pt x="12110642" y="2958836"/>
                </a:lnTo>
                <a:lnTo>
                  <a:pt x="12107070" y="2963201"/>
                </a:lnTo>
                <a:lnTo>
                  <a:pt x="12103102" y="2966773"/>
                </a:lnTo>
                <a:lnTo>
                  <a:pt x="12099133" y="2969551"/>
                </a:lnTo>
                <a:lnTo>
                  <a:pt x="12095165" y="2971535"/>
                </a:lnTo>
                <a:lnTo>
                  <a:pt x="12090403" y="2973122"/>
                </a:lnTo>
                <a:lnTo>
                  <a:pt x="12086037" y="2973916"/>
                </a:lnTo>
                <a:lnTo>
                  <a:pt x="12081275" y="2975107"/>
                </a:lnTo>
                <a:lnTo>
                  <a:pt x="12071354" y="2975503"/>
                </a:lnTo>
                <a:lnTo>
                  <a:pt x="12084450" y="3048919"/>
                </a:lnTo>
                <a:lnTo>
                  <a:pt x="12090006" y="3084634"/>
                </a:lnTo>
                <a:lnTo>
                  <a:pt x="12095562" y="3120350"/>
                </a:lnTo>
                <a:lnTo>
                  <a:pt x="12099927" y="3155272"/>
                </a:lnTo>
                <a:lnTo>
                  <a:pt x="12103102" y="3189400"/>
                </a:lnTo>
                <a:lnTo>
                  <a:pt x="12103895" y="3206067"/>
                </a:lnTo>
                <a:lnTo>
                  <a:pt x="12105086" y="3223131"/>
                </a:lnTo>
                <a:lnTo>
                  <a:pt x="12105483" y="3239799"/>
                </a:lnTo>
                <a:lnTo>
                  <a:pt x="12105483" y="3255672"/>
                </a:lnTo>
                <a:lnTo>
                  <a:pt x="12105483" y="3256863"/>
                </a:lnTo>
                <a:lnTo>
                  <a:pt x="12105086" y="3256466"/>
                </a:lnTo>
                <a:lnTo>
                  <a:pt x="12105086" y="3269562"/>
                </a:lnTo>
                <a:lnTo>
                  <a:pt x="12103895" y="3282657"/>
                </a:lnTo>
                <a:lnTo>
                  <a:pt x="12103102" y="3295753"/>
                </a:lnTo>
                <a:lnTo>
                  <a:pt x="12101911" y="3308452"/>
                </a:lnTo>
                <a:lnTo>
                  <a:pt x="12099927" y="3321151"/>
                </a:lnTo>
                <a:lnTo>
                  <a:pt x="12097943" y="3333850"/>
                </a:lnTo>
                <a:lnTo>
                  <a:pt x="12095562" y="3345755"/>
                </a:lnTo>
                <a:lnTo>
                  <a:pt x="12092387" y="3358057"/>
                </a:lnTo>
                <a:lnTo>
                  <a:pt x="12128500" y="3331072"/>
                </a:lnTo>
                <a:lnTo>
                  <a:pt x="12126516" y="3347342"/>
                </a:lnTo>
                <a:lnTo>
                  <a:pt x="12123738" y="3361232"/>
                </a:lnTo>
                <a:lnTo>
                  <a:pt x="12121357" y="3372343"/>
                </a:lnTo>
                <a:lnTo>
                  <a:pt x="12117785" y="3381867"/>
                </a:lnTo>
                <a:lnTo>
                  <a:pt x="12113817" y="3389804"/>
                </a:lnTo>
                <a:lnTo>
                  <a:pt x="12109451" y="3396153"/>
                </a:lnTo>
                <a:lnTo>
                  <a:pt x="12105086" y="3400915"/>
                </a:lnTo>
                <a:lnTo>
                  <a:pt x="12099927" y="3404487"/>
                </a:lnTo>
                <a:lnTo>
                  <a:pt x="12094371" y="3407662"/>
                </a:lnTo>
                <a:lnTo>
                  <a:pt x="12089212" y="3409249"/>
                </a:lnTo>
                <a:lnTo>
                  <a:pt x="12083259" y="3410043"/>
                </a:lnTo>
                <a:lnTo>
                  <a:pt x="12077703" y="3410836"/>
                </a:lnTo>
                <a:lnTo>
                  <a:pt x="12065798" y="3411233"/>
                </a:lnTo>
                <a:lnTo>
                  <a:pt x="12053496" y="3411233"/>
                </a:lnTo>
                <a:lnTo>
                  <a:pt x="12057067" y="3439409"/>
                </a:lnTo>
                <a:lnTo>
                  <a:pt x="12061433" y="3468378"/>
                </a:lnTo>
                <a:lnTo>
                  <a:pt x="12070560" y="3524729"/>
                </a:lnTo>
                <a:lnTo>
                  <a:pt x="12080878" y="3579890"/>
                </a:lnTo>
                <a:lnTo>
                  <a:pt x="12090006" y="3634257"/>
                </a:lnTo>
                <a:lnTo>
                  <a:pt x="12105483" y="3692593"/>
                </a:lnTo>
                <a:lnTo>
                  <a:pt x="12096355" y="3678703"/>
                </a:lnTo>
                <a:lnTo>
                  <a:pt x="12099927" y="3709657"/>
                </a:lnTo>
                <a:lnTo>
                  <a:pt x="12103102" y="3740213"/>
                </a:lnTo>
                <a:lnTo>
                  <a:pt x="12105086" y="3769976"/>
                </a:lnTo>
                <a:lnTo>
                  <a:pt x="12105483" y="3784659"/>
                </a:lnTo>
                <a:lnTo>
                  <a:pt x="12105483" y="3799342"/>
                </a:lnTo>
                <a:lnTo>
                  <a:pt x="12105483" y="3813629"/>
                </a:lnTo>
                <a:lnTo>
                  <a:pt x="12105086" y="3827518"/>
                </a:lnTo>
                <a:lnTo>
                  <a:pt x="12103895" y="3841804"/>
                </a:lnTo>
                <a:lnTo>
                  <a:pt x="12102705" y="3856091"/>
                </a:lnTo>
                <a:lnTo>
                  <a:pt x="12100721" y="3869583"/>
                </a:lnTo>
                <a:lnTo>
                  <a:pt x="12098339" y="3883472"/>
                </a:lnTo>
                <a:lnTo>
                  <a:pt x="12095562" y="3896568"/>
                </a:lnTo>
                <a:lnTo>
                  <a:pt x="12092387" y="3909664"/>
                </a:lnTo>
                <a:lnTo>
                  <a:pt x="12128500" y="3883472"/>
                </a:lnTo>
                <a:lnTo>
                  <a:pt x="12126913" y="3897362"/>
                </a:lnTo>
                <a:lnTo>
                  <a:pt x="12124928" y="3909664"/>
                </a:lnTo>
                <a:lnTo>
                  <a:pt x="12122150" y="3920775"/>
                </a:lnTo>
                <a:lnTo>
                  <a:pt x="12119372" y="3929903"/>
                </a:lnTo>
                <a:lnTo>
                  <a:pt x="12116198" y="3937443"/>
                </a:lnTo>
                <a:lnTo>
                  <a:pt x="12112626" y="3944189"/>
                </a:lnTo>
                <a:lnTo>
                  <a:pt x="12108658" y="3948951"/>
                </a:lnTo>
                <a:lnTo>
                  <a:pt x="12104689" y="3953316"/>
                </a:lnTo>
                <a:lnTo>
                  <a:pt x="12099927" y="3956888"/>
                </a:lnTo>
                <a:lnTo>
                  <a:pt x="12095562" y="3958872"/>
                </a:lnTo>
                <a:lnTo>
                  <a:pt x="12090403" y="3960856"/>
                </a:lnTo>
                <a:lnTo>
                  <a:pt x="12085243" y="3961650"/>
                </a:lnTo>
                <a:lnTo>
                  <a:pt x="12080481" y="3962444"/>
                </a:lnTo>
                <a:lnTo>
                  <a:pt x="12075322" y="3962840"/>
                </a:lnTo>
                <a:lnTo>
                  <a:pt x="12064210" y="3962840"/>
                </a:lnTo>
                <a:lnTo>
                  <a:pt x="12053496" y="3962840"/>
                </a:lnTo>
                <a:lnTo>
                  <a:pt x="12047940" y="3963237"/>
                </a:lnTo>
                <a:lnTo>
                  <a:pt x="12042781" y="3964428"/>
                </a:lnTo>
                <a:lnTo>
                  <a:pt x="12037225" y="3965221"/>
                </a:lnTo>
                <a:lnTo>
                  <a:pt x="12032066" y="3967206"/>
                </a:lnTo>
                <a:lnTo>
                  <a:pt x="12027304" y="3969983"/>
                </a:lnTo>
                <a:lnTo>
                  <a:pt x="12022541" y="3973555"/>
                </a:lnTo>
                <a:lnTo>
                  <a:pt x="12018176" y="3977920"/>
                </a:lnTo>
                <a:lnTo>
                  <a:pt x="12013414" y="3983476"/>
                </a:lnTo>
                <a:lnTo>
                  <a:pt x="12009445" y="3990619"/>
                </a:lnTo>
                <a:lnTo>
                  <a:pt x="12005874" y="3998556"/>
                </a:lnTo>
                <a:lnTo>
                  <a:pt x="12002302" y="4008477"/>
                </a:lnTo>
                <a:lnTo>
                  <a:pt x="11998730" y="4019985"/>
                </a:lnTo>
                <a:lnTo>
                  <a:pt x="11996349" y="4032684"/>
                </a:lnTo>
                <a:lnTo>
                  <a:pt x="11993968" y="4047367"/>
                </a:lnTo>
                <a:lnTo>
                  <a:pt x="11884438" y="3869980"/>
                </a:lnTo>
                <a:lnTo>
                  <a:pt x="11884835" y="3881885"/>
                </a:lnTo>
                <a:lnTo>
                  <a:pt x="11884438" y="3893790"/>
                </a:lnTo>
                <a:lnTo>
                  <a:pt x="11883644" y="3919585"/>
                </a:lnTo>
                <a:lnTo>
                  <a:pt x="11879279" y="3970777"/>
                </a:lnTo>
                <a:lnTo>
                  <a:pt x="11878088" y="3994191"/>
                </a:lnTo>
                <a:lnTo>
                  <a:pt x="11878088" y="4005302"/>
                </a:lnTo>
                <a:lnTo>
                  <a:pt x="11878088" y="4014826"/>
                </a:lnTo>
                <a:lnTo>
                  <a:pt x="11878882" y="4023557"/>
                </a:lnTo>
                <a:lnTo>
                  <a:pt x="11880469" y="4031097"/>
                </a:lnTo>
                <a:lnTo>
                  <a:pt x="11882454" y="4037843"/>
                </a:lnTo>
                <a:lnTo>
                  <a:pt x="11883644" y="4040224"/>
                </a:lnTo>
                <a:lnTo>
                  <a:pt x="11885628" y="4042605"/>
                </a:lnTo>
                <a:lnTo>
                  <a:pt x="11875310" y="4043796"/>
                </a:lnTo>
                <a:lnTo>
                  <a:pt x="11870151" y="4044192"/>
                </a:lnTo>
                <a:lnTo>
                  <a:pt x="11866183" y="4045780"/>
                </a:lnTo>
                <a:lnTo>
                  <a:pt x="11862214" y="4047764"/>
                </a:lnTo>
                <a:lnTo>
                  <a:pt x="11858643" y="4050145"/>
                </a:lnTo>
                <a:lnTo>
                  <a:pt x="11855865" y="4053717"/>
                </a:lnTo>
                <a:lnTo>
                  <a:pt x="11853087" y="4058479"/>
                </a:lnTo>
                <a:lnTo>
                  <a:pt x="11851499" y="4064034"/>
                </a:lnTo>
                <a:lnTo>
                  <a:pt x="11851103" y="4070384"/>
                </a:lnTo>
                <a:lnTo>
                  <a:pt x="11851103" y="4078321"/>
                </a:lnTo>
                <a:lnTo>
                  <a:pt x="11852690" y="4087845"/>
                </a:lnTo>
                <a:lnTo>
                  <a:pt x="11854674" y="4098560"/>
                </a:lnTo>
                <a:lnTo>
                  <a:pt x="11857849" y="4110465"/>
                </a:lnTo>
                <a:lnTo>
                  <a:pt x="11862611" y="4124751"/>
                </a:lnTo>
                <a:lnTo>
                  <a:pt x="11868167" y="4141021"/>
                </a:lnTo>
                <a:lnTo>
                  <a:pt x="11856262" y="4121179"/>
                </a:lnTo>
                <a:lnTo>
                  <a:pt x="11843959" y="4102528"/>
                </a:lnTo>
                <a:lnTo>
                  <a:pt x="11831260" y="4084670"/>
                </a:lnTo>
                <a:lnTo>
                  <a:pt x="11819355" y="4068400"/>
                </a:lnTo>
                <a:lnTo>
                  <a:pt x="11806656" y="4053320"/>
                </a:lnTo>
                <a:lnTo>
                  <a:pt x="11794353" y="4039034"/>
                </a:lnTo>
                <a:lnTo>
                  <a:pt x="11781654" y="4025938"/>
                </a:lnTo>
                <a:lnTo>
                  <a:pt x="11769749" y="4013239"/>
                </a:lnTo>
                <a:lnTo>
                  <a:pt x="11757049" y="4002127"/>
                </a:lnTo>
                <a:lnTo>
                  <a:pt x="11744747" y="3992206"/>
                </a:lnTo>
                <a:lnTo>
                  <a:pt x="11732048" y="3982682"/>
                </a:lnTo>
                <a:lnTo>
                  <a:pt x="11719746" y="3973952"/>
                </a:lnTo>
                <a:lnTo>
                  <a:pt x="11707046" y="3965618"/>
                </a:lnTo>
                <a:lnTo>
                  <a:pt x="11694744" y="3958872"/>
                </a:lnTo>
                <a:lnTo>
                  <a:pt x="11682045" y="3952523"/>
                </a:lnTo>
                <a:lnTo>
                  <a:pt x="11669346" y="3946967"/>
                </a:lnTo>
                <a:lnTo>
                  <a:pt x="11656647" y="3942205"/>
                </a:lnTo>
                <a:lnTo>
                  <a:pt x="11644344" y="3937443"/>
                </a:lnTo>
                <a:lnTo>
                  <a:pt x="11631645" y="3933871"/>
                </a:lnTo>
                <a:lnTo>
                  <a:pt x="11618946" y="3931093"/>
                </a:lnTo>
                <a:lnTo>
                  <a:pt x="11606247" y="3928315"/>
                </a:lnTo>
                <a:lnTo>
                  <a:pt x="11593548" y="3926331"/>
                </a:lnTo>
                <a:lnTo>
                  <a:pt x="11580849" y="3924744"/>
                </a:lnTo>
                <a:lnTo>
                  <a:pt x="11568149" y="3923950"/>
                </a:lnTo>
                <a:lnTo>
                  <a:pt x="11555847" y="3922760"/>
                </a:lnTo>
                <a:lnTo>
                  <a:pt x="11543148" y="3922760"/>
                </a:lnTo>
                <a:lnTo>
                  <a:pt x="11530449" y="3922760"/>
                </a:lnTo>
                <a:lnTo>
                  <a:pt x="11517750" y="3922760"/>
                </a:lnTo>
                <a:lnTo>
                  <a:pt x="11492351" y="3924347"/>
                </a:lnTo>
                <a:lnTo>
                  <a:pt x="11466953" y="3926728"/>
                </a:lnTo>
                <a:lnTo>
                  <a:pt x="11441158" y="3929903"/>
                </a:lnTo>
                <a:lnTo>
                  <a:pt x="11416156" y="3933077"/>
                </a:lnTo>
                <a:lnTo>
                  <a:pt x="11365360" y="3939427"/>
                </a:lnTo>
                <a:lnTo>
                  <a:pt x="11339961" y="3942602"/>
                </a:lnTo>
                <a:lnTo>
                  <a:pt x="11314960" y="3944189"/>
                </a:lnTo>
                <a:lnTo>
                  <a:pt x="11289561" y="3944983"/>
                </a:lnTo>
                <a:lnTo>
                  <a:pt x="11276862" y="3944983"/>
                </a:lnTo>
                <a:lnTo>
                  <a:pt x="11264163" y="3944983"/>
                </a:lnTo>
                <a:lnTo>
                  <a:pt x="11251464" y="3944189"/>
                </a:lnTo>
                <a:lnTo>
                  <a:pt x="11239558" y="3942998"/>
                </a:lnTo>
                <a:lnTo>
                  <a:pt x="11226859" y="3941411"/>
                </a:lnTo>
                <a:lnTo>
                  <a:pt x="11214160" y="3939427"/>
                </a:lnTo>
                <a:lnTo>
                  <a:pt x="11201461" y="3937046"/>
                </a:lnTo>
                <a:lnTo>
                  <a:pt x="11189555" y="3933871"/>
                </a:lnTo>
                <a:lnTo>
                  <a:pt x="11176856" y="3930300"/>
                </a:lnTo>
                <a:lnTo>
                  <a:pt x="11164157" y="3925934"/>
                </a:lnTo>
                <a:lnTo>
                  <a:pt x="11151855" y="3920775"/>
                </a:lnTo>
                <a:lnTo>
                  <a:pt x="11139156" y="3915220"/>
                </a:lnTo>
                <a:lnTo>
                  <a:pt x="11127250" y="3909267"/>
                </a:lnTo>
                <a:lnTo>
                  <a:pt x="11114551" y="3902124"/>
                </a:lnTo>
                <a:lnTo>
                  <a:pt x="11102249" y="3893790"/>
                </a:lnTo>
                <a:lnTo>
                  <a:pt x="11089550" y="3885457"/>
                </a:lnTo>
                <a:lnTo>
                  <a:pt x="11077644" y="3875932"/>
                </a:lnTo>
                <a:lnTo>
                  <a:pt x="11065342" y="3865615"/>
                </a:lnTo>
                <a:lnTo>
                  <a:pt x="11062564" y="3868789"/>
                </a:lnTo>
                <a:lnTo>
                  <a:pt x="11059786" y="3872758"/>
                </a:lnTo>
                <a:lnTo>
                  <a:pt x="11057802" y="3877123"/>
                </a:lnTo>
                <a:lnTo>
                  <a:pt x="11057008" y="3882679"/>
                </a:lnTo>
                <a:lnTo>
                  <a:pt x="11055817" y="3889425"/>
                </a:lnTo>
                <a:lnTo>
                  <a:pt x="11055421" y="3896171"/>
                </a:lnTo>
                <a:lnTo>
                  <a:pt x="11055421" y="3902918"/>
                </a:lnTo>
                <a:lnTo>
                  <a:pt x="11055421" y="3911251"/>
                </a:lnTo>
                <a:lnTo>
                  <a:pt x="11057008" y="3926728"/>
                </a:lnTo>
                <a:lnTo>
                  <a:pt x="11058992" y="3943395"/>
                </a:lnTo>
                <a:lnTo>
                  <a:pt x="11061373" y="3959666"/>
                </a:lnTo>
                <a:lnTo>
                  <a:pt x="11063754" y="3974746"/>
                </a:lnTo>
                <a:lnTo>
                  <a:pt x="11059389" y="3961253"/>
                </a:lnTo>
                <a:lnTo>
                  <a:pt x="11055421" y="3949745"/>
                </a:lnTo>
                <a:lnTo>
                  <a:pt x="11051849" y="3940617"/>
                </a:lnTo>
                <a:lnTo>
                  <a:pt x="11048277" y="3933077"/>
                </a:lnTo>
                <a:lnTo>
                  <a:pt x="11044706" y="3927522"/>
                </a:lnTo>
                <a:lnTo>
                  <a:pt x="11041531" y="3923156"/>
                </a:lnTo>
                <a:lnTo>
                  <a:pt x="11038753" y="3921172"/>
                </a:lnTo>
                <a:lnTo>
                  <a:pt x="11037562" y="3920775"/>
                </a:lnTo>
                <a:lnTo>
                  <a:pt x="11035975" y="3920775"/>
                </a:lnTo>
                <a:lnTo>
                  <a:pt x="11034388" y="3921172"/>
                </a:lnTo>
                <a:lnTo>
                  <a:pt x="11033594" y="3921966"/>
                </a:lnTo>
                <a:lnTo>
                  <a:pt x="11030816" y="3923950"/>
                </a:lnTo>
                <a:lnTo>
                  <a:pt x="11028832" y="3927522"/>
                </a:lnTo>
                <a:lnTo>
                  <a:pt x="11026451" y="3931490"/>
                </a:lnTo>
                <a:lnTo>
                  <a:pt x="11024466" y="3937046"/>
                </a:lnTo>
                <a:lnTo>
                  <a:pt x="11022879" y="3942998"/>
                </a:lnTo>
                <a:lnTo>
                  <a:pt x="11019307" y="3957681"/>
                </a:lnTo>
                <a:lnTo>
                  <a:pt x="11015736" y="3974746"/>
                </a:lnTo>
                <a:lnTo>
                  <a:pt x="11012958" y="3992603"/>
                </a:lnTo>
                <a:lnTo>
                  <a:pt x="11006211" y="4028716"/>
                </a:lnTo>
                <a:lnTo>
                  <a:pt x="11002640" y="4044589"/>
                </a:lnTo>
                <a:lnTo>
                  <a:pt x="10999068" y="4058876"/>
                </a:lnTo>
                <a:lnTo>
                  <a:pt x="10997084" y="4064431"/>
                </a:lnTo>
                <a:lnTo>
                  <a:pt x="10994703" y="4069193"/>
                </a:lnTo>
                <a:lnTo>
                  <a:pt x="10992718" y="4073162"/>
                </a:lnTo>
                <a:lnTo>
                  <a:pt x="10989940" y="4075543"/>
                </a:lnTo>
                <a:lnTo>
                  <a:pt x="10920889" y="3846963"/>
                </a:lnTo>
                <a:lnTo>
                  <a:pt x="10915730" y="3859662"/>
                </a:lnTo>
                <a:lnTo>
                  <a:pt x="10911761" y="3871567"/>
                </a:lnTo>
                <a:lnTo>
                  <a:pt x="10908983" y="3884266"/>
                </a:lnTo>
                <a:lnTo>
                  <a:pt x="10906999" y="3896965"/>
                </a:lnTo>
                <a:lnTo>
                  <a:pt x="10905412" y="3909267"/>
                </a:lnTo>
                <a:lnTo>
                  <a:pt x="10905015" y="3921172"/>
                </a:lnTo>
                <a:lnTo>
                  <a:pt x="10905015" y="3933474"/>
                </a:lnTo>
                <a:lnTo>
                  <a:pt x="10905412" y="3944983"/>
                </a:lnTo>
                <a:lnTo>
                  <a:pt x="10906999" y="3968396"/>
                </a:lnTo>
                <a:lnTo>
                  <a:pt x="10908983" y="3990222"/>
                </a:lnTo>
                <a:lnTo>
                  <a:pt x="10910571" y="4009667"/>
                </a:lnTo>
                <a:lnTo>
                  <a:pt x="10910968" y="4018795"/>
                </a:lnTo>
                <a:lnTo>
                  <a:pt x="10910968" y="4027922"/>
                </a:lnTo>
                <a:lnTo>
                  <a:pt x="10904618" y="4029509"/>
                </a:lnTo>
                <a:lnTo>
                  <a:pt x="10898268" y="4030700"/>
                </a:lnTo>
                <a:lnTo>
                  <a:pt x="10891919" y="4031494"/>
                </a:lnTo>
                <a:lnTo>
                  <a:pt x="10885966" y="4032287"/>
                </a:lnTo>
                <a:lnTo>
                  <a:pt x="10879220" y="4032684"/>
                </a:lnTo>
                <a:lnTo>
                  <a:pt x="10873267" y="4032684"/>
                </a:lnTo>
                <a:lnTo>
                  <a:pt x="10860568" y="4031494"/>
                </a:lnTo>
                <a:lnTo>
                  <a:pt x="10847869" y="4029509"/>
                </a:lnTo>
                <a:lnTo>
                  <a:pt x="10835566" y="4026732"/>
                </a:lnTo>
                <a:lnTo>
                  <a:pt x="10823264" y="4022366"/>
                </a:lnTo>
                <a:lnTo>
                  <a:pt x="10810962" y="4018001"/>
                </a:lnTo>
                <a:lnTo>
                  <a:pt x="10798659" y="4012842"/>
                </a:lnTo>
                <a:lnTo>
                  <a:pt x="10785960" y="4007286"/>
                </a:lnTo>
                <a:lnTo>
                  <a:pt x="10774055" y="4000540"/>
                </a:lnTo>
                <a:lnTo>
                  <a:pt x="10761752" y="3994588"/>
                </a:lnTo>
                <a:lnTo>
                  <a:pt x="10714131" y="3967999"/>
                </a:lnTo>
                <a:lnTo>
                  <a:pt x="10702225" y="3961650"/>
                </a:lnTo>
                <a:lnTo>
                  <a:pt x="10690716" y="3955697"/>
                </a:lnTo>
                <a:lnTo>
                  <a:pt x="10678811" y="3950142"/>
                </a:lnTo>
                <a:lnTo>
                  <a:pt x="10667302" y="3945379"/>
                </a:lnTo>
                <a:lnTo>
                  <a:pt x="10656191" y="3941411"/>
                </a:lnTo>
                <a:lnTo>
                  <a:pt x="10644682" y="3937839"/>
                </a:lnTo>
                <a:lnTo>
                  <a:pt x="10633173" y="3935855"/>
                </a:lnTo>
                <a:lnTo>
                  <a:pt x="10622062" y="3934268"/>
                </a:lnTo>
                <a:lnTo>
                  <a:pt x="10616506" y="3934268"/>
                </a:lnTo>
                <a:lnTo>
                  <a:pt x="10610950" y="3934268"/>
                </a:lnTo>
                <a:lnTo>
                  <a:pt x="10605394" y="3935062"/>
                </a:lnTo>
                <a:lnTo>
                  <a:pt x="10599838" y="3935458"/>
                </a:lnTo>
                <a:lnTo>
                  <a:pt x="10594282" y="3937046"/>
                </a:lnTo>
                <a:lnTo>
                  <a:pt x="10589520" y="3937839"/>
                </a:lnTo>
                <a:lnTo>
                  <a:pt x="10583964" y="3939824"/>
                </a:lnTo>
                <a:lnTo>
                  <a:pt x="10578408" y="3942205"/>
                </a:lnTo>
                <a:lnTo>
                  <a:pt x="10573249" y="3944983"/>
                </a:lnTo>
                <a:lnTo>
                  <a:pt x="10567693" y="3948157"/>
                </a:lnTo>
                <a:lnTo>
                  <a:pt x="10562534" y="3951332"/>
                </a:lnTo>
                <a:lnTo>
                  <a:pt x="10556978" y="3955300"/>
                </a:lnTo>
                <a:lnTo>
                  <a:pt x="10551819" y="3959666"/>
                </a:lnTo>
                <a:lnTo>
                  <a:pt x="10546660" y="3964428"/>
                </a:lnTo>
                <a:lnTo>
                  <a:pt x="10541104" y="3969983"/>
                </a:lnTo>
                <a:lnTo>
                  <a:pt x="10536342" y="3975539"/>
                </a:lnTo>
                <a:lnTo>
                  <a:pt x="10533167" y="3967999"/>
                </a:lnTo>
                <a:lnTo>
                  <a:pt x="10530786" y="3960062"/>
                </a:lnTo>
                <a:lnTo>
                  <a:pt x="10528802" y="3952126"/>
                </a:lnTo>
                <a:lnTo>
                  <a:pt x="10526421" y="3944586"/>
                </a:lnTo>
                <a:lnTo>
                  <a:pt x="10525230" y="3936649"/>
                </a:lnTo>
                <a:lnTo>
                  <a:pt x="10524040" y="3928315"/>
                </a:lnTo>
                <a:lnTo>
                  <a:pt x="10522452" y="3912045"/>
                </a:lnTo>
                <a:lnTo>
                  <a:pt x="10522056" y="3896568"/>
                </a:lnTo>
                <a:lnTo>
                  <a:pt x="10521659" y="3880695"/>
                </a:lnTo>
                <a:lnTo>
                  <a:pt x="10522452" y="3850535"/>
                </a:lnTo>
                <a:lnTo>
                  <a:pt x="10522452" y="3836249"/>
                </a:lnTo>
                <a:lnTo>
                  <a:pt x="10522452" y="3823153"/>
                </a:lnTo>
                <a:lnTo>
                  <a:pt x="10521659" y="3810454"/>
                </a:lnTo>
                <a:lnTo>
                  <a:pt x="10520071" y="3798946"/>
                </a:lnTo>
                <a:lnTo>
                  <a:pt x="10518484" y="3793390"/>
                </a:lnTo>
                <a:lnTo>
                  <a:pt x="10516897" y="3788231"/>
                </a:lnTo>
                <a:lnTo>
                  <a:pt x="10515309" y="3783469"/>
                </a:lnTo>
                <a:lnTo>
                  <a:pt x="10512928" y="3779104"/>
                </a:lnTo>
                <a:lnTo>
                  <a:pt x="10510547" y="3775135"/>
                </a:lnTo>
                <a:lnTo>
                  <a:pt x="10507372" y="3771564"/>
                </a:lnTo>
                <a:lnTo>
                  <a:pt x="10503801" y="3767992"/>
                </a:lnTo>
                <a:lnTo>
                  <a:pt x="10499832" y="3765611"/>
                </a:lnTo>
                <a:lnTo>
                  <a:pt x="10504991" y="3786247"/>
                </a:lnTo>
                <a:lnTo>
                  <a:pt x="10508563" y="3804898"/>
                </a:lnTo>
                <a:lnTo>
                  <a:pt x="10510547" y="3821962"/>
                </a:lnTo>
                <a:lnTo>
                  <a:pt x="10511341" y="3837439"/>
                </a:lnTo>
                <a:lnTo>
                  <a:pt x="10511341" y="3850932"/>
                </a:lnTo>
                <a:lnTo>
                  <a:pt x="10510547" y="3863234"/>
                </a:lnTo>
                <a:lnTo>
                  <a:pt x="10508563" y="3873551"/>
                </a:lnTo>
                <a:lnTo>
                  <a:pt x="10505388" y="3883472"/>
                </a:lnTo>
                <a:lnTo>
                  <a:pt x="10501419" y="3891409"/>
                </a:lnTo>
                <a:lnTo>
                  <a:pt x="10496657" y="3898552"/>
                </a:lnTo>
                <a:lnTo>
                  <a:pt x="10491895" y="3904902"/>
                </a:lnTo>
                <a:lnTo>
                  <a:pt x="10485942" y="3910458"/>
                </a:lnTo>
                <a:lnTo>
                  <a:pt x="10479990" y="3915220"/>
                </a:lnTo>
                <a:lnTo>
                  <a:pt x="10474037" y="3919188"/>
                </a:lnTo>
                <a:lnTo>
                  <a:pt x="10467290" y="3923156"/>
                </a:lnTo>
                <a:lnTo>
                  <a:pt x="10460147" y="3926728"/>
                </a:lnTo>
                <a:lnTo>
                  <a:pt x="10446654" y="3933077"/>
                </a:lnTo>
                <a:lnTo>
                  <a:pt x="10433558" y="3939427"/>
                </a:lnTo>
                <a:lnTo>
                  <a:pt x="10427606" y="3943395"/>
                </a:lnTo>
                <a:lnTo>
                  <a:pt x="10422050" y="3946967"/>
                </a:lnTo>
                <a:lnTo>
                  <a:pt x="10416494" y="3951729"/>
                </a:lnTo>
                <a:lnTo>
                  <a:pt x="10411732" y="3957285"/>
                </a:lnTo>
                <a:lnTo>
                  <a:pt x="10407763" y="3963237"/>
                </a:lnTo>
                <a:lnTo>
                  <a:pt x="10404192" y="3969983"/>
                </a:lnTo>
                <a:lnTo>
                  <a:pt x="10401810" y="3977523"/>
                </a:lnTo>
                <a:lnTo>
                  <a:pt x="10400223" y="3986651"/>
                </a:lnTo>
                <a:lnTo>
                  <a:pt x="10399429" y="3996572"/>
                </a:lnTo>
                <a:lnTo>
                  <a:pt x="10400223" y="4008477"/>
                </a:lnTo>
                <a:lnTo>
                  <a:pt x="10401810" y="4020779"/>
                </a:lnTo>
                <a:lnTo>
                  <a:pt x="10400223" y="4014033"/>
                </a:lnTo>
                <a:lnTo>
                  <a:pt x="10395461" y="3994191"/>
                </a:lnTo>
                <a:lnTo>
                  <a:pt x="10390699" y="3977127"/>
                </a:lnTo>
                <a:lnTo>
                  <a:pt x="10385143" y="3961650"/>
                </a:lnTo>
                <a:lnTo>
                  <a:pt x="10379190" y="3948157"/>
                </a:lnTo>
                <a:lnTo>
                  <a:pt x="10373237" y="3936649"/>
                </a:lnTo>
                <a:lnTo>
                  <a:pt x="10367285" y="3925934"/>
                </a:lnTo>
                <a:lnTo>
                  <a:pt x="10361332" y="3917204"/>
                </a:lnTo>
                <a:lnTo>
                  <a:pt x="10354585" y="3909267"/>
                </a:lnTo>
                <a:lnTo>
                  <a:pt x="10347839" y="3902521"/>
                </a:lnTo>
                <a:lnTo>
                  <a:pt x="10341489" y="3896568"/>
                </a:lnTo>
                <a:lnTo>
                  <a:pt x="10334743" y="3891012"/>
                </a:lnTo>
                <a:lnTo>
                  <a:pt x="10321647" y="3880695"/>
                </a:lnTo>
                <a:lnTo>
                  <a:pt x="10308551" y="3871567"/>
                </a:lnTo>
                <a:lnTo>
                  <a:pt x="10302598" y="3866805"/>
                </a:lnTo>
                <a:lnTo>
                  <a:pt x="10297042" y="3861249"/>
                </a:lnTo>
                <a:lnTo>
                  <a:pt x="10291486" y="3854900"/>
                </a:lnTo>
                <a:lnTo>
                  <a:pt x="10285931" y="3847757"/>
                </a:lnTo>
                <a:lnTo>
                  <a:pt x="10281168" y="3839820"/>
                </a:lnTo>
                <a:lnTo>
                  <a:pt x="10276803" y="3830693"/>
                </a:lnTo>
                <a:lnTo>
                  <a:pt x="10272041" y="3819978"/>
                </a:lnTo>
                <a:lnTo>
                  <a:pt x="10268469" y="3808470"/>
                </a:lnTo>
                <a:lnTo>
                  <a:pt x="10265691" y="3794580"/>
                </a:lnTo>
                <a:lnTo>
                  <a:pt x="10262913" y="3779104"/>
                </a:lnTo>
                <a:lnTo>
                  <a:pt x="10260929" y="3761246"/>
                </a:lnTo>
                <a:lnTo>
                  <a:pt x="10259342" y="3741801"/>
                </a:lnTo>
                <a:lnTo>
                  <a:pt x="10258945" y="3719181"/>
                </a:lnTo>
                <a:lnTo>
                  <a:pt x="10258945" y="3694577"/>
                </a:lnTo>
                <a:lnTo>
                  <a:pt x="10260135" y="3666798"/>
                </a:lnTo>
                <a:lnTo>
                  <a:pt x="10261326" y="3635845"/>
                </a:lnTo>
                <a:lnTo>
                  <a:pt x="10256564" y="3634257"/>
                </a:lnTo>
                <a:lnTo>
                  <a:pt x="10251802" y="3633860"/>
                </a:lnTo>
                <a:lnTo>
                  <a:pt x="10247833" y="3635051"/>
                </a:lnTo>
                <a:lnTo>
                  <a:pt x="10243865" y="3635845"/>
                </a:lnTo>
                <a:lnTo>
                  <a:pt x="10240293" y="3638226"/>
                </a:lnTo>
                <a:lnTo>
                  <a:pt x="10237118" y="3641400"/>
                </a:lnTo>
                <a:lnTo>
                  <a:pt x="10234340" y="3645369"/>
                </a:lnTo>
                <a:lnTo>
                  <a:pt x="10231562" y="3650131"/>
                </a:lnTo>
                <a:lnTo>
                  <a:pt x="10229181" y="3655290"/>
                </a:lnTo>
                <a:lnTo>
                  <a:pt x="10227197" y="3661242"/>
                </a:lnTo>
                <a:lnTo>
                  <a:pt x="10225213" y="3667195"/>
                </a:lnTo>
                <a:lnTo>
                  <a:pt x="10223625" y="3673941"/>
                </a:lnTo>
                <a:lnTo>
                  <a:pt x="10221641" y="3688624"/>
                </a:lnTo>
                <a:lnTo>
                  <a:pt x="10220054" y="3704101"/>
                </a:lnTo>
                <a:lnTo>
                  <a:pt x="10218863" y="3720371"/>
                </a:lnTo>
                <a:lnTo>
                  <a:pt x="10219657" y="3737039"/>
                </a:lnTo>
                <a:lnTo>
                  <a:pt x="10220054" y="3753309"/>
                </a:lnTo>
                <a:lnTo>
                  <a:pt x="10221641" y="3768389"/>
                </a:lnTo>
                <a:lnTo>
                  <a:pt x="10223625" y="3782675"/>
                </a:lnTo>
                <a:lnTo>
                  <a:pt x="10225609" y="3794580"/>
                </a:lnTo>
                <a:lnTo>
                  <a:pt x="10227991" y="3804898"/>
                </a:lnTo>
                <a:lnTo>
                  <a:pt x="10229578" y="3808867"/>
                </a:lnTo>
                <a:lnTo>
                  <a:pt x="10231165" y="3812041"/>
                </a:lnTo>
                <a:lnTo>
                  <a:pt x="10219657" y="3809263"/>
                </a:lnTo>
                <a:lnTo>
                  <a:pt x="10207751" y="3807279"/>
                </a:lnTo>
                <a:lnTo>
                  <a:pt x="10196640" y="3806089"/>
                </a:lnTo>
                <a:lnTo>
                  <a:pt x="10185528" y="3804898"/>
                </a:lnTo>
                <a:lnTo>
                  <a:pt x="10174416" y="3804898"/>
                </a:lnTo>
                <a:lnTo>
                  <a:pt x="10163701" y="3806089"/>
                </a:lnTo>
                <a:lnTo>
                  <a:pt x="10158939" y="3806486"/>
                </a:lnTo>
                <a:lnTo>
                  <a:pt x="10153780" y="3808073"/>
                </a:lnTo>
                <a:lnTo>
                  <a:pt x="10148224" y="3809263"/>
                </a:lnTo>
                <a:lnTo>
                  <a:pt x="10143065" y="3810851"/>
                </a:lnTo>
                <a:lnTo>
                  <a:pt x="10137906" y="3813629"/>
                </a:lnTo>
                <a:lnTo>
                  <a:pt x="10133144" y="3816010"/>
                </a:lnTo>
                <a:lnTo>
                  <a:pt x="10127985" y="3818391"/>
                </a:lnTo>
                <a:lnTo>
                  <a:pt x="10122826" y="3821962"/>
                </a:lnTo>
                <a:lnTo>
                  <a:pt x="10117667" y="3826328"/>
                </a:lnTo>
                <a:lnTo>
                  <a:pt x="10112904" y="3830296"/>
                </a:lnTo>
                <a:lnTo>
                  <a:pt x="10107745" y="3834661"/>
                </a:lnTo>
                <a:lnTo>
                  <a:pt x="10102983" y="3839820"/>
                </a:lnTo>
                <a:lnTo>
                  <a:pt x="10098221" y="3845773"/>
                </a:lnTo>
                <a:lnTo>
                  <a:pt x="10093062" y="3852122"/>
                </a:lnTo>
                <a:lnTo>
                  <a:pt x="10087903" y="3858472"/>
                </a:lnTo>
                <a:lnTo>
                  <a:pt x="10083538" y="3865615"/>
                </a:lnTo>
                <a:lnTo>
                  <a:pt x="10078379" y="3873551"/>
                </a:lnTo>
                <a:lnTo>
                  <a:pt x="10073220" y="3882282"/>
                </a:lnTo>
                <a:lnTo>
                  <a:pt x="10063695" y="3900933"/>
                </a:lnTo>
                <a:lnTo>
                  <a:pt x="10061711" y="3896965"/>
                </a:lnTo>
                <a:lnTo>
                  <a:pt x="10059727" y="3893790"/>
                </a:lnTo>
                <a:lnTo>
                  <a:pt x="10056949" y="3891012"/>
                </a:lnTo>
                <a:lnTo>
                  <a:pt x="10054568" y="3888235"/>
                </a:lnTo>
                <a:lnTo>
                  <a:pt x="10051393" y="3885853"/>
                </a:lnTo>
                <a:lnTo>
                  <a:pt x="10048615" y="3883869"/>
                </a:lnTo>
                <a:lnTo>
                  <a:pt x="10045043" y="3881885"/>
                </a:lnTo>
                <a:lnTo>
                  <a:pt x="10041075" y="3880298"/>
                </a:lnTo>
                <a:lnTo>
                  <a:pt x="10032741" y="3877917"/>
                </a:lnTo>
                <a:lnTo>
                  <a:pt x="10023613" y="3876329"/>
                </a:lnTo>
                <a:lnTo>
                  <a:pt x="10013692" y="3875139"/>
                </a:lnTo>
                <a:lnTo>
                  <a:pt x="10002580" y="3875139"/>
                </a:lnTo>
                <a:lnTo>
                  <a:pt x="9991469" y="3875139"/>
                </a:lnTo>
                <a:lnTo>
                  <a:pt x="9979166" y="3875932"/>
                </a:lnTo>
                <a:lnTo>
                  <a:pt x="9953371" y="3876726"/>
                </a:lnTo>
                <a:lnTo>
                  <a:pt x="9925989" y="3878314"/>
                </a:lnTo>
                <a:lnTo>
                  <a:pt x="9912099" y="3878314"/>
                </a:lnTo>
                <a:lnTo>
                  <a:pt x="9898209" y="3878314"/>
                </a:lnTo>
                <a:lnTo>
                  <a:pt x="9883923" y="3877917"/>
                </a:lnTo>
                <a:lnTo>
                  <a:pt x="9870033" y="3876329"/>
                </a:lnTo>
                <a:lnTo>
                  <a:pt x="9855746" y="3874345"/>
                </a:lnTo>
                <a:lnTo>
                  <a:pt x="9841460" y="3871170"/>
                </a:lnTo>
                <a:lnTo>
                  <a:pt x="9827967" y="3867599"/>
                </a:lnTo>
                <a:lnTo>
                  <a:pt x="9821220" y="3865218"/>
                </a:lnTo>
                <a:lnTo>
                  <a:pt x="9814871" y="3862440"/>
                </a:lnTo>
                <a:lnTo>
                  <a:pt x="9808124" y="3859662"/>
                </a:lnTo>
                <a:lnTo>
                  <a:pt x="9801775" y="3856091"/>
                </a:lnTo>
                <a:lnTo>
                  <a:pt x="9795425" y="3852519"/>
                </a:lnTo>
                <a:lnTo>
                  <a:pt x="9789473" y="3848551"/>
                </a:lnTo>
                <a:lnTo>
                  <a:pt x="9783520" y="3843788"/>
                </a:lnTo>
                <a:lnTo>
                  <a:pt x="9777170" y="3839423"/>
                </a:lnTo>
                <a:lnTo>
                  <a:pt x="9771614" y="3833867"/>
                </a:lnTo>
                <a:lnTo>
                  <a:pt x="9766058" y="3828312"/>
                </a:lnTo>
                <a:lnTo>
                  <a:pt x="9760503" y="3821962"/>
                </a:lnTo>
                <a:lnTo>
                  <a:pt x="9755740" y="3815613"/>
                </a:lnTo>
                <a:lnTo>
                  <a:pt x="9750581" y="3808470"/>
                </a:lnTo>
                <a:lnTo>
                  <a:pt x="9745819" y="3801327"/>
                </a:lnTo>
                <a:lnTo>
                  <a:pt x="9741454" y="3793390"/>
                </a:lnTo>
                <a:lnTo>
                  <a:pt x="9736692" y="3784659"/>
                </a:lnTo>
                <a:lnTo>
                  <a:pt x="9732723" y="3775532"/>
                </a:lnTo>
                <a:lnTo>
                  <a:pt x="9729152" y="3766405"/>
                </a:lnTo>
                <a:lnTo>
                  <a:pt x="9725580" y="3756484"/>
                </a:lnTo>
                <a:lnTo>
                  <a:pt x="9722008" y="3745769"/>
                </a:lnTo>
                <a:lnTo>
                  <a:pt x="9719230" y="3733864"/>
                </a:lnTo>
                <a:lnTo>
                  <a:pt x="9716056" y="3722356"/>
                </a:lnTo>
                <a:lnTo>
                  <a:pt x="9722802" y="3751325"/>
                </a:lnTo>
                <a:lnTo>
                  <a:pt x="9727167" y="3774342"/>
                </a:lnTo>
                <a:lnTo>
                  <a:pt x="9729945" y="3793390"/>
                </a:lnTo>
                <a:lnTo>
                  <a:pt x="9731136" y="3808073"/>
                </a:lnTo>
                <a:lnTo>
                  <a:pt x="9731136" y="3814026"/>
                </a:lnTo>
                <a:lnTo>
                  <a:pt x="9731136" y="3819184"/>
                </a:lnTo>
                <a:lnTo>
                  <a:pt x="9730739" y="3823550"/>
                </a:lnTo>
                <a:lnTo>
                  <a:pt x="9730342" y="3827518"/>
                </a:lnTo>
                <a:lnTo>
                  <a:pt x="9729152" y="3830693"/>
                </a:lnTo>
                <a:lnTo>
                  <a:pt x="9727564" y="3833867"/>
                </a:lnTo>
                <a:lnTo>
                  <a:pt x="9726374" y="3835852"/>
                </a:lnTo>
                <a:lnTo>
                  <a:pt x="9724389" y="3837836"/>
                </a:lnTo>
                <a:lnTo>
                  <a:pt x="9722008" y="3839820"/>
                </a:lnTo>
                <a:lnTo>
                  <a:pt x="9720024" y="3841407"/>
                </a:lnTo>
                <a:lnTo>
                  <a:pt x="9715262" y="3843788"/>
                </a:lnTo>
                <a:lnTo>
                  <a:pt x="9709706" y="3846566"/>
                </a:lnTo>
                <a:lnTo>
                  <a:pt x="9702959" y="3849741"/>
                </a:lnTo>
                <a:lnTo>
                  <a:pt x="9696213" y="3854503"/>
                </a:lnTo>
                <a:lnTo>
                  <a:pt x="9693435" y="3857678"/>
                </a:lnTo>
                <a:lnTo>
                  <a:pt x="9689863" y="3861249"/>
                </a:lnTo>
                <a:lnTo>
                  <a:pt x="9686292" y="3865218"/>
                </a:lnTo>
                <a:lnTo>
                  <a:pt x="9682720" y="3869583"/>
                </a:lnTo>
                <a:lnTo>
                  <a:pt x="9679149" y="3875139"/>
                </a:lnTo>
                <a:lnTo>
                  <a:pt x="9675577" y="3881885"/>
                </a:lnTo>
                <a:lnTo>
                  <a:pt x="9708515" y="4029906"/>
                </a:lnTo>
                <a:lnTo>
                  <a:pt x="9625177" y="4012842"/>
                </a:lnTo>
                <a:lnTo>
                  <a:pt x="9618828" y="4017604"/>
                </a:lnTo>
                <a:lnTo>
                  <a:pt x="9614462" y="4019985"/>
                </a:lnTo>
                <a:lnTo>
                  <a:pt x="9612478" y="4020382"/>
                </a:lnTo>
                <a:lnTo>
                  <a:pt x="9610494" y="4020779"/>
                </a:lnTo>
                <a:lnTo>
                  <a:pt x="9608906" y="4020779"/>
                </a:lnTo>
                <a:lnTo>
                  <a:pt x="9607319" y="4020382"/>
                </a:lnTo>
                <a:lnTo>
                  <a:pt x="9606525" y="4019985"/>
                </a:lnTo>
                <a:lnTo>
                  <a:pt x="9605335" y="4018795"/>
                </a:lnTo>
                <a:lnTo>
                  <a:pt x="9604144" y="4016017"/>
                </a:lnTo>
                <a:lnTo>
                  <a:pt x="9603350" y="4012048"/>
                </a:lnTo>
                <a:lnTo>
                  <a:pt x="9603350" y="4007286"/>
                </a:lnTo>
                <a:lnTo>
                  <a:pt x="9601763" y="4006493"/>
                </a:lnTo>
                <a:lnTo>
                  <a:pt x="9600969" y="4005302"/>
                </a:lnTo>
                <a:lnTo>
                  <a:pt x="9599382" y="4001731"/>
                </a:lnTo>
                <a:lnTo>
                  <a:pt x="9597795" y="3996572"/>
                </a:lnTo>
                <a:lnTo>
                  <a:pt x="9597398" y="3990222"/>
                </a:lnTo>
                <a:lnTo>
                  <a:pt x="9596207" y="3974746"/>
                </a:lnTo>
                <a:lnTo>
                  <a:pt x="9595017" y="3957285"/>
                </a:lnTo>
                <a:lnTo>
                  <a:pt x="9594223" y="3947760"/>
                </a:lnTo>
                <a:lnTo>
                  <a:pt x="9593032" y="3937839"/>
                </a:lnTo>
                <a:lnTo>
                  <a:pt x="9591048" y="3927918"/>
                </a:lnTo>
                <a:lnTo>
                  <a:pt x="9589064" y="3918394"/>
                </a:lnTo>
                <a:lnTo>
                  <a:pt x="9586286" y="3909267"/>
                </a:lnTo>
                <a:lnTo>
                  <a:pt x="9581921" y="3900140"/>
                </a:lnTo>
                <a:lnTo>
                  <a:pt x="9579539" y="3895378"/>
                </a:lnTo>
                <a:lnTo>
                  <a:pt x="9577158" y="3891409"/>
                </a:lnTo>
                <a:lnTo>
                  <a:pt x="9573984" y="3887838"/>
                </a:lnTo>
                <a:lnTo>
                  <a:pt x="9570809" y="3883869"/>
                </a:lnTo>
                <a:lnTo>
                  <a:pt x="9565253" y="3883472"/>
                </a:lnTo>
                <a:lnTo>
                  <a:pt x="9560888" y="3883472"/>
                </a:lnTo>
                <a:lnTo>
                  <a:pt x="9556125" y="3883472"/>
                </a:lnTo>
                <a:lnTo>
                  <a:pt x="9551760" y="3884266"/>
                </a:lnTo>
                <a:lnTo>
                  <a:pt x="9547792" y="3885853"/>
                </a:lnTo>
                <a:lnTo>
                  <a:pt x="9543426" y="3887441"/>
                </a:lnTo>
                <a:lnTo>
                  <a:pt x="9540251" y="3889425"/>
                </a:lnTo>
                <a:lnTo>
                  <a:pt x="9537077" y="3891806"/>
                </a:lnTo>
                <a:lnTo>
                  <a:pt x="9533505" y="3894981"/>
                </a:lnTo>
                <a:lnTo>
                  <a:pt x="9530330" y="3898552"/>
                </a:lnTo>
                <a:lnTo>
                  <a:pt x="9527949" y="3902124"/>
                </a:lnTo>
                <a:lnTo>
                  <a:pt x="9524774" y="3906092"/>
                </a:lnTo>
                <a:lnTo>
                  <a:pt x="9520012" y="3915220"/>
                </a:lnTo>
                <a:lnTo>
                  <a:pt x="9515250" y="3925141"/>
                </a:lnTo>
                <a:lnTo>
                  <a:pt x="9511281" y="3936649"/>
                </a:lnTo>
                <a:lnTo>
                  <a:pt x="9506519" y="3948554"/>
                </a:lnTo>
                <a:lnTo>
                  <a:pt x="9498582" y="3974746"/>
                </a:lnTo>
                <a:lnTo>
                  <a:pt x="9489852" y="4002921"/>
                </a:lnTo>
                <a:lnTo>
                  <a:pt x="9485089" y="4016811"/>
                </a:lnTo>
                <a:lnTo>
                  <a:pt x="9478740" y="4031097"/>
                </a:lnTo>
                <a:lnTo>
                  <a:pt x="9487867" y="4053320"/>
                </a:lnTo>
                <a:lnTo>
                  <a:pt x="9448976" y="4067209"/>
                </a:lnTo>
                <a:lnTo>
                  <a:pt x="9446992" y="4066019"/>
                </a:lnTo>
                <a:lnTo>
                  <a:pt x="9445801" y="4064828"/>
                </a:lnTo>
                <a:lnTo>
                  <a:pt x="9445008" y="4063638"/>
                </a:lnTo>
                <a:lnTo>
                  <a:pt x="9445008" y="4061257"/>
                </a:lnTo>
                <a:lnTo>
                  <a:pt x="9445008" y="4058876"/>
                </a:lnTo>
                <a:lnTo>
                  <a:pt x="9445405" y="4055701"/>
                </a:lnTo>
                <a:lnTo>
                  <a:pt x="9448182" y="4048161"/>
                </a:lnTo>
                <a:lnTo>
                  <a:pt x="9451357" y="4039827"/>
                </a:lnTo>
                <a:lnTo>
                  <a:pt x="9456516" y="4029509"/>
                </a:lnTo>
                <a:lnTo>
                  <a:pt x="9467231" y="4006493"/>
                </a:lnTo>
                <a:lnTo>
                  <a:pt x="9472787" y="3993000"/>
                </a:lnTo>
                <a:lnTo>
                  <a:pt x="9478343" y="3979508"/>
                </a:lnTo>
                <a:lnTo>
                  <a:pt x="9483502" y="3964825"/>
                </a:lnTo>
                <a:lnTo>
                  <a:pt x="9487074" y="3950142"/>
                </a:lnTo>
                <a:lnTo>
                  <a:pt x="9488264" y="3942998"/>
                </a:lnTo>
                <a:lnTo>
                  <a:pt x="9489852" y="3935458"/>
                </a:lnTo>
                <a:lnTo>
                  <a:pt x="9491042" y="3927918"/>
                </a:lnTo>
                <a:lnTo>
                  <a:pt x="9491042" y="3920379"/>
                </a:lnTo>
                <a:lnTo>
                  <a:pt x="9491042" y="3913235"/>
                </a:lnTo>
                <a:lnTo>
                  <a:pt x="9490645" y="3905695"/>
                </a:lnTo>
                <a:lnTo>
                  <a:pt x="9489455" y="3898156"/>
                </a:lnTo>
                <a:lnTo>
                  <a:pt x="9487867" y="3891012"/>
                </a:lnTo>
                <a:lnTo>
                  <a:pt x="9485486" y="3888235"/>
                </a:lnTo>
                <a:lnTo>
                  <a:pt x="9483899" y="3885457"/>
                </a:lnTo>
                <a:lnTo>
                  <a:pt x="9483502" y="3881488"/>
                </a:lnTo>
                <a:lnTo>
                  <a:pt x="9483502" y="3877123"/>
                </a:lnTo>
                <a:lnTo>
                  <a:pt x="9478740" y="3868789"/>
                </a:lnTo>
                <a:lnTo>
                  <a:pt x="9475962" y="3864027"/>
                </a:lnTo>
                <a:lnTo>
                  <a:pt x="9472787" y="3860059"/>
                </a:lnTo>
                <a:lnTo>
                  <a:pt x="9469612" y="3855694"/>
                </a:lnTo>
                <a:lnTo>
                  <a:pt x="9465644" y="3851328"/>
                </a:lnTo>
                <a:lnTo>
                  <a:pt x="9461675" y="3847360"/>
                </a:lnTo>
                <a:lnTo>
                  <a:pt x="9457707" y="3843788"/>
                </a:lnTo>
                <a:lnTo>
                  <a:pt x="9456516" y="3852916"/>
                </a:lnTo>
                <a:lnTo>
                  <a:pt x="9454532" y="3865615"/>
                </a:lnTo>
                <a:lnTo>
                  <a:pt x="9451357" y="3879901"/>
                </a:lnTo>
                <a:lnTo>
                  <a:pt x="9447389" y="3896171"/>
                </a:lnTo>
                <a:lnTo>
                  <a:pt x="9443023" y="3913235"/>
                </a:lnTo>
                <a:lnTo>
                  <a:pt x="9437468" y="3930300"/>
                </a:lnTo>
                <a:lnTo>
                  <a:pt x="9431912" y="3947760"/>
                </a:lnTo>
                <a:lnTo>
                  <a:pt x="9425165" y="3963237"/>
                </a:lnTo>
                <a:lnTo>
                  <a:pt x="9419213" y="3977523"/>
                </a:lnTo>
                <a:lnTo>
                  <a:pt x="9415641" y="3983873"/>
                </a:lnTo>
                <a:lnTo>
                  <a:pt x="9412069" y="3989429"/>
                </a:lnTo>
                <a:lnTo>
                  <a:pt x="9408894" y="3994191"/>
                </a:lnTo>
                <a:lnTo>
                  <a:pt x="9405323" y="3998159"/>
                </a:lnTo>
                <a:lnTo>
                  <a:pt x="9402545" y="4001334"/>
                </a:lnTo>
                <a:lnTo>
                  <a:pt x="9398973" y="4003318"/>
                </a:lnTo>
                <a:lnTo>
                  <a:pt x="9395798" y="4003715"/>
                </a:lnTo>
                <a:lnTo>
                  <a:pt x="9394211" y="4003715"/>
                </a:lnTo>
                <a:lnTo>
                  <a:pt x="9393020" y="4003715"/>
                </a:lnTo>
                <a:lnTo>
                  <a:pt x="9390639" y="4003318"/>
                </a:lnTo>
                <a:lnTo>
                  <a:pt x="9389449" y="4002127"/>
                </a:lnTo>
                <a:lnTo>
                  <a:pt x="9386671" y="3999350"/>
                </a:lnTo>
                <a:lnTo>
                  <a:pt x="9383893" y="3994588"/>
                </a:lnTo>
                <a:lnTo>
                  <a:pt x="9381115" y="3989032"/>
                </a:lnTo>
                <a:lnTo>
                  <a:pt x="9378734" y="3981492"/>
                </a:lnTo>
                <a:lnTo>
                  <a:pt x="9375956" y="3972365"/>
                </a:lnTo>
                <a:lnTo>
                  <a:pt x="9380321" y="3972761"/>
                </a:lnTo>
                <a:lnTo>
                  <a:pt x="9384290" y="3972761"/>
                </a:lnTo>
                <a:lnTo>
                  <a:pt x="9387861" y="3971968"/>
                </a:lnTo>
                <a:lnTo>
                  <a:pt x="9391433" y="3970777"/>
                </a:lnTo>
                <a:lnTo>
                  <a:pt x="9394211" y="3968793"/>
                </a:lnTo>
                <a:lnTo>
                  <a:pt x="9397386" y="3966412"/>
                </a:lnTo>
                <a:lnTo>
                  <a:pt x="9399767" y="3963634"/>
                </a:lnTo>
                <a:lnTo>
                  <a:pt x="9402545" y="3960856"/>
                </a:lnTo>
                <a:lnTo>
                  <a:pt x="9404529" y="3956888"/>
                </a:lnTo>
                <a:lnTo>
                  <a:pt x="9406117" y="3952523"/>
                </a:lnTo>
                <a:lnTo>
                  <a:pt x="9408101" y="3948554"/>
                </a:lnTo>
                <a:lnTo>
                  <a:pt x="9408894" y="3944189"/>
                </a:lnTo>
                <a:lnTo>
                  <a:pt x="9410879" y="3933871"/>
                </a:lnTo>
                <a:lnTo>
                  <a:pt x="9412466" y="3922760"/>
                </a:lnTo>
                <a:lnTo>
                  <a:pt x="9413260" y="3911251"/>
                </a:lnTo>
                <a:lnTo>
                  <a:pt x="9413260" y="3898949"/>
                </a:lnTo>
                <a:lnTo>
                  <a:pt x="9412069" y="3887441"/>
                </a:lnTo>
                <a:lnTo>
                  <a:pt x="9410482" y="3875139"/>
                </a:lnTo>
                <a:lnTo>
                  <a:pt x="9408498" y="3863630"/>
                </a:lnTo>
                <a:lnTo>
                  <a:pt x="9406513" y="3852916"/>
                </a:lnTo>
                <a:lnTo>
                  <a:pt x="9403339" y="3842995"/>
                </a:lnTo>
                <a:lnTo>
                  <a:pt x="9400561" y="3833867"/>
                </a:lnTo>
                <a:lnTo>
                  <a:pt x="9383893" y="3830693"/>
                </a:lnTo>
                <a:lnTo>
                  <a:pt x="9380718" y="3838233"/>
                </a:lnTo>
                <a:lnTo>
                  <a:pt x="9378337" y="3845773"/>
                </a:lnTo>
                <a:lnTo>
                  <a:pt x="9375956" y="3853313"/>
                </a:lnTo>
                <a:lnTo>
                  <a:pt x="9373972" y="3861646"/>
                </a:lnTo>
                <a:lnTo>
                  <a:pt x="9372781" y="3869980"/>
                </a:lnTo>
                <a:lnTo>
                  <a:pt x="9371194" y="3879107"/>
                </a:lnTo>
                <a:lnTo>
                  <a:pt x="9370003" y="3888235"/>
                </a:lnTo>
                <a:lnTo>
                  <a:pt x="9369606" y="3898156"/>
                </a:lnTo>
                <a:lnTo>
                  <a:pt x="9365638" y="3875139"/>
                </a:lnTo>
                <a:lnTo>
                  <a:pt x="9362463" y="3856091"/>
                </a:lnTo>
                <a:lnTo>
                  <a:pt x="9361669" y="3840217"/>
                </a:lnTo>
                <a:lnTo>
                  <a:pt x="9361669" y="3833074"/>
                </a:lnTo>
                <a:lnTo>
                  <a:pt x="9361669" y="3827121"/>
                </a:lnTo>
                <a:lnTo>
                  <a:pt x="9333493" y="3821962"/>
                </a:lnTo>
                <a:lnTo>
                  <a:pt x="9355320" y="4009667"/>
                </a:lnTo>
                <a:lnTo>
                  <a:pt x="9340240" y="4008874"/>
                </a:lnTo>
                <a:lnTo>
                  <a:pt x="9325159" y="4006890"/>
                </a:lnTo>
                <a:lnTo>
                  <a:pt x="9309682" y="4004905"/>
                </a:lnTo>
                <a:lnTo>
                  <a:pt x="9294205" y="4001731"/>
                </a:lnTo>
                <a:lnTo>
                  <a:pt x="9279125" y="3998556"/>
                </a:lnTo>
                <a:lnTo>
                  <a:pt x="9263648" y="3994984"/>
                </a:lnTo>
                <a:lnTo>
                  <a:pt x="9233090" y="3987444"/>
                </a:lnTo>
                <a:lnTo>
                  <a:pt x="9201739" y="3978317"/>
                </a:lnTo>
                <a:lnTo>
                  <a:pt x="9170785" y="3968793"/>
                </a:lnTo>
                <a:lnTo>
                  <a:pt x="9139434" y="3958078"/>
                </a:lnTo>
                <a:lnTo>
                  <a:pt x="9108083" y="3947760"/>
                </a:lnTo>
                <a:lnTo>
                  <a:pt x="9045381" y="3925934"/>
                </a:lnTo>
                <a:lnTo>
                  <a:pt x="9013236" y="3915220"/>
                </a:lnTo>
                <a:lnTo>
                  <a:pt x="8981488" y="3905695"/>
                </a:lnTo>
                <a:lnTo>
                  <a:pt x="8949740" y="3896568"/>
                </a:lnTo>
                <a:lnTo>
                  <a:pt x="8933866" y="3892600"/>
                </a:lnTo>
                <a:lnTo>
                  <a:pt x="8917596" y="3888235"/>
                </a:lnTo>
                <a:lnTo>
                  <a:pt x="8901722" y="3884663"/>
                </a:lnTo>
                <a:lnTo>
                  <a:pt x="8885848" y="3881885"/>
                </a:lnTo>
                <a:lnTo>
                  <a:pt x="8869577" y="3879107"/>
                </a:lnTo>
                <a:lnTo>
                  <a:pt x="8853703" y="3876726"/>
                </a:lnTo>
                <a:lnTo>
                  <a:pt x="8852115" y="3881885"/>
                </a:lnTo>
                <a:lnTo>
                  <a:pt x="8850131" y="3887441"/>
                </a:lnTo>
                <a:lnTo>
                  <a:pt x="8848544" y="3893393"/>
                </a:lnTo>
                <a:lnTo>
                  <a:pt x="8847353" y="3900537"/>
                </a:lnTo>
                <a:lnTo>
                  <a:pt x="8845766" y="3908077"/>
                </a:lnTo>
                <a:lnTo>
                  <a:pt x="8844972" y="3917204"/>
                </a:lnTo>
                <a:lnTo>
                  <a:pt x="8843385" y="3937443"/>
                </a:lnTo>
                <a:lnTo>
                  <a:pt x="8838226" y="3939427"/>
                </a:lnTo>
                <a:lnTo>
                  <a:pt x="8833860" y="3939824"/>
                </a:lnTo>
                <a:lnTo>
                  <a:pt x="8829892" y="3939824"/>
                </a:lnTo>
                <a:lnTo>
                  <a:pt x="8826320" y="3938633"/>
                </a:lnTo>
                <a:lnTo>
                  <a:pt x="8823542" y="3936649"/>
                </a:lnTo>
                <a:lnTo>
                  <a:pt x="8821161" y="3933474"/>
                </a:lnTo>
                <a:lnTo>
                  <a:pt x="8819574" y="3929506"/>
                </a:lnTo>
                <a:lnTo>
                  <a:pt x="8817986" y="3925141"/>
                </a:lnTo>
                <a:lnTo>
                  <a:pt x="8817193" y="3919585"/>
                </a:lnTo>
                <a:lnTo>
                  <a:pt x="8816002" y="3914029"/>
                </a:lnTo>
                <a:lnTo>
                  <a:pt x="8815208" y="3901727"/>
                </a:lnTo>
                <a:lnTo>
                  <a:pt x="8815208" y="3887838"/>
                </a:lnTo>
                <a:lnTo>
                  <a:pt x="8814415" y="3873155"/>
                </a:lnTo>
                <a:lnTo>
                  <a:pt x="8800922" y="3872758"/>
                </a:lnTo>
                <a:lnTo>
                  <a:pt x="8787429" y="3872361"/>
                </a:lnTo>
                <a:lnTo>
                  <a:pt x="8783857" y="3887838"/>
                </a:lnTo>
                <a:lnTo>
                  <a:pt x="8781079" y="3904108"/>
                </a:lnTo>
                <a:lnTo>
                  <a:pt x="8779095" y="3919585"/>
                </a:lnTo>
                <a:lnTo>
                  <a:pt x="8777508" y="3935855"/>
                </a:lnTo>
                <a:lnTo>
                  <a:pt x="8775127" y="3920775"/>
                </a:lnTo>
                <a:lnTo>
                  <a:pt x="8773539" y="3904902"/>
                </a:lnTo>
                <a:lnTo>
                  <a:pt x="8772746" y="3889028"/>
                </a:lnTo>
                <a:lnTo>
                  <a:pt x="8772746" y="3872361"/>
                </a:lnTo>
                <a:lnTo>
                  <a:pt x="8762428" y="3872758"/>
                </a:lnTo>
                <a:lnTo>
                  <a:pt x="8762428" y="3862440"/>
                </a:lnTo>
                <a:lnTo>
                  <a:pt x="8762031" y="3853313"/>
                </a:lnTo>
                <a:lnTo>
                  <a:pt x="8760840" y="3845376"/>
                </a:lnTo>
                <a:lnTo>
                  <a:pt x="8760046" y="3837439"/>
                </a:lnTo>
                <a:lnTo>
                  <a:pt x="8758459" y="3830693"/>
                </a:lnTo>
                <a:lnTo>
                  <a:pt x="8756872" y="3823947"/>
                </a:lnTo>
                <a:lnTo>
                  <a:pt x="8754887" y="3818391"/>
                </a:lnTo>
                <a:lnTo>
                  <a:pt x="8752506" y="3813629"/>
                </a:lnTo>
                <a:lnTo>
                  <a:pt x="8749728" y="3808867"/>
                </a:lnTo>
                <a:lnTo>
                  <a:pt x="8747347" y="3804898"/>
                </a:lnTo>
                <a:lnTo>
                  <a:pt x="8744173" y="3800930"/>
                </a:lnTo>
                <a:lnTo>
                  <a:pt x="8741395" y="3797755"/>
                </a:lnTo>
                <a:lnTo>
                  <a:pt x="8737823" y="3794580"/>
                </a:lnTo>
                <a:lnTo>
                  <a:pt x="8734251" y="3792199"/>
                </a:lnTo>
                <a:lnTo>
                  <a:pt x="8726711" y="3787834"/>
                </a:lnTo>
                <a:lnTo>
                  <a:pt x="8718377" y="3784263"/>
                </a:lnTo>
                <a:lnTo>
                  <a:pt x="8710440" y="3781088"/>
                </a:lnTo>
                <a:lnTo>
                  <a:pt x="8692979" y="3775532"/>
                </a:lnTo>
                <a:lnTo>
                  <a:pt x="8684645" y="3772357"/>
                </a:lnTo>
                <a:lnTo>
                  <a:pt x="8676311" y="3768389"/>
                </a:lnTo>
                <a:lnTo>
                  <a:pt x="8672343" y="3766008"/>
                </a:lnTo>
                <a:lnTo>
                  <a:pt x="8668374" y="3762833"/>
                </a:lnTo>
                <a:lnTo>
                  <a:pt x="8664803" y="3759658"/>
                </a:lnTo>
                <a:lnTo>
                  <a:pt x="8660834" y="3756881"/>
                </a:lnTo>
                <a:lnTo>
                  <a:pt x="8662819" y="3809263"/>
                </a:lnTo>
                <a:lnTo>
                  <a:pt x="8664803" y="3860059"/>
                </a:lnTo>
                <a:lnTo>
                  <a:pt x="8667184" y="3909267"/>
                </a:lnTo>
                <a:lnTo>
                  <a:pt x="8670359" y="3955300"/>
                </a:lnTo>
                <a:lnTo>
                  <a:pt x="8673930" y="3997762"/>
                </a:lnTo>
                <a:lnTo>
                  <a:pt x="8677502" y="4037049"/>
                </a:lnTo>
                <a:lnTo>
                  <a:pt x="8681470" y="4071574"/>
                </a:lnTo>
                <a:lnTo>
                  <a:pt x="8686233" y="4102131"/>
                </a:lnTo>
                <a:lnTo>
                  <a:pt x="8685439" y="4110465"/>
                </a:lnTo>
                <a:lnTo>
                  <a:pt x="8684645" y="4117608"/>
                </a:lnTo>
                <a:lnTo>
                  <a:pt x="8683852" y="4122767"/>
                </a:lnTo>
                <a:lnTo>
                  <a:pt x="8683058" y="4126338"/>
                </a:lnTo>
                <a:lnTo>
                  <a:pt x="8681470" y="4128719"/>
                </a:lnTo>
                <a:lnTo>
                  <a:pt x="8680677" y="4129116"/>
                </a:lnTo>
                <a:lnTo>
                  <a:pt x="8679089" y="4129116"/>
                </a:lnTo>
                <a:lnTo>
                  <a:pt x="8677105" y="4127926"/>
                </a:lnTo>
                <a:lnTo>
                  <a:pt x="8675518" y="4124751"/>
                </a:lnTo>
                <a:lnTo>
                  <a:pt x="8673533" y="4121179"/>
                </a:lnTo>
                <a:lnTo>
                  <a:pt x="8669565" y="4111655"/>
                </a:lnTo>
                <a:lnTo>
                  <a:pt x="8664803" y="4098560"/>
                </a:lnTo>
                <a:lnTo>
                  <a:pt x="8659644" y="4083876"/>
                </a:lnTo>
                <a:lnTo>
                  <a:pt x="8649722" y="4050939"/>
                </a:lnTo>
                <a:lnTo>
                  <a:pt x="8639404" y="4018795"/>
                </a:lnTo>
                <a:lnTo>
                  <a:pt x="8634642" y="4004905"/>
                </a:lnTo>
                <a:lnTo>
                  <a:pt x="8629880" y="3993794"/>
                </a:lnTo>
                <a:lnTo>
                  <a:pt x="8627896" y="3989032"/>
                </a:lnTo>
                <a:lnTo>
                  <a:pt x="8625515" y="3985063"/>
                </a:lnTo>
                <a:lnTo>
                  <a:pt x="8623530" y="3982682"/>
                </a:lnTo>
                <a:lnTo>
                  <a:pt x="8621149" y="3981095"/>
                </a:lnTo>
                <a:lnTo>
                  <a:pt x="8616387" y="3967999"/>
                </a:lnTo>
                <a:lnTo>
                  <a:pt x="8611625" y="3956888"/>
                </a:lnTo>
                <a:lnTo>
                  <a:pt x="8606466" y="3947760"/>
                </a:lnTo>
                <a:lnTo>
                  <a:pt x="8602101" y="3940617"/>
                </a:lnTo>
                <a:lnTo>
                  <a:pt x="8597338" y="3935458"/>
                </a:lnTo>
                <a:lnTo>
                  <a:pt x="8595354" y="3933474"/>
                </a:lnTo>
                <a:lnTo>
                  <a:pt x="8592973" y="3931887"/>
                </a:lnTo>
                <a:lnTo>
                  <a:pt x="8590989" y="3931093"/>
                </a:lnTo>
                <a:lnTo>
                  <a:pt x="8589005" y="3929903"/>
                </a:lnTo>
                <a:lnTo>
                  <a:pt x="8587020" y="3929506"/>
                </a:lnTo>
                <a:lnTo>
                  <a:pt x="8584242" y="3929506"/>
                </a:lnTo>
                <a:lnTo>
                  <a:pt x="8582258" y="3929506"/>
                </a:lnTo>
                <a:lnTo>
                  <a:pt x="8580274" y="3930300"/>
                </a:lnTo>
                <a:lnTo>
                  <a:pt x="8576305" y="3931887"/>
                </a:lnTo>
                <a:lnTo>
                  <a:pt x="8572337" y="3935458"/>
                </a:lnTo>
                <a:lnTo>
                  <a:pt x="8568368" y="3939427"/>
                </a:lnTo>
                <a:lnTo>
                  <a:pt x="8564797" y="3944586"/>
                </a:lnTo>
                <a:lnTo>
                  <a:pt x="8560431" y="3950142"/>
                </a:lnTo>
                <a:lnTo>
                  <a:pt x="8556463" y="3956094"/>
                </a:lnTo>
                <a:lnTo>
                  <a:pt x="8552891" y="3963237"/>
                </a:lnTo>
                <a:lnTo>
                  <a:pt x="8545351" y="3978317"/>
                </a:lnTo>
                <a:lnTo>
                  <a:pt x="8538208" y="3993794"/>
                </a:lnTo>
                <a:lnTo>
                  <a:pt x="8530668" y="4009271"/>
                </a:lnTo>
                <a:lnTo>
                  <a:pt x="8523525" y="4023557"/>
                </a:lnTo>
                <a:lnTo>
                  <a:pt x="8519556" y="4029906"/>
                </a:lnTo>
                <a:lnTo>
                  <a:pt x="8515984" y="4035462"/>
                </a:lnTo>
                <a:lnTo>
                  <a:pt x="8512413" y="4040621"/>
                </a:lnTo>
                <a:lnTo>
                  <a:pt x="8508444" y="4045383"/>
                </a:lnTo>
                <a:lnTo>
                  <a:pt x="8504873" y="4048161"/>
                </a:lnTo>
                <a:lnTo>
                  <a:pt x="8500904" y="4050939"/>
                </a:lnTo>
                <a:lnTo>
                  <a:pt x="8498920" y="4051336"/>
                </a:lnTo>
                <a:lnTo>
                  <a:pt x="8496936" y="4051336"/>
                </a:lnTo>
                <a:lnTo>
                  <a:pt x="8494951" y="4051336"/>
                </a:lnTo>
                <a:lnTo>
                  <a:pt x="8492967" y="4051336"/>
                </a:lnTo>
                <a:lnTo>
                  <a:pt x="8487808" y="4058082"/>
                </a:lnTo>
                <a:lnTo>
                  <a:pt x="8482252" y="4063638"/>
                </a:lnTo>
                <a:lnTo>
                  <a:pt x="8476696" y="4067606"/>
                </a:lnTo>
                <a:lnTo>
                  <a:pt x="8470347" y="4070384"/>
                </a:lnTo>
                <a:lnTo>
                  <a:pt x="8464394" y="4072765"/>
                </a:lnTo>
                <a:lnTo>
                  <a:pt x="8458441" y="4073559"/>
                </a:lnTo>
                <a:lnTo>
                  <a:pt x="8452489" y="4073162"/>
                </a:lnTo>
                <a:lnTo>
                  <a:pt x="8445742" y="4071971"/>
                </a:lnTo>
                <a:lnTo>
                  <a:pt x="8438996" y="4069987"/>
                </a:lnTo>
                <a:lnTo>
                  <a:pt x="8432646" y="4067606"/>
                </a:lnTo>
                <a:lnTo>
                  <a:pt x="8425503" y="4064034"/>
                </a:lnTo>
                <a:lnTo>
                  <a:pt x="8418360" y="4060066"/>
                </a:lnTo>
                <a:lnTo>
                  <a:pt x="8411216" y="4055304"/>
                </a:lnTo>
                <a:lnTo>
                  <a:pt x="8404073" y="4050145"/>
                </a:lnTo>
                <a:lnTo>
                  <a:pt x="8389786" y="4039034"/>
                </a:lnTo>
                <a:lnTo>
                  <a:pt x="8383833" y="4049351"/>
                </a:lnTo>
                <a:lnTo>
                  <a:pt x="8378278" y="4060066"/>
                </a:lnTo>
                <a:lnTo>
                  <a:pt x="8366372" y="4079511"/>
                </a:lnTo>
                <a:lnTo>
                  <a:pt x="8353673" y="4100544"/>
                </a:lnTo>
                <a:lnTo>
                  <a:pt x="8347720" y="4110862"/>
                </a:lnTo>
                <a:lnTo>
                  <a:pt x="8342164" y="4122370"/>
                </a:lnTo>
                <a:lnTo>
                  <a:pt x="8337005" y="4134275"/>
                </a:lnTo>
                <a:lnTo>
                  <a:pt x="8331846" y="4147371"/>
                </a:lnTo>
                <a:lnTo>
                  <a:pt x="8327878" y="4161260"/>
                </a:lnTo>
                <a:lnTo>
                  <a:pt x="8323909" y="4176340"/>
                </a:lnTo>
                <a:lnTo>
                  <a:pt x="8321131" y="4192610"/>
                </a:lnTo>
                <a:lnTo>
                  <a:pt x="8319147" y="4210865"/>
                </a:lnTo>
                <a:lnTo>
                  <a:pt x="8318353" y="4229914"/>
                </a:lnTo>
                <a:lnTo>
                  <a:pt x="8318353" y="4251343"/>
                </a:lnTo>
                <a:lnTo>
                  <a:pt x="8193346" y="4198166"/>
                </a:lnTo>
                <a:lnTo>
                  <a:pt x="8196521" y="4196976"/>
                </a:lnTo>
                <a:lnTo>
                  <a:pt x="8200489" y="4194992"/>
                </a:lnTo>
                <a:lnTo>
                  <a:pt x="8204855" y="4191817"/>
                </a:lnTo>
                <a:lnTo>
                  <a:pt x="8209617" y="4187848"/>
                </a:lnTo>
                <a:lnTo>
                  <a:pt x="8214379" y="4183483"/>
                </a:lnTo>
                <a:lnTo>
                  <a:pt x="8219538" y="4177927"/>
                </a:lnTo>
                <a:lnTo>
                  <a:pt x="8224300" y="4171578"/>
                </a:lnTo>
                <a:lnTo>
                  <a:pt x="8228666" y="4164038"/>
                </a:lnTo>
                <a:lnTo>
                  <a:pt x="8233428" y="4156101"/>
                </a:lnTo>
                <a:lnTo>
                  <a:pt x="8236999" y="4147371"/>
                </a:lnTo>
                <a:lnTo>
                  <a:pt x="8239777" y="4137450"/>
                </a:lnTo>
                <a:lnTo>
                  <a:pt x="8241762" y="4126735"/>
                </a:lnTo>
                <a:lnTo>
                  <a:pt x="8242952" y="4114433"/>
                </a:lnTo>
                <a:lnTo>
                  <a:pt x="8242952" y="4108481"/>
                </a:lnTo>
                <a:lnTo>
                  <a:pt x="8242952" y="4102528"/>
                </a:lnTo>
                <a:lnTo>
                  <a:pt x="8242555" y="4095385"/>
                </a:lnTo>
                <a:lnTo>
                  <a:pt x="8241365" y="4088639"/>
                </a:lnTo>
                <a:lnTo>
                  <a:pt x="8240174" y="4081892"/>
                </a:lnTo>
                <a:lnTo>
                  <a:pt x="8238984" y="4073955"/>
                </a:lnTo>
                <a:lnTo>
                  <a:pt x="8229856" y="4075146"/>
                </a:lnTo>
                <a:lnTo>
                  <a:pt x="8222316" y="4075146"/>
                </a:lnTo>
                <a:lnTo>
                  <a:pt x="8215966" y="4073955"/>
                </a:lnTo>
                <a:lnTo>
                  <a:pt x="8213585" y="4073162"/>
                </a:lnTo>
                <a:lnTo>
                  <a:pt x="8210807" y="4071971"/>
                </a:lnTo>
                <a:lnTo>
                  <a:pt x="8208823" y="4070384"/>
                </a:lnTo>
                <a:lnTo>
                  <a:pt x="8207633" y="4069193"/>
                </a:lnTo>
                <a:lnTo>
                  <a:pt x="8204458" y="4065622"/>
                </a:lnTo>
                <a:lnTo>
                  <a:pt x="8202077" y="4060860"/>
                </a:lnTo>
                <a:lnTo>
                  <a:pt x="8200489" y="4055304"/>
                </a:lnTo>
                <a:lnTo>
                  <a:pt x="8196918" y="4042208"/>
                </a:lnTo>
                <a:lnTo>
                  <a:pt x="8192949" y="4025144"/>
                </a:lnTo>
                <a:lnTo>
                  <a:pt x="8189774" y="4015223"/>
                </a:lnTo>
                <a:lnTo>
                  <a:pt x="8185806" y="4004905"/>
                </a:lnTo>
                <a:lnTo>
                  <a:pt x="8181044" y="3993794"/>
                </a:lnTo>
                <a:lnTo>
                  <a:pt x="8175091" y="3981492"/>
                </a:lnTo>
                <a:lnTo>
                  <a:pt x="8184615" y="3952523"/>
                </a:lnTo>
                <a:lnTo>
                  <a:pt x="8177472" y="3957285"/>
                </a:lnTo>
                <a:lnTo>
                  <a:pt x="8171122" y="3960856"/>
                </a:lnTo>
                <a:lnTo>
                  <a:pt x="8163979" y="3963634"/>
                </a:lnTo>
                <a:lnTo>
                  <a:pt x="8156836" y="3965618"/>
                </a:lnTo>
                <a:lnTo>
                  <a:pt x="8149693" y="3967206"/>
                </a:lnTo>
                <a:lnTo>
                  <a:pt x="8143343" y="3968396"/>
                </a:lnTo>
                <a:lnTo>
                  <a:pt x="8136200" y="3968396"/>
                </a:lnTo>
                <a:lnTo>
                  <a:pt x="8129056" y="3967999"/>
                </a:lnTo>
                <a:lnTo>
                  <a:pt x="8122310" y="3966412"/>
                </a:lnTo>
                <a:lnTo>
                  <a:pt x="8115564" y="3964825"/>
                </a:lnTo>
                <a:lnTo>
                  <a:pt x="8108420" y="3962840"/>
                </a:lnTo>
                <a:lnTo>
                  <a:pt x="8101674" y="3960062"/>
                </a:lnTo>
                <a:lnTo>
                  <a:pt x="8095324" y="3957285"/>
                </a:lnTo>
                <a:lnTo>
                  <a:pt x="8088181" y="3953713"/>
                </a:lnTo>
                <a:lnTo>
                  <a:pt x="8081435" y="3949745"/>
                </a:lnTo>
                <a:lnTo>
                  <a:pt x="8075085" y="3945379"/>
                </a:lnTo>
                <a:lnTo>
                  <a:pt x="8067148" y="3962444"/>
                </a:lnTo>
                <a:lnTo>
                  <a:pt x="8059608" y="3975936"/>
                </a:lnTo>
                <a:lnTo>
                  <a:pt x="8062386" y="3969190"/>
                </a:lnTo>
                <a:lnTo>
                  <a:pt x="8065164" y="3961650"/>
                </a:lnTo>
                <a:lnTo>
                  <a:pt x="8069529" y="3953713"/>
                </a:lnTo>
                <a:lnTo>
                  <a:pt x="8074291" y="3944983"/>
                </a:lnTo>
                <a:lnTo>
                  <a:pt x="8060402" y="3935458"/>
                </a:lnTo>
                <a:lnTo>
                  <a:pt x="8046909" y="3925141"/>
                </a:lnTo>
                <a:lnTo>
                  <a:pt x="8034606" y="3914823"/>
                </a:lnTo>
                <a:lnTo>
                  <a:pt x="8021907" y="3904108"/>
                </a:lnTo>
                <a:lnTo>
                  <a:pt x="7999684" y="3883869"/>
                </a:lnTo>
                <a:lnTo>
                  <a:pt x="7988969" y="3875932"/>
                </a:lnTo>
                <a:lnTo>
                  <a:pt x="7979841" y="3868789"/>
                </a:lnTo>
                <a:lnTo>
                  <a:pt x="7973095" y="3884663"/>
                </a:lnTo>
                <a:lnTo>
                  <a:pt x="7970317" y="3892600"/>
                </a:lnTo>
                <a:lnTo>
                  <a:pt x="7966745" y="3898949"/>
                </a:lnTo>
                <a:lnTo>
                  <a:pt x="7963570" y="3905695"/>
                </a:lnTo>
                <a:lnTo>
                  <a:pt x="7959999" y="3911251"/>
                </a:lnTo>
                <a:lnTo>
                  <a:pt x="7956030" y="3916410"/>
                </a:lnTo>
                <a:lnTo>
                  <a:pt x="7952459" y="3920775"/>
                </a:lnTo>
                <a:lnTo>
                  <a:pt x="7948490" y="3924744"/>
                </a:lnTo>
                <a:lnTo>
                  <a:pt x="7944522" y="3927918"/>
                </a:lnTo>
                <a:lnTo>
                  <a:pt x="7940156" y="3929903"/>
                </a:lnTo>
                <a:lnTo>
                  <a:pt x="7935791" y="3931490"/>
                </a:lnTo>
                <a:lnTo>
                  <a:pt x="7931426" y="3932284"/>
                </a:lnTo>
                <a:lnTo>
                  <a:pt x="7926664" y="3932284"/>
                </a:lnTo>
                <a:lnTo>
                  <a:pt x="7921505" y="3931490"/>
                </a:lnTo>
                <a:lnTo>
                  <a:pt x="7916742" y="3929506"/>
                </a:lnTo>
                <a:lnTo>
                  <a:pt x="7952459" y="3996572"/>
                </a:lnTo>
                <a:lnTo>
                  <a:pt x="7950474" y="3999350"/>
                </a:lnTo>
                <a:lnTo>
                  <a:pt x="7947300" y="4000540"/>
                </a:lnTo>
                <a:lnTo>
                  <a:pt x="7944919" y="4002127"/>
                </a:lnTo>
                <a:lnTo>
                  <a:pt x="7941347" y="4003318"/>
                </a:lnTo>
                <a:lnTo>
                  <a:pt x="7938172" y="4003715"/>
                </a:lnTo>
                <a:lnTo>
                  <a:pt x="7934204" y="4004112"/>
                </a:lnTo>
                <a:lnTo>
                  <a:pt x="7926664" y="4004112"/>
                </a:lnTo>
                <a:lnTo>
                  <a:pt x="7918727" y="4002921"/>
                </a:lnTo>
                <a:lnTo>
                  <a:pt x="7909996" y="4001334"/>
                </a:lnTo>
                <a:lnTo>
                  <a:pt x="7892931" y="3997365"/>
                </a:lnTo>
                <a:lnTo>
                  <a:pt x="7884201" y="3994984"/>
                </a:lnTo>
                <a:lnTo>
                  <a:pt x="7877057" y="3994191"/>
                </a:lnTo>
                <a:lnTo>
                  <a:pt x="7869914" y="3994191"/>
                </a:lnTo>
                <a:lnTo>
                  <a:pt x="7867136" y="3994588"/>
                </a:lnTo>
                <a:lnTo>
                  <a:pt x="7864358" y="3994984"/>
                </a:lnTo>
                <a:lnTo>
                  <a:pt x="7861977" y="3996572"/>
                </a:lnTo>
                <a:lnTo>
                  <a:pt x="7859993" y="3998159"/>
                </a:lnTo>
                <a:lnTo>
                  <a:pt x="7858406" y="4000143"/>
                </a:lnTo>
                <a:lnTo>
                  <a:pt x="7856818" y="4002921"/>
                </a:lnTo>
                <a:lnTo>
                  <a:pt x="7856024" y="4005699"/>
                </a:lnTo>
                <a:lnTo>
                  <a:pt x="7856024" y="4009271"/>
                </a:lnTo>
                <a:lnTo>
                  <a:pt x="7856024" y="4014033"/>
                </a:lnTo>
                <a:lnTo>
                  <a:pt x="7856421" y="4018398"/>
                </a:lnTo>
                <a:lnTo>
                  <a:pt x="7851659" y="3996572"/>
                </a:lnTo>
                <a:lnTo>
                  <a:pt x="7847294" y="3971571"/>
                </a:lnTo>
                <a:lnTo>
                  <a:pt x="7843325" y="3942998"/>
                </a:lnTo>
                <a:lnTo>
                  <a:pt x="7839754" y="3912839"/>
                </a:lnTo>
                <a:lnTo>
                  <a:pt x="7832610" y="3917204"/>
                </a:lnTo>
                <a:lnTo>
                  <a:pt x="7829039" y="3919188"/>
                </a:lnTo>
                <a:lnTo>
                  <a:pt x="7825467" y="3920775"/>
                </a:lnTo>
                <a:lnTo>
                  <a:pt x="7821895" y="3921966"/>
                </a:lnTo>
                <a:lnTo>
                  <a:pt x="7818324" y="3922363"/>
                </a:lnTo>
                <a:lnTo>
                  <a:pt x="7814355" y="3922760"/>
                </a:lnTo>
                <a:lnTo>
                  <a:pt x="7810784" y="3923156"/>
                </a:lnTo>
                <a:lnTo>
                  <a:pt x="7806815" y="3922760"/>
                </a:lnTo>
                <a:lnTo>
                  <a:pt x="7802847" y="3922363"/>
                </a:lnTo>
                <a:lnTo>
                  <a:pt x="7794116" y="3920379"/>
                </a:lnTo>
                <a:lnTo>
                  <a:pt x="7785385" y="3917204"/>
                </a:lnTo>
                <a:lnTo>
                  <a:pt x="7775861" y="3912839"/>
                </a:lnTo>
                <a:lnTo>
                  <a:pt x="7756019" y="3979904"/>
                </a:lnTo>
                <a:lnTo>
                  <a:pt x="7757209" y="3975539"/>
                </a:lnTo>
                <a:lnTo>
                  <a:pt x="7758400" y="3969190"/>
                </a:lnTo>
                <a:lnTo>
                  <a:pt x="7759193" y="3961650"/>
                </a:lnTo>
                <a:lnTo>
                  <a:pt x="7760384" y="3952523"/>
                </a:lnTo>
                <a:lnTo>
                  <a:pt x="7761574" y="3931490"/>
                </a:lnTo>
                <a:lnTo>
                  <a:pt x="7762765" y="3905695"/>
                </a:lnTo>
                <a:lnTo>
                  <a:pt x="7744113" y="3893393"/>
                </a:lnTo>
                <a:lnTo>
                  <a:pt x="7723477" y="3879107"/>
                </a:lnTo>
                <a:lnTo>
                  <a:pt x="7723874" y="3872361"/>
                </a:lnTo>
                <a:lnTo>
                  <a:pt x="7724667" y="3864424"/>
                </a:lnTo>
                <a:lnTo>
                  <a:pt x="7727445" y="3847757"/>
                </a:lnTo>
                <a:lnTo>
                  <a:pt x="7728239" y="3838630"/>
                </a:lnTo>
                <a:lnTo>
                  <a:pt x="7728239" y="3829502"/>
                </a:lnTo>
                <a:lnTo>
                  <a:pt x="7727842" y="3820772"/>
                </a:lnTo>
                <a:lnTo>
                  <a:pt x="7726652" y="3816010"/>
                </a:lnTo>
                <a:lnTo>
                  <a:pt x="7725858" y="3811644"/>
                </a:lnTo>
                <a:lnTo>
                  <a:pt x="7723874" y="3839423"/>
                </a:lnTo>
                <a:lnTo>
                  <a:pt x="7722286" y="3867202"/>
                </a:lnTo>
                <a:lnTo>
                  <a:pt x="7721096" y="3893393"/>
                </a:lnTo>
                <a:lnTo>
                  <a:pt x="7720699" y="3918394"/>
                </a:lnTo>
                <a:lnTo>
                  <a:pt x="7721890" y="3939824"/>
                </a:lnTo>
                <a:lnTo>
                  <a:pt x="7723477" y="3958872"/>
                </a:lnTo>
                <a:lnTo>
                  <a:pt x="7724271" y="3966809"/>
                </a:lnTo>
                <a:lnTo>
                  <a:pt x="7725858" y="3973555"/>
                </a:lnTo>
                <a:lnTo>
                  <a:pt x="7727445" y="3979111"/>
                </a:lnTo>
                <a:lnTo>
                  <a:pt x="7729033" y="3983476"/>
                </a:lnTo>
                <a:lnTo>
                  <a:pt x="7716730" y="3950538"/>
                </a:lnTo>
                <a:lnTo>
                  <a:pt x="7706016" y="3924744"/>
                </a:lnTo>
                <a:lnTo>
                  <a:pt x="7697682" y="3904108"/>
                </a:lnTo>
                <a:lnTo>
                  <a:pt x="7690538" y="3887441"/>
                </a:lnTo>
                <a:lnTo>
                  <a:pt x="7684983" y="3900140"/>
                </a:lnTo>
                <a:lnTo>
                  <a:pt x="7679427" y="3911648"/>
                </a:lnTo>
                <a:lnTo>
                  <a:pt x="7673077" y="3922363"/>
                </a:lnTo>
                <a:lnTo>
                  <a:pt x="7665934" y="3931887"/>
                </a:lnTo>
                <a:lnTo>
                  <a:pt x="7659187" y="3940617"/>
                </a:lnTo>
                <a:lnTo>
                  <a:pt x="7655616" y="3944189"/>
                </a:lnTo>
                <a:lnTo>
                  <a:pt x="7651647" y="3947760"/>
                </a:lnTo>
                <a:lnTo>
                  <a:pt x="7647282" y="3950538"/>
                </a:lnTo>
                <a:lnTo>
                  <a:pt x="7643313" y="3953316"/>
                </a:lnTo>
                <a:lnTo>
                  <a:pt x="7639345" y="3955697"/>
                </a:lnTo>
                <a:lnTo>
                  <a:pt x="7634583" y="3957681"/>
                </a:lnTo>
                <a:lnTo>
                  <a:pt x="7637758" y="3971968"/>
                </a:lnTo>
                <a:lnTo>
                  <a:pt x="7639345" y="3977127"/>
                </a:lnTo>
                <a:lnTo>
                  <a:pt x="7640932" y="3981095"/>
                </a:lnTo>
                <a:lnTo>
                  <a:pt x="7632599" y="3992206"/>
                </a:lnTo>
                <a:lnTo>
                  <a:pt x="7625058" y="4001334"/>
                </a:lnTo>
                <a:lnTo>
                  <a:pt x="7617518" y="4008477"/>
                </a:lnTo>
                <a:lnTo>
                  <a:pt x="7610375" y="4013239"/>
                </a:lnTo>
                <a:lnTo>
                  <a:pt x="7607597" y="4015223"/>
                </a:lnTo>
                <a:lnTo>
                  <a:pt x="7604025" y="4016811"/>
                </a:lnTo>
                <a:lnTo>
                  <a:pt x="7600851" y="4018001"/>
                </a:lnTo>
                <a:lnTo>
                  <a:pt x="7597676" y="4018795"/>
                </a:lnTo>
                <a:lnTo>
                  <a:pt x="7594898" y="4019588"/>
                </a:lnTo>
                <a:lnTo>
                  <a:pt x="7591723" y="4019588"/>
                </a:lnTo>
                <a:lnTo>
                  <a:pt x="7586167" y="4018795"/>
                </a:lnTo>
                <a:lnTo>
                  <a:pt x="7580611" y="4017604"/>
                </a:lnTo>
                <a:lnTo>
                  <a:pt x="7575452" y="4014826"/>
                </a:lnTo>
                <a:lnTo>
                  <a:pt x="7570690" y="4011255"/>
                </a:lnTo>
                <a:lnTo>
                  <a:pt x="7565928" y="4007286"/>
                </a:lnTo>
                <a:lnTo>
                  <a:pt x="7561563" y="4002921"/>
                </a:lnTo>
                <a:lnTo>
                  <a:pt x="7557197" y="3998159"/>
                </a:lnTo>
                <a:lnTo>
                  <a:pt x="7548863" y="3988238"/>
                </a:lnTo>
                <a:lnTo>
                  <a:pt x="7552832" y="3981492"/>
                </a:lnTo>
                <a:lnTo>
                  <a:pt x="7556404" y="3974746"/>
                </a:lnTo>
                <a:lnTo>
                  <a:pt x="7559975" y="3967206"/>
                </a:lnTo>
                <a:lnTo>
                  <a:pt x="7562753" y="3959269"/>
                </a:lnTo>
                <a:lnTo>
                  <a:pt x="7565928" y="3950538"/>
                </a:lnTo>
                <a:lnTo>
                  <a:pt x="7569103" y="3941411"/>
                </a:lnTo>
                <a:lnTo>
                  <a:pt x="7573468" y="3921172"/>
                </a:lnTo>
                <a:lnTo>
                  <a:pt x="7542117" y="3926728"/>
                </a:lnTo>
                <a:lnTo>
                  <a:pt x="7546085" y="3983873"/>
                </a:lnTo>
                <a:lnTo>
                  <a:pt x="7537752" y="3973952"/>
                </a:lnTo>
                <a:lnTo>
                  <a:pt x="7533386" y="3969190"/>
                </a:lnTo>
                <a:lnTo>
                  <a:pt x="7529418" y="3966412"/>
                </a:lnTo>
                <a:lnTo>
                  <a:pt x="7525449" y="3964428"/>
                </a:lnTo>
                <a:lnTo>
                  <a:pt x="7523465" y="3963634"/>
                </a:lnTo>
                <a:lnTo>
                  <a:pt x="7521481" y="3963237"/>
                </a:lnTo>
                <a:lnTo>
                  <a:pt x="7519497" y="3963237"/>
                </a:lnTo>
                <a:lnTo>
                  <a:pt x="7517512" y="3964428"/>
                </a:lnTo>
                <a:lnTo>
                  <a:pt x="7515528" y="3965221"/>
                </a:lnTo>
                <a:lnTo>
                  <a:pt x="7513147" y="3966809"/>
                </a:lnTo>
                <a:lnTo>
                  <a:pt x="7511163" y="3968793"/>
                </a:lnTo>
                <a:lnTo>
                  <a:pt x="7509178" y="3970777"/>
                </a:lnTo>
                <a:lnTo>
                  <a:pt x="7504813" y="3977920"/>
                </a:lnTo>
                <a:lnTo>
                  <a:pt x="7500051" y="3987048"/>
                </a:lnTo>
                <a:lnTo>
                  <a:pt x="7495686" y="3998159"/>
                </a:lnTo>
                <a:lnTo>
                  <a:pt x="7490527" y="4012842"/>
                </a:lnTo>
                <a:lnTo>
                  <a:pt x="7485368" y="4029906"/>
                </a:lnTo>
                <a:lnTo>
                  <a:pt x="7480605" y="4050939"/>
                </a:lnTo>
                <a:lnTo>
                  <a:pt x="7474256" y="4075146"/>
                </a:lnTo>
                <a:lnTo>
                  <a:pt x="7490923" y="3935855"/>
                </a:lnTo>
                <a:lnTo>
                  <a:pt x="7477034" y="3938633"/>
                </a:lnTo>
                <a:lnTo>
                  <a:pt x="7477034" y="3914029"/>
                </a:lnTo>
                <a:lnTo>
                  <a:pt x="7475843" y="3892997"/>
                </a:lnTo>
                <a:lnTo>
                  <a:pt x="7474256" y="3874345"/>
                </a:lnTo>
                <a:lnTo>
                  <a:pt x="7472668" y="3858075"/>
                </a:lnTo>
                <a:lnTo>
                  <a:pt x="7470287" y="3844185"/>
                </a:lnTo>
                <a:lnTo>
                  <a:pt x="7467113" y="3832677"/>
                </a:lnTo>
                <a:lnTo>
                  <a:pt x="7464335" y="3823550"/>
                </a:lnTo>
                <a:lnTo>
                  <a:pt x="7462350" y="3819581"/>
                </a:lnTo>
                <a:lnTo>
                  <a:pt x="7460763" y="3816010"/>
                </a:lnTo>
                <a:lnTo>
                  <a:pt x="7424253" y="3981095"/>
                </a:lnTo>
                <a:lnTo>
                  <a:pt x="7427428" y="3953713"/>
                </a:lnTo>
                <a:lnTo>
                  <a:pt x="7430206" y="3911251"/>
                </a:lnTo>
                <a:lnTo>
                  <a:pt x="7433380" y="3859662"/>
                </a:lnTo>
                <a:lnTo>
                  <a:pt x="7436555" y="3804898"/>
                </a:lnTo>
                <a:lnTo>
                  <a:pt x="7432587" y="3806486"/>
                </a:lnTo>
                <a:lnTo>
                  <a:pt x="7427824" y="3808470"/>
                </a:lnTo>
                <a:lnTo>
                  <a:pt x="7423459" y="3811644"/>
                </a:lnTo>
                <a:lnTo>
                  <a:pt x="7418300" y="3814422"/>
                </a:lnTo>
                <a:lnTo>
                  <a:pt x="7408776" y="3822756"/>
                </a:lnTo>
                <a:lnTo>
                  <a:pt x="7398458" y="3831883"/>
                </a:lnTo>
                <a:lnTo>
                  <a:pt x="7387743" y="3842201"/>
                </a:lnTo>
                <a:lnTo>
                  <a:pt x="7376631" y="3853313"/>
                </a:lnTo>
                <a:lnTo>
                  <a:pt x="7366313" y="3864424"/>
                </a:lnTo>
                <a:lnTo>
                  <a:pt x="7354804" y="3875139"/>
                </a:lnTo>
                <a:lnTo>
                  <a:pt x="7343692" y="3885457"/>
                </a:lnTo>
                <a:lnTo>
                  <a:pt x="7332581" y="3893790"/>
                </a:lnTo>
                <a:lnTo>
                  <a:pt x="7327025" y="3897362"/>
                </a:lnTo>
                <a:lnTo>
                  <a:pt x="7322263" y="3900537"/>
                </a:lnTo>
                <a:lnTo>
                  <a:pt x="7316707" y="3902918"/>
                </a:lnTo>
                <a:lnTo>
                  <a:pt x="7311548" y="3904902"/>
                </a:lnTo>
                <a:lnTo>
                  <a:pt x="7306389" y="3906489"/>
                </a:lnTo>
                <a:lnTo>
                  <a:pt x="7301230" y="3907283"/>
                </a:lnTo>
                <a:lnTo>
                  <a:pt x="7296467" y="3907283"/>
                </a:lnTo>
                <a:lnTo>
                  <a:pt x="7291308" y="3906092"/>
                </a:lnTo>
                <a:lnTo>
                  <a:pt x="7286546" y="3904108"/>
                </a:lnTo>
                <a:lnTo>
                  <a:pt x="7282181" y="3901727"/>
                </a:lnTo>
                <a:lnTo>
                  <a:pt x="7277419" y="3897362"/>
                </a:lnTo>
                <a:lnTo>
                  <a:pt x="7273450" y="3892600"/>
                </a:lnTo>
                <a:lnTo>
                  <a:pt x="7258370" y="3894981"/>
                </a:lnTo>
                <a:lnTo>
                  <a:pt x="7243290" y="3896568"/>
                </a:lnTo>
                <a:lnTo>
                  <a:pt x="7228606" y="3896965"/>
                </a:lnTo>
                <a:lnTo>
                  <a:pt x="7214320" y="3896965"/>
                </a:lnTo>
                <a:lnTo>
                  <a:pt x="7200033" y="3896171"/>
                </a:lnTo>
                <a:lnTo>
                  <a:pt x="7186937" y="3893790"/>
                </a:lnTo>
                <a:lnTo>
                  <a:pt x="7174238" y="3891012"/>
                </a:lnTo>
                <a:lnTo>
                  <a:pt x="7162333" y="3887838"/>
                </a:lnTo>
                <a:lnTo>
                  <a:pt x="7142887" y="3906092"/>
                </a:lnTo>
                <a:lnTo>
                  <a:pt x="7123838" y="3923950"/>
                </a:lnTo>
                <a:lnTo>
                  <a:pt x="7115108" y="3932284"/>
                </a:lnTo>
                <a:lnTo>
                  <a:pt x="7106774" y="3941014"/>
                </a:lnTo>
                <a:lnTo>
                  <a:pt x="7098837" y="3949745"/>
                </a:lnTo>
                <a:lnTo>
                  <a:pt x="7092487" y="3958872"/>
                </a:lnTo>
                <a:lnTo>
                  <a:pt x="7092090" y="3946173"/>
                </a:lnTo>
                <a:lnTo>
                  <a:pt x="7089709" y="3933077"/>
                </a:lnTo>
                <a:lnTo>
                  <a:pt x="7087328" y="3919585"/>
                </a:lnTo>
                <a:lnTo>
                  <a:pt x="7085344" y="3913235"/>
                </a:lnTo>
                <a:lnTo>
                  <a:pt x="7083360" y="3906092"/>
                </a:lnTo>
                <a:lnTo>
                  <a:pt x="7079391" y="3922760"/>
                </a:lnTo>
                <a:lnTo>
                  <a:pt x="7075026" y="3937046"/>
                </a:lnTo>
                <a:lnTo>
                  <a:pt x="7071057" y="3948951"/>
                </a:lnTo>
                <a:lnTo>
                  <a:pt x="7067089" y="3959666"/>
                </a:lnTo>
                <a:lnTo>
                  <a:pt x="7062723" y="3968396"/>
                </a:lnTo>
                <a:lnTo>
                  <a:pt x="7057961" y="3974746"/>
                </a:lnTo>
                <a:lnTo>
                  <a:pt x="7052802" y="3979904"/>
                </a:lnTo>
                <a:lnTo>
                  <a:pt x="7050421" y="3981889"/>
                </a:lnTo>
                <a:lnTo>
                  <a:pt x="7048437" y="3983476"/>
                </a:lnTo>
                <a:lnTo>
                  <a:pt x="7046056" y="3984667"/>
                </a:lnTo>
                <a:lnTo>
                  <a:pt x="7043278" y="3985460"/>
                </a:lnTo>
                <a:lnTo>
                  <a:pt x="7040897" y="3985857"/>
                </a:lnTo>
                <a:lnTo>
                  <a:pt x="7038119" y="3986651"/>
                </a:lnTo>
                <a:lnTo>
                  <a:pt x="7033357" y="3985857"/>
                </a:lnTo>
                <a:lnTo>
                  <a:pt x="7027801" y="3983873"/>
                </a:lnTo>
                <a:lnTo>
                  <a:pt x="7022642" y="3981492"/>
                </a:lnTo>
                <a:lnTo>
                  <a:pt x="7017086" y="3977920"/>
                </a:lnTo>
                <a:lnTo>
                  <a:pt x="7011530" y="3973555"/>
                </a:lnTo>
                <a:lnTo>
                  <a:pt x="7006371" y="3968396"/>
                </a:lnTo>
                <a:lnTo>
                  <a:pt x="7004387" y="3970380"/>
                </a:lnTo>
                <a:lnTo>
                  <a:pt x="7002402" y="3971968"/>
                </a:lnTo>
                <a:lnTo>
                  <a:pt x="7000418" y="3973555"/>
                </a:lnTo>
                <a:lnTo>
                  <a:pt x="6997640" y="3973952"/>
                </a:lnTo>
                <a:lnTo>
                  <a:pt x="6995656" y="3973952"/>
                </a:lnTo>
                <a:lnTo>
                  <a:pt x="6993672" y="3972761"/>
                </a:lnTo>
                <a:lnTo>
                  <a:pt x="6991688" y="3971968"/>
                </a:lnTo>
                <a:lnTo>
                  <a:pt x="6989306" y="3969983"/>
                </a:lnTo>
                <a:lnTo>
                  <a:pt x="6987322" y="3967206"/>
                </a:lnTo>
                <a:lnTo>
                  <a:pt x="6984544" y="3963634"/>
                </a:lnTo>
                <a:lnTo>
                  <a:pt x="6982560" y="3960062"/>
                </a:lnTo>
                <a:lnTo>
                  <a:pt x="6980179" y="3955300"/>
                </a:lnTo>
                <a:lnTo>
                  <a:pt x="6975020" y="3943395"/>
                </a:lnTo>
                <a:lnTo>
                  <a:pt x="6969861" y="3928315"/>
                </a:lnTo>
                <a:lnTo>
                  <a:pt x="6971845" y="3928315"/>
                </a:lnTo>
                <a:lnTo>
                  <a:pt x="6973829" y="3928712"/>
                </a:lnTo>
                <a:lnTo>
                  <a:pt x="6958749" y="3908473"/>
                </a:lnTo>
                <a:lnTo>
                  <a:pt x="6951606" y="3898949"/>
                </a:lnTo>
                <a:lnTo>
                  <a:pt x="6944859" y="3889822"/>
                </a:lnTo>
                <a:lnTo>
                  <a:pt x="6937716" y="3882282"/>
                </a:lnTo>
                <a:lnTo>
                  <a:pt x="6930573" y="3875139"/>
                </a:lnTo>
                <a:lnTo>
                  <a:pt x="6923826" y="3869980"/>
                </a:lnTo>
                <a:lnTo>
                  <a:pt x="6920255" y="3867996"/>
                </a:lnTo>
                <a:lnTo>
                  <a:pt x="6917477" y="3866012"/>
                </a:lnTo>
                <a:lnTo>
                  <a:pt x="6914699" y="3871567"/>
                </a:lnTo>
                <a:lnTo>
                  <a:pt x="6912715" y="3877917"/>
                </a:lnTo>
                <a:lnTo>
                  <a:pt x="6910730" y="3884266"/>
                </a:lnTo>
                <a:lnTo>
                  <a:pt x="6909143" y="3891409"/>
                </a:lnTo>
                <a:lnTo>
                  <a:pt x="6907556" y="3898949"/>
                </a:lnTo>
                <a:lnTo>
                  <a:pt x="6906365" y="3907283"/>
                </a:lnTo>
                <a:lnTo>
                  <a:pt x="6904381" y="3924744"/>
                </a:lnTo>
                <a:lnTo>
                  <a:pt x="6902793" y="3945379"/>
                </a:lnTo>
                <a:lnTo>
                  <a:pt x="6902793" y="3968396"/>
                </a:lnTo>
                <a:lnTo>
                  <a:pt x="6903190" y="3994588"/>
                </a:lnTo>
                <a:lnTo>
                  <a:pt x="6905174" y="4023954"/>
                </a:lnTo>
                <a:lnTo>
                  <a:pt x="6901206" y="4016414"/>
                </a:lnTo>
                <a:lnTo>
                  <a:pt x="6896444" y="4009667"/>
                </a:lnTo>
                <a:lnTo>
                  <a:pt x="6892475" y="4004112"/>
                </a:lnTo>
                <a:lnTo>
                  <a:pt x="6888507" y="3999746"/>
                </a:lnTo>
                <a:lnTo>
                  <a:pt x="6893269" y="4024351"/>
                </a:lnTo>
                <a:lnTo>
                  <a:pt x="6898825" y="4049351"/>
                </a:lnTo>
                <a:lnTo>
                  <a:pt x="6895650" y="4042208"/>
                </a:lnTo>
                <a:lnTo>
                  <a:pt x="6892078" y="4035462"/>
                </a:lnTo>
                <a:lnTo>
                  <a:pt x="6888904" y="4029509"/>
                </a:lnTo>
                <a:lnTo>
                  <a:pt x="6886126" y="4023954"/>
                </a:lnTo>
                <a:lnTo>
                  <a:pt x="6882554" y="4019588"/>
                </a:lnTo>
                <a:lnTo>
                  <a:pt x="6878982" y="4016017"/>
                </a:lnTo>
                <a:lnTo>
                  <a:pt x="6875808" y="4012445"/>
                </a:lnTo>
                <a:lnTo>
                  <a:pt x="6872236" y="4009667"/>
                </a:lnTo>
                <a:lnTo>
                  <a:pt x="6868664" y="4007683"/>
                </a:lnTo>
                <a:lnTo>
                  <a:pt x="6865093" y="4005699"/>
                </a:lnTo>
                <a:lnTo>
                  <a:pt x="6861521" y="4004905"/>
                </a:lnTo>
                <a:lnTo>
                  <a:pt x="6857553" y="4004905"/>
                </a:lnTo>
                <a:lnTo>
                  <a:pt x="6853981" y="4004905"/>
                </a:lnTo>
                <a:lnTo>
                  <a:pt x="6850409" y="4005302"/>
                </a:lnTo>
                <a:lnTo>
                  <a:pt x="6846441" y="4006493"/>
                </a:lnTo>
                <a:lnTo>
                  <a:pt x="6842869" y="4007286"/>
                </a:lnTo>
                <a:lnTo>
                  <a:pt x="6838901" y="4009271"/>
                </a:lnTo>
                <a:lnTo>
                  <a:pt x="6835329" y="4011255"/>
                </a:lnTo>
                <a:lnTo>
                  <a:pt x="6827789" y="4016811"/>
                </a:lnTo>
                <a:lnTo>
                  <a:pt x="6820249" y="4023954"/>
                </a:lnTo>
                <a:lnTo>
                  <a:pt x="6812709" y="4032287"/>
                </a:lnTo>
                <a:lnTo>
                  <a:pt x="6804375" y="4040621"/>
                </a:lnTo>
                <a:lnTo>
                  <a:pt x="6796835" y="4050939"/>
                </a:lnTo>
                <a:lnTo>
                  <a:pt x="6789295" y="4060860"/>
                </a:lnTo>
                <a:lnTo>
                  <a:pt x="6782151" y="4071574"/>
                </a:lnTo>
                <a:lnTo>
                  <a:pt x="6767468" y="4094194"/>
                </a:lnTo>
                <a:lnTo>
                  <a:pt x="6753975" y="4116020"/>
                </a:lnTo>
                <a:lnTo>
                  <a:pt x="6740879" y="4136656"/>
                </a:lnTo>
                <a:lnTo>
                  <a:pt x="6728974" y="4154117"/>
                </a:lnTo>
                <a:lnTo>
                  <a:pt x="6723418" y="4161260"/>
                </a:lnTo>
                <a:lnTo>
                  <a:pt x="6718655" y="4167213"/>
                </a:lnTo>
                <a:lnTo>
                  <a:pt x="6713893" y="4171578"/>
                </a:lnTo>
                <a:lnTo>
                  <a:pt x="6711512" y="4173165"/>
                </a:lnTo>
                <a:lnTo>
                  <a:pt x="6709528" y="4174356"/>
                </a:lnTo>
                <a:lnTo>
                  <a:pt x="6707544" y="4175150"/>
                </a:lnTo>
                <a:lnTo>
                  <a:pt x="6705559" y="4175150"/>
                </a:lnTo>
                <a:lnTo>
                  <a:pt x="6703972" y="4175150"/>
                </a:lnTo>
                <a:lnTo>
                  <a:pt x="6702385" y="4174753"/>
                </a:lnTo>
                <a:lnTo>
                  <a:pt x="6700797" y="4173165"/>
                </a:lnTo>
                <a:lnTo>
                  <a:pt x="6699210" y="4171181"/>
                </a:lnTo>
                <a:lnTo>
                  <a:pt x="6697622" y="4169197"/>
                </a:lnTo>
                <a:lnTo>
                  <a:pt x="6696829" y="4166022"/>
                </a:lnTo>
                <a:lnTo>
                  <a:pt x="6692067" y="4164038"/>
                </a:lnTo>
                <a:lnTo>
                  <a:pt x="6688495" y="4161657"/>
                </a:lnTo>
                <a:lnTo>
                  <a:pt x="6685320" y="4158482"/>
                </a:lnTo>
                <a:lnTo>
                  <a:pt x="6682145" y="4154911"/>
                </a:lnTo>
                <a:lnTo>
                  <a:pt x="6679764" y="4150546"/>
                </a:lnTo>
                <a:lnTo>
                  <a:pt x="6677383" y="4145783"/>
                </a:lnTo>
                <a:lnTo>
                  <a:pt x="6675399" y="4140228"/>
                </a:lnTo>
                <a:lnTo>
                  <a:pt x="6673415" y="4134672"/>
                </a:lnTo>
                <a:lnTo>
                  <a:pt x="6672621" y="4128322"/>
                </a:lnTo>
                <a:lnTo>
                  <a:pt x="6671034" y="4121576"/>
                </a:lnTo>
                <a:lnTo>
                  <a:pt x="6669446" y="4106893"/>
                </a:lnTo>
                <a:lnTo>
                  <a:pt x="6668256" y="4091416"/>
                </a:lnTo>
                <a:lnTo>
                  <a:pt x="6668256" y="4073955"/>
                </a:lnTo>
                <a:lnTo>
                  <a:pt x="6669049" y="4038240"/>
                </a:lnTo>
                <a:lnTo>
                  <a:pt x="6669446" y="4000540"/>
                </a:lnTo>
                <a:lnTo>
                  <a:pt x="6669446" y="3981889"/>
                </a:lnTo>
                <a:lnTo>
                  <a:pt x="6669049" y="3963634"/>
                </a:lnTo>
                <a:lnTo>
                  <a:pt x="6667859" y="3946173"/>
                </a:lnTo>
                <a:lnTo>
                  <a:pt x="6665875" y="3929506"/>
                </a:lnTo>
                <a:lnTo>
                  <a:pt x="6664287" y="3930300"/>
                </a:lnTo>
                <a:lnTo>
                  <a:pt x="6662700" y="3931490"/>
                </a:lnTo>
                <a:lnTo>
                  <a:pt x="6660319" y="3933871"/>
                </a:lnTo>
                <a:lnTo>
                  <a:pt x="6648810" y="3965221"/>
                </a:lnTo>
                <a:lnTo>
                  <a:pt x="6636905" y="3995778"/>
                </a:lnTo>
                <a:lnTo>
                  <a:pt x="6634920" y="4014430"/>
                </a:lnTo>
                <a:lnTo>
                  <a:pt x="6634127" y="4034271"/>
                </a:lnTo>
                <a:lnTo>
                  <a:pt x="6634127" y="4054510"/>
                </a:lnTo>
                <a:lnTo>
                  <a:pt x="6633730" y="4073955"/>
                </a:lnTo>
                <a:lnTo>
                  <a:pt x="6633730" y="4111655"/>
                </a:lnTo>
                <a:lnTo>
                  <a:pt x="6633730" y="4128322"/>
                </a:lnTo>
                <a:lnTo>
                  <a:pt x="6632539" y="4142609"/>
                </a:lnTo>
                <a:lnTo>
                  <a:pt x="6630952" y="4154514"/>
                </a:lnTo>
                <a:lnTo>
                  <a:pt x="6630158" y="4159673"/>
                </a:lnTo>
                <a:lnTo>
                  <a:pt x="6628968" y="4163641"/>
                </a:lnTo>
                <a:lnTo>
                  <a:pt x="6626983" y="4167213"/>
                </a:lnTo>
                <a:lnTo>
                  <a:pt x="6625396" y="4169197"/>
                </a:lnTo>
                <a:lnTo>
                  <a:pt x="6623015" y="4170784"/>
                </a:lnTo>
                <a:lnTo>
                  <a:pt x="6620237" y="4170784"/>
                </a:lnTo>
                <a:lnTo>
                  <a:pt x="6617459" y="4170387"/>
                </a:lnTo>
                <a:lnTo>
                  <a:pt x="6613887" y="4168403"/>
                </a:lnTo>
                <a:lnTo>
                  <a:pt x="6610316" y="4164832"/>
                </a:lnTo>
                <a:lnTo>
                  <a:pt x="6605554" y="4160070"/>
                </a:lnTo>
                <a:lnTo>
                  <a:pt x="6601188" y="4154514"/>
                </a:lnTo>
                <a:lnTo>
                  <a:pt x="6595632" y="4147371"/>
                </a:lnTo>
                <a:lnTo>
                  <a:pt x="6590076" y="4138243"/>
                </a:lnTo>
                <a:lnTo>
                  <a:pt x="6583330" y="4128322"/>
                </a:lnTo>
                <a:lnTo>
                  <a:pt x="6588092" y="4122370"/>
                </a:lnTo>
                <a:lnTo>
                  <a:pt x="6593251" y="4115624"/>
                </a:lnTo>
                <a:lnTo>
                  <a:pt x="6597617" y="4109671"/>
                </a:lnTo>
                <a:lnTo>
                  <a:pt x="6601982" y="4103322"/>
                </a:lnTo>
                <a:lnTo>
                  <a:pt x="6605554" y="4096972"/>
                </a:lnTo>
                <a:lnTo>
                  <a:pt x="6607141" y="4093401"/>
                </a:lnTo>
                <a:lnTo>
                  <a:pt x="6607935" y="4089829"/>
                </a:lnTo>
                <a:lnTo>
                  <a:pt x="6608331" y="4086257"/>
                </a:lnTo>
                <a:lnTo>
                  <a:pt x="6608331" y="4082289"/>
                </a:lnTo>
                <a:lnTo>
                  <a:pt x="6607935" y="4078321"/>
                </a:lnTo>
                <a:lnTo>
                  <a:pt x="6606744" y="4073955"/>
                </a:lnTo>
                <a:lnTo>
                  <a:pt x="6604760" y="4071574"/>
                </a:lnTo>
                <a:lnTo>
                  <a:pt x="6601982" y="4068400"/>
                </a:lnTo>
                <a:lnTo>
                  <a:pt x="6599998" y="4064431"/>
                </a:lnTo>
                <a:lnTo>
                  <a:pt x="6597617" y="4059272"/>
                </a:lnTo>
                <a:lnTo>
                  <a:pt x="6593251" y="4046970"/>
                </a:lnTo>
                <a:lnTo>
                  <a:pt x="6588092" y="4032287"/>
                </a:lnTo>
                <a:lnTo>
                  <a:pt x="6582933" y="4014430"/>
                </a:lnTo>
                <a:lnTo>
                  <a:pt x="6577377" y="3994588"/>
                </a:lnTo>
                <a:lnTo>
                  <a:pt x="6566265" y="3950538"/>
                </a:lnTo>
                <a:lnTo>
                  <a:pt x="6522612" y="3902918"/>
                </a:lnTo>
                <a:lnTo>
                  <a:pt x="6518247" y="3975539"/>
                </a:lnTo>
                <a:lnTo>
                  <a:pt x="6500389" y="3792199"/>
                </a:lnTo>
                <a:lnTo>
                  <a:pt x="6491261" y="3821962"/>
                </a:lnTo>
                <a:lnTo>
                  <a:pt x="6484118" y="3844979"/>
                </a:lnTo>
                <a:lnTo>
                  <a:pt x="6481340" y="3852519"/>
                </a:lnTo>
                <a:lnTo>
                  <a:pt x="6480149" y="3854900"/>
                </a:lnTo>
                <a:lnTo>
                  <a:pt x="6479356" y="3856884"/>
                </a:lnTo>
                <a:lnTo>
                  <a:pt x="6478165" y="3857678"/>
                </a:lnTo>
                <a:lnTo>
                  <a:pt x="6477371" y="3856884"/>
                </a:lnTo>
                <a:lnTo>
                  <a:pt x="6476578" y="3855694"/>
                </a:lnTo>
                <a:lnTo>
                  <a:pt x="6476181" y="3852916"/>
                </a:lnTo>
                <a:lnTo>
                  <a:pt x="6474990" y="3846566"/>
                </a:lnTo>
                <a:lnTo>
                  <a:pt x="6474990" y="3839423"/>
                </a:lnTo>
                <a:lnTo>
                  <a:pt x="6475784" y="3831883"/>
                </a:lnTo>
                <a:lnTo>
                  <a:pt x="6476181" y="3823153"/>
                </a:lnTo>
                <a:lnTo>
                  <a:pt x="6478562" y="3805295"/>
                </a:lnTo>
                <a:lnTo>
                  <a:pt x="6482134" y="3785850"/>
                </a:lnTo>
                <a:lnTo>
                  <a:pt x="6478165" y="3789025"/>
                </a:lnTo>
                <a:lnTo>
                  <a:pt x="6474197" y="3793787"/>
                </a:lnTo>
                <a:lnTo>
                  <a:pt x="6470625" y="3798152"/>
                </a:lnTo>
                <a:lnTo>
                  <a:pt x="6467053" y="3803708"/>
                </a:lnTo>
                <a:lnTo>
                  <a:pt x="6463482" y="3810057"/>
                </a:lnTo>
                <a:lnTo>
                  <a:pt x="6460704" y="3816010"/>
                </a:lnTo>
                <a:lnTo>
                  <a:pt x="6457926" y="3822756"/>
                </a:lnTo>
                <a:lnTo>
                  <a:pt x="6455941" y="3829502"/>
                </a:lnTo>
                <a:lnTo>
                  <a:pt x="6455545" y="3813629"/>
                </a:lnTo>
                <a:lnTo>
                  <a:pt x="6455545" y="3796961"/>
                </a:lnTo>
                <a:lnTo>
                  <a:pt x="6455941" y="3780294"/>
                </a:lnTo>
                <a:lnTo>
                  <a:pt x="6456338" y="3763230"/>
                </a:lnTo>
                <a:lnTo>
                  <a:pt x="6450782" y="3758865"/>
                </a:lnTo>
                <a:lnTo>
                  <a:pt x="6444830" y="3753309"/>
                </a:lnTo>
                <a:lnTo>
                  <a:pt x="6439274" y="3746563"/>
                </a:lnTo>
                <a:lnTo>
                  <a:pt x="6433321" y="3739023"/>
                </a:lnTo>
                <a:lnTo>
                  <a:pt x="6427765" y="3730689"/>
                </a:lnTo>
                <a:lnTo>
                  <a:pt x="6422209" y="3721959"/>
                </a:lnTo>
                <a:lnTo>
                  <a:pt x="6410304" y="3702117"/>
                </a:lnTo>
                <a:lnTo>
                  <a:pt x="6406732" y="3725133"/>
                </a:lnTo>
                <a:lnTo>
                  <a:pt x="6403954" y="3747356"/>
                </a:lnTo>
                <a:lnTo>
                  <a:pt x="6403161" y="3758468"/>
                </a:lnTo>
                <a:lnTo>
                  <a:pt x="6402764" y="3769579"/>
                </a:lnTo>
                <a:lnTo>
                  <a:pt x="6402367" y="3780691"/>
                </a:lnTo>
                <a:lnTo>
                  <a:pt x="6402367" y="3791803"/>
                </a:lnTo>
                <a:lnTo>
                  <a:pt x="6402764" y="3802914"/>
                </a:lnTo>
                <a:lnTo>
                  <a:pt x="6403954" y="3814026"/>
                </a:lnTo>
                <a:lnTo>
                  <a:pt x="6404748" y="3824740"/>
                </a:lnTo>
                <a:lnTo>
                  <a:pt x="6406732" y="3835852"/>
                </a:lnTo>
                <a:lnTo>
                  <a:pt x="6408716" y="3846566"/>
                </a:lnTo>
                <a:lnTo>
                  <a:pt x="6411494" y="3856884"/>
                </a:lnTo>
                <a:lnTo>
                  <a:pt x="6414669" y="3867599"/>
                </a:lnTo>
                <a:lnTo>
                  <a:pt x="6417844" y="3878314"/>
                </a:lnTo>
                <a:lnTo>
                  <a:pt x="6356729" y="3769976"/>
                </a:lnTo>
                <a:lnTo>
                  <a:pt x="6333712" y="3828312"/>
                </a:lnTo>
                <a:lnTo>
                  <a:pt x="6315854" y="3870774"/>
                </a:lnTo>
                <a:lnTo>
                  <a:pt x="6308314" y="3887441"/>
                </a:lnTo>
                <a:lnTo>
                  <a:pt x="6301567" y="3901727"/>
                </a:lnTo>
                <a:lnTo>
                  <a:pt x="6295615" y="3914029"/>
                </a:lnTo>
                <a:lnTo>
                  <a:pt x="6288868" y="3925934"/>
                </a:lnTo>
                <a:lnTo>
                  <a:pt x="6282519" y="3937046"/>
                </a:lnTo>
                <a:lnTo>
                  <a:pt x="6275772" y="3948157"/>
                </a:lnTo>
                <a:lnTo>
                  <a:pt x="6259501" y="3972761"/>
                </a:lnTo>
                <a:lnTo>
                  <a:pt x="6238071" y="4004112"/>
                </a:lnTo>
                <a:lnTo>
                  <a:pt x="6209498" y="4047367"/>
                </a:lnTo>
                <a:lnTo>
                  <a:pt x="6209101" y="4035462"/>
                </a:lnTo>
                <a:lnTo>
                  <a:pt x="6209101" y="4023954"/>
                </a:lnTo>
                <a:lnTo>
                  <a:pt x="6209498" y="4012445"/>
                </a:lnTo>
                <a:lnTo>
                  <a:pt x="6209895" y="4001334"/>
                </a:lnTo>
                <a:lnTo>
                  <a:pt x="6212673" y="3979508"/>
                </a:lnTo>
                <a:lnTo>
                  <a:pt x="6215054" y="3958872"/>
                </a:lnTo>
                <a:lnTo>
                  <a:pt x="6217038" y="3939030"/>
                </a:lnTo>
                <a:lnTo>
                  <a:pt x="6217832" y="3929506"/>
                </a:lnTo>
                <a:lnTo>
                  <a:pt x="6218229" y="3919585"/>
                </a:lnTo>
                <a:lnTo>
                  <a:pt x="6217832" y="3910061"/>
                </a:lnTo>
                <a:lnTo>
                  <a:pt x="6216642" y="3900933"/>
                </a:lnTo>
                <a:lnTo>
                  <a:pt x="6215054" y="3891806"/>
                </a:lnTo>
                <a:lnTo>
                  <a:pt x="6212673" y="3883472"/>
                </a:lnTo>
                <a:lnTo>
                  <a:pt x="6208705" y="3894981"/>
                </a:lnTo>
                <a:lnTo>
                  <a:pt x="6204339" y="3905695"/>
                </a:lnTo>
                <a:lnTo>
                  <a:pt x="6200371" y="3914029"/>
                </a:lnTo>
                <a:lnTo>
                  <a:pt x="6196005" y="3921172"/>
                </a:lnTo>
                <a:lnTo>
                  <a:pt x="6192037" y="3927522"/>
                </a:lnTo>
                <a:lnTo>
                  <a:pt x="6187275" y="3931887"/>
                </a:lnTo>
                <a:lnTo>
                  <a:pt x="6183306" y="3935062"/>
                </a:lnTo>
                <a:lnTo>
                  <a:pt x="6178544" y="3937046"/>
                </a:lnTo>
                <a:lnTo>
                  <a:pt x="6174576" y="3937839"/>
                </a:lnTo>
                <a:lnTo>
                  <a:pt x="6170210" y="3937839"/>
                </a:lnTo>
                <a:lnTo>
                  <a:pt x="6165448" y="3937046"/>
                </a:lnTo>
                <a:lnTo>
                  <a:pt x="6161083" y="3935062"/>
                </a:lnTo>
                <a:lnTo>
                  <a:pt x="6157114" y="3931887"/>
                </a:lnTo>
                <a:lnTo>
                  <a:pt x="6152352" y="3928315"/>
                </a:lnTo>
                <a:lnTo>
                  <a:pt x="6147987" y="3923950"/>
                </a:lnTo>
                <a:lnTo>
                  <a:pt x="6143225" y="3918791"/>
                </a:lnTo>
                <a:lnTo>
                  <a:pt x="6139256" y="3913235"/>
                </a:lnTo>
                <a:lnTo>
                  <a:pt x="6134891" y="3907283"/>
                </a:lnTo>
                <a:lnTo>
                  <a:pt x="6126160" y="3893393"/>
                </a:lnTo>
                <a:lnTo>
                  <a:pt x="6117429" y="3878710"/>
                </a:lnTo>
                <a:lnTo>
                  <a:pt x="6109492" y="3863234"/>
                </a:lnTo>
                <a:lnTo>
                  <a:pt x="6093618" y="3832280"/>
                </a:lnTo>
                <a:lnTo>
                  <a:pt x="6086475" y="3817597"/>
                </a:lnTo>
                <a:lnTo>
                  <a:pt x="6079729" y="3804898"/>
                </a:lnTo>
                <a:lnTo>
                  <a:pt x="6069411" y="3806882"/>
                </a:lnTo>
                <a:lnTo>
                  <a:pt x="6060284" y="3808470"/>
                </a:lnTo>
                <a:lnTo>
                  <a:pt x="6051553" y="3809263"/>
                </a:lnTo>
                <a:lnTo>
                  <a:pt x="6044013" y="3810057"/>
                </a:lnTo>
                <a:lnTo>
                  <a:pt x="6043219" y="3823153"/>
                </a:lnTo>
                <a:lnTo>
                  <a:pt x="6038457" y="3827121"/>
                </a:lnTo>
                <a:lnTo>
                  <a:pt x="6034092" y="3832280"/>
                </a:lnTo>
                <a:lnTo>
                  <a:pt x="6030520" y="3837439"/>
                </a:lnTo>
                <a:lnTo>
                  <a:pt x="6026948" y="3842995"/>
                </a:lnTo>
                <a:lnTo>
                  <a:pt x="6023774" y="3848551"/>
                </a:lnTo>
                <a:lnTo>
                  <a:pt x="6021392" y="3854503"/>
                </a:lnTo>
                <a:lnTo>
                  <a:pt x="6019408" y="3860456"/>
                </a:lnTo>
                <a:lnTo>
                  <a:pt x="6017423" y="3867202"/>
                </a:lnTo>
                <a:lnTo>
                  <a:pt x="6013852" y="3880695"/>
                </a:lnTo>
                <a:lnTo>
                  <a:pt x="6011868" y="3894981"/>
                </a:lnTo>
                <a:lnTo>
                  <a:pt x="6009884" y="3909664"/>
                </a:lnTo>
                <a:lnTo>
                  <a:pt x="6008693" y="3924744"/>
                </a:lnTo>
                <a:lnTo>
                  <a:pt x="6006312" y="3954507"/>
                </a:lnTo>
                <a:lnTo>
                  <a:pt x="6005121" y="3969190"/>
                </a:lnTo>
                <a:lnTo>
                  <a:pt x="6003534" y="3983476"/>
                </a:lnTo>
                <a:lnTo>
                  <a:pt x="6001154" y="3997365"/>
                </a:lnTo>
                <a:lnTo>
                  <a:pt x="5997979" y="4009271"/>
                </a:lnTo>
                <a:lnTo>
                  <a:pt x="5995994" y="4015223"/>
                </a:lnTo>
                <a:lnTo>
                  <a:pt x="5994010" y="4020779"/>
                </a:lnTo>
                <a:lnTo>
                  <a:pt x="5990835" y="4025938"/>
                </a:lnTo>
                <a:lnTo>
                  <a:pt x="5988454" y="4031097"/>
                </a:lnTo>
                <a:lnTo>
                  <a:pt x="5989644" y="4012842"/>
                </a:lnTo>
                <a:lnTo>
                  <a:pt x="5990041" y="4002921"/>
                </a:lnTo>
                <a:lnTo>
                  <a:pt x="5990041" y="3993000"/>
                </a:lnTo>
                <a:lnTo>
                  <a:pt x="5989644" y="3983476"/>
                </a:lnTo>
                <a:lnTo>
                  <a:pt x="5988454" y="3975936"/>
                </a:lnTo>
                <a:lnTo>
                  <a:pt x="5987661" y="3972761"/>
                </a:lnTo>
                <a:lnTo>
                  <a:pt x="5986470" y="3970380"/>
                </a:lnTo>
                <a:lnTo>
                  <a:pt x="5984882" y="3968396"/>
                </a:lnTo>
                <a:lnTo>
                  <a:pt x="5983295" y="3967206"/>
                </a:lnTo>
                <a:lnTo>
                  <a:pt x="5944404" y="4097766"/>
                </a:lnTo>
                <a:lnTo>
                  <a:pt x="5942816" y="4093797"/>
                </a:lnTo>
                <a:lnTo>
                  <a:pt x="5942420" y="4089432"/>
                </a:lnTo>
                <a:lnTo>
                  <a:pt x="5941626" y="4084670"/>
                </a:lnTo>
                <a:lnTo>
                  <a:pt x="5941626" y="4080702"/>
                </a:lnTo>
                <a:lnTo>
                  <a:pt x="5941626" y="4071971"/>
                </a:lnTo>
                <a:lnTo>
                  <a:pt x="5942816" y="4062844"/>
                </a:lnTo>
                <a:lnTo>
                  <a:pt x="5944404" y="4054510"/>
                </a:lnTo>
                <a:lnTo>
                  <a:pt x="5946389" y="4045780"/>
                </a:lnTo>
                <a:lnTo>
                  <a:pt x="5951150" y="4027922"/>
                </a:lnTo>
                <a:lnTo>
                  <a:pt x="5953135" y="4018795"/>
                </a:lnTo>
                <a:lnTo>
                  <a:pt x="5953929" y="4009667"/>
                </a:lnTo>
                <a:lnTo>
                  <a:pt x="5954721" y="4000540"/>
                </a:lnTo>
                <a:lnTo>
                  <a:pt x="5953929" y="3991016"/>
                </a:lnTo>
                <a:lnTo>
                  <a:pt x="5953135" y="3986651"/>
                </a:lnTo>
                <a:lnTo>
                  <a:pt x="5951943" y="3981492"/>
                </a:lnTo>
                <a:lnTo>
                  <a:pt x="5950357" y="3976333"/>
                </a:lnTo>
                <a:lnTo>
                  <a:pt x="5949165" y="3971571"/>
                </a:lnTo>
                <a:lnTo>
                  <a:pt x="5946389" y="3966412"/>
                </a:lnTo>
                <a:lnTo>
                  <a:pt x="5943611" y="3961253"/>
                </a:lnTo>
                <a:lnTo>
                  <a:pt x="5940436" y="3956094"/>
                </a:lnTo>
                <a:lnTo>
                  <a:pt x="5936467" y="3950538"/>
                </a:lnTo>
                <a:lnTo>
                  <a:pt x="5909481" y="3985857"/>
                </a:lnTo>
                <a:lnTo>
                  <a:pt x="5897576" y="4001731"/>
                </a:lnTo>
                <a:lnTo>
                  <a:pt x="5885273" y="4016811"/>
                </a:lnTo>
                <a:lnTo>
                  <a:pt x="5873764" y="4029906"/>
                </a:lnTo>
                <a:lnTo>
                  <a:pt x="5862653" y="4042208"/>
                </a:lnTo>
                <a:lnTo>
                  <a:pt x="5851541" y="4052923"/>
                </a:lnTo>
                <a:lnTo>
                  <a:pt x="5846382" y="4057288"/>
                </a:lnTo>
                <a:lnTo>
                  <a:pt x="5840826" y="4062050"/>
                </a:lnTo>
                <a:lnTo>
                  <a:pt x="5835667" y="4065622"/>
                </a:lnTo>
                <a:lnTo>
                  <a:pt x="5830111" y="4068400"/>
                </a:lnTo>
                <a:lnTo>
                  <a:pt x="5824952" y="4071574"/>
                </a:lnTo>
                <a:lnTo>
                  <a:pt x="5820190" y="4073559"/>
                </a:lnTo>
                <a:lnTo>
                  <a:pt x="5814635" y="4075146"/>
                </a:lnTo>
                <a:lnTo>
                  <a:pt x="5809476" y="4075940"/>
                </a:lnTo>
                <a:lnTo>
                  <a:pt x="5804316" y="4076733"/>
                </a:lnTo>
                <a:lnTo>
                  <a:pt x="5798761" y="4076733"/>
                </a:lnTo>
                <a:lnTo>
                  <a:pt x="5793601" y="4075940"/>
                </a:lnTo>
                <a:lnTo>
                  <a:pt x="5788046" y="4074749"/>
                </a:lnTo>
                <a:lnTo>
                  <a:pt x="5782490" y="4072765"/>
                </a:lnTo>
                <a:lnTo>
                  <a:pt x="5777330" y="4069987"/>
                </a:lnTo>
                <a:lnTo>
                  <a:pt x="5771775" y="4066416"/>
                </a:lnTo>
                <a:lnTo>
                  <a:pt x="5765822" y="4062447"/>
                </a:lnTo>
                <a:lnTo>
                  <a:pt x="5760266" y="4058082"/>
                </a:lnTo>
                <a:lnTo>
                  <a:pt x="5754711" y="4052526"/>
                </a:lnTo>
                <a:lnTo>
                  <a:pt x="5750742" y="4053717"/>
                </a:lnTo>
                <a:lnTo>
                  <a:pt x="5746773" y="4055304"/>
                </a:lnTo>
                <a:lnTo>
                  <a:pt x="5743201" y="4058082"/>
                </a:lnTo>
                <a:lnTo>
                  <a:pt x="5740027" y="4060066"/>
                </a:lnTo>
                <a:lnTo>
                  <a:pt x="5737645" y="4062447"/>
                </a:lnTo>
                <a:lnTo>
                  <a:pt x="5734869" y="4065622"/>
                </a:lnTo>
                <a:lnTo>
                  <a:pt x="5732486" y="4068400"/>
                </a:lnTo>
                <a:lnTo>
                  <a:pt x="5730502" y="4071971"/>
                </a:lnTo>
                <a:lnTo>
                  <a:pt x="5726931" y="4079114"/>
                </a:lnTo>
                <a:lnTo>
                  <a:pt x="5724549" y="4087448"/>
                </a:lnTo>
                <a:lnTo>
                  <a:pt x="5722565" y="4095782"/>
                </a:lnTo>
                <a:lnTo>
                  <a:pt x="5721374" y="4105306"/>
                </a:lnTo>
                <a:lnTo>
                  <a:pt x="5721374" y="4115227"/>
                </a:lnTo>
                <a:lnTo>
                  <a:pt x="5721374" y="4125148"/>
                </a:lnTo>
                <a:lnTo>
                  <a:pt x="5722565" y="4135862"/>
                </a:lnTo>
                <a:lnTo>
                  <a:pt x="5723359" y="4146577"/>
                </a:lnTo>
                <a:lnTo>
                  <a:pt x="5726534" y="4168800"/>
                </a:lnTo>
                <a:lnTo>
                  <a:pt x="5730502" y="4190626"/>
                </a:lnTo>
                <a:lnTo>
                  <a:pt x="5734471" y="4212056"/>
                </a:lnTo>
                <a:lnTo>
                  <a:pt x="5738440" y="4231898"/>
                </a:lnTo>
                <a:lnTo>
                  <a:pt x="5741218" y="4250152"/>
                </a:lnTo>
                <a:lnTo>
                  <a:pt x="5742011" y="4258486"/>
                </a:lnTo>
                <a:lnTo>
                  <a:pt x="5742011" y="4265232"/>
                </a:lnTo>
                <a:lnTo>
                  <a:pt x="5741614" y="4271979"/>
                </a:lnTo>
                <a:lnTo>
                  <a:pt x="5741218" y="4277534"/>
                </a:lnTo>
                <a:lnTo>
                  <a:pt x="5739232" y="4281900"/>
                </a:lnTo>
                <a:lnTo>
                  <a:pt x="5738042" y="4283487"/>
                </a:lnTo>
                <a:lnTo>
                  <a:pt x="5736455" y="4285074"/>
                </a:lnTo>
                <a:lnTo>
                  <a:pt x="5734869" y="4286662"/>
                </a:lnTo>
                <a:lnTo>
                  <a:pt x="5733677" y="4287455"/>
                </a:lnTo>
                <a:lnTo>
                  <a:pt x="5730900" y="4288249"/>
                </a:lnTo>
                <a:lnTo>
                  <a:pt x="5728915" y="4288646"/>
                </a:lnTo>
                <a:lnTo>
                  <a:pt x="5726534" y="4288646"/>
                </a:lnTo>
                <a:lnTo>
                  <a:pt x="5723359" y="4288249"/>
                </a:lnTo>
                <a:lnTo>
                  <a:pt x="5717009" y="4286662"/>
                </a:lnTo>
                <a:lnTo>
                  <a:pt x="5712644" y="4245787"/>
                </a:lnTo>
                <a:lnTo>
                  <a:pt x="5708676" y="4204516"/>
                </a:lnTo>
                <a:lnTo>
                  <a:pt x="5706294" y="4184277"/>
                </a:lnTo>
                <a:lnTo>
                  <a:pt x="5703120" y="4164832"/>
                </a:lnTo>
                <a:lnTo>
                  <a:pt x="5699945" y="4145387"/>
                </a:lnTo>
                <a:lnTo>
                  <a:pt x="5696771" y="4127132"/>
                </a:lnTo>
                <a:lnTo>
                  <a:pt x="5693199" y="4110068"/>
                </a:lnTo>
                <a:lnTo>
                  <a:pt x="5688436" y="4094194"/>
                </a:lnTo>
                <a:lnTo>
                  <a:pt x="5684071" y="4079511"/>
                </a:lnTo>
                <a:lnTo>
                  <a:pt x="5680897" y="4073162"/>
                </a:lnTo>
                <a:lnTo>
                  <a:pt x="5678515" y="4067209"/>
                </a:lnTo>
                <a:lnTo>
                  <a:pt x="5675341" y="4060860"/>
                </a:lnTo>
                <a:lnTo>
                  <a:pt x="5672165" y="4055701"/>
                </a:lnTo>
                <a:lnTo>
                  <a:pt x="5668594" y="4051336"/>
                </a:lnTo>
                <a:lnTo>
                  <a:pt x="5665022" y="4046970"/>
                </a:lnTo>
                <a:lnTo>
                  <a:pt x="5661848" y="4043399"/>
                </a:lnTo>
                <a:lnTo>
                  <a:pt x="5657484" y="4040224"/>
                </a:lnTo>
                <a:lnTo>
                  <a:pt x="5653514" y="4037843"/>
                </a:lnTo>
                <a:lnTo>
                  <a:pt x="5649545" y="4035462"/>
                </a:lnTo>
                <a:lnTo>
                  <a:pt x="5644783" y="4049748"/>
                </a:lnTo>
                <a:lnTo>
                  <a:pt x="5641608" y="4064034"/>
                </a:lnTo>
                <a:lnTo>
                  <a:pt x="5638036" y="4078321"/>
                </a:lnTo>
                <a:lnTo>
                  <a:pt x="5634862" y="4092210"/>
                </a:lnTo>
                <a:lnTo>
                  <a:pt x="5629306" y="4120783"/>
                </a:lnTo>
                <a:lnTo>
                  <a:pt x="5623751" y="4148164"/>
                </a:lnTo>
                <a:lnTo>
                  <a:pt x="5620576" y="4161260"/>
                </a:lnTo>
                <a:lnTo>
                  <a:pt x="5617798" y="4174356"/>
                </a:lnTo>
                <a:lnTo>
                  <a:pt x="5614227" y="4187055"/>
                </a:lnTo>
                <a:lnTo>
                  <a:pt x="5609464" y="4198563"/>
                </a:lnTo>
                <a:lnTo>
                  <a:pt x="5605098" y="4210072"/>
                </a:lnTo>
                <a:lnTo>
                  <a:pt x="5599543" y="4220786"/>
                </a:lnTo>
                <a:lnTo>
                  <a:pt x="5592797" y="4231104"/>
                </a:lnTo>
                <a:lnTo>
                  <a:pt x="5589224" y="4235469"/>
                </a:lnTo>
                <a:lnTo>
                  <a:pt x="5585256" y="4240231"/>
                </a:lnTo>
                <a:lnTo>
                  <a:pt x="5586448" y="4183880"/>
                </a:lnTo>
                <a:lnTo>
                  <a:pt x="5580891" y="4188642"/>
                </a:lnTo>
                <a:lnTo>
                  <a:pt x="5575334" y="4191817"/>
                </a:lnTo>
                <a:lnTo>
                  <a:pt x="5568986" y="4194595"/>
                </a:lnTo>
                <a:lnTo>
                  <a:pt x="5562636" y="4196182"/>
                </a:lnTo>
                <a:lnTo>
                  <a:pt x="5566208" y="4187848"/>
                </a:lnTo>
                <a:lnTo>
                  <a:pt x="5569779" y="4180308"/>
                </a:lnTo>
                <a:lnTo>
                  <a:pt x="5577319" y="4165625"/>
                </a:lnTo>
                <a:lnTo>
                  <a:pt x="5580097" y="4158482"/>
                </a:lnTo>
                <a:lnTo>
                  <a:pt x="5583272" y="4150942"/>
                </a:lnTo>
                <a:lnTo>
                  <a:pt x="5585653" y="4143402"/>
                </a:lnTo>
                <a:lnTo>
                  <a:pt x="5587241" y="4134672"/>
                </a:lnTo>
                <a:lnTo>
                  <a:pt x="5587241" y="4126735"/>
                </a:lnTo>
                <a:lnTo>
                  <a:pt x="5587241" y="4116417"/>
                </a:lnTo>
                <a:lnTo>
                  <a:pt x="5587241" y="4110862"/>
                </a:lnTo>
                <a:lnTo>
                  <a:pt x="5586448" y="4105306"/>
                </a:lnTo>
                <a:lnTo>
                  <a:pt x="5584860" y="4098956"/>
                </a:lnTo>
                <a:lnTo>
                  <a:pt x="5582875" y="4093797"/>
                </a:lnTo>
                <a:lnTo>
                  <a:pt x="5580891" y="4090226"/>
                </a:lnTo>
                <a:lnTo>
                  <a:pt x="5579701" y="4089432"/>
                </a:lnTo>
                <a:lnTo>
                  <a:pt x="5578113" y="4088639"/>
                </a:lnTo>
                <a:lnTo>
                  <a:pt x="5577319" y="4088242"/>
                </a:lnTo>
                <a:lnTo>
                  <a:pt x="5576129" y="4088242"/>
                </a:lnTo>
                <a:lnTo>
                  <a:pt x="5573748" y="4089432"/>
                </a:lnTo>
                <a:lnTo>
                  <a:pt x="5570969" y="4091416"/>
                </a:lnTo>
                <a:lnTo>
                  <a:pt x="5568986" y="4093797"/>
                </a:lnTo>
                <a:lnTo>
                  <a:pt x="5566604" y="4097369"/>
                </a:lnTo>
                <a:lnTo>
                  <a:pt x="5563826" y="4100941"/>
                </a:lnTo>
                <a:lnTo>
                  <a:pt x="5559462" y="4109671"/>
                </a:lnTo>
                <a:lnTo>
                  <a:pt x="5555889" y="4118005"/>
                </a:lnTo>
                <a:lnTo>
                  <a:pt x="5552715" y="4125148"/>
                </a:lnTo>
                <a:lnTo>
                  <a:pt x="5551921" y="4119989"/>
                </a:lnTo>
                <a:lnTo>
                  <a:pt x="5551524" y="4114433"/>
                </a:lnTo>
                <a:lnTo>
                  <a:pt x="5551524" y="4104512"/>
                </a:lnTo>
                <a:lnTo>
                  <a:pt x="5552318" y="4094194"/>
                </a:lnTo>
                <a:lnTo>
                  <a:pt x="5553905" y="4084273"/>
                </a:lnTo>
                <a:lnTo>
                  <a:pt x="5549540" y="4084273"/>
                </a:lnTo>
                <a:lnTo>
                  <a:pt x="5545174" y="4083876"/>
                </a:lnTo>
                <a:lnTo>
                  <a:pt x="5541205" y="4082686"/>
                </a:lnTo>
                <a:lnTo>
                  <a:pt x="5537237" y="4081099"/>
                </a:lnTo>
                <a:lnTo>
                  <a:pt x="5533666" y="4078321"/>
                </a:lnTo>
                <a:lnTo>
                  <a:pt x="5530490" y="4073955"/>
                </a:lnTo>
                <a:lnTo>
                  <a:pt x="5527712" y="4069193"/>
                </a:lnTo>
                <a:lnTo>
                  <a:pt x="5524935" y="4062447"/>
                </a:lnTo>
                <a:lnTo>
                  <a:pt x="5520173" y="4067606"/>
                </a:lnTo>
                <a:lnTo>
                  <a:pt x="5515013" y="4070384"/>
                </a:lnTo>
                <a:lnTo>
                  <a:pt x="5509856" y="4072765"/>
                </a:lnTo>
                <a:lnTo>
                  <a:pt x="5504298" y="4073559"/>
                </a:lnTo>
                <a:lnTo>
                  <a:pt x="5499141" y="4073559"/>
                </a:lnTo>
                <a:lnTo>
                  <a:pt x="5493583" y="4072765"/>
                </a:lnTo>
                <a:lnTo>
                  <a:pt x="5488822" y="4070384"/>
                </a:lnTo>
                <a:lnTo>
                  <a:pt x="5483266" y="4068400"/>
                </a:lnTo>
                <a:lnTo>
                  <a:pt x="5471758" y="4062844"/>
                </a:lnTo>
                <a:lnTo>
                  <a:pt x="5459852" y="4056891"/>
                </a:lnTo>
                <a:lnTo>
                  <a:pt x="5453900" y="4053717"/>
                </a:lnTo>
                <a:lnTo>
                  <a:pt x="5447550" y="4051336"/>
                </a:lnTo>
                <a:lnTo>
                  <a:pt x="5441598" y="4049351"/>
                </a:lnTo>
                <a:lnTo>
                  <a:pt x="5434851" y="4048161"/>
                </a:lnTo>
                <a:lnTo>
                  <a:pt x="5432469" y="4058082"/>
                </a:lnTo>
                <a:lnTo>
                  <a:pt x="5430485" y="4068400"/>
                </a:lnTo>
                <a:lnTo>
                  <a:pt x="5429294" y="4079511"/>
                </a:lnTo>
                <a:lnTo>
                  <a:pt x="5428898" y="4091416"/>
                </a:lnTo>
                <a:lnTo>
                  <a:pt x="5428898" y="4102925"/>
                </a:lnTo>
                <a:lnTo>
                  <a:pt x="5429294" y="4115227"/>
                </a:lnTo>
                <a:lnTo>
                  <a:pt x="5430485" y="4127926"/>
                </a:lnTo>
                <a:lnTo>
                  <a:pt x="5431279" y="4141021"/>
                </a:lnTo>
                <a:lnTo>
                  <a:pt x="5433660" y="4154117"/>
                </a:lnTo>
                <a:lnTo>
                  <a:pt x="5435644" y="4167610"/>
                </a:lnTo>
                <a:lnTo>
                  <a:pt x="5440407" y="4194595"/>
                </a:lnTo>
                <a:lnTo>
                  <a:pt x="5447153" y="4222374"/>
                </a:lnTo>
                <a:lnTo>
                  <a:pt x="5453900" y="4249359"/>
                </a:lnTo>
                <a:lnTo>
                  <a:pt x="5461440" y="4275947"/>
                </a:lnTo>
                <a:lnTo>
                  <a:pt x="5468979" y="4302138"/>
                </a:lnTo>
                <a:lnTo>
                  <a:pt x="5483662" y="4349759"/>
                </a:lnTo>
                <a:lnTo>
                  <a:pt x="5496363" y="4389443"/>
                </a:lnTo>
                <a:lnTo>
                  <a:pt x="5500727" y="4404920"/>
                </a:lnTo>
                <a:lnTo>
                  <a:pt x="5503902" y="4417619"/>
                </a:lnTo>
                <a:lnTo>
                  <a:pt x="5498743" y="4406507"/>
                </a:lnTo>
                <a:lnTo>
                  <a:pt x="5493187" y="4396586"/>
                </a:lnTo>
                <a:lnTo>
                  <a:pt x="5488029" y="4387856"/>
                </a:lnTo>
                <a:lnTo>
                  <a:pt x="5483266" y="4379919"/>
                </a:lnTo>
                <a:lnTo>
                  <a:pt x="5478107" y="4371982"/>
                </a:lnTo>
                <a:lnTo>
                  <a:pt x="5472947" y="4365633"/>
                </a:lnTo>
                <a:lnTo>
                  <a:pt x="5463423" y="4354521"/>
                </a:lnTo>
                <a:lnTo>
                  <a:pt x="5454296" y="4344997"/>
                </a:lnTo>
                <a:lnTo>
                  <a:pt x="5445565" y="4336267"/>
                </a:lnTo>
                <a:lnTo>
                  <a:pt x="5437231" y="4328727"/>
                </a:lnTo>
                <a:lnTo>
                  <a:pt x="5428898" y="4320393"/>
                </a:lnTo>
                <a:lnTo>
                  <a:pt x="5420961" y="4311266"/>
                </a:lnTo>
                <a:lnTo>
                  <a:pt x="5416993" y="4306900"/>
                </a:lnTo>
                <a:lnTo>
                  <a:pt x="5413421" y="4301345"/>
                </a:lnTo>
                <a:lnTo>
                  <a:pt x="5409055" y="4295392"/>
                </a:lnTo>
                <a:lnTo>
                  <a:pt x="5405483" y="4288646"/>
                </a:lnTo>
                <a:lnTo>
                  <a:pt x="5402309" y="4281106"/>
                </a:lnTo>
                <a:lnTo>
                  <a:pt x="5398738" y="4273169"/>
                </a:lnTo>
                <a:lnTo>
                  <a:pt x="5395165" y="4264042"/>
                </a:lnTo>
                <a:lnTo>
                  <a:pt x="5391992" y="4253724"/>
                </a:lnTo>
                <a:lnTo>
                  <a:pt x="5388419" y="4242612"/>
                </a:lnTo>
                <a:lnTo>
                  <a:pt x="5384848" y="4229914"/>
                </a:lnTo>
                <a:lnTo>
                  <a:pt x="5382069" y="4216818"/>
                </a:lnTo>
                <a:lnTo>
                  <a:pt x="5378895" y="4201738"/>
                </a:lnTo>
                <a:lnTo>
                  <a:pt x="5375323" y="4185467"/>
                </a:lnTo>
                <a:lnTo>
                  <a:pt x="5372149" y="4167610"/>
                </a:lnTo>
                <a:lnTo>
                  <a:pt x="5423738" y="4123560"/>
                </a:lnTo>
                <a:lnTo>
                  <a:pt x="5418976" y="4114433"/>
                </a:lnTo>
                <a:lnTo>
                  <a:pt x="5413817" y="4106496"/>
                </a:lnTo>
                <a:lnTo>
                  <a:pt x="5409055" y="4099353"/>
                </a:lnTo>
                <a:lnTo>
                  <a:pt x="5404690" y="4093004"/>
                </a:lnTo>
                <a:lnTo>
                  <a:pt x="5399928" y="4087448"/>
                </a:lnTo>
                <a:lnTo>
                  <a:pt x="5395959" y="4082289"/>
                </a:lnTo>
                <a:lnTo>
                  <a:pt x="5391992" y="4078321"/>
                </a:lnTo>
                <a:lnTo>
                  <a:pt x="5388022" y="4074749"/>
                </a:lnTo>
                <a:lnTo>
                  <a:pt x="5384055" y="4071971"/>
                </a:lnTo>
                <a:lnTo>
                  <a:pt x="5380482" y="4069590"/>
                </a:lnTo>
                <a:lnTo>
                  <a:pt x="5376910" y="4068003"/>
                </a:lnTo>
                <a:lnTo>
                  <a:pt x="5373339" y="4067606"/>
                </a:lnTo>
                <a:lnTo>
                  <a:pt x="5369767" y="4067209"/>
                </a:lnTo>
                <a:lnTo>
                  <a:pt x="5366593" y="4067209"/>
                </a:lnTo>
                <a:lnTo>
                  <a:pt x="5363814" y="4067606"/>
                </a:lnTo>
                <a:lnTo>
                  <a:pt x="5360640" y="4068400"/>
                </a:lnTo>
                <a:lnTo>
                  <a:pt x="5357466" y="4069987"/>
                </a:lnTo>
                <a:lnTo>
                  <a:pt x="5354688" y="4071971"/>
                </a:lnTo>
                <a:lnTo>
                  <a:pt x="5351909" y="4073955"/>
                </a:lnTo>
                <a:lnTo>
                  <a:pt x="5349528" y="4076733"/>
                </a:lnTo>
                <a:lnTo>
                  <a:pt x="5344369" y="4082686"/>
                </a:lnTo>
                <a:lnTo>
                  <a:pt x="5340003" y="4089432"/>
                </a:lnTo>
                <a:lnTo>
                  <a:pt x="5335242" y="4096972"/>
                </a:lnTo>
                <a:lnTo>
                  <a:pt x="5331273" y="4104512"/>
                </a:lnTo>
                <a:lnTo>
                  <a:pt x="5324129" y="4119592"/>
                </a:lnTo>
                <a:lnTo>
                  <a:pt x="5316987" y="4133481"/>
                </a:lnTo>
                <a:lnTo>
                  <a:pt x="5314209" y="4139434"/>
                </a:lnTo>
                <a:lnTo>
                  <a:pt x="5311034" y="4143402"/>
                </a:lnTo>
                <a:lnTo>
                  <a:pt x="5307860" y="4146577"/>
                </a:lnTo>
                <a:lnTo>
                  <a:pt x="5306670" y="4147371"/>
                </a:lnTo>
                <a:lnTo>
                  <a:pt x="5305081" y="4147371"/>
                </a:lnTo>
                <a:lnTo>
                  <a:pt x="5303494" y="4147371"/>
                </a:lnTo>
                <a:lnTo>
                  <a:pt x="5301906" y="4146974"/>
                </a:lnTo>
                <a:lnTo>
                  <a:pt x="5300319" y="4145387"/>
                </a:lnTo>
                <a:lnTo>
                  <a:pt x="5298731" y="4143799"/>
                </a:lnTo>
                <a:lnTo>
                  <a:pt x="5297541" y="4141418"/>
                </a:lnTo>
                <a:lnTo>
                  <a:pt x="5295557" y="4138243"/>
                </a:lnTo>
                <a:lnTo>
                  <a:pt x="5292381" y="4130307"/>
                </a:lnTo>
                <a:lnTo>
                  <a:pt x="5288810" y="4118798"/>
                </a:lnTo>
                <a:lnTo>
                  <a:pt x="5285239" y="4104115"/>
                </a:lnTo>
                <a:lnTo>
                  <a:pt x="5281666" y="4085861"/>
                </a:lnTo>
                <a:lnTo>
                  <a:pt x="5277699" y="4064034"/>
                </a:lnTo>
                <a:lnTo>
                  <a:pt x="5272936" y="4037843"/>
                </a:lnTo>
                <a:lnTo>
                  <a:pt x="5268571" y="4007286"/>
                </a:lnTo>
                <a:lnTo>
                  <a:pt x="5273730" y="4008874"/>
                </a:lnTo>
                <a:lnTo>
                  <a:pt x="5278491" y="4008874"/>
                </a:lnTo>
                <a:lnTo>
                  <a:pt x="5283650" y="4007683"/>
                </a:lnTo>
                <a:lnTo>
                  <a:pt x="5288413" y="4005699"/>
                </a:lnTo>
                <a:lnTo>
                  <a:pt x="5293177" y="4002921"/>
                </a:lnTo>
                <a:lnTo>
                  <a:pt x="5298335" y="3998556"/>
                </a:lnTo>
                <a:lnTo>
                  <a:pt x="5303097" y="3994191"/>
                </a:lnTo>
                <a:lnTo>
                  <a:pt x="5307463" y="3988635"/>
                </a:lnTo>
                <a:lnTo>
                  <a:pt x="5311430" y="3982682"/>
                </a:lnTo>
                <a:lnTo>
                  <a:pt x="5315796" y="3975539"/>
                </a:lnTo>
                <a:lnTo>
                  <a:pt x="5319765" y="3967999"/>
                </a:lnTo>
                <a:lnTo>
                  <a:pt x="5322543" y="3959269"/>
                </a:lnTo>
                <a:lnTo>
                  <a:pt x="5325716" y="3950538"/>
                </a:lnTo>
                <a:lnTo>
                  <a:pt x="5328892" y="3941014"/>
                </a:lnTo>
                <a:lnTo>
                  <a:pt x="5330876" y="3931490"/>
                </a:lnTo>
                <a:lnTo>
                  <a:pt x="5332860" y="3921172"/>
                </a:lnTo>
                <a:lnTo>
                  <a:pt x="5324129" y="3905695"/>
                </a:lnTo>
                <a:lnTo>
                  <a:pt x="5316192" y="3892600"/>
                </a:lnTo>
                <a:lnTo>
                  <a:pt x="5312621" y="3887441"/>
                </a:lnTo>
                <a:lnTo>
                  <a:pt x="5309447" y="3883869"/>
                </a:lnTo>
                <a:lnTo>
                  <a:pt x="5307860" y="3882679"/>
                </a:lnTo>
                <a:lnTo>
                  <a:pt x="5306670" y="3881885"/>
                </a:lnTo>
                <a:lnTo>
                  <a:pt x="5305478" y="3881885"/>
                </a:lnTo>
                <a:lnTo>
                  <a:pt x="5303892" y="3881885"/>
                </a:lnTo>
                <a:lnTo>
                  <a:pt x="5301509" y="3886250"/>
                </a:lnTo>
                <a:lnTo>
                  <a:pt x="5300319" y="3891409"/>
                </a:lnTo>
                <a:lnTo>
                  <a:pt x="5299525" y="3898552"/>
                </a:lnTo>
                <a:lnTo>
                  <a:pt x="5299525" y="3907680"/>
                </a:lnTo>
                <a:lnTo>
                  <a:pt x="5299525" y="3918791"/>
                </a:lnTo>
                <a:lnTo>
                  <a:pt x="5299923" y="3933077"/>
                </a:lnTo>
                <a:lnTo>
                  <a:pt x="5301114" y="3949745"/>
                </a:lnTo>
                <a:lnTo>
                  <a:pt x="5305081" y="3991016"/>
                </a:lnTo>
                <a:lnTo>
                  <a:pt x="5297937" y="3983079"/>
                </a:lnTo>
                <a:lnTo>
                  <a:pt x="5290399" y="3975539"/>
                </a:lnTo>
                <a:lnTo>
                  <a:pt x="5283253" y="3968793"/>
                </a:lnTo>
                <a:lnTo>
                  <a:pt x="5275714" y="3962444"/>
                </a:lnTo>
                <a:lnTo>
                  <a:pt x="5268173" y="3956094"/>
                </a:lnTo>
                <a:lnTo>
                  <a:pt x="5260635" y="3950538"/>
                </a:lnTo>
                <a:lnTo>
                  <a:pt x="5252698" y="3944983"/>
                </a:lnTo>
                <a:lnTo>
                  <a:pt x="5244759" y="3939824"/>
                </a:lnTo>
                <a:lnTo>
                  <a:pt x="5237616" y="3961650"/>
                </a:lnTo>
                <a:lnTo>
                  <a:pt x="5230474" y="3982682"/>
                </a:lnTo>
                <a:lnTo>
                  <a:pt x="5224520" y="4002921"/>
                </a:lnTo>
                <a:lnTo>
                  <a:pt x="5219361" y="4021573"/>
                </a:lnTo>
                <a:lnTo>
                  <a:pt x="5220156" y="4011255"/>
                </a:lnTo>
                <a:lnTo>
                  <a:pt x="5129276" y="4036256"/>
                </a:lnTo>
                <a:lnTo>
                  <a:pt x="5131658" y="4033478"/>
                </a:lnTo>
                <a:lnTo>
                  <a:pt x="5132847" y="4031097"/>
                </a:lnTo>
                <a:lnTo>
                  <a:pt x="5134437" y="4027525"/>
                </a:lnTo>
                <a:lnTo>
                  <a:pt x="5136023" y="4023557"/>
                </a:lnTo>
                <a:lnTo>
                  <a:pt x="5136420" y="4018795"/>
                </a:lnTo>
                <a:lnTo>
                  <a:pt x="5137610" y="4014430"/>
                </a:lnTo>
                <a:lnTo>
                  <a:pt x="5137610" y="4009667"/>
                </a:lnTo>
                <a:lnTo>
                  <a:pt x="5137610" y="4005302"/>
                </a:lnTo>
                <a:lnTo>
                  <a:pt x="5137610" y="4000540"/>
                </a:lnTo>
                <a:lnTo>
                  <a:pt x="5137215" y="3996175"/>
                </a:lnTo>
                <a:lnTo>
                  <a:pt x="5136023" y="3991810"/>
                </a:lnTo>
                <a:lnTo>
                  <a:pt x="5134437" y="3988238"/>
                </a:lnTo>
                <a:lnTo>
                  <a:pt x="5132847" y="3984667"/>
                </a:lnTo>
                <a:lnTo>
                  <a:pt x="5130864" y="3981492"/>
                </a:lnTo>
                <a:lnTo>
                  <a:pt x="5128483" y="3979508"/>
                </a:lnTo>
                <a:lnTo>
                  <a:pt x="5125705" y="3977920"/>
                </a:lnTo>
                <a:lnTo>
                  <a:pt x="5061018" y="4063638"/>
                </a:lnTo>
                <a:lnTo>
                  <a:pt x="5064194" y="4055701"/>
                </a:lnTo>
                <a:lnTo>
                  <a:pt x="5066575" y="4047764"/>
                </a:lnTo>
                <a:lnTo>
                  <a:pt x="5068162" y="4039827"/>
                </a:lnTo>
                <a:lnTo>
                  <a:pt x="5068559" y="4031494"/>
                </a:lnTo>
                <a:lnTo>
                  <a:pt x="5068559" y="4023160"/>
                </a:lnTo>
                <a:lnTo>
                  <a:pt x="5068162" y="4014826"/>
                </a:lnTo>
                <a:lnTo>
                  <a:pt x="5066575" y="4006890"/>
                </a:lnTo>
                <a:lnTo>
                  <a:pt x="5064589" y="3998556"/>
                </a:lnTo>
                <a:lnTo>
                  <a:pt x="5062210" y="3991016"/>
                </a:lnTo>
                <a:lnTo>
                  <a:pt x="5059035" y="3983476"/>
                </a:lnTo>
                <a:lnTo>
                  <a:pt x="5055066" y="3975936"/>
                </a:lnTo>
                <a:lnTo>
                  <a:pt x="5051098" y="3968793"/>
                </a:lnTo>
                <a:lnTo>
                  <a:pt x="5047128" y="3962444"/>
                </a:lnTo>
                <a:lnTo>
                  <a:pt x="5041971" y="3956094"/>
                </a:lnTo>
                <a:lnTo>
                  <a:pt x="5036810" y="3950142"/>
                </a:lnTo>
                <a:lnTo>
                  <a:pt x="5031653" y="3944983"/>
                </a:lnTo>
                <a:lnTo>
                  <a:pt x="5027683" y="3942998"/>
                </a:lnTo>
                <a:lnTo>
                  <a:pt x="5024112" y="3941411"/>
                </a:lnTo>
                <a:lnTo>
                  <a:pt x="5020541" y="3941014"/>
                </a:lnTo>
                <a:lnTo>
                  <a:pt x="5016968" y="3941014"/>
                </a:lnTo>
                <a:lnTo>
                  <a:pt x="5014190" y="3941411"/>
                </a:lnTo>
                <a:lnTo>
                  <a:pt x="5010619" y="3942602"/>
                </a:lnTo>
                <a:lnTo>
                  <a:pt x="5007443" y="3944189"/>
                </a:lnTo>
                <a:lnTo>
                  <a:pt x="5004667" y="3946570"/>
                </a:lnTo>
                <a:lnTo>
                  <a:pt x="5001888" y="3948951"/>
                </a:lnTo>
                <a:lnTo>
                  <a:pt x="4999507" y="3952126"/>
                </a:lnTo>
                <a:lnTo>
                  <a:pt x="4996333" y="3955697"/>
                </a:lnTo>
                <a:lnTo>
                  <a:pt x="4993952" y="3959666"/>
                </a:lnTo>
                <a:lnTo>
                  <a:pt x="4989189" y="3968793"/>
                </a:lnTo>
                <a:lnTo>
                  <a:pt x="4985221" y="3979111"/>
                </a:lnTo>
                <a:lnTo>
                  <a:pt x="4981251" y="3990619"/>
                </a:lnTo>
                <a:lnTo>
                  <a:pt x="4977284" y="4003715"/>
                </a:lnTo>
                <a:lnTo>
                  <a:pt x="4973713" y="4016811"/>
                </a:lnTo>
                <a:lnTo>
                  <a:pt x="4970539" y="4031097"/>
                </a:lnTo>
                <a:lnTo>
                  <a:pt x="4964584" y="4060463"/>
                </a:lnTo>
                <a:lnTo>
                  <a:pt x="4959030" y="4090226"/>
                </a:lnTo>
                <a:lnTo>
                  <a:pt x="4953473" y="4118005"/>
                </a:lnTo>
                <a:lnTo>
                  <a:pt x="4948313" y="4143402"/>
                </a:lnTo>
                <a:lnTo>
                  <a:pt x="4945139" y="4154514"/>
                </a:lnTo>
                <a:lnTo>
                  <a:pt x="4942360" y="4164038"/>
                </a:lnTo>
                <a:lnTo>
                  <a:pt x="4939185" y="4172372"/>
                </a:lnTo>
                <a:lnTo>
                  <a:pt x="4936012" y="4178721"/>
                </a:lnTo>
                <a:lnTo>
                  <a:pt x="4934822" y="4181499"/>
                </a:lnTo>
                <a:lnTo>
                  <a:pt x="4932440" y="4183483"/>
                </a:lnTo>
                <a:lnTo>
                  <a:pt x="4931249" y="4185071"/>
                </a:lnTo>
                <a:lnTo>
                  <a:pt x="4929265" y="4186261"/>
                </a:lnTo>
                <a:lnTo>
                  <a:pt x="4926883" y="4186261"/>
                </a:lnTo>
                <a:lnTo>
                  <a:pt x="4924900" y="4186261"/>
                </a:lnTo>
                <a:lnTo>
                  <a:pt x="4922916" y="4185864"/>
                </a:lnTo>
                <a:lnTo>
                  <a:pt x="4920931" y="4184277"/>
                </a:lnTo>
                <a:lnTo>
                  <a:pt x="4918550" y="4182293"/>
                </a:lnTo>
                <a:lnTo>
                  <a:pt x="4916566" y="4179515"/>
                </a:lnTo>
                <a:lnTo>
                  <a:pt x="4913787" y="4175943"/>
                </a:lnTo>
                <a:lnTo>
                  <a:pt x="4911406" y="4171578"/>
                </a:lnTo>
                <a:lnTo>
                  <a:pt x="4905851" y="4161260"/>
                </a:lnTo>
                <a:lnTo>
                  <a:pt x="4900294" y="4146974"/>
                </a:lnTo>
                <a:lnTo>
                  <a:pt x="4901883" y="4147371"/>
                </a:lnTo>
                <a:lnTo>
                  <a:pt x="4903470" y="4147371"/>
                </a:lnTo>
                <a:lnTo>
                  <a:pt x="4904659" y="4146974"/>
                </a:lnTo>
                <a:lnTo>
                  <a:pt x="4905851" y="4145783"/>
                </a:lnTo>
                <a:lnTo>
                  <a:pt x="4908232" y="4143402"/>
                </a:lnTo>
                <a:lnTo>
                  <a:pt x="4910216" y="4140228"/>
                </a:lnTo>
                <a:lnTo>
                  <a:pt x="4912200" y="4137450"/>
                </a:lnTo>
                <a:lnTo>
                  <a:pt x="4914979" y="4134672"/>
                </a:lnTo>
                <a:lnTo>
                  <a:pt x="4915772" y="4133878"/>
                </a:lnTo>
                <a:lnTo>
                  <a:pt x="4917358" y="4133481"/>
                </a:lnTo>
                <a:lnTo>
                  <a:pt x="4918947" y="4133481"/>
                </a:lnTo>
                <a:lnTo>
                  <a:pt x="4920534" y="4133481"/>
                </a:lnTo>
                <a:lnTo>
                  <a:pt x="4887595" y="4060463"/>
                </a:lnTo>
                <a:lnTo>
                  <a:pt x="4886008" y="4090623"/>
                </a:lnTo>
                <a:lnTo>
                  <a:pt x="4885214" y="4104909"/>
                </a:lnTo>
                <a:lnTo>
                  <a:pt x="4884024" y="4118005"/>
                </a:lnTo>
                <a:lnTo>
                  <a:pt x="4882436" y="4130307"/>
                </a:lnTo>
                <a:lnTo>
                  <a:pt x="4880849" y="4141815"/>
                </a:lnTo>
                <a:lnTo>
                  <a:pt x="4878865" y="4152530"/>
                </a:lnTo>
                <a:lnTo>
                  <a:pt x="4876880" y="4162054"/>
                </a:lnTo>
                <a:lnTo>
                  <a:pt x="4874499" y="4171181"/>
                </a:lnTo>
                <a:lnTo>
                  <a:pt x="4872118" y="4179912"/>
                </a:lnTo>
                <a:lnTo>
                  <a:pt x="4869340" y="4187848"/>
                </a:lnTo>
                <a:lnTo>
                  <a:pt x="4866958" y="4194992"/>
                </a:lnTo>
                <a:lnTo>
                  <a:pt x="4863785" y="4201738"/>
                </a:lnTo>
                <a:lnTo>
                  <a:pt x="4860214" y="4207691"/>
                </a:lnTo>
                <a:lnTo>
                  <a:pt x="4857435" y="4212849"/>
                </a:lnTo>
                <a:lnTo>
                  <a:pt x="4853862" y="4218008"/>
                </a:lnTo>
                <a:lnTo>
                  <a:pt x="4850291" y="4222374"/>
                </a:lnTo>
                <a:lnTo>
                  <a:pt x="4845927" y="4226342"/>
                </a:lnTo>
                <a:lnTo>
                  <a:pt x="4842751" y="4229914"/>
                </a:lnTo>
                <a:lnTo>
                  <a:pt x="4838385" y="4233088"/>
                </a:lnTo>
                <a:lnTo>
                  <a:pt x="4834417" y="4235866"/>
                </a:lnTo>
                <a:lnTo>
                  <a:pt x="4830449" y="4238644"/>
                </a:lnTo>
                <a:lnTo>
                  <a:pt x="4821719" y="4242612"/>
                </a:lnTo>
                <a:lnTo>
                  <a:pt x="4813385" y="4245787"/>
                </a:lnTo>
                <a:lnTo>
                  <a:pt x="4804258" y="4248168"/>
                </a:lnTo>
                <a:lnTo>
                  <a:pt x="4795130" y="4250152"/>
                </a:lnTo>
                <a:lnTo>
                  <a:pt x="4786001" y="4251740"/>
                </a:lnTo>
                <a:lnTo>
                  <a:pt x="4776874" y="4253724"/>
                </a:lnTo>
                <a:lnTo>
                  <a:pt x="4767747" y="4255311"/>
                </a:lnTo>
                <a:lnTo>
                  <a:pt x="4758620" y="4257692"/>
                </a:lnTo>
                <a:lnTo>
                  <a:pt x="4749889" y="4260867"/>
                </a:lnTo>
                <a:lnTo>
                  <a:pt x="4741556" y="4265232"/>
                </a:lnTo>
                <a:lnTo>
                  <a:pt x="4737190" y="4267216"/>
                </a:lnTo>
                <a:lnTo>
                  <a:pt x="4733222" y="4270391"/>
                </a:lnTo>
                <a:lnTo>
                  <a:pt x="4729252" y="4273566"/>
                </a:lnTo>
                <a:lnTo>
                  <a:pt x="4725285" y="4277137"/>
                </a:lnTo>
                <a:lnTo>
                  <a:pt x="4721714" y="4281106"/>
                </a:lnTo>
                <a:lnTo>
                  <a:pt x="4718143" y="4285471"/>
                </a:lnTo>
                <a:lnTo>
                  <a:pt x="4714570" y="4290630"/>
                </a:lnTo>
                <a:lnTo>
                  <a:pt x="4710997" y="4296186"/>
                </a:lnTo>
                <a:lnTo>
                  <a:pt x="4707823" y="4302138"/>
                </a:lnTo>
                <a:lnTo>
                  <a:pt x="4705045" y="4308885"/>
                </a:lnTo>
                <a:lnTo>
                  <a:pt x="4702266" y="4316028"/>
                </a:lnTo>
                <a:lnTo>
                  <a:pt x="4699489" y="4323568"/>
                </a:lnTo>
                <a:lnTo>
                  <a:pt x="4696712" y="4332298"/>
                </a:lnTo>
                <a:lnTo>
                  <a:pt x="4694728" y="4341425"/>
                </a:lnTo>
                <a:lnTo>
                  <a:pt x="4692743" y="4351346"/>
                </a:lnTo>
                <a:lnTo>
                  <a:pt x="4690759" y="4362061"/>
                </a:lnTo>
                <a:lnTo>
                  <a:pt x="4689172" y="4373569"/>
                </a:lnTo>
                <a:lnTo>
                  <a:pt x="4687584" y="4385872"/>
                </a:lnTo>
                <a:lnTo>
                  <a:pt x="4686393" y="4398967"/>
                </a:lnTo>
                <a:lnTo>
                  <a:pt x="4685202" y="4412460"/>
                </a:lnTo>
                <a:lnTo>
                  <a:pt x="4684409" y="4443413"/>
                </a:lnTo>
                <a:lnTo>
                  <a:pt x="4676472" y="4419603"/>
                </a:lnTo>
                <a:lnTo>
                  <a:pt x="4670520" y="4399364"/>
                </a:lnTo>
                <a:lnTo>
                  <a:pt x="4666551" y="4382697"/>
                </a:lnTo>
                <a:lnTo>
                  <a:pt x="4665360" y="4375157"/>
                </a:lnTo>
                <a:lnTo>
                  <a:pt x="4664567" y="4368807"/>
                </a:lnTo>
                <a:lnTo>
                  <a:pt x="4664567" y="4362458"/>
                </a:lnTo>
                <a:lnTo>
                  <a:pt x="4664567" y="4356902"/>
                </a:lnTo>
                <a:lnTo>
                  <a:pt x="4664964" y="4351346"/>
                </a:lnTo>
                <a:lnTo>
                  <a:pt x="4665360" y="4346981"/>
                </a:lnTo>
                <a:lnTo>
                  <a:pt x="4666947" y="4341822"/>
                </a:lnTo>
                <a:lnTo>
                  <a:pt x="4668535" y="4337060"/>
                </a:lnTo>
                <a:lnTo>
                  <a:pt x="4670122" y="4332695"/>
                </a:lnTo>
                <a:lnTo>
                  <a:pt x="4672504" y="4328727"/>
                </a:lnTo>
                <a:lnTo>
                  <a:pt x="4677662" y="4319202"/>
                </a:lnTo>
                <a:lnTo>
                  <a:pt x="4684409" y="4308885"/>
                </a:lnTo>
                <a:lnTo>
                  <a:pt x="4691949" y="4297376"/>
                </a:lnTo>
                <a:lnTo>
                  <a:pt x="4700284" y="4283487"/>
                </a:lnTo>
                <a:lnTo>
                  <a:pt x="4710205" y="4267216"/>
                </a:lnTo>
                <a:lnTo>
                  <a:pt x="4720125" y="4247771"/>
                </a:lnTo>
                <a:lnTo>
                  <a:pt x="4725285" y="4235866"/>
                </a:lnTo>
                <a:lnTo>
                  <a:pt x="4730841" y="4223961"/>
                </a:lnTo>
                <a:lnTo>
                  <a:pt x="4736396" y="4210072"/>
                </a:lnTo>
                <a:lnTo>
                  <a:pt x="4741953" y="4195389"/>
                </a:lnTo>
                <a:lnTo>
                  <a:pt x="4691155" y="4095385"/>
                </a:lnTo>
                <a:lnTo>
                  <a:pt x="4695521" y="4093401"/>
                </a:lnTo>
                <a:lnTo>
                  <a:pt x="4699092" y="4091813"/>
                </a:lnTo>
                <a:lnTo>
                  <a:pt x="4702266" y="4091416"/>
                </a:lnTo>
                <a:lnTo>
                  <a:pt x="4706632" y="4091416"/>
                </a:lnTo>
                <a:lnTo>
                  <a:pt x="4713379" y="4091813"/>
                </a:lnTo>
                <a:lnTo>
                  <a:pt x="4720523" y="4093004"/>
                </a:lnTo>
                <a:lnTo>
                  <a:pt x="4724094" y="4093004"/>
                </a:lnTo>
                <a:lnTo>
                  <a:pt x="4727667" y="4093004"/>
                </a:lnTo>
                <a:lnTo>
                  <a:pt x="4731634" y="4091813"/>
                </a:lnTo>
                <a:lnTo>
                  <a:pt x="4735207" y="4090226"/>
                </a:lnTo>
                <a:lnTo>
                  <a:pt x="4739174" y="4088242"/>
                </a:lnTo>
                <a:lnTo>
                  <a:pt x="4742746" y="4084670"/>
                </a:lnTo>
                <a:lnTo>
                  <a:pt x="4747111" y="4080702"/>
                </a:lnTo>
                <a:lnTo>
                  <a:pt x="4751080" y="4074749"/>
                </a:lnTo>
                <a:lnTo>
                  <a:pt x="4745127" y="4062050"/>
                </a:lnTo>
                <a:lnTo>
                  <a:pt x="4738777" y="4050939"/>
                </a:lnTo>
                <a:lnTo>
                  <a:pt x="4732427" y="4041811"/>
                </a:lnTo>
                <a:lnTo>
                  <a:pt x="4726078" y="4034668"/>
                </a:lnTo>
                <a:lnTo>
                  <a:pt x="4720125" y="4028716"/>
                </a:lnTo>
                <a:lnTo>
                  <a:pt x="4716951" y="4026732"/>
                </a:lnTo>
                <a:lnTo>
                  <a:pt x="4714570" y="4024351"/>
                </a:lnTo>
                <a:lnTo>
                  <a:pt x="4711396" y="4023160"/>
                </a:lnTo>
                <a:lnTo>
                  <a:pt x="4708616" y="4021573"/>
                </a:lnTo>
                <a:lnTo>
                  <a:pt x="4705442" y="4020779"/>
                </a:lnTo>
                <a:lnTo>
                  <a:pt x="4702266" y="4020382"/>
                </a:lnTo>
                <a:lnTo>
                  <a:pt x="4699489" y="4019985"/>
                </a:lnTo>
                <a:lnTo>
                  <a:pt x="4696314" y="4019985"/>
                </a:lnTo>
                <a:lnTo>
                  <a:pt x="4690759" y="4021573"/>
                </a:lnTo>
                <a:lnTo>
                  <a:pt x="4685202" y="4023557"/>
                </a:lnTo>
                <a:lnTo>
                  <a:pt x="4679250" y="4027128"/>
                </a:lnTo>
                <a:lnTo>
                  <a:pt x="4673694" y="4031494"/>
                </a:lnTo>
                <a:lnTo>
                  <a:pt x="4668138" y="4037049"/>
                </a:lnTo>
                <a:lnTo>
                  <a:pt x="4662979" y="4043399"/>
                </a:lnTo>
                <a:lnTo>
                  <a:pt x="4657424" y="4050145"/>
                </a:lnTo>
                <a:lnTo>
                  <a:pt x="4652264" y="4058082"/>
                </a:lnTo>
                <a:lnTo>
                  <a:pt x="4646708" y="4066019"/>
                </a:lnTo>
                <a:lnTo>
                  <a:pt x="4641549" y="4075146"/>
                </a:lnTo>
                <a:lnTo>
                  <a:pt x="4637183" y="4084273"/>
                </a:lnTo>
                <a:lnTo>
                  <a:pt x="4627660" y="4104115"/>
                </a:lnTo>
                <a:lnTo>
                  <a:pt x="4618135" y="4124751"/>
                </a:lnTo>
                <a:lnTo>
                  <a:pt x="4609404" y="4145387"/>
                </a:lnTo>
                <a:lnTo>
                  <a:pt x="4601070" y="4166022"/>
                </a:lnTo>
                <a:lnTo>
                  <a:pt x="4586388" y="4203722"/>
                </a:lnTo>
                <a:lnTo>
                  <a:pt x="4584403" y="4198563"/>
                </a:lnTo>
                <a:lnTo>
                  <a:pt x="4582420" y="4192610"/>
                </a:lnTo>
                <a:lnTo>
                  <a:pt x="4580831" y="4185467"/>
                </a:lnTo>
                <a:lnTo>
                  <a:pt x="4580038" y="4178324"/>
                </a:lnTo>
                <a:lnTo>
                  <a:pt x="4578450" y="4161260"/>
                </a:lnTo>
                <a:lnTo>
                  <a:pt x="4578053" y="4142609"/>
                </a:lnTo>
                <a:lnTo>
                  <a:pt x="4578053" y="4122767"/>
                </a:lnTo>
                <a:lnTo>
                  <a:pt x="4578053" y="4102131"/>
                </a:lnTo>
                <a:lnTo>
                  <a:pt x="4578053" y="4081099"/>
                </a:lnTo>
                <a:lnTo>
                  <a:pt x="4578053" y="4061257"/>
                </a:lnTo>
                <a:lnTo>
                  <a:pt x="4577657" y="4042605"/>
                </a:lnTo>
                <a:lnTo>
                  <a:pt x="4576069" y="4025938"/>
                </a:lnTo>
                <a:lnTo>
                  <a:pt x="4574879" y="4018398"/>
                </a:lnTo>
                <a:lnTo>
                  <a:pt x="4573291" y="4011255"/>
                </a:lnTo>
                <a:lnTo>
                  <a:pt x="4572101" y="4005302"/>
                </a:lnTo>
                <a:lnTo>
                  <a:pt x="4569323" y="4000143"/>
                </a:lnTo>
                <a:lnTo>
                  <a:pt x="4566942" y="3996175"/>
                </a:lnTo>
                <a:lnTo>
                  <a:pt x="4563766" y="3993000"/>
                </a:lnTo>
                <a:lnTo>
                  <a:pt x="4562180" y="3991810"/>
                </a:lnTo>
                <a:lnTo>
                  <a:pt x="4560195" y="3990619"/>
                </a:lnTo>
                <a:lnTo>
                  <a:pt x="4558211" y="3990222"/>
                </a:lnTo>
                <a:lnTo>
                  <a:pt x="4556227" y="3990222"/>
                </a:lnTo>
                <a:lnTo>
                  <a:pt x="4554242" y="3990222"/>
                </a:lnTo>
                <a:lnTo>
                  <a:pt x="4551861" y="3990222"/>
                </a:lnTo>
                <a:lnTo>
                  <a:pt x="4546702" y="3992206"/>
                </a:lnTo>
                <a:lnTo>
                  <a:pt x="4541146" y="3994984"/>
                </a:lnTo>
                <a:lnTo>
                  <a:pt x="4534400" y="3999746"/>
                </a:lnTo>
                <a:lnTo>
                  <a:pt x="4530034" y="4002921"/>
                </a:lnTo>
                <a:lnTo>
                  <a:pt x="4525273" y="4006493"/>
                </a:lnTo>
                <a:lnTo>
                  <a:pt x="4521701" y="4009667"/>
                </a:lnTo>
                <a:lnTo>
                  <a:pt x="4517732" y="4014033"/>
                </a:lnTo>
                <a:lnTo>
                  <a:pt x="4514558" y="4017604"/>
                </a:lnTo>
                <a:lnTo>
                  <a:pt x="4511383" y="4021573"/>
                </a:lnTo>
                <a:lnTo>
                  <a:pt x="4506223" y="4029906"/>
                </a:lnTo>
                <a:lnTo>
                  <a:pt x="4501462" y="4039034"/>
                </a:lnTo>
                <a:lnTo>
                  <a:pt x="4497890" y="4048955"/>
                </a:lnTo>
                <a:lnTo>
                  <a:pt x="4495508" y="4058479"/>
                </a:lnTo>
                <a:lnTo>
                  <a:pt x="4493524" y="4068400"/>
                </a:lnTo>
                <a:lnTo>
                  <a:pt x="4492335" y="4079114"/>
                </a:lnTo>
                <a:lnTo>
                  <a:pt x="4491937" y="4089829"/>
                </a:lnTo>
                <a:lnTo>
                  <a:pt x="4491937" y="4100941"/>
                </a:lnTo>
                <a:lnTo>
                  <a:pt x="4492335" y="4112052"/>
                </a:lnTo>
                <a:lnTo>
                  <a:pt x="4493524" y="4123164"/>
                </a:lnTo>
                <a:lnTo>
                  <a:pt x="4495113" y="4134672"/>
                </a:lnTo>
                <a:lnTo>
                  <a:pt x="4498684" y="4157689"/>
                </a:lnTo>
                <a:lnTo>
                  <a:pt x="4506223" y="4200944"/>
                </a:lnTo>
                <a:lnTo>
                  <a:pt x="4509001" y="4221977"/>
                </a:lnTo>
                <a:lnTo>
                  <a:pt x="4510192" y="4231501"/>
                </a:lnTo>
                <a:lnTo>
                  <a:pt x="4510589" y="4241025"/>
                </a:lnTo>
                <a:lnTo>
                  <a:pt x="4510589" y="4249756"/>
                </a:lnTo>
                <a:lnTo>
                  <a:pt x="4510589" y="4258486"/>
                </a:lnTo>
                <a:lnTo>
                  <a:pt x="4509795" y="4266026"/>
                </a:lnTo>
                <a:lnTo>
                  <a:pt x="4507811" y="4273169"/>
                </a:lnTo>
                <a:lnTo>
                  <a:pt x="4505033" y="4279518"/>
                </a:lnTo>
                <a:lnTo>
                  <a:pt x="4502255" y="4285471"/>
                </a:lnTo>
                <a:lnTo>
                  <a:pt x="4499874" y="4288249"/>
                </a:lnTo>
                <a:lnTo>
                  <a:pt x="4497890" y="4290630"/>
                </a:lnTo>
                <a:lnTo>
                  <a:pt x="4495508" y="4292614"/>
                </a:lnTo>
                <a:lnTo>
                  <a:pt x="4492335" y="4294598"/>
                </a:lnTo>
                <a:lnTo>
                  <a:pt x="4448283" y="4114433"/>
                </a:lnTo>
                <a:lnTo>
                  <a:pt x="4440743" y="4126735"/>
                </a:lnTo>
                <a:lnTo>
                  <a:pt x="4433600" y="4137450"/>
                </a:lnTo>
                <a:lnTo>
                  <a:pt x="4426854" y="4146577"/>
                </a:lnTo>
                <a:lnTo>
                  <a:pt x="4420108" y="4154514"/>
                </a:lnTo>
                <a:lnTo>
                  <a:pt x="4412964" y="4161260"/>
                </a:lnTo>
                <a:lnTo>
                  <a:pt x="4406615" y="4166816"/>
                </a:lnTo>
                <a:lnTo>
                  <a:pt x="4399868" y="4171181"/>
                </a:lnTo>
                <a:lnTo>
                  <a:pt x="4393518" y="4174356"/>
                </a:lnTo>
                <a:lnTo>
                  <a:pt x="4386772" y="4176737"/>
                </a:lnTo>
                <a:lnTo>
                  <a:pt x="4380025" y="4178324"/>
                </a:lnTo>
                <a:lnTo>
                  <a:pt x="4373676" y="4178721"/>
                </a:lnTo>
                <a:lnTo>
                  <a:pt x="4367327" y="4178324"/>
                </a:lnTo>
                <a:lnTo>
                  <a:pt x="4360978" y="4177531"/>
                </a:lnTo>
                <a:lnTo>
                  <a:pt x="4355024" y="4175943"/>
                </a:lnTo>
                <a:lnTo>
                  <a:pt x="4348674" y="4173165"/>
                </a:lnTo>
                <a:lnTo>
                  <a:pt x="4342722" y="4170387"/>
                </a:lnTo>
                <a:lnTo>
                  <a:pt x="4336770" y="4167213"/>
                </a:lnTo>
                <a:lnTo>
                  <a:pt x="4330421" y="4163244"/>
                </a:lnTo>
                <a:lnTo>
                  <a:pt x="4318514" y="4154911"/>
                </a:lnTo>
                <a:lnTo>
                  <a:pt x="4306211" y="4145783"/>
                </a:lnTo>
                <a:lnTo>
                  <a:pt x="4294703" y="4136259"/>
                </a:lnTo>
                <a:lnTo>
                  <a:pt x="4282400" y="4127132"/>
                </a:lnTo>
                <a:lnTo>
                  <a:pt x="4270496" y="4118798"/>
                </a:lnTo>
                <a:lnTo>
                  <a:pt x="4264145" y="4114433"/>
                </a:lnTo>
                <a:lnTo>
                  <a:pt x="4258193" y="4111655"/>
                </a:lnTo>
                <a:lnTo>
                  <a:pt x="4252241" y="4108481"/>
                </a:lnTo>
                <a:lnTo>
                  <a:pt x="4246287" y="4106099"/>
                </a:lnTo>
                <a:lnTo>
                  <a:pt x="4241129" y="4111655"/>
                </a:lnTo>
                <a:lnTo>
                  <a:pt x="4236367" y="4117608"/>
                </a:lnTo>
                <a:lnTo>
                  <a:pt x="4232397" y="4123560"/>
                </a:lnTo>
                <a:lnTo>
                  <a:pt x="4228826" y="4130307"/>
                </a:lnTo>
                <a:lnTo>
                  <a:pt x="4226445" y="4137450"/>
                </a:lnTo>
                <a:lnTo>
                  <a:pt x="4223667" y="4143799"/>
                </a:lnTo>
                <a:lnTo>
                  <a:pt x="4221682" y="4150942"/>
                </a:lnTo>
                <a:lnTo>
                  <a:pt x="4220493" y="4158482"/>
                </a:lnTo>
                <a:lnTo>
                  <a:pt x="4214540" y="4152927"/>
                </a:lnTo>
                <a:lnTo>
                  <a:pt x="4208984" y="4149355"/>
                </a:lnTo>
                <a:lnTo>
                  <a:pt x="4203428" y="4146577"/>
                </a:lnTo>
                <a:lnTo>
                  <a:pt x="4198665" y="4144990"/>
                </a:lnTo>
                <a:lnTo>
                  <a:pt x="4197476" y="4144990"/>
                </a:lnTo>
                <a:lnTo>
                  <a:pt x="4196681" y="4144990"/>
                </a:lnTo>
                <a:lnTo>
                  <a:pt x="4193905" y="4143799"/>
                </a:lnTo>
                <a:lnTo>
                  <a:pt x="4191128" y="4143402"/>
                </a:lnTo>
                <a:lnTo>
                  <a:pt x="4188349" y="4143799"/>
                </a:lnTo>
                <a:lnTo>
                  <a:pt x="4182397" y="4144990"/>
                </a:lnTo>
                <a:lnTo>
                  <a:pt x="4191524" y="4249359"/>
                </a:lnTo>
                <a:lnTo>
                  <a:pt x="4191524" y="4264835"/>
                </a:lnTo>
                <a:lnTo>
                  <a:pt x="4191524" y="4276344"/>
                </a:lnTo>
                <a:lnTo>
                  <a:pt x="4190334" y="4284677"/>
                </a:lnTo>
                <a:lnTo>
                  <a:pt x="4189937" y="4287058"/>
                </a:lnTo>
                <a:lnTo>
                  <a:pt x="4188746" y="4289043"/>
                </a:lnTo>
                <a:lnTo>
                  <a:pt x="4188349" y="4290233"/>
                </a:lnTo>
                <a:lnTo>
                  <a:pt x="4187556" y="4290630"/>
                </a:lnTo>
                <a:lnTo>
                  <a:pt x="4186365" y="4290233"/>
                </a:lnTo>
                <a:lnTo>
                  <a:pt x="4184778" y="4289043"/>
                </a:lnTo>
                <a:lnTo>
                  <a:pt x="4182397" y="4285074"/>
                </a:lnTo>
                <a:lnTo>
                  <a:pt x="4179222" y="4278725"/>
                </a:lnTo>
                <a:lnTo>
                  <a:pt x="4175650" y="4269994"/>
                </a:lnTo>
                <a:lnTo>
                  <a:pt x="4171682" y="4259280"/>
                </a:lnTo>
                <a:lnTo>
                  <a:pt x="4163745" y="4233882"/>
                </a:lnTo>
                <a:lnTo>
                  <a:pt x="4145093" y="4172372"/>
                </a:lnTo>
                <a:lnTo>
                  <a:pt x="4136362" y="4181896"/>
                </a:lnTo>
                <a:lnTo>
                  <a:pt x="4127631" y="4192610"/>
                </a:lnTo>
                <a:lnTo>
                  <a:pt x="4110964" y="4214437"/>
                </a:lnTo>
                <a:lnTo>
                  <a:pt x="4094296" y="4236660"/>
                </a:lnTo>
                <a:lnTo>
                  <a:pt x="4086359" y="4246978"/>
                </a:lnTo>
                <a:lnTo>
                  <a:pt x="4078025" y="4256899"/>
                </a:lnTo>
                <a:lnTo>
                  <a:pt x="4070485" y="4265232"/>
                </a:lnTo>
                <a:lnTo>
                  <a:pt x="4062945" y="4272375"/>
                </a:lnTo>
                <a:lnTo>
                  <a:pt x="4058976" y="4275550"/>
                </a:lnTo>
                <a:lnTo>
                  <a:pt x="4055405" y="4278725"/>
                </a:lnTo>
                <a:lnTo>
                  <a:pt x="4051833" y="4280709"/>
                </a:lnTo>
                <a:lnTo>
                  <a:pt x="4047864" y="4282693"/>
                </a:lnTo>
                <a:lnTo>
                  <a:pt x="4044293" y="4283487"/>
                </a:lnTo>
                <a:lnTo>
                  <a:pt x="4040721" y="4284677"/>
                </a:lnTo>
                <a:lnTo>
                  <a:pt x="4037150" y="4284677"/>
                </a:lnTo>
                <a:lnTo>
                  <a:pt x="4033975" y="4284281"/>
                </a:lnTo>
                <a:lnTo>
                  <a:pt x="4030403" y="4283090"/>
                </a:lnTo>
                <a:lnTo>
                  <a:pt x="4027229" y="4281503"/>
                </a:lnTo>
                <a:lnTo>
                  <a:pt x="4024054" y="4279122"/>
                </a:lnTo>
                <a:lnTo>
                  <a:pt x="4020482" y="4275947"/>
                </a:lnTo>
                <a:lnTo>
                  <a:pt x="4021276" y="4271979"/>
                </a:lnTo>
                <a:lnTo>
                  <a:pt x="4022467" y="4268407"/>
                </a:lnTo>
                <a:lnTo>
                  <a:pt x="4022863" y="4260470"/>
                </a:lnTo>
                <a:lnTo>
                  <a:pt x="4022467" y="4251343"/>
                </a:lnTo>
                <a:lnTo>
                  <a:pt x="4020879" y="4241422"/>
                </a:lnTo>
                <a:lnTo>
                  <a:pt x="4018894" y="4231501"/>
                </a:lnTo>
                <a:lnTo>
                  <a:pt x="4016514" y="4221183"/>
                </a:lnTo>
                <a:lnTo>
                  <a:pt x="4012942" y="4210865"/>
                </a:lnTo>
                <a:lnTo>
                  <a:pt x="4009371" y="4199754"/>
                </a:lnTo>
                <a:lnTo>
                  <a:pt x="3994290" y="4156498"/>
                </a:lnTo>
                <a:lnTo>
                  <a:pt x="3991115" y="4146577"/>
                </a:lnTo>
                <a:lnTo>
                  <a:pt x="3987941" y="4136656"/>
                </a:lnTo>
                <a:lnTo>
                  <a:pt x="3985559" y="4127132"/>
                </a:lnTo>
                <a:lnTo>
                  <a:pt x="3983972" y="4118798"/>
                </a:lnTo>
                <a:lnTo>
                  <a:pt x="3888729" y="4231104"/>
                </a:lnTo>
                <a:lnTo>
                  <a:pt x="3894682" y="4223564"/>
                </a:lnTo>
                <a:lnTo>
                  <a:pt x="3900237" y="4215230"/>
                </a:lnTo>
                <a:lnTo>
                  <a:pt x="3904602" y="4206500"/>
                </a:lnTo>
                <a:lnTo>
                  <a:pt x="3908571" y="4196976"/>
                </a:lnTo>
                <a:lnTo>
                  <a:pt x="3912539" y="4187055"/>
                </a:lnTo>
                <a:lnTo>
                  <a:pt x="3915715" y="4176340"/>
                </a:lnTo>
                <a:lnTo>
                  <a:pt x="3918888" y="4165229"/>
                </a:lnTo>
                <a:lnTo>
                  <a:pt x="3921270" y="4152927"/>
                </a:lnTo>
                <a:lnTo>
                  <a:pt x="3923254" y="4141021"/>
                </a:lnTo>
                <a:lnTo>
                  <a:pt x="3925239" y="4128322"/>
                </a:lnTo>
                <a:lnTo>
                  <a:pt x="3928413" y="4101337"/>
                </a:lnTo>
                <a:lnTo>
                  <a:pt x="3930397" y="4073955"/>
                </a:lnTo>
                <a:lnTo>
                  <a:pt x="3932381" y="4045383"/>
                </a:lnTo>
                <a:lnTo>
                  <a:pt x="3914524" y="4064828"/>
                </a:lnTo>
                <a:lnTo>
                  <a:pt x="3897062" y="4085861"/>
                </a:lnTo>
                <a:lnTo>
                  <a:pt x="3887935" y="4095782"/>
                </a:lnTo>
                <a:lnTo>
                  <a:pt x="3878807" y="4105306"/>
                </a:lnTo>
                <a:lnTo>
                  <a:pt x="3869679" y="4114036"/>
                </a:lnTo>
                <a:lnTo>
                  <a:pt x="3860552" y="4122370"/>
                </a:lnTo>
                <a:lnTo>
                  <a:pt x="3851821" y="4128719"/>
                </a:lnTo>
                <a:lnTo>
                  <a:pt x="3847457" y="4131894"/>
                </a:lnTo>
                <a:lnTo>
                  <a:pt x="3842694" y="4133878"/>
                </a:lnTo>
                <a:lnTo>
                  <a:pt x="3838328" y="4136259"/>
                </a:lnTo>
                <a:lnTo>
                  <a:pt x="3833964" y="4137847"/>
                </a:lnTo>
                <a:lnTo>
                  <a:pt x="3829201" y="4139037"/>
                </a:lnTo>
                <a:lnTo>
                  <a:pt x="3824835" y="4139831"/>
                </a:lnTo>
                <a:lnTo>
                  <a:pt x="3820073" y="4139831"/>
                </a:lnTo>
                <a:lnTo>
                  <a:pt x="3815709" y="4139434"/>
                </a:lnTo>
                <a:lnTo>
                  <a:pt x="3810946" y="4139037"/>
                </a:lnTo>
                <a:lnTo>
                  <a:pt x="3806580" y="4137450"/>
                </a:lnTo>
                <a:lnTo>
                  <a:pt x="3801818" y="4135466"/>
                </a:lnTo>
                <a:lnTo>
                  <a:pt x="3797849" y="4132291"/>
                </a:lnTo>
                <a:lnTo>
                  <a:pt x="3793485" y="4128719"/>
                </a:lnTo>
                <a:lnTo>
                  <a:pt x="3788723" y="4124751"/>
                </a:lnTo>
                <a:lnTo>
                  <a:pt x="3790706" y="4127926"/>
                </a:lnTo>
                <a:lnTo>
                  <a:pt x="3793485" y="4130307"/>
                </a:lnTo>
                <a:lnTo>
                  <a:pt x="3798247" y="4134672"/>
                </a:lnTo>
                <a:lnTo>
                  <a:pt x="3803802" y="4137847"/>
                </a:lnTo>
                <a:lnTo>
                  <a:pt x="3808962" y="4140228"/>
                </a:lnTo>
                <a:lnTo>
                  <a:pt x="3806580" y="4141021"/>
                </a:lnTo>
                <a:lnTo>
                  <a:pt x="3803802" y="4141418"/>
                </a:lnTo>
                <a:lnTo>
                  <a:pt x="3798247" y="4143799"/>
                </a:lnTo>
                <a:lnTo>
                  <a:pt x="3792294" y="4146577"/>
                </a:lnTo>
                <a:lnTo>
                  <a:pt x="3785150" y="4150546"/>
                </a:lnTo>
                <a:lnTo>
                  <a:pt x="3770864" y="4157689"/>
                </a:lnTo>
                <a:lnTo>
                  <a:pt x="3763324" y="4161260"/>
                </a:lnTo>
                <a:lnTo>
                  <a:pt x="3755387" y="4164038"/>
                </a:lnTo>
                <a:lnTo>
                  <a:pt x="3747847" y="4165625"/>
                </a:lnTo>
                <a:lnTo>
                  <a:pt x="3743878" y="4166022"/>
                </a:lnTo>
                <a:lnTo>
                  <a:pt x="3739513" y="4166022"/>
                </a:lnTo>
                <a:lnTo>
                  <a:pt x="3735545" y="4165625"/>
                </a:lnTo>
                <a:lnTo>
                  <a:pt x="3731576" y="4164832"/>
                </a:lnTo>
                <a:lnTo>
                  <a:pt x="3727607" y="4163641"/>
                </a:lnTo>
                <a:lnTo>
                  <a:pt x="3723639" y="4161657"/>
                </a:lnTo>
                <a:lnTo>
                  <a:pt x="3719274" y="4159276"/>
                </a:lnTo>
                <a:lnTo>
                  <a:pt x="3715701" y="4156101"/>
                </a:lnTo>
                <a:lnTo>
                  <a:pt x="3711734" y="4152530"/>
                </a:lnTo>
                <a:lnTo>
                  <a:pt x="3708162" y="4148164"/>
                </a:lnTo>
                <a:lnTo>
                  <a:pt x="3704590" y="4143006"/>
                </a:lnTo>
                <a:lnTo>
                  <a:pt x="3700622" y="4137450"/>
                </a:lnTo>
                <a:lnTo>
                  <a:pt x="3697844" y="4130704"/>
                </a:lnTo>
                <a:lnTo>
                  <a:pt x="3694273" y="4123164"/>
                </a:lnTo>
                <a:lnTo>
                  <a:pt x="3695066" y="4110068"/>
                </a:lnTo>
                <a:lnTo>
                  <a:pt x="3697051" y="4096972"/>
                </a:lnTo>
                <a:lnTo>
                  <a:pt x="3701813" y="4070384"/>
                </a:lnTo>
                <a:lnTo>
                  <a:pt x="3706972" y="4044192"/>
                </a:lnTo>
                <a:lnTo>
                  <a:pt x="3709352" y="4031097"/>
                </a:lnTo>
                <a:lnTo>
                  <a:pt x="3710939" y="4018001"/>
                </a:lnTo>
                <a:lnTo>
                  <a:pt x="3688717" y="3999350"/>
                </a:lnTo>
                <a:lnTo>
                  <a:pt x="3666889" y="3981492"/>
                </a:lnTo>
                <a:lnTo>
                  <a:pt x="3665302" y="4005302"/>
                </a:lnTo>
                <a:lnTo>
                  <a:pt x="3665302" y="4029113"/>
                </a:lnTo>
                <a:lnTo>
                  <a:pt x="3665700" y="4040621"/>
                </a:lnTo>
                <a:lnTo>
                  <a:pt x="3666494" y="4052526"/>
                </a:lnTo>
                <a:lnTo>
                  <a:pt x="3667287" y="4062844"/>
                </a:lnTo>
                <a:lnTo>
                  <a:pt x="3668874" y="4073559"/>
                </a:lnTo>
                <a:lnTo>
                  <a:pt x="3643079" y="4054907"/>
                </a:lnTo>
                <a:lnTo>
                  <a:pt x="3631968" y="4047764"/>
                </a:lnTo>
                <a:lnTo>
                  <a:pt x="3626411" y="4044589"/>
                </a:lnTo>
                <a:lnTo>
                  <a:pt x="3621253" y="4042605"/>
                </a:lnTo>
                <a:lnTo>
                  <a:pt x="3616093" y="4040621"/>
                </a:lnTo>
                <a:lnTo>
                  <a:pt x="3611331" y="4040224"/>
                </a:lnTo>
                <a:lnTo>
                  <a:pt x="3606569" y="4039827"/>
                </a:lnTo>
                <a:lnTo>
                  <a:pt x="3601409" y="4040224"/>
                </a:lnTo>
                <a:lnTo>
                  <a:pt x="3597045" y="4041811"/>
                </a:lnTo>
                <a:lnTo>
                  <a:pt x="3591885" y="4044192"/>
                </a:lnTo>
                <a:lnTo>
                  <a:pt x="3586727" y="4047764"/>
                </a:lnTo>
                <a:lnTo>
                  <a:pt x="3581965" y="4051732"/>
                </a:lnTo>
                <a:lnTo>
                  <a:pt x="3583154" y="4099750"/>
                </a:lnTo>
                <a:lnTo>
                  <a:pt x="3561726" y="4119195"/>
                </a:lnTo>
                <a:lnTo>
                  <a:pt x="3541487" y="4136259"/>
                </a:lnTo>
                <a:lnTo>
                  <a:pt x="3531167" y="4144593"/>
                </a:lnTo>
                <a:lnTo>
                  <a:pt x="3521643" y="4151339"/>
                </a:lnTo>
                <a:lnTo>
                  <a:pt x="3512119" y="4158085"/>
                </a:lnTo>
                <a:lnTo>
                  <a:pt x="3502992" y="4164038"/>
                </a:lnTo>
                <a:lnTo>
                  <a:pt x="3493864" y="4169594"/>
                </a:lnTo>
                <a:lnTo>
                  <a:pt x="3484737" y="4174356"/>
                </a:lnTo>
                <a:lnTo>
                  <a:pt x="3475609" y="4178324"/>
                </a:lnTo>
                <a:lnTo>
                  <a:pt x="3466482" y="4180705"/>
                </a:lnTo>
                <a:lnTo>
                  <a:pt x="3457354" y="4183483"/>
                </a:lnTo>
                <a:lnTo>
                  <a:pt x="3448623" y="4184277"/>
                </a:lnTo>
                <a:lnTo>
                  <a:pt x="3439496" y="4185071"/>
                </a:lnTo>
                <a:lnTo>
                  <a:pt x="3431162" y="4183880"/>
                </a:lnTo>
                <a:lnTo>
                  <a:pt x="3428384" y="4314044"/>
                </a:lnTo>
                <a:lnTo>
                  <a:pt x="3425606" y="4312059"/>
                </a:lnTo>
                <a:lnTo>
                  <a:pt x="3422035" y="4310472"/>
                </a:lnTo>
                <a:lnTo>
                  <a:pt x="3418463" y="4309281"/>
                </a:lnTo>
                <a:lnTo>
                  <a:pt x="3414891" y="4308488"/>
                </a:lnTo>
                <a:lnTo>
                  <a:pt x="3410922" y="4307297"/>
                </a:lnTo>
                <a:lnTo>
                  <a:pt x="3407351" y="4307297"/>
                </a:lnTo>
                <a:lnTo>
                  <a:pt x="3399017" y="4307297"/>
                </a:lnTo>
                <a:lnTo>
                  <a:pt x="3391080" y="4308488"/>
                </a:lnTo>
                <a:lnTo>
                  <a:pt x="3382349" y="4310472"/>
                </a:lnTo>
                <a:lnTo>
                  <a:pt x="3374016" y="4312853"/>
                </a:lnTo>
                <a:lnTo>
                  <a:pt x="3364888" y="4316028"/>
                </a:lnTo>
                <a:lnTo>
                  <a:pt x="3346237" y="4323568"/>
                </a:lnTo>
                <a:lnTo>
                  <a:pt x="3326791" y="4332298"/>
                </a:lnTo>
                <a:lnTo>
                  <a:pt x="3307742" y="4339838"/>
                </a:lnTo>
                <a:lnTo>
                  <a:pt x="3297821" y="4343410"/>
                </a:lnTo>
                <a:lnTo>
                  <a:pt x="3288296" y="4345791"/>
                </a:lnTo>
                <a:lnTo>
                  <a:pt x="3278772" y="4348569"/>
                </a:lnTo>
                <a:lnTo>
                  <a:pt x="3269645" y="4349759"/>
                </a:lnTo>
                <a:lnTo>
                  <a:pt x="3260120" y="4350553"/>
                </a:lnTo>
                <a:lnTo>
                  <a:pt x="3250992" y="4349759"/>
                </a:lnTo>
                <a:lnTo>
                  <a:pt x="3246230" y="4348965"/>
                </a:lnTo>
                <a:lnTo>
                  <a:pt x="3242261" y="4347775"/>
                </a:lnTo>
                <a:lnTo>
                  <a:pt x="3237897" y="4346981"/>
                </a:lnTo>
                <a:lnTo>
                  <a:pt x="3233928" y="4344997"/>
                </a:lnTo>
                <a:lnTo>
                  <a:pt x="3229166" y="4342616"/>
                </a:lnTo>
                <a:lnTo>
                  <a:pt x="3225197" y="4340632"/>
                </a:lnTo>
                <a:lnTo>
                  <a:pt x="3221229" y="4337854"/>
                </a:lnTo>
                <a:lnTo>
                  <a:pt x="3216864" y="4334679"/>
                </a:lnTo>
                <a:lnTo>
                  <a:pt x="3212895" y="4330711"/>
                </a:lnTo>
                <a:lnTo>
                  <a:pt x="3209323" y="4326742"/>
                </a:lnTo>
                <a:lnTo>
                  <a:pt x="3205752" y="4321980"/>
                </a:lnTo>
                <a:lnTo>
                  <a:pt x="3201783" y="4316821"/>
                </a:lnTo>
                <a:lnTo>
                  <a:pt x="3198211" y="4311266"/>
                </a:lnTo>
                <a:lnTo>
                  <a:pt x="3195434" y="4305313"/>
                </a:lnTo>
                <a:lnTo>
                  <a:pt x="3191862" y="4298964"/>
                </a:lnTo>
                <a:lnTo>
                  <a:pt x="3188687" y="4291821"/>
                </a:lnTo>
                <a:lnTo>
                  <a:pt x="3185512" y="4283487"/>
                </a:lnTo>
                <a:lnTo>
                  <a:pt x="3182734" y="4275550"/>
                </a:lnTo>
                <a:lnTo>
                  <a:pt x="3179560" y="4266423"/>
                </a:lnTo>
                <a:lnTo>
                  <a:pt x="3177179" y="4256899"/>
                </a:lnTo>
                <a:lnTo>
                  <a:pt x="3172019" y="4235866"/>
                </a:lnTo>
                <a:lnTo>
                  <a:pt x="3168051" y="4212056"/>
                </a:lnTo>
                <a:lnTo>
                  <a:pt x="3166067" y="4221183"/>
                </a:lnTo>
                <a:lnTo>
                  <a:pt x="3164082" y="4229120"/>
                </a:lnTo>
                <a:lnTo>
                  <a:pt x="3161305" y="4235469"/>
                </a:lnTo>
                <a:lnTo>
                  <a:pt x="3158923" y="4241025"/>
                </a:lnTo>
                <a:lnTo>
                  <a:pt x="3155749" y="4244993"/>
                </a:lnTo>
                <a:lnTo>
                  <a:pt x="3152971" y="4248565"/>
                </a:lnTo>
                <a:lnTo>
                  <a:pt x="3149399" y="4250549"/>
                </a:lnTo>
                <a:lnTo>
                  <a:pt x="3145034" y="4252137"/>
                </a:lnTo>
                <a:lnTo>
                  <a:pt x="3141065" y="4252930"/>
                </a:lnTo>
                <a:lnTo>
                  <a:pt x="3137097" y="4252930"/>
                </a:lnTo>
                <a:lnTo>
                  <a:pt x="3132731" y="4252137"/>
                </a:lnTo>
                <a:lnTo>
                  <a:pt x="3127969" y="4250549"/>
                </a:lnTo>
                <a:lnTo>
                  <a:pt x="3123604" y="4248565"/>
                </a:lnTo>
                <a:lnTo>
                  <a:pt x="3118445" y="4246581"/>
                </a:lnTo>
                <a:lnTo>
                  <a:pt x="3108921" y="4241025"/>
                </a:lnTo>
                <a:lnTo>
                  <a:pt x="3087887" y="4228326"/>
                </a:lnTo>
                <a:lnTo>
                  <a:pt x="3077966" y="4222374"/>
                </a:lnTo>
                <a:lnTo>
                  <a:pt x="3067648" y="4217215"/>
                </a:lnTo>
                <a:lnTo>
                  <a:pt x="3063283" y="4215230"/>
                </a:lnTo>
                <a:lnTo>
                  <a:pt x="3058124" y="4213643"/>
                </a:lnTo>
                <a:lnTo>
                  <a:pt x="3053758" y="4212849"/>
                </a:lnTo>
                <a:lnTo>
                  <a:pt x="3048996" y="4212849"/>
                </a:lnTo>
                <a:lnTo>
                  <a:pt x="3044631" y="4212849"/>
                </a:lnTo>
                <a:lnTo>
                  <a:pt x="3040663" y="4214437"/>
                </a:lnTo>
                <a:lnTo>
                  <a:pt x="3036297" y="4215627"/>
                </a:lnTo>
                <a:lnTo>
                  <a:pt x="3032329" y="4218802"/>
                </a:lnTo>
                <a:lnTo>
                  <a:pt x="3022408" y="4119592"/>
                </a:lnTo>
                <a:lnTo>
                  <a:pt x="3013280" y="4114036"/>
                </a:lnTo>
                <a:lnTo>
                  <a:pt x="3004152" y="4110465"/>
                </a:lnTo>
                <a:lnTo>
                  <a:pt x="2995422" y="4108481"/>
                </a:lnTo>
                <a:lnTo>
                  <a:pt x="2987485" y="4106893"/>
                </a:lnTo>
                <a:lnTo>
                  <a:pt x="2979944" y="4107687"/>
                </a:lnTo>
                <a:lnTo>
                  <a:pt x="2972008" y="4108481"/>
                </a:lnTo>
                <a:lnTo>
                  <a:pt x="2965261" y="4110465"/>
                </a:lnTo>
                <a:lnTo>
                  <a:pt x="2958118" y="4113243"/>
                </a:lnTo>
                <a:lnTo>
                  <a:pt x="2955340" y="4119592"/>
                </a:lnTo>
                <a:lnTo>
                  <a:pt x="2956530" y="4114036"/>
                </a:lnTo>
                <a:lnTo>
                  <a:pt x="2949784" y="4117608"/>
                </a:lnTo>
                <a:lnTo>
                  <a:pt x="2943831" y="4122370"/>
                </a:lnTo>
                <a:lnTo>
                  <a:pt x="2937085" y="4126735"/>
                </a:lnTo>
                <a:lnTo>
                  <a:pt x="2931529" y="4131894"/>
                </a:lnTo>
                <a:lnTo>
                  <a:pt x="2920020" y="4142609"/>
                </a:lnTo>
                <a:lnTo>
                  <a:pt x="2908512" y="4153720"/>
                </a:lnTo>
                <a:lnTo>
                  <a:pt x="2900972" y="4139037"/>
                </a:lnTo>
                <a:lnTo>
                  <a:pt x="2893431" y="4126338"/>
                </a:lnTo>
                <a:lnTo>
                  <a:pt x="2885494" y="4114433"/>
                </a:lnTo>
                <a:lnTo>
                  <a:pt x="2877954" y="4104115"/>
                </a:lnTo>
                <a:lnTo>
                  <a:pt x="2870414" y="4095385"/>
                </a:lnTo>
                <a:lnTo>
                  <a:pt x="2862874" y="4087448"/>
                </a:lnTo>
                <a:lnTo>
                  <a:pt x="2855334" y="4080702"/>
                </a:lnTo>
                <a:lnTo>
                  <a:pt x="2847794" y="4075146"/>
                </a:lnTo>
                <a:lnTo>
                  <a:pt x="2840253" y="4071178"/>
                </a:lnTo>
                <a:lnTo>
                  <a:pt x="2833110" y="4067606"/>
                </a:lnTo>
                <a:lnTo>
                  <a:pt x="2825571" y="4064828"/>
                </a:lnTo>
                <a:lnTo>
                  <a:pt x="2818030" y="4062844"/>
                </a:lnTo>
                <a:lnTo>
                  <a:pt x="2810887" y="4062447"/>
                </a:lnTo>
                <a:lnTo>
                  <a:pt x="2803347" y="4062050"/>
                </a:lnTo>
                <a:lnTo>
                  <a:pt x="2796203" y="4062844"/>
                </a:lnTo>
                <a:lnTo>
                  <a:pt x="2788664" y="4064034"/>
                </a:lnTo>
                <a:lnTo>
                  <a:pt x="2786679" y="4079114"/>
                </a:lnTo>
                <a:lnTo>
                  <a:pt x="2787473" y="4078321"/>
                </a:lnTo>
                <a:lnTo>
                  <a:pt x="2788664" y="4077130"/>
                </a:lnTo>
                <a:lnTo>
                  <a:pt x="2790251" y="4077130"/>
                </a:lnTo>
                <a:lnTo>
                  <a:pt x="2791442" y="4077130"/>
                </a:lnTo>
                <a:lnTo>
                  <a:pt x="2792632" y="4077527"/>
                </a:lnTo>
                <a:lnTo>
                  <a:pt x="2794219" y="4078718"/>
                </a:lnTo>
                <a:lnTo>
                  <a:pt x="2796997" y="4081892"/>
                </a:lnTo>
                <a:lnTo>
                  <a:pt x="2800172" y="4086257"/>
                </a:lnTo>
                <a:lnTo>
                  <a:pt x="2803744" y="4091813"/>
                </a:lnTo>
                <a:lnTo>
                  <a:pt x="2810887" y="4106099"/>
                </a:lnTo>
                <a:lnTo>
                  <a:pt x="2818824" y="4123164"/>
                </a:lnTo>
                <a:lnTo>
                  <a:pt x="2827555" y="4142609"/>
                </a:lnTo>
                <a:lnTo>
                  <a:pt x="2836286" y="4162054"/>
                </a:lnTo>
                <a:lnTo>
                  <a:pt x="2845016" y="4181499"/>
                </a:lnTo>
                <a:lnTo>
                  <a:pt x="2838270" y="4178721"/>
                </a:lnTo>
                <a:lnTo>
                  <a:pt x="2831126" y="4174753"/>
                </a:lnTo>
                <a:lnTo>
                  <a:pt x="2822793" y="4169197"/>
                </a:lnTo>
                <a:lnTo>
                  <a:pt x="2814855" y="4162848"/>
                </a:lnTo>
                <a:lnTo>
                  <a:pt x="2806125" y="4153720"/>
                </a:lnTo>
                <a:lnTo>
                  <a:pt x="2797791" y="4143006"/>
                </a:lnTo>
                <a:lnTo>
                  <a:pt x="2787870" y="4130307"/>
                </a:lnTo>
                <a:lnTo>
                  <a:pt x="2778345" y="4115227"/>
                </a:lnTo>
                <a:lnTo>
                  <a:pt x="2779933" y="4102528"/>
                </a:lnTo>
                <a:lnTo>
                  <a:pt x="2781520" y="4092210"/>
                </a:lnTo>
                <a:lnTo>
                  <a:pt x="2783504" y="4085067"/>
                </a:lnTo>
                <a:lnTo>
                  <a:pt x="2785488" y="4080305"/>
                </a:lnTo>
                <a:lnTo>
                  <a:pt x="2787473" y="4064431"/>
                </a:lnTo>
                <a:lnTo>
                  <a:pt x="2781917" y="4066019"/>
                </a:lnTo>
                <a:lnTo>
                  <a:pt x="2776361" y="4067606"/>
                </a:lnTo>
                <a:lnTo>
                  <a:pt x="2765250" y="4071971"/>
                </a:lnTo>
                <a:lnTo>
                  <a:pt x="2754138" y="4077130"/>
                </a:lnTo>
                <a:lnTo>
                  <a:pt x="2743423" y="4083083"/>
                </a:lnTo>
                <a:lnTo>
                  <a:pt x="2732311" y="4089829"/>
                </a:lnTo>
                <a:lnTo>
                  <a:pt x="2721596" y="4096972"/>
                </a:lnTo>
                <a:lnTo>
                  <a:pt x="2700563" y="4110862"/>
                </a:lnTo>
                <a:lnTo>
                  <a:pt x="2689848" y="4118005"/>
                </a:lnTo>
                <a:lnTo>
                  <a:pt x="2679133" y="4124354"/>
                </a:lnTo>
                <a:lnTo>
                  <a:pt x="2668815" y="4129910"/>
                </a:lnTo>
                <a:lnTo>
                  <a:pt x="2658100" y="4134672"/>
                </a:lnTo>
                <a:lnTo>
                  <a:pt x="2647782" y="4139037"/>
                </a:lnTo>
                <a:lnTo>
                  <a:pt x="2642226" y="4139831"/>
                </a:lnTo>
                <a:lnTo>
                  <a:pt x="2637464" y="4141418"/>
                </a:lnTo>
                <a:lnTo>
                  <a:pt x="2632305" y="4141815"/>
                </a:lnTo>
                <a:lnTo>
                  <a:pt x="2627146" y="4142609"/>
                </a:lnTo>
                <a:lnTo>
                  <a:pt x="2621590" y="4142609"/>
                </a:lnTo>
                <a:lnTo>
                  <a:pt x="2616431" y="4141815"/>
                </a:lnTo>
                <a:lnTo>
                  <a:pt x="2615638" y="4113243"/>
                </a:lnTo>
                <a:lnTo>
                  <a:pt x="2523568" y="4185864"/>
                </a:lnTo>
                <a:lnTo>
                  <a:pt x="2529521" y="4162848"/>
                </a:lnTo>
                <a:lnTo>
                  <a:pt x="2530711" y="4158085"/>
                </a:lnTo>
                <a:lnTo>
                  <a:pt x="2530711" y="4157292"/>
                </a:lnTo>
                <a:lnTo>
                  <a:pt x="2527140" y="4164832"/>
                </a:lnTo>
                <a:lnTo>
                  <a:pt x="2519996" y="4180308"/>
                </a:lnTo>
                <a:lnTo>
                  <a:pt x="2516028" y="4189436"/>
                </a:lnTo>
                <a:lnTo>
                  <a:pt x="2510869" y="4198960"/>
                </a:lnTo>
                <a:lnTo>
                  <a:pt x="2505710" y="4207691"/>
                </a:lnTo>
                <a:lnTo>
                  <a:pt x="2500154" y="4215627"/>
                </a:lnTo>
                <a:lnTo>
                  <a:pt x="2496980" y="4219199"/>
                </a:lnTo>
                <a:lnTo>
                  <a:pt x="2494598" y="4221977"/>
                </a:lnTo>
                <a:lnTo>
                  <a:pt x="2491423" y="4224358"/>
                </a:lnTo>
                <a:lnTo>
                  <a:pt x="2488645" y="4225945"/>
                </a:lnTo>
                <a:lnTo>
                  <a:pt x="2485867" y="4226739"/>
                </a:lnTo>
                <a:lnTo>
                  <a:pt x="2483089" y="4226739"/>
                </a:lnTo>
                <a:lnTo>
                  <a:pt x="2480312" y="4225945"/>
                </a:lnTo>
                <a:lnTo>
                  <a:pt x="2477930" y="4224358"/>
                </a:lnTo>
                <a:lnTo>
                  <a:pt x="2474756" y="4228326"/>
                </a:lnTo>
                <a:lnTo>
                  <a:pt x="2471978" y="4232691"/>
                </a:lnTo>
                <a:lnTo>
                  <a:pt x="2469200" y="4235866"/>
                </a:lnTo>
                <a:lnTo>
                  <a:pt x="2465629" y="4239041"/>
                </a:lnTo>
                <a:lnTo>
                  <a:pt x="2462851" y="4242216"/>
                </a:lnTo>
                <a:lnTo>
                  <a:pt x="2459676" y="4244200"/>
                </a:lnTo>
                <a:lnTo>
                  <a:pt x="2456104" y="4246184"/>
                </a:lnTo>
                <a:lnTo>
                  <a:pt x="2452532" y="4247771"/>
                </a:lnTo>
                <a:lnTo>
                  <a:pt x="2449755" y="4248565"/>
                </a:lnTo>
                <a:lnTo>
                  <a:pt x="2446183" y="4249756"/>
                </a:lnTo>
                <a:lnTo>
                  <a:pt x="2442611" y="4250152"/>
                </a:lnTo>
                <a:lnTo>
                  <a:pt x="2438246" y="4250152"/>
                </a:lnTo>
                <a:lnTo>
                  <a:pt x="2435071" y="4249756"/>
                </a:lnTo>
                <a:lnTo>
                  <a:pt x="2431500" y="4249359"/>
                </a:lnTo>
                <a:lnTo>
                  <a:pt x="2427928" y="4248168"/>
                </a:lnTo>
                <a:lnTo>
                  <a:pt x="2423959" y="4246581"/>
                </a:lnTo>
                <a:lnTo>
                  <a:pt x="2416023" y="4243009"/>
                </a:lnTo>
                <a:lnTo>
                  <a:pt x="2408482" y="4238247"/>
                </a:lnTo>
                <a:lnTo>
                  <a:pt x="2401339" y="4231898"/>
                </a:lnTo>
                <a:lnTo>
                  <a:pt x="2393799" y="4224358"/>
                </a:lnTo>
                <a:lnTo>
                  <a:pt x="2386259" y="4216421"/>
                </a:lnTo>
                <a:lnTo>
                  <a:pt x="2379116" y="4206500"/>
                </a:lnTo>
                <a:lnTo>
                  <a:pt x="2372766" y="4196182"/>
                </a:lnTo>
                <a:lnTo>
                  <a:pt x="2365623" y="4184277"/>
                </a:lnTo>
                <a:lnTo>
                  <a:pt x="2306889" y="4180308"/>
                </a:lnTo>
                <a:lnTo>
                  <a:pt x="2312048" y="4174753"/>
                </a:lnTo>
                <a:lnTo>
                  <a:pt x="2316413" y="4169197"/>
                </a:lnTo>
                <a:lnTo>
                  <a:pt x="2320382" y="4163244"/>
                </a:lnTo>
                <a:lnTo>
                  <a:pt x="2323557" y="4157689"/>
                </a:lnTo>
                <a:lnTo>
                  <a:pt x="2326732" y="4151339"/>
                </a:lnTo>
                <a:lnTo>
                  <a:pt x="2329113" y="4145783"/>
                </a:lnTo>
                <a:lnTo>
                  <a:pt x="2330700" y="4139831"/>
                </a:lnTo>
                <a:lnTo>
                  <a:pt x="2332287" y="4133878"/>
                </a:lnTo>
                <a:lnTo>
                  <a:pt x="2333081" y="4127926"/>
                </a:lnTo>
                <a:lnTo>
                  <a:pt x="2334272" y="4121576"/>
                </a:lnTo>
                <a:lnTo>
                  <a:pt x="2334272" y="4115227"/>
                </a:lnTo>
                <a:lnTo>
                  <a:pt x="2334272" y="4108877"/>
                </a:lnTo>
                <a:lnTo>
                  <a:pt x="2333081" y="4096178"/>
                </a:lnTo>
                <a:lnTo>
                  <a:pt x="2331097" y="4083083"/>
                </a:lnTo>
                <a:lnTo>
                  <a:pt x="2328716" y="4069590"/>
                </a:lnTo>
                <a:lnTo>
                  <a:pt x="2325144" y="4055304"/>
                </a:lnTo>
                <a:lnTo>
                  <a:pt x="2317207" y="4025938"/>
                </a:lnTo>
                <a:lnTo>
                  <a:pt x="2312445" y="4010858"/>
                </a:lnTo>
                <a:lnTo>
                  <a:pt x="2308476" y="3994588"/>
                </a:lnTo>
                <a:lnTo>
                  <a:pt x="2304905" y="3977920"/>
                </a:lnTo>
                <a:lnTo>
                  <a:pt x="2301333" y="3960856"/>
                </a:lnTo>
                <a:lnTo>
                  <a:pt x="2295380" y="3965618"/>
                </a:lnTo>
                <a:lnTo>
                  <a:pt x="2289031" y="3969983"/>
                </a:lnTo>
                <a:lnTo>
                  <a:pt x="2282681" y="3972761"/>
                </a:lnTo>
                <a:lnTo>
                  <a:pt x="2275935" y="3975539"/>
                </a:lnTo>
                <a:lnTo>
                  <a:pt x="2260458" y="4014826"/>
                </a:lnTo>
                <a:lnTo>
                  <a:pt x="2257680" y="4004905"/>
                </a:lnTo>
                <a:lnTo>
                  <a:pt x="2256886" y="3994588"/>
                </a:lnTo>
                <a:lnTo>
                  <a:pt x="2256489" y="3985460"/>
                </a:lnTo>
                <a:lnTo>
                  <a:pt x="2257283" y="3977127"/>
                </a:lnTo>
                <a:lnTo>
                  <a:pt x="2252124" y="3975539"/>
                </a:lnTo>
                <a:lnTo>
                  <a:pt x="2247361" y="3973952"/>
                </a:lnTo>
                <a:lnTo>
                  <a:pt x="2242600" y="3971968"/>
                </a:lnTo>
                <a:lnTo>
                  <a:pt x="2237440" y="3968793"/>
                </a:lnTo>
                <a:lnTo>
                  <a:pt x="2232678" y="3964825"/>
                </a:lnTo>
                <a:lnTo>
                  <a:pt x="2227122" y="3960062"/>
                </a:lnTo>
                <a:lnTo>
                  <a:pt x="2221963" y="3955300"/>
                </a:lnTo>
                <a:lnTo>
                  <a:pt x="2216408" y="3948951"/>
                </a:lnTo>
                <a:lnTo>
                  <a:pt x="2204899" y="3959269"/>
                </a:lnTo>
                <a:lnTo>
                  <a:pt x="2192596" y="3969190"/>
                </a:lnTo>
                <a:lnTo>
                  <a:pt x="2186644" y="3975539"/>
                </a:lnTo>
                <a:lnTo>
                  <a:pt x="2181088" y="3981492"/>
                </a:lnTo>
                <a:lnTo>
                  <a:pt x="2174738" y="3987444"/>
                </a:lnTo>
                <a:lnTo>
                  <a:pt x="2169182" y="3994588"/>
                </a:lnTo>
                <a:lnTo>
                  <a:pt x="2163626" y="4002127"/>
                </a:lnTo>
                <a:lnTo>
                  <a:pt x="2158467" y="4010858"/>
                </a:lnTo>
                <a:lnTo>
                  <a:pt x="2153705" y="4019985"/>
                </a:lnTo>
                <a:lnTo>
                  <a:pt x="2148943" y="4029906"/>
                </a:lnTo>
                <a:lnTo>
                  <a:pt x="2144578" y="4040621"/>
                </a:lnTo>
                <a:lnTo>
                  <a:pt x="2140609" y="4052526"/>
                </a:lnTo>
                <a:lnTo>
                  <a:pt x="2137037" y="4065622"/>
                </a:lnTo>
                <a:lnTo>
                  <a:pt x="2133863" y="4079511"/>
                </a:lnTo>
                <a:lnTo>
                  <a:pt x="2135847" y="4090226"/>
                </a:lnTo>
                <a:lnTo>
                  <a:pt x="2137831" y="4100941"/>
                </a:lnTo>
                <a:lnTo>
                  <a:pt x="2140609" y="4110862"/>
                </a:lnTo>
                <a:lnTo>
                  <a:pt x="2143388" y="4121179"/>
                </a:lnTo>
                <a:lnTo>
                  <a:pt x="2146562" y="4130704"/>
                </a:lnTo>
                <a:lnTo>
                  <a:pt x="2150133" y="4140228"/>
                </a:lnTo>
                <a:lnTo>
                  <a:pt x="2154102" y="4148958"/>
                </a:lnTo>
                <a:lnTo>
                  <a:pt x="2158071" y="4157689"/>
                </a:lnTo>
                <a:lnTo>
                  <a:pt x="2160055" y="4154117"/>
                </a:lnTo>
                <a:lnTo>
                  <a:pt x="2160849" y="4152927"/>
                </a:lnTo>
                <a:lnTo>
                  <a:pt x="2159261" y="4160070"/>
                </a:lnTo>
                <a:lnTo>
                  <a:pt x="2161642" y="4166022"/>
                </a:lnTo>
                <a:lnTo>
                  <a:pt x="2160055" y="4164038"/>
                </a:lnTo>
                <a:lnTo>
                  <a:pt x="2158467" y="4162054"/>
                </a:lnTo>
                <a:lnTo>
                  <a:pt x="2152911" y="4183880"/>
                </a:lnTo>
                <a:lnTo>
                  <a:pt x="2150531" y="4196182"/>
                </a:lnTo>
                <a:lnTo>
                  <a:pt x="2148546" y="4208087"/>
                </a:lnTo>
                <a:lnTo>
                  <a:pt x="2140609" y="4204119"/>
                </a:lnTo>
                <a:lnTo>
                  <a:pt x="2133863" y="4202135"/>
                </a:lnTo>
                <a:lnTo>
                  <a:pt x="2130688" y="4201738"/>
                </a:lnTo>
                <a:lnTo>
                  <a:pt x="2128307" y="4201738"/>
                </a:lnTo>
                <a:lnTo>
                  <a:pt x="2126323" y="4201738"/>
                </a:lnTo>
                <a:lnTo>
                  <a:pt x="2124338" y="4202135"/>
                </a:lnTo>
                <a:lnTo>
                  <a:pt x="2122354" y="4202532"/>
                </a:lnTo>
                <a:lnTo>
                  <a:pt x="2120767" y="4204119"/>
                </a:lnTo>
                <a:lnTo>
                  <a:pt x="2119576" y="4205309"/>
                </a:lnTo>
                <a:lnTo>
                  <a:pt x="2118783" y="4207294"/>
                </a:lnTo>
                <a:lnTo>
                  <a:pt x="2117195" y="4211262"/>
                </a:lnTo>
                <a:lnTo>
                  <a:pt x="2116004" y="4216818"/>
                </a:lnTo>
                <a:lnTo>
                  <a:pt x="2116004" y="4222770"/>
                </a:lnTo>
                <a:lnTo>
                  <a:pt x="2116004" y="4229517"/>
                </a:lnTo>
                <a:lnTo>
                  <a:pt x="2117592" y="4244993"/>
                </a:lnTo>
                <a:lnTo>
                  <a:pt x="2119576" y="4263248"/>
                </a:lnTo>
                <a:lnTo>
                  <a:pt x="2120767" y="4281900"/>
                </a:lnTo>
                <a:lnTo>
                  <a:pt x="2116004" y="4266820"/>
                </a:lnTo>
                <a:lnTo>
                  <a:pt x="2111639" y="4253327"/>
                </a:lnTo>
                <a:lnTo>
                  <a:pt x="2106877" y="4241025"/>
                </a:lnTo>
                <a:lnTo>
                  <a:pt x="2102512" y="4229914"/>
                </a:lnTo>
                <a:lnTo>
                  <a:pt x="2098146" y="4219993"/>
                </a:lnTo>
                <a:lnTo>
                  <a:pt x="2093781" y="4211262"/>
                </a:lnTo>
                <a:lnTo>
                  <a:pt x="2089812" y="4203722"/>
                </a:lnTo>
                <a:lnTo>
                  <a:pt x="2085844" y="4196579"/>
                </a:lnTo>
                <a:lnTo>
                  <a:pt x="2081875" y="4191023"/>
                </a:lnTo>
                <a:lnTo>
                  <a:pt x="2078303" y="4185467"/>
                </a:lnTo>
                <a:lnTo>
                  <a:pt x="2070763" y="4176340"/>
                </a:lnTo>
                <a:lnTo>
                  <a:pt x="2063223" y="4169197"/>
                </a:lnTo>
                <a:lnTo>
                  <a:pt x="2056477" y="4162848"/>
                </a:lnTo>
                <a:lnTo>
                  <a:pt x="2049334" y="4155704"/>
                </a:lnTo>
                <a:lnTo>
                  <a:pt x="2042190" y="4148561"/>
                </a:lnTo>
                <a:lnTo>
                  <a:pt x="2039412" y="4143799"/>
                </a:lnTo>
                <a:lnTo>
                  <a:pt x="2035841" y="4139037"/>
                </a:lnTo>
                <a:lnTo>
                  <a:pt x="2032269" y="4133481"/>
                </a:lnTo>
                <a:lnTo>
                  <a:pt x="2029094" y="4127132"/>
                </a:lnTo>
                <a:lnTo>
                  <a:pt x="2025523" y="4119989"/>
                </a:lnTo>
                <a:lnTo>
                  <a:pt x="2021951" y="4112052"/>
                </a:lnTo>
                <a:lnTo>
                  <a:pt x="2019173" y="4103322"/>
                </a:lnTo>
                <a:lnTo>
                  <a:pt x="2015602" y="4093004"/>
                </a:lnTo>
                <a:lnTo>
                  <a:pt x="2012030" y="4081892"/>
                </a:lnTo>
                <a:lnTo>
                  <a:pt x="2008458" y="4069193"/>
                </a:lnTo>
                <a:lnTo>
                  <a:pt x="2004886" y="4054907"/>
                </a:lnTo>
                <a:lnTo>
                  <a:pt x="2001315" y="4039034"/>
                </a:lnTo>
                <a:lnTo>
                  <a:pt x="2004490" y="4056495"/>
                </a:lnTo>
                <a:lnTo>
                  <a:pt x="2006474" y="4071574"/>
                </a:lnTo>
                <a:lnTo>
                  <a:pt x="2006871" y="4084273"/>
                </a:lnTo>
                <a:lnTo>
                  <a:pt x="2006871" y="4095385"/>
                </a:lnTo>
                <a:lnTo>
                  <a:pt x="2005680" y="4104909"/>
                </a:lnTo>
                <a:lnTo>
                  <a:pt x="2004490" y="4112449"/>
                </a:lnTo>
                <a:lnTo>
                  <a:pt x="2001712" y="4118798"/>
                </a:lnTo>
                <a:lnTo>
                  <a:pt x="2000124" y="4121576"/>
                </a:lnTo>
                <a:lnTo>
                  <a:pt x="1998140" y="4123560"/>
                </a:lnTo>
                <a:lnTo>
                  <a:pt x="1994568" y="4127926"/>
                </a:lnTo>
                <a:lnTo>
                  <a:pt x="1990203" y="4130307"/>
                </a:lnTo>
                <a:lnTo>
                  <a:pt x="1985838" y="4132291"/>
                </a:lnTo>
                <a:lnTo>
                  <a:pt x="1979885" y="4133878"/>
                </a:lnTo>
                <a:lnTo>
                  <a:pt x="1974329" y="4134275"/>
                </a:lnTo>
                <a:lnTo>
                  <a:pt x="1968773" y="4134672"/>
                </a:lnTo>
                <a:lnTo>
                  <a:pt x="1957265" y="4134672"/>
                </a:lnTo>
                <a:lnTo>
                  <a:pt x="1945359" y="4134672"/>
                </a:lnTo>
                <a:lnTo>
                  <a:pt x="1939406" y="4135466"/>
                </a:lnTo>
                <a:lnTo>
                  <a:pt x="1933851" y="4136656"/>
                </a:lnTo>
                <a:lnTo>
                  <a:pt x="1928295" y="4138243"/>
                </a:lnTo>
                <a:lnTo>
                  <a:pt x="1923532" y="4141021"/>
                </a:lnTo>
                <a:lnTo>
                  <a:pt x="1918770" y="4144593"/>
                </a:lnTo>
                <a:lnTo>
                  <a:pt x="1914802" y="4149355"/>
                </a:lnTo>
                <a:lnTo>
                  <a:pt x="1913214" y="4152133"/>
                </a:lnTo>
                <a:lnTo>
                  <a:pt x="1911627" y="4154911"/>
                </a:lnTo>
                <a:lnTo>
                  <a:pt x="1908849" y="4162848"/>
                </a:lnTo>
                <a:lnTo>
                  <a:pt x="1906865" y="4171578"/>
                </a:lnTo>
                <a:lnTo>
                  <a:pt x="1905277" y="4182293"/>
                </a:lnTo>
                <a:lnTo>
                  <a:pt x="1904881" y="4194992"/>
                </a:lnTo>
                <a:lnTo>
                  <a:pt x="1905674" y="4209675"/>
                </a:lnTo>
                <a:lnTo>
                  <a:pt x="1907262" y="4226342"/>
                </a:lnTo>
                <a:lnTo>
                  <a:pt x="1909643" y="4245787"/>
                </a:lnTo>
                <a:lnTo>
                  <a:pt x="1902499" y="4215627"/>
                </a:lnTo>
                <a:lnTo>
                  <a:pt x="1896547" y="4193007"/>
                </a:lnTo>
                <a:lnTo>
                  <a:pt x="1892181" y="4176340"/>
                </a:lnTo>
                <a:lnTo>
                  <a:pt x="1887816" y="4165625"/>
                </a:lnTo>
                <a:lnTo>
                  <a:pt x="1884641" y="4158482"/>
                </a:lnTo>
                <a:lnTo>
                  <a:pt x="1883451" y="4156498"/>
                </a:lnTo>
                <a:lnTo>
                  <a:pt x="1881863" y="4154911"/>
                </a:lnTo>
                <a:lnTo>
                  <a:pt x="1881070" y="4154514"/>
                </a:lnTo>
                <a:lnTo>
                  <a:pt x="1879482" y="4154117"/>
                </a:lnTo>
                <a:lnTo>
                  <a:pt x="1877895" y="4154117"/>
                </a:lnTo>
                <a:lnTo>
                  <a:pt x="1875910" y="4154514"/>
                </a:lnTo>
                <a:lnTo>
                  <a:pt x="1874720" y="4154514"/>
                </a:lnTo>
                <a:lnTo>
                  <a:pt x="1873926" y="4154514"/>
                </a:lnTo>
                <a:lnTo>
                  <a:pt x="1873133" y="4154117"/>
                </a:lnTo>
                <a:lnTo>
                  <a:pt x="1872339" y="4152530"/>
                </a:lnTo>
                <a:lnTo>
                  <a:pt x="1870355" y="4148164"/>
                </a:lnTo>
                <a:lnTo>
                  <a:pt x="1867577" y="4139831"/>
                </a:lnTo>
                <a:lnTo>
                  <a:pt x="1864799" y="4126735"/>
                </a:lnTo>
                <a:lnTo>
                  <a:pt x="1860830" y="4108084"/>
                </a:lnTo>
                <a:lnTo>
                  <a:pt x="1856465" y="4082686"/>
                </a:lnTo>
                <a:lnTo>
                  <a:pt x="1860830" y="4085861"/>
                </a:lnTo>
                <a:lnTo>
                  <a:pt x="1864799" y="4088242"/>
                </a:lnTo>
                <a:lnTo>
                  <a:pt x="1868767" y="4089829"/>
                </a:lnTo>
                <a:lnTo>
                  <a:pt x="1872736" y="4090623"/>
                </a:lnTo>
                <a:lnTo>
                  <a:pt x="1876704" y="4091416"/>
                </a:lnTo>
                <a:lnTo>
                  <a:pt x="1881070" y="4090623"/>
                </a:lnTo>
                <a:lnTo>
                  <a:pt x="1885038" y="4090226"/>
                </a:lnTo>
                <a:lnTo>
                  <a:pt x="1889006" y="4088639"/>
                </a:lnTo>
                <a:lnTo>
                  <a:pt x="1892975" y="4086654"/>
                </a:lnTo>
                <a:lnTo>
                  <a:pt x="1896944" y="4083876"/>
                </a:lnTo>
                <a:lnTo>
                  <a:pt x="1901309" y="4080702"/>
                </a:lnTo>
                <a:lnTo>
                  <a:pt x="1905277" y="4077130"/>
                </a:lnTo>
                <a:lnTo>
                  <a:pt x="1909246" y="4073162"/>
                </a:lnTo>
                <a:lnTo>
                  <a:pt x="1912818" y="4068400"/>
                </a:lnTo>
                <a:lnTo>
                  <a:pt x="1920755" y="4058876"/>
                </a:lnTo>
                <a:lnTo>
                  <a:pt x="1928295" y="4047367"/>
                </a:lnTo>
                <a:lnTo>
                  <a:pt x="1936628" y="4034668"/>
                </a:lnTo>
                <a:lnTo>
                  <a:pt x="1944168" y="4020779"/>
                </a:lnTo>
                <a:lnTo>
                  <a:pt x="1951709" y="4006493"/>
                </a:lnTo>
                <a:lnTo>
                  <a:pt x="1966392" y="3976333"/>
                </a:lnTo>
                <a:lnTo>
                  <a:pt x="1981076" y="3945379"/>
                </a:lnTo>
                <a:lnTo>
                  <a:pt x="1975520" y="3931093"/>
                </a:lnTo>
                <a:lnTo>
                  <a:pt x="1970361" y="3916410"/>
                </a:lnTo>
                <a:lnTo>
                  <a:pt x="1964805" y="3902124"/>
                </a:lnTo>
                <a:lnTo>
                  <a:pt x="1960836" y="3887441"/>
                </a:lnTo>
                <a:lnTo>
                  <a:pt x="1959249" y="3880298"/>
                </a:lnTo>
                <a:lnTo>
                  <a:pt x="1957661" y="3873155"/>
                </a:lnTo>
                <a:lnTo>
                  <a:pt x="1957265" y="3866012"/>
                </a:lnTo>
                <a:lnTo>
                  <a:pt x="1957265" y="3858472"/>
                </a:lnTo>
                <a:lnTo>
                  <a:pt x="1957265" y="3851328"/>
                </a:lnTo>
                <a:lnTo>
                  <a:pt x="1958852" y="3843788"/>
                </a:lnTo>
                <a:lnTo>
                  <a:pt x="1960439" y="3836645"/>
                </a:lnTo>
                <a:lnTo>
                  <a:pt x="1963217" y="3829105"/>
                </a:lnTo>
                <a:lnTo>
                  <a:pt x="1957265" y="3828709"/>
                </a:lnTo>
                <a:lnTo>
                  <a:pt x="1951709" y="3828709"/>
                </a:lnTo>
                <a:lnTo>
                  <a:pt x="1946153" y="3829502"/>
                </a:lnTo>
                <a:lnTo>
                  <a:pt x="1940597" y="3831090"/>
                </a:lnTo>
                <a:lnTo>
                  <a:pt x="1942184" y="3846963"/>
                </a:lnTo>
                <a:lnTo>
                  <a:pt x="1943772" y="3866012"/>
                </a:lnTo>
                <a:lnTo>
                  <a:pt x="1934644" y="3879901"/>
                </a:lnTo>
                <a:lnTo>
                  <a:pt x="1925517" y="3892600"/>
                </a:lnTo>
                <a:lnTo>
                  <a:pt x="1920755" y="3898156"/>
                </a:lnTo>
                <a:lnTo>
                  <a:pt x="1916786" y="3902918"/>
                </a:lnTo>
                <a:lnTo>
                  <a:pt x="1912818" y="3907680"/>
                </a:lnTo>
                <a:lnTo>
                  <a:pt x="1908849" y="3910458"/>
                </a:lnTo>
                <a:lnTo>
                  <a:pt x="1905277" y="3913235"/>
                </a:lnTo>
                <a:lnTo>
                  <a:pt x="1902103" y="3914029"/>
                </a:lnTo>
                <a:lnTo>
                  <a:pt x="1900118" y="3914823"/>
                </a:lnTo>
                <a:lnTo>
                  <a:pt x="1898531" y="3914029"/>
                </a:lnTo>
                <a:lnTo>
                  <a:pt x="1896944" y="3913632"/>
                </a:lnTo>
                <a:lnTo>
                  <a:pt x="1896150" y="3912839"/>
                </a:lnTo>
                <a:lnTo>
                  <a:pt x="1894562" y="3911648"/>
                </a:lnTo>
                <a:lnTo>
                  <a:pt x="1893372" y="3909664"/>
                </a:lnTo>
                <a:lnTo>
                  <a:pt x="1890991" y="3904902"/>
                </a:lnTo>
                <a:lnTo>
                  <a:pt x="1889403" y="3898949"/>
                </a:lnTo>
                <a:lnTo>
                  <a:pt x="1887816" y="3890219"/>
                </a:lnTo>
                <a:lnTo>
                  <a:pt x="1883451" y="3900537"/>
                </a:lnTo>
                <a:lnTo>
                  <a:pt x="1879482" y="3910458"/>
                </a:lnTo>
                <a:lnTo>
                  <a:pt x="1883451" y="3896965"/>
                </a:lnTo>
                <a:lnTo>
                  <a:pt x="1873133" y="3900933"/>
                </a:lnTo>
                <a:lnTo>
                  <a:pt x="1864402" y="3904108"/>
                </a:lnTo>
                <a:lnTo>
                  <a:pt x="1856068" y="3906092"/>
                </a:lnTo>
                <a:lnTo>
                  <a:pt x="1848131" y="3907283"/>
                </a:lnTo>
                <a:lnTo>
                  <a:pt x="1840988" y="3907283"/>
                </a:lnTo>
                <a:lnTo>
                  <a:pt x="1833845" y="3906489"/>
                </a:lnTo>
                <a:lnTo>
                  <a:pt x="1827098" y="3904902"/>
                </a:lnTo>
                <a:lnTo>
                  <a:pt x="1821542" y="3903711"/>
                </a:lnTo>
                <a:lnTo>
                  <a:pt x="1815986" y="3900933"/>
                </a:lnTo>
                <a:lnTo>
                  <a:pt x="1810430" y="3898156"/>
                </a:lnTo>
                <a:lnTo>
                  <a:pt x="1805668" y="3894584"/>
                </a:lnTo>
                <a:lnTo>
                  <a:pt x="1800906" y="3891012"/>
                </a:lnTo>
                <a:lnTo>
                  <a:pt x="1792572" y="3882679"/>
                </a:lnTo>
                <a:lnTo>
                  <a:pt x="1784238" y="3874742"/>
                </a:lnTo>
                <a:lnTo>
                  <a:pt x="1776302" y="3867202"/>
                </a:lnTo>
                <a:lnTo>
                  <a:pt x="1772333" y="3863630"/>
                </a:lnTo>
                <a:lnTo>
                  <a:pt x="1767968" y="3860059"/>
                </a:lnTo>
                <a:lnTo>
                  <a:pt x="1763999" y="3857678"/>
                </a:lnTo>
                <a:lnTo>
                  <a:pt x="1760031" y="3854900"/>
                </a:lnTo>
                <a:lnTo>
                  <a:pt x="1755268" y="3852916"/>
                </a:lnTo>
                <a:lnTo>
                  <a:pt x="1750903" y="3852122"/>
                </a:lnTo>
                <a:lnTo>
                  <a:pt x="1745744" y="3851328"/>
                </a:lnTo>
                <a:lnTo>
                  <a:pt x="1740188" y="3852122"/>
                </a:lnTo>
                <a:lnTo>
                  <a:pt x="1734632" y="3852916"/>
                </a:lnTo>
                <a:lnTo>
                  <a:pt x="1729077" y="3855694"/>
                </a:lnTo>
                <a:lnTo>
                  <a:pt x="1722727" y="3858472"/>
                </a:lnTo>
                <a:lnTo>
                  <a:pt x="1715584" y="3862440"/>
                </a:lnTo>
                <a:lnTo>
                  <a:pt x="1708440" y="3867996"/>
                </a:lnTo>
                <a:lnTo>
                  <a:pt x="1700106" y="3875139"/>
                </a:lnTo>
                <a:lnTo>
                  <a:pt x="1707250" y="3888235"/>
                </a:lnTo>
                <a:lnTo>
                  <a:pt x="1714790" y="3901727"/>
                </a:lnTo>
                <a:lnTo>
                  <a:pt x="1729473" y="3926331"/>
                </a:lnTo>
                <a:lnTo>
                  <a:pt x="1736220" y="3937839"/>
                </a:lnTo>
                <a:lnTo>
                  <a:pt x="1742172" y="3948951"/>
                </a:lnTo>
                <a:lnTo>
                  <a:pt x="1747331" y="3959666"/>
                </a:lnTo>
                <a:lnTo>
                  <a:pt x="1749316" y="3965221"/>
                </a:lnTo>
                <a:lnTo>
                  <a:pt x="1750903" y="3970380"/>
                </a:lnTo>
                <a:lnTo>
                  <a:pt x="1743363" y="3981492"/>
                </a:lnTo>
                <a:lnTo>
                  <a:pt x="1736220" y="3992603"/>
                </a:lnTo>
                <a:lnTo>
                  <a:pt x="1730664" y="4002921"/>
                </a:lnTo>
                <a:lnTo>
                  <a:pt x="1725505" y="4012842"/>
                </a:lnTo>
                <a:lnTo>
                  <a:pt x="1721140" y="4022366"/>
                </a:lnTo>
                <a:lnTo>
                  <a:pt x="1717568" y="4031494"/>
                </a:lnTo>
                <a:lnTo>
                  <a:pt x="1714393" y="4040621"/>
                </a:lnTo>
                <a:lnTo>
                  <a:pt x="1712012" y="4049748"/>
                </a:lnTo>
                <a:lnTo>
                  <a:pt x="1710425" y="4058479"/>
                </a:lnTo>
                <a:lnTo>
                  <a:pt x="1708837" y="4067209"/>
                </a:lnTo>
                <a:lnTo>
                  <a:pt x="1708044" y="4075146"/>
                </a:lnTo>
                <a:lnTo>
                  <a:pt x="1706853" y="4083876"/>
                </a:lnTo>
                <a:lnTo>
                  <a:pt x="1706456" y="4099750"/>
                </a:lnTo>
                <a:lnTo>
                  <a:pt x="1706059" y="4116417"/>
                </a:lnTo>
                <a:lnTo>
                  <a:pt x="1698916" y="4081892"/>
                </a:lnTo>
                <a:lnTo>
                  <a:pt x="1692169" y="4044192"/>
                </a:lnTo>
                <a:lnTo>
                  <a:pt x="1686217" y="4004112"/>
                </a:lnTo>
                <a:lnTo>
                  <a:pt x="1680661" y="3963237"/>
                </a:lnTo>
                <a:lnTo>
                  <a:pt x="1671930" y="3971571"/>
                </a:lnTo>
                <a:lnTo>
                  <a:pt x="1663199" y="3979111"/>
                </a:lnTo>
                <a:lnTo>
                  <a:pt x="1654866" y="3985857"/>
                </a:lnTo>
                <a:lnTo>
                  <a:pt x="1646135" y="3992603"/>
                </a:lnTo>
                <a:lnTo>
                  <a:pt x="1637404" y="3998159"/>
                </a:lnTo>
                <a:lnTo>
                  <a:pt x="1628277" y="4003715"/>
                </a:lnTo>
                <a:lnTo>
                  <a:pt x="1619943" y="4008874"/>
                </a:lnTo>
                <a:lnTo>
                  <a:pt x="1610816" y="4014033"/>
                </a:lnTo>
                <a:lnTo>
                  <a:pt x="1601688" y="4018001"/>
                </a:lnTo>
                <a:lnTo>
                  <a:pt x="1592560" y="4021969"/>
                </a:lnTo>
                <a:lnTo>
                  <a:pt x="1583433" y="4025144"/>
                </a:lnTo>
                <a:lnTo>
                  <a:pt x="1574305" y="4028716"/>
                </a:lnTo>
                <a:lnTo>
                  <a:pt x="1565178" y="4031097"/>
                </a:lnTo>
                <a:lnTo>
                  <a:pt x="1556051" y="4033478"/>
                </a:lnTo>
                <a:lnTo>
                  <a:pt x="1537399" y="4037843"/>
                </a:lnTo>
                <a:lnTo>
                  <a:pt x="1532239" y="4056891"/>
                </a:lnTo>
                <a:lnTo>
                  <a:pt x="1527874" y="4077527"/>
                </a:lnTo>
                <a:lnTo>
                  <a:pt x="1523112" y="4099353"/>
                </a:lnTo>
                <a:lnTo>
                  <a:pt x="1519540" y="4123164"/>
                </a:lnTo>
                <a:lnTo>
                  <a:pt x="1534224" y="4118798"/>
                </a:lnTo>
                <a:lnTo>
                  <a:pt x="1546923" y="4115227"/>
                </a:lnTo>
                <a:lnTo>
                  <a:pt x="1559225" y="4112449"/>
                </a:lnTo>
                <a:lnTo>
                  <a:pt x="1569146" y="4111655"/>
                </a:lnTo>
                <a:lnTo>
                  <a:pt x="1574305" y="4110862"/>
                </a:lnTo>
                <a:lnTo>
                  <a:pt x="1579068" y="4111655"/>
                </a:lnTo>
                <a:lnTo>
                  <a:pt x="1583036" y="4112052"/>
                </a:lnTo>
                <a:lnTo>
                  <a:pt x="1587401" y="4113243"/>
                </a:lnTo>
                <a:lnTo>
                  <a:pt x="1590973" y="4114433"/>
                </a:lnTo>
                <a:lnTo>
                  <a:pt x="1594941" y="4116020"/>
                </a:lnTo>
                <a:lnTo>
                  <a:pt x="1598513" y="4118005"/>
                </a:lnTo>
                <a:lnTo>
                  <a:pt x="1602085" y="4121179"/>
                </a:lnTo>
                <a:lnTo>
                  <a:pt x="1515175" y="4183483"/>
                </a:lnTo>
                <a:lnTo>
                  <a:pt x="1517159" y="4189833"/>
                </a:lnTo>
                <a:lnTo>
                  <a:pt x="1506444" y="4175943"/>
                </a:lnTo>
                <a:lnTo>
                  <a:pt x="1495332" y="4162848"/>
                </a:lnTo>
                <a:lnTo>
                  <a:pt x="1483824" y="4150942"/>
                </a:lnTo>
                <a:lnTo>
                  <a:pt x="1472315" y="4141021"/>
                </a:lnTo>
                <a:lnTo>
                  <a:pt x="1483427" y="4136656"/>
                </a:lnTo>
                <a:lnTo>
                  <a:pt x="1488983" y="4133878"/>
                </a:lnTo>
                <a:lnTo>
                  <a:pt x="1494539" y="4130704"/>
                </a:lnTo>
                <a:lnTo>
                  <a:pt x="1500491" y="4127132"/>
                </a:lnTo>
                <a:lnTo>
                  <a:pt x="1506444" y="4122767"/>
                </a:lnTo>
                <a:lnTo>
                  <a:pt x="1512794" y="4117211"/>
                </a:lnTo>
                <a:lnTo>
                  <a:pt x="1519143" y="4110465"/>
                </a:lnTo>
                <a:lnTo>
                  <a:pt x="1515175" y="4106496"/>
                </a:lnTo>
                <a:lnTo>
                  <a:pt x="1511603" y="4102528"/>
                </a:lnTo>
                <a:lnTo>
                  <a:pt x="1509222" y="4098560"/>
                </a:lnTo>
                <a:lnTo>
                  <a:pt x="1506444" y="4094194"/>
                </a:lnTo>
                <a:lnTo>
                  <a:pt x="1504460" y="4089829"/>
                </a:lnTo>
                <a:lnTo>
                  <a:pt x="1502476" y="4085861"/>
                </a:lnTo>
                <a:lnTo>
                  <a:pt x="1500888" y="4081099"/>
                </a:lnTo>
                <a:lnTo>
                  <a:pt x="1500095" y="4077130"/>
                </a:lnTo>
                <a:lnTo>
                  <a:pt x="1498904" y="4068400"/>
                </a:lnTo>
                <a:lnTo>
                  <a:pt x="1498904" y="4060066"/>
                </a:lnTo>
                <a:lnTo>
                  <a:pt x="1499301" y="4051336"/>
                </a:lnTo>
                <a:lnTo>
                  <a:pt x="1500888" y="4042605"/>
                </a:lnTo>
                <a:lnTo>
                  <a:pt x="1484617" y="4044192"/>
                </a:lnTo>
                <a:lnTo>
                  <a:pt x="1468744" y="4045383"/>
                </a:lnTo>
                <a:lnTo>
                  <a:pt x="1436599" y="4046970"/>
                </a:lnTo>
                <a:lnTo>
                  <a:pt x="1404851" y="4048161"/>
                </a:lnTo>
                <a:lnTo>
                  <a:pt x="1388580" y="4049351"/>
                </a:lnTo>
                <a:lnTo>
                  <a:pt x="1373103" y="4050939"/>
                </a:lnTo>
                <a:lnTo>
                  <a:pt x="1357229" y="4052526"/>
                </a:lnTo>
                <a:lnTo>
                  <a:pt x="1341752" y="4054510"/>
                </a:lnTo>
                <a:lnTo>
                  <a:pt x="1326275" y="4057288"/>
                </a:lnTo>
                <a:lnTo>
                  <a:pt x="1310798" y="4060860"/>
                </a:lnTo>
                <a:lnTo>
                  <a:pt x="1295717" y="4064828"/>
                </a:lnTo>
                <a:lnTo>
                  <a:pt x="1281034" y="4070384"/>
                </a:lnTo>
                <a:lnTo>
                  <a:pt x="1265557" y="4076733"/>
                </a:lnTo>
                <a:lnTo>
                  <a:pt x="1251667" y="4084273"/>
                </a:lnTo>
                <a:lnTo>
                  <a:pt x="1296511" y="4125148"/>
                </a:lnTo>
                <a:lnTo>
                  <a:pt x="1294130" y="4124751"/>
                </a:lnTo>
                <a:lnTo>
                  <a:pt x="1290955" y="4124751"/>
                </a:lnTo>
                <a:lnTo>
                  <a:pt x="1287384" y="4126338"/>
                </a:lnTo>
                <a:lnTo>
                  <a:pt x="1283415" y="4127926"/>
                </a:lnTo>
                <a:lnTo>
                  <a:pt x="1274685" y="4132688"/>
                </a:lnTo>
                <a:lnTo>
                  <a:pt x="1265160" y="4139831"/>
                </a:lnTo>
                <a:lnTo>
                  <a:pt x="1254445" y="4146974"/>
                </a:lnTo>
                <a:lnTo>
                  <a:pt x="1242937" y="4154514"/>
                </a:lnTo>
                <a:lnTo>
                  <a:pt x="1237381" y="4157689"/>
                </a:lnTo>
                <a:lnTo>
                  <a:pt x="1231428" y="4160466"/>
                </a:lnTo>
                <a:lnTo>
                  <a:pt x="1225078" y="4163244"/>
                </a:lnTo>
                <a:lnTo>
                  <a:pt x="1219126" y="4165625"/>
                </a:lnTo>
                <a:lnTo>
                  <a:pt x="1246508" y="4171578"/>
                </a:lnTo>
                <a:lnTo>
                  <a:pt x="1213173" y="4167213"/>
                </a:lnTo>
                <a:lnTo>
                  <a:pt x="1209998" y="4167610"/>
                </a:lnTo>
                <a:lnTo>
                  <a:pt x="1227459" y="4275947"/>
                </a:lnTo>
                <a:lnTo>
                  <a:pt x="1223094" y="4270391"/>
                </a:lnTo>
                <a:lnTo>
                  <a:pt x="1219126" y="4264835"/>
                </a:lnTo>
                <a:lnTo>
                  <a:pt x="1215554" y="4258486"/>
                </a:lnTo>
                <a:lnTo>
                  <a:pt x="1212776" y="4251343"/>
                </a:lnTo>
                <a:lnTo>
                  <a:pt x="1209601" y="4244200"/>
                </a:lnTo>
                <a:lnTo>
                  <a:pt x="1207220" y="4236660"/>
                </a:lnTo>
                <a:lnTo>
                  <a:pt x="1202855" y="4220389"/>
                </a:lnTo>
                <a:lnTo>
                  <a:pt x="1199283" y="4204516"/>
                </a:lnTo>
                <a:lnTo>
                  <a:pt x="1196902" y="4189833"/>
                </a:lnTo>
                <a:lnTo>
                  <a:pt x="1193331" y="4166022"/>
                </a:lnTo>
                <a:lnTo>
                  <a:pt x="1189759" y="4165229"/>
                </a:lnTo>
                <a:lnTo>
                  <a:pt x="1189362" y="4165229"/>
                </a:lnTo>
                <a:lnTo>
                  <a:pt x="1189362" y="4164832"/>
                </a:lnTo>
                <a:lnTo>
                  <a:pt x="1185790" y="4162848"/>
                </a:lnTo>
                <a:lnTo>
                  <a:pt x="1182219" y="4160466"/>
                </a:lnTo>
                <a:lnTo>
                  <a:pt x="1178647" y="4157689"/>
                </a:lnTo>
                <a:lnTo>
                  <a:pt x="1175472" y="4154514"/>
                </a:lnTo>
                <a:lnTo>
                  <a:pt x="1172297" y="4150942"/>
                </a:lnTo>
                <a:lnTo>
                  <a:pt x="1169123" y="4146577"/>
                </a:lnTo>
                <a:lnTo>
                  <a:pt x="1165948" y="4141418"/>
                </a:lnTo>
                <a:lnTo>
                  <a:pt x="1163170" y="4136259"/>
                </a:lnTo>
                <a:lnTo>
                  <a:pt x="1166742" y="4133481"/>
                </a:lnTo>
                <a:lnTo>
                  <a:pt x="1170710" y="4128719"/>
                </a:lnTo>
                <a:lnTo>
                  <a:pt x="1179044" y="4118798"/>
                </a:lnTo>
                <a:lnTo>
                  <a:pt x="1183409" y="4114433"/>
                </a:lnTo>
                <a:lnTo>
                  <a:pt x="1187775" y="4110862"/>
                </a:lnTo>
                <a:lnTo>
                  <a:pt x="1189362" y="4110465"/>
                </a:lnTo>
                <a:lnTo>
                  <a:pt x="1191346" y="4110068"/>
                </a:lnTo>
                <a:lnTo>
                  <a:pt x="1193331" y="4110068"/>
                </a:lnTo>
                <a:lnTo>
                  <a:pt x="1194918" y="4110862"/>
                </a:lnTo>
                <a:lnTo>
                  <a:pt x="1193727" y="4091813"/>
                </a:lnTo>
                <a:lnTo>
                  <a:pt x="1191743" y="4071178"/>
                </a:lnTo>
                <a:lnTo>
                  <a:pt x="1189362" y="4050145"/>
                </a:lnTo>
                <a:lnTo>
                  <a:pt x="1185394" y="4029509"/>
                </a:lnTo>
                <a:lnTo>
                  <a:pt x="1184600" y="4037049"/>
                </a:lnTo>
                <a:lnTo>
                  <a:pt x="1167535" y="4028716"/>
                </a:lnTo>
                <a:lnTo>
                  <a:pt x="1180631" y="4007683"/>
                </a:lnTo>
                <a:lnTo>
                  <a:pt x="1177060" y="3994984"/>
                </a:lnTo>
                <a:lnTo>
                  <a:pt x="1173091" y="3983476"/>
                </a:lnTo>
                <a:lnTo>
                  <a:pt x="1169123" y="3972761"/>
                </a:lnTo>
                <a:lnTo>
                  <a:pt x="1163964" y="3962840"/>
                </a:lnTo>
                <a:lnTo>
                  <a:pt x="1158805" y="3954110"/>
                </a:lnTo>
                <a:lnTo>
                  <a:pt x="1156424" y="3950538"/>
                </a:lnTo>
                <a:lnTo>
                  <a:pt x="1154042" y="3946967"/>
                </a:lnTo>
                <a:lnTo>
                  <a:pt x="1150868" y="3944189"/>
                </a:lnTo>
                <a:lnTo>
                  <a:pt x="1147693" y="3941411"/>
                </a:lnTo>
                <a:lnTo>
                  <a:pt x="1144915" y="3939427"/>
                </a:lnTo>
                <a:lnTo>
                  <a:pt x="1141740" y="3937839"/>
                </a:lnTo>
                <a:lnTo>
                  <a:pt x="1132613" y="4009667"/>
                </a:lnTo>
                <a:lnTo>
                  <a:pt x="1167535" y="4028716"/>
                </a:lnTo>
                <a:lnTo>
                  <a:pt x="1119517" y="4106099"/>
                </a:lnTo>
                <a:lnTo>
                  <a:pt x="1121501" y="4100544"/>
                </a:lnTo>
                <a:lnTo>
                  <a:pt x="1123088" y="4094194"/>
                </a:lnTo>
                <a:lnTo>
                  <a:pt x="1124676" y="4087845"/>
                </a:lnTo>
                <a:lnTo>
                  <a:pt x="1125469" y="4081099"/>
                </a:lnTo>
                <a:lnTo>
                  <a:pt x="1126263" y="4068003"/>
                </a:lnTo>
                <a:lnTo>
                  <a:pt x="1126263" y="4054510"/>
                </a:lnTo>
                <a:lnTo>
                  <a:pt x="1125073" y="4041018"/>
                </a:lnTo>
                <a:lnTo>
                  <a:pt x="1123882" y="4027922"/>
                </a:lnTo>
                <a:lnTo>
                  <a:pt x="1123088" y="4016017"/>
                </a:lnTo>
                <a:lnTo>
                  <a:pt x="1122691" y="4004112"/>
                </a:lnTo>
                <a:lnTo>
                  <a:pt x="1123485" y="4004905"/>
                </a:lnTo>
                <a:lnTo>
                  <a:pt x="1114754" y="3961253"/>
                </a:lnTo>
                <a:lnTo>
                  <a:pt x="1110786" y="3961253"/>
                </a:lnTo>
                <a:lnTo>
                  <a:pt x="1106817" y="3962840"/>
                </a:lnTo>
                <a:lnTo>
                  <a:pt x="1103642" y="3964825"/>
                </a:lnTo>
                <a:lnTo>
                  <a:pt x="1101262" y="3967206"/>
                </a:lnTo>
                <a:lnTo>
                  <a:pt x="1098880" y="3970380"/>
                </a:lnTo>
                <a:lnTo>
                  <a:pt x="1097293" y="3973952"/>
                </a:lnTo>
                <a:lnTo>
                  <a:pt x="1096103" y="3978317"/>
                </a:lnTo>
                <a:lnTo>
                  <a:pt x="1095309" y="3983079"/>
                </a:lnTo>
                <a:lnTo>
                  <a:pt x="1094515" y="3988238"/>
                </a:lnTo>
                <a:lnTo>
                  <a:pt x="1094515" y="3993794"/>
                </a:lnTo>
                <a:lnTo>
                  <a:pt x="1095309" y="4005699"/>
                </a:lnTo>
                <a:lnTo>
                  <a:pt x="1096103" y="4018001"/>
                </a:lnTo>
                <a:lnTo>
                  <a:pt x="1097690" y="4031097"/>
                </a:lnTo>
                <a:lnTo>
                  <a:pt x="1099277" y="4044192"/>
                </a:lnTo>
                <a:lnTo>
                  <a:pt x="1100468" y="4056891"/>
                </a:lnTo>
                <a:lnTo>
                  <a:pt x="1100865" y="4068400"/>
                </a:lnTo>
                <a:lnTo>
                  <a:pt x="1100468" y="4073955"/>
                </a:lnTo>
                <a:lnTo>
                  <a:pt x="1099674" y="4079114"/>
                </a:lnTo>
                <a:lnTo>
                  <a:pt x="1099277" y="4084273"/>
                </a:lnTo>
                <a:lnTo>
                  <a:pt x="1097690" y="4088242"/>
                </a:lnTo>
                <a:lnTo>
                  <a:pt x="1096103" y="4092210"/>
                </a:lnTo>
                <a:lnTo>
                  <a:pt x="1094118" y="4095385"/>
                </a:lnTo>
                <a:lnTo>
                  <a:pt x="1091737" y="4097766"/>
                </a:lnTo>
                <a:lnTo>
                  <a:pt x="1088166" y="4099750"/>
                </a:lnTo>
                <a:lnTo>
                  <a:pt x="1084594" y="4100941"/>
                </a:lnTo>
                <a:lnTo>
                  <a:pt x="1080229" y="4101337"/>
                </a:lnTo>
                <a:lnTo>
                  <a:pt x="1077054" y="4078321"/>
                </a:lnTo>
                <a:lnTo>
                  <a:pt x="1075070" y="4067606"/>
                </a:lnTo>
                <a:lnTo>
                  <a:pt x="1073085" y="4057288"/>
                </a:lnTo>
                <a:lnTo>
                  <a:pt x="1070307" y="4048161"/>
                </a:lnTo>
                <a:lnTo>
                  <a:pt x="1067926" y="4039827"/>
                </a:lnTo>
                <a:lnTo>
                  <a:pt x="1065545" y="4031097"/>
                </a:lnTo>
                <a:lnTo>
                  <a:pt x="1062370" y="4023557"/>
                </a:lnTo>
                <a:lnTo>
                  <a:pt x="1059989" y="4016414"/>
                </a:lnTo>
                <a:lnTo>
                  <a:pt x="1056418" y="4009667"/>
                </a:lnTo>
                <a:lnTo>
                  <a:pt x="1053243" y="4003715"/>
                </a:lnTo>
                <a:lnTo>
                  <a:pt x="1049671" y="3998159"/>
                </a:lnTo>
                <a:lnTo>
                  <a:pt x="1046100" y="3993000"/>
                </a:lnTo>
                <a:lnTo>
                  <a:pt x="1042528" y="3988238"/>
                </a:lnTo>
                <a:lnTo>
                  <a:pt x="1038956" y="3983476"/>
                </a:lnTo>
                <a:lnTo>
                  <a:pt x="1034988" y="3979904"/>
                </a:lnTo>
                <a:lnTo>
                  <a:pt x="1021495" y="4009667"/>
                </a:lnTo>
                <a:lnTo>
                  <a:pt x="1014749" y="4023954"/>
                </a:lnTo>
                <a:lnTo>
                  <a:pt x="1008796" y="4038240"/>
                </a:lnTo>
                <a:lnTo>
                  <a:pt x="1012367" y="4029113"/>
                </a:lnTo>
                <a:lnTo>
                  <a:pt x="1015145" y="4020382"/>
                </a:lnTo>
                <a:lnTo>
                  <a:pt x="1020304" y="4003715"/>
                </a:lnTo>
                <a:lnTo>
                  <a:pt x="1023876" y="3987444"/>
                </a:lnTo>
                <a:lnTo>
                  <a:pt x="1026257" y="3972365"/>
                </a:lnTo>
                <a:lnTo>
                  <a:pt x="1019511" y="3967999"/>
                </a:lnTo>
                <a:lnTo>
                  <a:pt x="1012764" y="3964428"/>
                </a:lnTo>
                <a:lnTo>
                  <a:pt x="1005621" y="3961253"/>
                </a:lnTo>
                <a:lnTo>
                  <a:pt x="998081" y="3958872"/>
                </a:lnTo>
                <a:lnTo>
                  <a:pt x="990938" y="3956888"/>
                </a:lnTo>
                <a:lnTo>
                  <a:pt x="983397" y="3955300"/>
                </a:lnTo>
                <a:lnTo>
                  <a:pt x="975857" y="3954110"/>
                </a:lnTo>
                <a:lnTo>
                  <a:pt x="967920" y="3953316"/>
                </a:lnTo>
                <a:lnTo>
                  <a:pt x="952046" y="3952126"/>
                </a:lnTo>
                <a:lnTo>
                  <a:pt x="936172" y="3951332"/>
                </a:lnTo>
                <a:lnTo>
                  <a:pt x="920695" y="3950142"/>
                </a:lnTo>
                <a:lnTo>
                  <a:pt x="913155" y="3948951"/>
                </a:lnTo>
                <a:lnTo>
                  <a:pt x="905615" y="3948157"/>
                </a:lnTo>
                <a:lnTo>
                  <a:pt x="879026" y="3993794"/>
                </a:lnTo>
                <a:lnTo>
                  <a:pt x="878629" y="4003318"/>
                </a:lnTo>
                <a:lnTo>
                  <a:pt x="877042" y="4014033"/>
                </a:lnTo>
                <a:lnTo>
                  <a:pt x="875455" y="4025938"/>
                </a:lnTo>
                <a:lnTo>
                  <a:pt x="873073" y="4039034"/>
                </a:lnTo>
                <a:lnTo>
                  <a:pt x="868708" y="4029509"/>
                </a:lnTo>
                <a:lnTo>
                  <a:pt x="863946" y="4019985"/>
                </a:lnTo>
                <a:lnTo>
                  <a:pt x="827436" y="4083876"/>
                </a:lnTo>
                <a:lnTo>
                  <a:pt x="861565" y="4014033"/>
                </a:lnTo>
                <a:lnTo>
                  <a:pt x="857596" y="4005302"/>
                </a:lnTo>
                <a:lnTo>
                  <a:pt x="853231" y="3996572"/>
                </a:lnTo>
                <a:lnTo>
                  <a:pt x="849263" y="3988635"/>
                </a:lnTo>
                <a:lnTo>
                  <a:pt x="844103" y="3981095"/>
                </a:lnTo>
                <a:lnTo>
                  <a:pt x="838548" y="3973952"/>
                </a:lnTo>
                <a:lnTo>
                  <a:pt x="835770" y="3970380"/>
                </a:lnTo>
                <a:lnTo>
                  <a:pt x="832198" y="3967206"/>
                </a:lnTo>
                <a:lnTo>
                  <a:pt x="828627" y="3964428"/>
                </a:lnTo>
                <a:lnTo>
                  <a:pt x="825055" y="3961650"/>
                </a:lnTo>
                <a:lnTo>
                  <a:pt x="821086" y="3959269"/>
                </a:lnTo>
                <a:lnTo>
                  <a:pt x="816324" y="3957285"/>
                </a:lnTo>
                <a:lnTo>
                  <a:pt x="829023" y="4077527"/>
                </a:lnTo>
                <a:lnTo>
                  <a:pt x="815927" y="4072765"/>
                </a:lnTo>
                <a:lnTo>
                  <a:pt x="803625" y="4067209"/>
                </a:lnTo>
                <a:lnTo>
                  <a:pt x="780211" y="4055701"/>
                </a:lnTo>
                <a:lnTo>
                  <a:pt x="757591" y="4044192"/>
                </a:lnTo>
                <a:lnTo>
                  <a:pt x="736954" y="4032287"/>
                </a:lnTo>
                <a:lnTo>
                  <a:pt x="717112" y="4020382"/>
                </a:lnTo>
                <a:lnTo>
                  <a:pt x="698063" y="4008874"/>
                </a:lnTo>
                <a:lnTo>
                  <a:pt x="662347" y="3986651"/>
                </a:lnTo>
                <a:lnTo>
                  <a:pt x="644489" y="3976333"/>
                </a:lnTo>
                <a:lnTo>
                  <a:pt x="627424" y="3967206"/>
                </a:lnTo>
                <a:lnTo>
                  <a:pt x="609963" y="3959666"/>
                </a:lnTo>
                <a:lnTo>
                  <a:pt x="601629" y="3956094"/>
                </a:lnTo>
                <a:lnTo>
                  <a:pt x="592501" y="3952523"/>
                </a:lnTo>
                <a:lnTo>
                  <a:pt x="583771" y="3950142"/>
                </a:lnTo>
                <a:lnTo>
                  <a:pt x="574643" y="3947760"/>
                </a:lnTo>
                <a:lnTo>
                  <a:pt x="565516" y="3945379"/>
                </a:lnTo>
                <a:lnTo>
                  <a:pt x="556388" y="3944189"/>
                </a:lnTo>
                <a:lnTo>
                  <a:pt x="546864" y="3942998"/>
                </a:lnTo>
                <a:lnTo>
                  <a:pt x="537339" y="3942602"/>
                </a:lnTo>
                <a:lnTo>
                  <a:pt x="527021" y="3942602"/>
                </a:lnTo>
                <a:lnTo>
                  <a:pt x="517100" y="3942602"/>
                </a:lnTo>
                <a:lnTo>
                  <a:pt x="504798" y="3951332"/>
                </a:lnTo>
                <a:lnTo>
                  <a:pt x="492099" y="3960856"/>
                </a:lnTo>
                <a:lnTo>
                  <a:pt x="466700" y="3979508"/>
                </a:lnTo>
                <a:lnTo>
                  <a:pt x="454398" y="3988635"/>
                </a:lnTo>
                <a:lnTo>
                  <a:pt x="442096" y="3996572"/>
                </a:lnTo>
                <a:lnTo>
                  <a:pt x="429793" y="4003715"/>
                </a:lnTo>
                <a:lnTo>
                  <a:pt x="424237" y="4006890"/>
                </a:lnTo>
                <a:lnTo>
                  <a:pt x="418285" y="4009271"/>
                </a:lnTo>
                <a:lnTo>
                  <a:pt x="434159" y="3902918"/>
                </a:lnTo>
                <a:lnTo>
                  <a:pt x="429793" y="3904505"/>
                </a:lnTo>
                <a:lnTo>
                  <a:pt x="425825" y="3906489"/>
                </a:lnTo>
                <a:lnTo>
                  <a:pt x="422253" y="3909267"/>
                </a:lnTo>
                <a:lnTo>
                  <a:pt x="418682" y="3912839"/>
                </a:lnTo>
                <a:lnTo>
                  <a:pt x="415110" y="3916807"/>
                </a:lnTo>
                <a:lnTo>
                  <a:pt x="411538" y="3921966"/>
                </a:lnTo>
                <a:lnTo>
                  <a:pt x="408760" y="3927522"/>
                </a:lnTo>
                <a:lnTo>
                  <a:pt x="405586" y="3933474"/>
                </a:lnTo>
                <a:lnTo>
                  <a:pt x="402808" y="3940617"/>
                </a:lnTo>
                <a:lnTo>
                  <a:pt x="399633" y="3948157"/>
                </a:lnTo>
                <a:lnTo>
                  <a:pt x="396855" y="3956888"/>
                </a:lnTo>
                <a:lnTo>
                  <a:pt x="394077" y="3965618"/>
                </a:lnTo>
                <a:lnTo>
                  <a:pt x="388918" y="3986651"/>
                </a:lnTo>
                <a:lnTo>
                  <a:pt x="383759" y="4009667"/>
                </a:lnTo>
                <a:lnTo>
                  <a:pt x="382568" y="3999746"/>
                </a:lnTo>
                <a:lnTo>
                  <a:pt x="381775" y="3990222"/>
                </a:lnTo>
                <a:lnTo>
                  <a:pt x="381775" y="3980301"/>
                </a:lnTo>
                <a:lnTo>
                  <a:pt x="382965" y="3971968"/>
                </a:lnTo>
                <a:lnTo>
                  <a:pt x="383759" y="3963237"/>
                </a:lnTo>
                <a:lnTo>
                  <a:pt x="385743" y="3955300"/>
                </a:lnTo>
                <a:lnTo>
                  <a:pt x="389315" y="3939030"/>
                </a:lnTo>
                <a:lnTo>
                  <a:pt x="392489" y="3923156"/>
                </a:lnTo>
                <a:lnTo>
                  <a:pt x="394077" y="3915616"/>
                </a:lnTo>
                <a:lnTo>
                  <a:pt x="394474" y="3907680"/>
                </a:lnTo>
                <a:lnTo>
                  <a:pt x="394077" y="3899346"/>
                </a:lnTo>
                <a:lnTo>
                  <a:pt x="393680" y="3891012"/>
                </a:lnTo>
                <a:lnTo>
                  <a:pt x="391299" y="3882282"/>
                </a:lnTo>
                <a:lnTo>
                  <a:pt x="388521" y="3873551"/>
                </a:lnTo>
                <a:lnTo>
                  <a:pt x="383759" y="3889028"/>
                </a:lnTo>
                <a:lnTo>
                  <a:pt x="379790" y="3902918"/>
                </a:lnTo>
                <a:lnTo>
                  <a:pt x="375425" y="3915616"/>
                </a:lnTo>
                <a:lnTo>
                  <a:pt x="371060" y="3927522"/>
                </a:lnTo>
                <a:lnTo>
                  <a:pt x="366694" y="3937443"/>
                </a:lnTo>
                <a:lnTo>
                  <a:pt x="362726" y="3946173"/>
                </a:lnTo>
                <a:lnTo>
                  <a:pt x="357964" y="3953713"/>
                </a:lnTo>
                <a:lnTo>
                  <a:pt x="353995" y="3960062"/>
                </a:lnTo>
                <a:lnTo>
                  <a:pt x="349630" y="3965221"/>
                </a:lnTo>
                <a:lnTo>
                  <a:pt x="345265" y="3969983"/>
                </a:lnTo>
                <a:lnTo>
                  <a:pt x="340899" y="3972761"/>
                </a:lnTo>
                <a:lnTo>
                  <a:pt x="336931" y="3975539"/>
                </a:lnTo>
                <a:lnTo>
                  <a:pt x="332169" y="3976333"/>
                </a:lnTo>
                <a:lnTo>
                  <a:pt x="327803" y="3977127"/>
                </a:lnTo>
                <a:lnTo>
                  <a:pt x="323835" y="3977127"/>
                </a:lnTo>
                <a:lnTo>
                  <a:pt x="319073" y="3975539"/>
                </a:lnTo>
                <a:lnTo>
                  <a:pt x="316294" y="3983476"/>
                </a:lnTo>
                <a:lnTo>
                  <a:pt x="317088" y="3974746"/>
                </a:lnTo>
                <a:lnTo>
                  <a:pt x="311533" y="3971968"/>
                </a:lnTo>
                <a:lnTo>
                  <a:pt x="305580" y="3967999"/>
                </a:lnTo>
                <a:lnTo>
                  <a:pt x="300024" y="3962840"/>
                </a:lnTo>
                <a:lnTo>
                  <a:pt x="294468" y="3957285"/>
                </a:lnTo>
                <a:lnTo>
                  <a:pt x="288912" y="3950538"/>
                </a:lnTo>
                <a:lnTo>
                  <a:pt x="283356" y="3942998"/>
                </a:lnTo>
                <a:lnTo>
                  <a:pt x="272244" y="3926728"/>
                </a:lnTo>
                <a:lnTo>
                  <a:pt x="261530" y="3909664"/>
                </a:lnTo>
                <a:lnTo>
                  <a:pt x="250815" y="3891409"/>
                </a:lnTo>
                <a:lnTo>
                  <a:pt x="240100" y="3874345"/>
                </a:lnTo>
                <a:lnTo>
                  <a:pt x="230179" y="3858075"/>
                </a:lnTo>
                <a:lnTo>
                  <a:pt x="225416" y="3850535"/>
                </a:lnTo>
                <a:lnTo>
                  <a:pt x="220654" y="3843788"/>
                </a:lnTo>
                <a:lnTo>
                  <a:pt x="215495" y="3837836"/>
                </a:lnTo>
                <a:lnTo>
                  <a:pt x="210733" y="3832677"/>
                </a:lnTo>
                <a:lnTo>
                  <a:pt x="206367" y="3828709"/>
                </a:lnTo>
                <a:lnTo>
                  <a:pt x="201605" y="3825534"/>
                </a:lnTo>
                <a:lnTo>
                  <a:pt x="197240" y="3823550"/>
                </a:lnTo>
                <a:lnTo>
                  <a:pt x="195256" y="3823550"/>
                </a:lnTo>
                <a:lnTo>
                  <a:pt x="193272" y="3823153"/>
                </a:lnTo>
                <a:lnTo>
                  <a:pt x="190494" y="3823550"/>
                </a:lnTo>
                <a:lnTo>
                  <a:pt x="188509" y="3823947"/>
                </a:lnTo>
                <a:lnTo>
                  <a:pt x="186525" y="3825137"/>
                </a:lnTo>
                <a:lnTo>
                  <a:pt x="184541" y="3826724"/>
                </a:lnTo>
                <a:lnTo>
                  <a:pt x="182557" y="3828312"/>
                </a:lnTo>
                <a:lnTo>
                  <a:pt x="180572" y="3830693"/>
                </a:lnTo>
                <a:lnTo>
                  <a:pt x="176604" y="3836249"/>
                </a:lnTo>
                <a:lnTo>
                  <a:pt x="173032" y="3843788"/>
                </a:lnTo>
                <a:lnTo>
                  <a:pt x="169461" y="3853313"/>
                </a:lnTo>
                <a:lnTo>
                  <a:pt x="165889" y="3865218"/>
                </a:lnTo>
                <a:lnTo>
                  <a:pt x="162317" y="3878710"/>
                </a:lnTo>
                <a:lnTo>
                  <a:pt x="162317" y="3855694"/>
                </a:lnTo>
                <a:lnTo>
                  <a:pt x="161921" y="3832677"/>
                </a:lnTo>
                <a:lnTo>
                  <a:pt x="160333" y="3810057"/>
                </a:lnTo>
                <a:lnTo>
                  <a:pt x="158349" y="3787834"/>
                </a:lnTo>
                <a:lnTo>
                  <a:pt x="156365" y="3764817"/>
                </a:lnTo>
                <a:lnTo>
                  <a:pt x="153190" y="3742594"/>
                </a:lnTo>
                <a:lnTo>
                  <a:pt x="150015" y="3720371"/>
                </a:lnTo>
                <a:lnTo>
                  <a:pt x="146443" y="3698148"/>
                </a:lnTo>
                <a:lnTo>
                  <a:pt x="138506" y="3654496"/>
                </a:lnTo>
                <a:lnTo>
                  <a:pt x="129776" y="3611240"/>
                </a:lnTo>
                <a:lnTo>
                  <a:pt x="111521" y="3525920"/>
                </a:lnTo>
                <a:lnTo>
                  <a:pt x="103584" y="3484649"/>
                </a:lnTo>
                <a:lnTo>
                  <a:pt x="96044" y="3444171"/>
                </a:lnTo>
                <a:lnTo>
                  <a:pt x="92472" y="3423932"/>
                </a:lnTo>
                <a:lnTo>
                  <a:pt x="89297" y="3403693"/>
                </a:lnTo>
                <a:lnTo>
                  <a:pt x="86916" y="3383851"/>
                </a:lnTo>
                <a:lnTo>
                  <a:pt x="84932" y="3364009"/>
                </a:lnTo>
                <a:lnTo>
                  <a:pt x="83344" y="3344564"/>
                </a:lnTo>
                <a:lnTo>
                  <a:pt x="82551" y="3325119"/>
                </a:lnTo>
                <a:lnTo>
                  <a:pt x="82551" y="3306071"/>
                </a:lnTo>
                <a:lnTo>
                  <a:pt x="82948" y="3286626"/>
                </a:lnTo>
                <a:lnTo>
                  <a:pt x="83741" y="3267974"/>
                </a:lnTo>
                <a:lnTo>
                  <a:pt x="85726" y="3249323"/>
                </a:lnTo>
                <a:lnTo>
                  <a:pt x="88504" y="3230671"/>
                </a:lnTo>
                <a:lnTo>
                  <a:pt x="92075" y="3212417"/>
                </a:lnTo>
                <a:lnTo>
                  <a:pt x="57152" y="3244164"/>
                </a:lnTo>
                <a:lnTo>
                  <a:pt x="58740" y="3225512"/>
                </a:lnTo>
                <a:lnTo>
                  <a:pt x="59533" y="3216782"/>
                </a:lnTo>
                <a:lnTo>
                  <a:pt x="61121" y="3209639"/>
                </a:lnTo>
                <a:lnTo>
                  <a:pt x="62708" y="3202893"/>
                </a:lnTo>
                <a:lnTo>
                  <a:pt x="64296" y="3196543"/>
                </a:lnTo>
                <a:lnTo>
                  <a:pt x="66280" y="3190987"/>
                </a:lnTo>
                <a:lnTo>
                  <a:pt x="68264" y="3185828"/>
                </a:lnTo>
                <a:lnTo>
                  <a:pt x="70645" y="3181463"/>
                </a:lnTo>
                <a:lnTo>
                  <a:pt x="73423" y="3177495"/>
                </a:lnTo>
                <a:lnTo>
                  <a:pt x="75804" y="3173923"/>
                </a:lnTo>
                <a:lnTo>
                  <a:pt x="78185" y="3170749"/>
                </a:lnTo>
                <a:lnTo>
                  <a:pt x="81360" y="3168367"/>
                </a:lnTo>
                <a:lnTo>
                  <a:pt x="84535" y="3165590"/>
                </a:lnTo>
                <a:lnTo>
                  <a:pt x="87313" y="3163605"/>
                </a:lnTo>
                <a:lnTo>
                  <a:pt x="90488" y="3162415"/>
                </a:lnTo>
                <a:lnTo>
                  <a:pt x="96837" y="3159637"/>
                </a:lnTo>
                <a:lnTo>
                  <a:pt x="103981" y="3157653"/>
                </a:lnTo>
                <a:lnTo>
                  <a:pt x="111124" y="3156462"/>
                </a:lnTo>
                <a:lnTo>
                  <a:pt x="118267" y="3155669"/>
                </a:lnTo>
                <a:lnTo>
                  <a:pt x="125410" y="3154081"/>
                </a:lnTo>
                <a:lnTo>
                  <a:pt x="132554" y="3153288"/>
                </a:lnTo>
                <a:lnTo>
                  <a:pt x="140094" y="3150907"/>
                </a:lnTo>
                <a:lnTo>
                  <a:pt x="146443" y="3148129"/>
                </a:lnTo>
                <a:lnTo>
                  <a:pt x="142078" y="3121937"/>
                </a:lnTo>
                <a:lnTo>
                  <a:pt x="136919" y="3095349"/>
                </a:lnTo>
                <a:lnTo>
                  <a:pt x="126204" y="3043363"/>
                </a:lnTo>
                <a:lnTo>
                  <a:pt x="115886" y="2992171"/>
                </a:lnTo>
                <a:lnTo>
                  <a:pt x="105171" y="2942169"/>
                </a:lnTo>
                <a:lnTo>
                  <a:pt x="95647" y="2966376"/>
                </a:lnTo>
                <a:lnTo>
                  <a:pt x="67867" y="2880262"/>
                </a:lnTo>
                <a:lnTo>
                  <a:pt x="101599" y="2922327"/>
                </a:lnTo>
                <a:lnTo>
                  <a:pt x="94853" y="2887802"/>
                </a:lnTo>
                <a:lnTo>
                  <a:pt x="90091" y="2854071"/>
                </a:lnTo>
                <a:lnTo>
                  <a:pt x="88107" y="2837403"/>
                </a:lnTo>
                <a:lnTo>
                  <a:pt x="85726" y="2820736"/>
                </a:lnTo>
                <a:lnTo>
                  <a:pt x="84535" y="2804069"/>
                </a:lnTo>
                <a:lnTo>
                  <a:pt x="83344" y="2787798"/>
                </a:lnTo>
                <a:lnTo>
                  <a:pt x="82551" y="2771528"/>
                </a:lnTo>
                <a:lnTo>
                  <a:pt x="82551" y="2755257"/>
                </a:lnTo>
                <a:lnTo>
                  <a:pt x="82551" y="2738987"/>
                </a:lnTo>
                <a:lnTo>
                  <a:pt x="83344" y="2723113"/>
                </a:lnTo>
                <a:lnTo>
                  <a:pt x="84535" y="2707240"/>
                </a:lnTo>
                <a:lnTo>
                  <a:pt x="86519" y="2691763"/>
                </a:lnTo>
                <a:lnTo>
                  <a:pt x="88900" y="2675890"/>
                </a:lnTo>
                <a:lnTo>
                  <a:pt x="92075" y="2660810"/>
                </a:lnTo>
                <a:lnTo>
                  <a:pt x="57152" y="2692160"/>
                </a:lnTo>
                <a:lnTo>
                  <a:pt x="57946" y="2677080"/>
                </a:lnTo>
                <a:lnTo>
                  <a:pt x="59930" y="2663191"/>
                </a:lnTo>
                <a:lnTo>
                  <a:pt x="62708" y="2651682"/>
                </a:lnTo>
                <a:lnTo>
                  <a:pt x="65089" y="2642158"/>
                </a:lnTo>
                <a:lnTo>
                  <a:pt x="68661" y="2633428"/>
                </a:lnTo>
                <a:lnTo>
                  <a:pt x="72629" y="2626681"/>
                </a:lnTo>
                <a:lnTo>
                  <a:pt x="76995" y="2620729"/>
                </a:lnTo>
                <a:lnTo>
                  <a:pt x="81360" y="2616760"/>
                </a:lnTo>
                <a:lnTo>
                  <a:pt x="85726" y="2612792"/>
                </a:lnTo>
                <a:lnTo>
                  <a:pt x="91281" y="2610014"/>
                </a:lnTo>
                <a:lnTo>
                  <a:pt x="96440" y="2608030"/>
                </a:lnTo>
                <a:lnTo>
                  <a:pt x="101996" y="2606443"/>
                </a:lnTo>
                <a:lnTo>
                  <a:pt x="107552" y="2605649"/>
                </a:lnTo>
                <a:lnTo>
                  <a:pt x="113902" y="2604458"/>
                </a:lnTo>
                <a:lnTo>
                  <a:pt x="125410" y="2602474"/>
                </a:lnTo>
                <a:lnTo>
                  <a:pt x="113902" y="2546917"/>
                </a:lnTo>
                <a:lnTo>
                  <a:pt x="102790" y="2492153"/>
                </a:lnTo>
                <a:lnTo>
                  <a:pt x="97631" y="2464771"/>
                </a:lnTo>
                <a:lnTo>
                  <a:pt x="92869" y="2438579"/>
                </a:lnTo>
                <a:lnTo>
                  <a:pt x="88900" y="2411594"/>
                </a:lnTo>
                <a:lnTo>
                  <a:pt x="85726" y="2385800"/>
                </a:lnTo>
                <a:lnTo>
                  <a:pt x="67867" y="2328655"/>
                </a:lnTo>
                <a:lnTo>
                  <a:pt x="83344" y="2348100"/>
                </a:lnTo>
                <a:lnTo>
                  <a:pt x="82551" y="2332226"/>
                </a:lnTo>
                <a:lnTo>
                  <a:pt x="82551" y="2316750"/>
                </a:lnTo>
                <a:lnTo>
                  <a:pt x="82948" y="2300876"/>
                </a:lnTo>
                <a:lnTo>
                  <a:pt x="83344" y="2285796"/>
                </a:lnTo>
                <a:lnTo>
                  <a:pt x="84932" y="2269923"/>
                </a:lnTo>
                <a:lnTo>
                  <a:pt x="86916" y="2254843"/>
                </a:lnTo>
                <a:lnTo>
                  <a:pt x="88900" y="2239763"/>
                </a:lnTo>
                <a:lnTo>
                  <a:pt x="92075" y="2225080"/>
                </a:lnTo>
                <a:lnTo>
                  <a:pt x="57152" y="2256430"/>
                </a:lnTo>
                <a:lnTo>
                  <a:pt x="58740" y="2237779"/>
                </a:lnTo>
                <a:lnTo>
                  <a:pt x="59533" y="2229445"/>
                </a:lnTo>
                <a:lnTo>
                  <a:pt x="61121" y="2221905"/>
                </a:lnTo>
                <a:lnTo>
                  <a:pt x="62708" y="2215556"/>
                </a:lnTo>
                <a:lnTo>
                  <a:pt x="64296" y="2209206"/>
                </a:lnTo>
                <a:lnTo>
                  <a:pt x="66280" y="2203254"/>
                </a:lnTo>
                <a:lnTo>
                  <a:pt x="68264" y="2198888"/>
                </a:lnTo>
                <a:lnTo>
                  <a:pt x="70645" y="2194126"/>
                </a:lnTo>
                <a:lnTo>
                  <a:pt x="73423" y="2190158"/>
                </a:lnTo>
                <a:lnTo>
                  <a:pt x="75804" y="2186586"/>
                </a:lnTo>
                <a:lnTo>
                  <a:pt x="78185" y="2183412"/>
                </a:lnTo>
                <a:lnTo>
                  <a:pt x="81360" y="2180634"/>
                </a:lnTo>
                <a:lnTo>
                  <a:pt x="84535" y="2178650"/>
                </a:lnTo>
                <a:lnTo>
                  <a:pt x="87313" y="2176268"/>
                </a:lnTo>
                <a:lnTo>
                  <a:pt x="90488" y="2175078"/>
                </a:lnTo>
                <a:lnTo>
                  <a:pt x="96837" y="2172300"/>
                </a:lnTo>
                <a:lnTo>
                  <a:pt x="103981" y="2170316"/>
                </a:lnTo>
                <a:lnTo>
                  <a:pt x="111124" y="2168729"/>
                </a:lnTo>
                <a:lnTo>
                  <a:pt x="118267" y="2167935"/>
                </a:lnTo>
                <a:lnTo>
                  <a:pt x="125410" y="2166744"/>
                </a:lnTo>
                <a:lnTo>
                  <a:pt x="132554" y="2165951"/>
                </a:lnTo>
                <a:lnTo>
                  <a:pt x="140094" y="2163966"/>
                </a:lnTo>
                <a:lnTo>
                  <a:pt x="146443" y="2160792"/>
                </a:lnTo>
                <a:lnTo>
                  <a:pt x="142078" y="2134600"/>
                </a:lnTo>
                <a:lnTo>
                  <a:pt x="136919" y="2108012"/>
                </a:lnTo>
                <a:lnTo>
                  <a:pt x="126204" y="2056026"/>
                </a:lnTo>
                <a:lnTo>
                  <a:pt x="115886" y="2004833"/>
                </a:lnTo>
                <a:lnTo>
                  <a:pt x="105171" y="1954435"/>
                </a:lnTo>
                <a:lnTo>
                  <a:pt x="95647" y="1979039"/>
                </a:lnTo>
                <a:lnTo>
                  <a:pt x="67867" y="1892925"/>
                </a:lnTo>
                <a:lnTo>
                  <a:pt x="101599" y="1934990"/>
                </a:lnTo>
                <a:lnTo>
                  <a:pt x="94853" y="1900861"/>
                </a:lnTo>
                <a:lnTo>
                  <a:pt x="90091" y="1866733"/>
                </a:lnTo>
                <a:lnTo>
                  <a:pt x="88107" y="1850066"/>
                </a:lnTo>
                <a:lnTo>
                  <a:pt x="85726" y="1833399"/>
                </a:lnTo>
                <a:lnTo>
                  <a:pt x="84535" y="1816732"/>
                </a:lnTo>
                <a:lnTo>
                  <a:pt x="83344" y="1800461"/>
                </a:lnTo>
                <a:lnTo>
                  <a:pt x="82551" y="1783794"/>
                </a:lnTo>
                <a:lnTo>
                  <a:pt x="82551" y="1767523"/>
                </a:lnTo>
                <a:lnTo>
                  <a:pt x="82551" y="1752047"/>
                </a:lnTo>
                <a:lnTo>
                  <a:pt x="83344" y="1735776"/>
                </a:lnTo>
                <a:lnTo>
                  <a:pt x="84535" y="1719903"/>
                </a:lnTo>
                <a:lnTo>
                  <a:pt x="86519" y="1704426"/>
                </a:lnTo>
                <a:lnTo>
                  <a:pt x="88900" y="1688552"/>
                </a:lnTo>
                <a:lnTo>
                  <a:pt x="92075" y="1673076"/>
                </a:lnTo>
                <a:lnTo>
                  <a:pt x="57152" y="1704823"/>
                </a:lnTo>
                <a:lnTo>
                  <a:pt x="57946" y="1691330"/>
                </a:lnTo>
                <a:lnTo>
                  <a:pt x="59533" y="1679425"/>
                </a:lnTo>
                <a:lnTo>
                  <a:pt x="61518" y="1669107"/>
                </a:lnTo>
                <a:lnTo>
                  <a:pt x="63502" y="1659980"/>
                </a:lnTo>
                <a:lnTo>
                  <a:pt x="66280" y="1651646"/>
                </a:lnTo>
                <a:lnTo>
                  <a:pt x="69058" y="1644503"/>
                </a:lnTo>
                <a:lnTo>
                  <a:pt x="72629" y="1638947"/>
                </a:lnTo>
                <a:lnTo>
                  <a:pt x="76201" y="1634185"/>
                </a:lnTo>
                <a:lnTo>
                  <a:pt x="80170" y="1629820"/>
                </a:lnTo>
                <a:lnTo>
                  <a:pt x="84535" y="1627042"/>
                </a:lnTo>
                <a:lnTo>
                  <a:pt x="88900" y="1623867"/>
                </a:lnTo>
                <a:lnTo>
                  <a:pt x="93663" y="1621883"/>
                </a:lnTo>
                <a:lnTo>
                  <a:pt x="98028" y="1620296"/>
                </a:lnTo>
                <a:lnTo>
                  <a:pt x="102790" y="1619502"/>
                </a:lnTo>
                <a:lnTo>
                  <a:pt x="112711" y="1617121"/>
                </a:lnTo>
                <a:lnTo>
                  <a:pt x="106759" y="1587358"/>
                </a:lnTo>
                <a:lnTo>
                  <a:pt x="100409" y="1557992"/>
                </a:lnTo>
                <a:lnTo>
                  <a:pt x="95647" y="1528626"/>
                </a:lnTo>
                <a:lnTo>
                  <a:pt x="90885" y="1500054"/>
                </a:lnTo>
                <a:lnTo>
                  <a:pt x="87313" y="1471481"/>
                </a:lnTo>
                <a:lnTo>
                  <a:pt x="84535" y="1443305"/>
                </a:lnTo>
                <a:lnTo>
                  <a:pt x="82948" y="1415527"/>
                </a:lnTo>
                <a:lnTo>
                  <a:pt x="82948" y="1401637"/>
                </a:lnTo>
                <a:lnTo>
                  <a:pt x="82551" y="1388145"/>
                </a:lnTo>
                <a:lnTo>
                  <a:pt x="67867" y="1341318"/>
                </a:lnTo>
                <a:lnTo>
                  <a:pt x="83741" y="1361160"/>
                </a:lnTo>
                <a:lnTo>
                  <a:pt x="84932" y="1345683"/>
                </a:lnTo>
                <a:lnTo>
                  <a:pt x="86916" y="1329809"/>
                </a:lnTo>
                <a:lnTo>
                  <a:pt x="88900" y="1314729"/>
                </a:lnTo>
                <a:lnTo>
                  <a:pt x="92075" y="1298856"/>
                </a:lnTo>
                <a:lnTo>
                  <a:pt x="57152" y="1331000"/>
                </a:lnTo>
                <a:lnTo>
                  <a:pt x="58740" y="1312348"/>
                </a:lnTo>
                <a:lnTo>
                  <a:pt x="59533" y="1304015"/>
                </a:lnTo>
                <a:lnTo>
                  <a:pt x="61121" y="1296475"/>
                </a:lnTo>
                <a:lnTo>
                  <a:pt x="62708" y="1289332"/>
                </a:lnTo>
                <a:lnTo>
                  <a:pt x="64296" y="1283379"/>
                </a:lnTo>
                <a:lnTo>
                  <a:pt x="66280" y="1277823"/>
                </a:lnTo>
                <a:lnTo>
                  <a:pt x="68264" y="1272664"/>
                </a:lnTo>
                <a:lnTo>
                  <a:pt x="70645" y="1268299"/>
                </a:lnTo>
                <a:lnTo>
                  <a:pt x="73423" y="1263934"/>
                </a:lnTo>
                <a:lnTo>
                  <a:pt x="75804" y="1260362"/>
                </a:lnTo>
                <a:lnTo>
                  <a:pt x="78185" y="1257585"/>
                </a:lnTo>
                <a:lnTo>
                  <a:pt x="81360" y="1254807"/>
                </a:lnTo>
                <a:lnTo>
                  <a:pt x="84535" y="1252426"/>
                </a:lnTo>
                <a:lnTo>
                  <a:pt x="87313" y="1250838"/>
                </a:lnTo>
                <a:lnTo>
                  <a:pt x="90488" y="1248854"/>
                </a:lnTo>
                <a:lnTo>
                  <a:pt x="96837" y="1246473"/>
                </a:lnTo>
                <a:lnTo>
                  <a:pt x="103981" y="1244489"/>
                </a:lnTo>
                <a:lnTo>
                  <a:pt x="111124" y="1243298"/>
                </a:lnTo>
                <a:lnTo>
                  <a:pt x="118267" y="1242505"/>
                </a:lnTo>
                <a:lnTo>
                  <a:pt x="125410" y="1241314"/>
                </a:lnTo>
                <a:lnTo>
                  <a:pt x="132554" y="1239727"/>
                </a:lnTo>
                <a:lnTo>
                  <a:pt x="140094" y="1237743"/>
                </a:lnTo>
                <a:lnTo>
                  <a:pt x="146443" y="1235361"/>
                </a:lnTo>
                <a:lnTo>
                  <a:pt x="142078" y="1208376"/>
                </a:lnTo>
                <a:lnTo>
                  <a:pt x="136919" y="1182185"/>
                </a:lnTo>
                <a:lnTo>
                  <a:pt x="126204" y="1130596"/>
                </a:lnTo>
                <a:lnTo>
                  <a:pt x="115886" y="1079007"/>
                </a:lnTo>
                <a:lnTo>
                  <a:pt x="105171" y="1028608"/>
                </a:lnTo>
                <a:lnTo>
                  <a:pt x="95647" y="1053212"/>
                </a:lnTo>
                <a:lnTo>
                  <a:pt x="67867" y="967495"/>
                </a:lnTo>
                <a:lnTo>
                  <a:pt x="101599" y="1009560"/>
                </a:lnTo>
                <a:lnTo>
                  <a:pt x="94853" y="975035"/>
                </a:lnTo>
                <a:lnTo>
                  <a:pt x="90091" y="941303"/>
                </a:lnTo>
                <a:lnTo>
                  <a:pt x="88107" y="923843"/>
                </a:lnTo>
                <a:lnTo>
                  <a:pt x="85726" y="907176"/>
                </a:lnTo>
                <a:lnTo>
                  <a:pt x="84535" y="891302"/>
                </a:lnTo>
                <a:lnTo>
                  <a:pt x="83344" y="874238"/>
                </a:lnTo>
                <a:lnTo>
                  <a:pt x="82551" y="858364"/>
                </a:lnTo>
                <a:lnTo>
                  <a:pt x="82551" y="842094"/>
                </a:lnTo>
                <a:lnTo>
                  <a:pt x="82551" y="825823"/>
                </a:lnTo>
                <a:lnTo>
                  <a:pt x="83344" y="810347"/>
                </a:lnTo>
                <a:lnTo>
                  <a:pt x="84535" y="794076"/>
                </a:lnTo>
                <a:lnTo>
                  <a:pt x="86519" y="778202"/>
                </a:lnTo>
                <a:lnTo>
                  <a:pt x="88900" y="762726"/>
                </a:lnTo>
                <a:lnTo>
                  <a:pt x="92075" y="747249"/>
                </a:lnTo>
                <a:lnTo>
                  <a:pt x="57152" y="778600"/>
                </a:lnTo>
                <a:lnTo>
                  <a:pt x="57946" y="764710"/>
                </a:lnTo>
                <a:lnTo>
                  <a:pt x="59533" y="752011"/>
                </a:lnTo>
                <a:lnTo>
                  <a:pt x="61518" y="740900"/>
                </a:lnTo>
                <a:lnTo>
                  <a:pt x="64692" y="731376"/>
                </a:lnTo>
                <a:lnTo>
                  <a:pt x="67074" y="723042"/>
                </a:lnTo>
                <a:lnTo>
                  <a:pt x="70645" y="716693"/>
                </a:lnTo>
                <a:lnTo>
                  <a:pt x="74614" y="710343"/>
                </a:lnTo>
                <a:lnTo>
                  <a:pt x="78979" y="705978"/>
                </a:lnTo>
                <a:lnTo>
                  <a:pt x="82948" y="702009"/>
                </a:lnTo>
                <a:lnTo>
                  <a:pt x="87313" y="698835"/>
                </a:lnTo>
                <a:lnTo>
                  <a:pt x="92472" y="696454"/>
                </a:lnTo>
                <a:lnTo>
                  <a:pt x="97631" y="694866"/>
                </a:lnTo>
                <a:lnTo>
                  <a:pt x="102790" y="693279"/>
                </a:lnTo>
                <a:lnTo>
                  <a:pt x="107552" y="692088"/>
                </a:lnTo>
                <a:lnTo>
                  <a:pt x="118664" y="690898"/>
                </a:lnTo>
                <a:lnTo>
                  <a:pt x="129379" y="688914"/>
                </a:lnTo>
                <a:lnTo>
                  <a:pt x="134935" y="687723"/>
                </a:lnTo>
                <a:lnTo>
                  <a:pt x="140491" y="686136"/>
                </a:lnTo>
                <a:lnTo>
                  <a:pt x="145650" y="684151"/>
                </a:lnTo>
                <a:lnTo>
                  <a:pt x="150809" y="681771"/>
                </a:lnTo>
                <a:lnTo>
                  <a:pt x="155571" y="678199"/>
                </a:lnTo>
                <a:lnTo>
                  <a:pt x="160333" y="674231"/>
                </a:lnTo>
                <a:lnTo>
                  <a:pt x="164699" y="669072"/>
                </a:lnTo>
                <a:lnTo>
                  <a:pt x="169064" y="662325"/>
                </a:lnTo>
                <a:lnTo>
                  <a:pt x="173032" y="655182"/>
                </a:lnTo>
                <a:lnTo>
                  <a:pt x="176604" y="646055"/>
                </a:lnTo>
                <a:lnTo>
                  <a:pt x="180176" y="636134"/>
                </a:lnTo>
                <a:lnTo>
                  <a:pt x="182557" y="624626"/>
                </a:lnTo>
                <a:lnTo>
                  <a:pt x="184938" y="611133"/>
                </a:lnTo>
                <a:lnTo>
                  <a:pt x="186922" y="596053"/>
                </a:lnTo>
                <a:lnTo>
                  <a:pt x="302405" y="757964"/>
                </a:lnTo>
                <a:lnTo>
                  <a:pt x="302008" y="746059"/>
                </a:lnTo>
                <a:lnTo>
                  <a:pt x="301611" y="733756"/>
                </a:lnTo>
                <a:lnTo>
                  <a:pt x="302405" y="707962"/>
                </a:lnTo>
                <a:lnTo>
                  <a:pt x="304786" y="656373"/>
                </a:lnTo>
                <a:lnTo>
                  <a:pt x="305580" y="632562"/>
                </a:lnTo>
                <a:lnTo>
                  <a:pt x="305580" y="621848"/>
                </a:lnTo>
                <a:lnTo>
                  <a:pt x="304786" y="612324"/>
                </a:lnTo>
                <a:lnTo>
                  <a:pt x="303992" y="603593"/>
                </a:lnTo>
                <a:lnTo>
                  <a:pt x="302008" y="596053"/>
                </a:lnTo>
                <a:lnTo>
                  <a:pt x="300024" y="590101"/>
                </a:lnTo>
                <a:lnTo>
                  <a:pt x="298437" y="587323"/>
                </a:lnTo>
                <a:lnTo>
                  <a:pt x="296849" y="585338"/>
                </a:lnTo>
                <a:lnTo>
                  <a:pt x="307167" y="583354"/>
                </a:lnTo>
                <a:lnTo>
                  <a:pt x="311533" y="581767"/>
                </a:lnTo>
                <a:lnTo>
                  <a:pt x="316294" y="579783"/>
                </a:lnTo>
                <a:lnTo>
                  <a:pt x="320263" y="577402"/>
                </a:lnTo>
                <a:lnTo>
                  <a:pt x="323835" y="573830"/>
                </a:lnTo>
                <a:lnTo>
                  <a:pt x="326216" y="570259"/>
                </a:lnTo>
                <a:lnTo>
                  <a:pt x="328597" y="565099"/>
                </a:lnTo>
                <a:lnTo>
                  <a:pt x="329787" y="559544"/>
                </a:lnTo>
                <a:lnTo>
                  <a:pt x="330581" y="553195"/>
                </a:lnTo>
                <a:lnTo>
                  <a:pt x="330184" y="544861"/>
                </a:lnTo>
                <a:lnTo>
                  <a:pt x="328597" y="535733"/>
                </a:lnTo>
                <a:lnTo>
                  <a:pt x="326216" y="525813"/>
                </a:lnTo>
                <a:lnTo>
                  <a:pt x="322644" y="513510"/>
                </a:lnTo>
                <a:lnTo>
                  <a:pt x="317485" y="500415"/>
                </a:lnTo>
                <a:lnTo>
                  <a:pt x="311135" y="485335"/>
                </a:lnTo>
                <a:lnTo>
                  <a:pt x="324231" y="503193"/>
                </a:lnTo>
                <a:lnTo>
                  <a:pt x="336931" y="519860"/>
                </a:lnTo>
                <a:lnTo>
                  <a:pt x="350027" y="534940"/>
                </a:lnTo>
                <a:lnTo>
                  <a:pt x="362726" y="549623"/>
                </a:lnTo>
                <a:lnTo>
                  <a:pt x="375822" y="562719"/>
                </a:lnTo>
                <a:lnTo>
                  <a:pt x="388521" y="575418"/>
                </a:lnTo>
                <a:lnTo>
                  <a:pt x="401617" y="586529"/>
                </a:lnTo>
                <a:lnTo>
                  <a:pt x="414316" y="597244"/>
                </a:lnTo>
                <a:lnTo>
                  <a:pt x="427015" y="606768"/>
                </a:lnTo>
                <a:lnTo>
                  <a:pt x="440111" y="615499"/>
                </a:lnTo>
                <a:lnTo>
                  <a:pt x="452810" y="623038"/>
                </a:lnTo>
                <a:lnTo>
                  <a:pt x="465907" y="630182"/>
                </a:lnTo>
                <a:lnTo>
                  <a:pt x="478606" y="636134"/>
                </a:lnTo>
                <a:lnTo>
                  <a:pt x="491305" y="641690"/>
                </a:lnTo>
                <a:lnTo>
                  <a:pt x="504401" y="646055"/>
                </a:lnTo>
                <a:lnTo>
                  <a:pt x="517100" y="650420"/>
                </a:lnTo>
                <a:lnTo>
                  <a:pt x="529402" y="653992"/>
                </a:lnTo>
                <a:lnTo>
                  <a:pt x="542895" y="656769"/>
                </a:lnTo>
                <a:lnTo>
                  <a:pt x="555595" y="658754"/>
                </a:lnTo>
                <a:lnTo>
                  <a:pt x="567897" y="660341"/>
                </a:lnTo>
                <a:lnTo>
                  <a:pt x="580596" y="661532"/>
                </a:lnTo>
                <a:lnTo>
                  <a:pt x="593692" y="662325"/>
                </a:lnTo>
                <a:lnTo>
                  <a:pt x="606391" y="662325"/>
                </a:lnTo>
                <a:lnTo>
                  <a:pt x="619090" y="662325"/>
                </a:lnTo>
                <a:lnTo>
                  <a:pt x="631789" y="661532"/>
                </a:lnTo>
                <a:lnTo>
                  <a:pt x="644885" y="660341"/>
                </a:lnTo>
                <a:lnTo>
                  <a:pt x="657585" y="659548"/>
                </a:lnTo>
                <a:lnTo>
                  <a:pt x="670284" y="657166"/>
                </a:lnTo>
                <a:lnTo>
                  <a:pt x="695682" y="653198"/>
                </a:lnTo>
                <a:lnTo>
                  <a:pt x="721477" y="648833"/>
                </a:lnTo>
                <a:lnTo>
                  <a:pt x="746479" y="643277"/>
                </a:lnTo>
                <a:lnTo>
                  <a:pt x="771877" y="637721"/>
                </a:lnTo>
                <a:lnTo>
                  <a:pt x="797275" y="632166"/>
                </a:lnTo>
                <a:lnTo>
                  <a:pt x="823071" y="627007"/>
                </a:lnTo>
                <a:lnTo>
                  <a:pt x="848469" y="621848"/>
                </a:lnTo>
                <a:lnTo>
                  <a:pt x="873471" y="617879"/>
                </a:lnTo>
                <a:lnTo>
                  <a:pt x="898869" y="614704"/>
                </a:lnTo>
                <a:lnTo>
                  <a:pt x="911568" y="613514"/>
                </a:lnTo>
                <a:lnTo>
                  <a:pt x="924267" y="612720"/>
                </a:lnTo>
                <a:lnTo>
                  <a:pt x="936966" y="612324"/>
                </a:lnTo>
                <a:lnTo>
                  <a:pt x="948872" y="612324"/>
                </a:lnTo>
                <a:lnTo>
                  <a:pt x="961571" y="612720"/>
                </a:lnTo>
                <a:lnTo>
                  <a:pt x="974270" y="613911"/>
                </a:lnTo>
                <a:lnTo>
                  <a:pt x="986969" y="615499"/>
                </a:lnTo>
                <a:lnTo>
                  <a:pt x="999668" y="617483"/>
                </a:lnTo>
                <a:lnTo>
                  <a:pt x="1012367" y="620260"/>
                </a:lnTo>
                <a:lnTo>
                  <a:pt x="1025067" y="623435"/>
                </a:lnTo>
                <a:lnTo>
                  <a:pt x="1037369" y="627403"/>
                </a:lnTo>
                <a:lnTo>
                  <a:pt x="1049671" y="632166"/>
                </a:lnTo>
                <a:lnTo>
                  <a:pt x="1062370" y="636927"/>
                </a:lnTo>
                <a:lnTo>
                  <a:pt x="1075070" y="643277"/>
                </a:lnTo>
                <a:lnTo>
                  <a:pt x="1087769" y="649626"/>
                </a:lnTo>
                <a:lnTo>
                  <a:pt x="1100468" y="657166"/>
                </a:lnTo>
                <a:lnTo>
                  <a:pt x="1112373" y="665897"/>
                </a:lnTo>
                <a:lnTo>
                  <a:pt x="1125073" y="675024"/>
                </a:lnTo>
                <a:lnTo>
                  <a:pt x="1128247" y="671849"/>
                </a:lnTo>
                <a:lnTo>
                  <a:pt x="1130628" y="667881"/>
                </a:lnTo>
                <a:lnTo>
                  <a:pt x="1132216" y="662722"/>
                </a:lnTo>
                <a:lnTo>
                  <a:pt x="1133803" y="656769"/>
                </a:lnTo>
                <a:lnTo>
                  <a:pt x="1134597" y="650817"/>
                </a:lnTo>
                <a:lnTo>
                  <a:pt x="1134597" y="643674"/>
                </a:lnTo>
                <a:lnTo>
                  <a:pt x="1134597" y="636531"/>
                </a:lnTo>
                <a:lnTo>
                  <a:pt x="1134597" y="628991"/>
                </a:lnTo>
                <a:lnTo>
                  <a:pt x="1133010" y="612720"/>
                </a:lnTo>
                <a:lnTo>
                  <a:pt x="1130628" y="596450"/>
                </a:lnTo>
                <a:lnTo>
                  <a:pt x="1128247" y="580577"/>
                </a:lnTo>
                <a:lnTo>
                  <a:pt x="1125073" y="565894"/>
                </a:lnTo>
                <a:lnTo>
                  <a:pt x="1129438" y="578989"/>
                </a:lnTo>
                <a:lnTo>
                  <a:pt x="1133803" y="590101"/>
                </a:lnTo>
                <a:lnTo>
                  <a:pt x="1137772" y="599228"/>
                </a:lnTo>
                <a:lnTo>
                  <a:pt x="1141343" y="606371"/>
                </a:lnTo>
                <a:lnTo>
                  <a:pt x="1144915" y="611927"/>
                </a:lnTo>
                <a:lnTo>
                  <a:pt x="1147693" y="615499"/>
                </a:lnTo>
                <a:lnTo>
                  <a:pt x="1149280" y="616292"/>
                </a:lnTo>
                <a:lnTo>
                  <a:pt x="1150868" y="616689"/>
                </a:lnTo>
                <a:lnTo>
                  <a:pt x="1152455" y="617483"/>
                </a:lnTo>
                <a:lnTo>
                  <a:pt x="1154042" y="617483"/>
                </a:lnTo>
                <a:lnTo>
                  <a:pt x="1154836" y="616689"/>
                </a:lnTo>
                <a:lnTo>
                  <a:pt x="1156424" y="616292"/>
                </a:lnTo>
                <a:lnTo>
                  <a:pt x="1158805" y="613911"/>
                </a:lnTo>
                <a:lnTo>
                  <a:pt x="1161186" y="610339"/>
                </a:lnTo>
                <a:lnTo>
                  <a:pt x="1163170" y="605577"/>
                </a:lnTo>
                <a:lnTo>
                  <a:pt x="1165154" y="600021"/>
                </a:lnTo>
                <a:lnTo>
                  <a:pt x="1167138" y="594069"/>
                </a:lnTo>
                <a:lnTo>
                  <a:pt x="1169916" y="578989"/>
                </a:lnTo>
                <a:lnTo>
                  <a:pt x="1173091" y="561528"/>
                </a:lnTo>
                <a:lnTo>
                  <a:pt x="1176266" y="543671"/>
                </a:lnTo>
                <a:lnTo>
                  <a:pt x="1182219" y="507161"/>
                </a:lnTo>
                <a:lnTo>
                  <a:pt x="1185394" y="490494"/>
                </a:lnTo>
                <a:lnTo>
                  <a:pt x="1188965" y="476208"/>
                </a:lnTo>
                <a:lnTo>
                  <a:pt x="1190949" y="470652"/>
                </a:lnTo>
                <a:lnTo>
                  <a:pt x="1192934" y="465493"/>
                </a:lnTo>
                <a:lnTo>
                  <a:pt x="1195315" y="461525"/>
                </a:lnTo>
                <a:lnTo>
                  <a:pt x="1198093" y="459143"/>
                </a:lnTo>
                <a:lnTo>
                  <a:pt x="1270716" y="680977"/>
                </a:lnTo>
                <a:lnTo>
                  <a:pt x="1275478" y="668278"/>
                </a:lnTo>
                <a:lnTo>
                  <a:pt x="1279447" y="655182"/>
                </a:lnTo>
                <a:lnTo>
                  <a:pt x="1281828" y="642483"/>
                </a:lnTo>
                <a:lnTo>
                  <a:pt x="1283812" y="630578"/>
                </a:lnTo>
                <a:lnTo>
                  <a:pt x="1285003" y="617879"/>
                </a:lnTo>
                <a:lnTo>
                  <a:pt x="1285003" y="605577"/>
                </a:lnTo>
                <a:lnTo>
                  <a:pt x="1285003" y="593672"/>
                </a:lnTo>
                <a:lnTo>
                  <a:pt x="1284606" y="581767"/>
                </a:lnTo>
                <a:lnTo>
                  <a:pt x="1282225" y="558750"/>
                </a:lnTo>
                <a:lnTo>
                  <a:pt x="1279844" y="537321"/>
                </a:lnTo>
                <a:lnTo>
                  <a:pt x="1278256" y="517479"/>
                </a:lnTo>
                <a:lnTo>
                  <a:pt x="1277859" y="508749"/>
                </a:lnTo>
                <a:lnTo>
                  <a:pt x="1277859" y="499621"/>
                </a:lnTo>
                <a:lnTo>
                  <a:pt x="1284606" y="497240"/>
                </a:lnTo>
                <a:lnTo>
                  <a:pt x="1290558" y="496050"/>
                </a:lnTo>
                <a:lnTo>
                  <a:pt x="1296908" y="494462"/>
                </a:lnTo>
                <a:lnTo>
                  <a:pt x="1303258" y="493272"/>
                </a:lnTo>
                <a:lnTo>
                  <a:pt x="1309607" y="492478"/>
                </a:lnTo>
                <a:lnTo>
                  <a:pt x="1315957" y="491684"/>
                </a:lnTo>
                <a:lnTo>
                  <a:pt x="1328259" y="492478"/>
                </a:lnTo>
                <a:lnTo>
                  <a:pt x="1340958" y="493272"/>
                </a:lnTo>
                <a:lnTo>
                  <a:pt x="1353657" y="495256"/>
                </a:lnTo>
                <a:lnTo>
                  <a:pt x="1365960" y="498431"/>
                </a:lnTo>
                <a:lnTo>
                  <a:pt x="1378659" y="502399"/>
                </a:lnTo>
                <a:lnTo>
                  <a:pt x="1391358" y="507161"/>
                </a:lnTo>
                <a:lnTo>
                  <a:pt x="1403264" y="511923"/>
                </a:lnTo>
                <a:lnTo>
                  <a:pt x="1415566" y="517479"/>
                </a:lnTo>
                <a:lnTo>
                  <a:pt x="1427471" y="523432"/>
                </a:lnTo>
                <a:lnTo>
                  <a:pt x="1452473" y="535337"/>
                </a:lnTo>
                <a:lnTo>
                  <a:pt x="1476284" y="547639"/>
                </a:lnTo>
                <a:lnTo>
                  <a:pt x="1488189" y="553195"/>
                </a:lnTo>
                <a:lnTo>
                  <a:pt x="1500095" y="558353"/>
                </a:lnTo>
                <a:lnTo>
                  <a:pt x="1511603" y="563115"/>
                </a:lnTo>
                <a:lnTo>
                  <a:pt x="1523112" y="567084"/>
                </a:lnTo>
                <a:lnTo>
                  <a:pt x="1535017" y="570655"/>
                </a:lnTo>
                <a:lnTo>
                  <a:pt x="1546526" y="573830"/>
                </a:lnTo>
                <a:lnTo>
                  <a:pt x="1557638" y="575418"/>
                </a:lnTo>
                <a:lnTo>
                  <a:pt x="1568749" y="576211"/>
                </a:lnTo>
                <a:lnTo>
                  <a:pt x="1574305" y="575814"/>
                </a:lnTo>
                <a:lnTo>
                  <a:pt x="1579861" y="575814"/>
                </a:lnTo>
                <a:lnTo>
                  <a:pt x="1585417" y="575021"/>
                </a:lnTo>
                <a:lnTo>
                  <a:pt x="1590973" y="573830"/>
                </a:lnTo>
                <a:lnTo>
                  <a:pt x="1596529" y="572639"/>
                </a:lnTo>
                <a:lnTo>
                  <a:pt x="1601688" y="570655"/>
                </a:lnTo>
                <a:lnTo>
                  <a:pt x="1607244" y="568671"/>
                </a:lnTo>
                <a:lnTo>
                  <a:pt x="1612800" y="566290"/>
                </a:lnTo>
                <a:lnTo>
                  <a:pt x="1617959" y="563115"/>
                </a:lnTo>
                <a:lnTo>
                  <a:pt x="1623515" y="560338"/>
                </a:lnTo>
                <a:lnTo>
                  <a:pt x="1628277" y="555972"/>
                </a:lnTo>
                <a:lnTo>
                  <a:pt x="1633833" y="552004"/>
                </a:lnTo>
                <a:lnTo>
                  <a:pt x="1638992" y="547639"/>
                </a:lnTo>
                <a:lnTo>
                  <a:pt x="1644151" y="542480"/>
                </a:lnTo>
                <a:lnTo>
                  <a:pt x="1649310" y="536924"/>
                </a:lnTo>
                <a:lnTo>
                  <a:pt x="1654072" y="530178"/>
                </a:lnTo>
                <a:lnTo>
                  <a:pt x="1657644" y="538115"/>
                </a:lnTo>
                <a:lnTo>
                  <a:pt x="1660422" y="546051"/>
                </a:lnTo>
                <a:lnTo>
                  <a:pt x="1662406" y="553591"/>
                </a:lnTo>
                <a:lnTo>
                  <a:pt x="1664390" y="561131"/>
                </a:lnTo>
                <a:lnTo>
                  <a:pt x="1665977" y="569465"/>
                </a:lnTo>
                <a:lnTo>
                  <a:pt x="1667565" y="577402"/>
                </a:lnTo>
                <a:lnTo>
                  <a:pt x="1668755" y="592878"/>
                </a:lnTo>
                <a:lnTo>
                  <a:pt x="1669946" y="608752"/>
                </a:lnTo>
                <a:lnTo>
                  <a:pt x="1669946" y="624626"/>
                </a:lnTo>
                <a:lnTo>
                  <a:pt x="1669946" y="654785"/>
                </a:lnTo>
                <a:lnTo>
                  <a:pt x="1669946" y="669072"/>
                </a:lnTo>
                <a:lnTo>
                  <a:pt x="1669946" y="682564"/>
                </a:lnTo>
                <a:lnTo>
                  <a:pt x="1671137" y="694866"/>
                </a:lnTo>
                <a:lnTo>
                  <a:pt x="1672327" y="706374"/>
                </a:lnTo>
                <a:lnTo>
                  <a:pt x="1673914" y="711930"/>
                </a:lnTo>
                <a:lnTo>
                  <a:pt x="1675502" y="716693"/>
                </a:lnTo>
                <a:lnTo>
                  <a:pt x="1677486" y="721454"/>
                </a:lnTo>
                <a:lnTo>
                  <a:pt x="1679470" y="725820"/>
                </a:lnTo>
                <a:lnTo>
                  <a:pt x="1682645" y="729788"/>
                </a:lnTo>
                <a:lnTo>
                  <a:pt x="1685820" y="733360"/>
                </a:lnTo>
                <a:lnTo>
                  <a:pt x="1688995" y="736137"/>
                </a:lnTo>
                <a:lnTo>
                  <a:pt x="1693360" y="738915"/>
                </a:lnTo>
                <a:lnTo>
                  <a:pt x="1688201" y="718677"/>
                </a:lnTo>
                <a:lnTo>
                  <a:pt x="1684232" y="700025"/>
                </a:lnTo>
                <a:lnTo>
                  <a:pt x="1681455" y="682564"/>
                </a:lnTo>
                <a:lnTo>
                  <a:pt x="1680661" y="667484"/>
                </a:lnTo>
                <a:lnTo>
                  <a:pt x="1680661" y="653992"/>
                </a:lnTo>
                <a:lnTo>
                  <a:pt x="1681455" y="641690"/>
                </a:lnTo>
                <a:lnTo>
                  <a:pt x="1683439" y="630975"/>
                </a:lnTo>
                <a:lnTo>
                  <a:pt x="1686614" y="621451"/>
                </a:lnTo>
                <a:lnTo>
                  <a:pt x="1690185" y="612720"/>
                </a:lnTo>
                <a:lnTo>
                  <a:pt x="1694551" y="605577"/>
                </a:lnTo>
                <a:lnTo>
                  <a:pt x="1699710" y="599228"/>
                </a:lnTo>
                <a:lnTo>
                  <a:pt x="1705266" y="592878"/>
                </a:lnTo>
                <a:lnTo>
                  <a:pt x="1711615" y="588117"/>
                </a:lnTo>
                <a:lnTo>
                  <a:pt x="1717568" y="583354"/>
                </a:lnTo>
                <a:lnTo>
                  <a:pt x="1723917" y="579386"/>
                </a:lnTo>
                <a:lnTo>
                  <a:pt x="1731061" y="575418"/>
                </a:lnTo>
                <a:lnTo>
                  <a:pt x="1744157" y="568274"/>
                </a:lnTo>
                <a:lnTo>
                  <a:pt x="1757649" y="561131"/>
                </a:lnTo>
                <a:lnTo>
                  <a:pt x="1763999" y="557163"/>
                </a:lnTo>
                <a:lnTo>
                  <a:pt x="1769555" y="553195"/>
                </a:lnTo>
                <a:lnTo>
                  <a:pt x="1774714" y="548036"/>
                </a:lnTo>
                <a:lnTo>
                  <a:pt x="1779873" y="542480"/>
                </a:lnTo>
                <a:lnTo>
                  <a:pt x="1783842" y="536527"/>
                </a:lnTo>
                <a:lnTo>
                  <a:pt x="1786620" y="529384"/>
                </a:lnTo>
                <a:lnTo>
                  <a:pt x="1789398" y="521844"/>
                </a:lnTo>
                <a:lnTo>
                  <a:pt x="1790985" y="512717"/>
                </a:lnTo>
                <a:lnTo>
                  <a:pt x="1791382" y="502399"/>
                </a:lnTo>
                <a:lnTo>
                  <a:pt x="1790985" y="490891"/>
                </a:lnTo>
                <a:lnTo>
                  <a:pt x="1789001" y="479383"/>
                </a:lnTo>
                <a:lnTo>
                  <a:pt x="1790191" y="485335"/>
                </a:lnTo>
                <a:lnTo>
                  <a:pt x="1795350" y="504383"/>
                </a:lnTo>
                <a:lnTo>
                  <a:pt x="1800509" y="521844"/>
                </a:lnTo>
                <a:lnTo>
                  <a:pt x="1806065" y="536924"/>
                </a:lnTo>
                <a:lnTo>
                  <a:pt x="1812018" y="550020"/>
                </a:lnTo>
                <a:lnTo>
                  <a:pt x="1818367" y="561528"/>
                </a:lnTo>
                <a:lnTo>
                  <a:pt x="1824320" y="571449"/>
                </a:lnTo>
                <a:lnTo>
                  <a:pt x="1830670" y="579783"/>
                </a:lnTo>
                <a:lnTo>
                  <a:pt x="1837416" y="587323"/>
                </a:lnTo>
                <a:lnTo>
                  <a:pt x="1844163" y="594069"/>
                </a:lnTo>
                <a:lnTo>
                  <a:pt x="1850512" y="599625"/>
                </a:lnTo>
                <a:lnTo>
                  <a:pt x="1857656" y="605180"/>
                </a:lnTo>
                <a:lnTo>
                  <a:pt x="1870751" y="613911"/>
                </a:lnTo>
                <a:lnTo>
                  <a:pt x="1883451" y="623038"/>
                </a:lnTo>
                <a:lnTo>
                  <a:pt x="1890197" y="627403"/>
                </a:lnTo>
                <a:lnTo>
                  <a:pt x="1895753" y="632959"/>
                </a:lnTo>
                <a:lnTo>
                  <a:pt x="1901309" y="638515"/>
                </a:lnTo>
                <a:lnTo>
                  <a:pt x="1906865" y="645261"/>
                </a:lnTo>
                <a:lnTo>
                  <a:pt x="1911627" y="653198"/>
                </a:lnTo>
                <a:lnTo>
                  <a:pt x="1916389" y="661929"/>
                </a:lnTo>
                <a:lnTo>
                  <a:pt x="1920358" y="671849"/>
                </a:lnTo>
                <a:lnTo>
                  <a:pt x="1924326" y="684151"/>
                </a:lnTo>
                <a:lnTo>
                  <a:pt x="1927501" y="697247"/>
                </a:lnTo>
                <a:lnTo>
                  <a:pt x="1930676" y="713121"/>
                </a:lnTo>
                <a:lnTo>
                  <a:pt x="1932660" y="730582"/>
                </a:lnTo>
                <a:lnTo>
                  <a:pt x="1933851" y="750424"/>
                </a:lnTo>
                <a:lnTo>
                  <a:pt x="1935041" y="772647"/>
                </a:lnTo>
                <a:lnTo>
                  <a:pt x="1935041" y="797648"/>
                </a:lnTo>
                <a:lnTo>
                  <a:pt x="1934644" y="825426"/>
                </a:lnTo>
                <a:lnTo>
                  <a:pt x="1933057" y="855587"/>
                </a:lnTo>
                <a:lnTo>
                  <a:pt x="1938216" y="857173"/>
                </a:lnTo>
                <a:lnTo>
                  <a:pt x="1942581" y="857173"/>
                </a:lnTo>
                <a:lnTo>
                  <a:pt x="1946550" y="856777"/>
                </a:lnTo>
                <a:lnTo>
                  <a:pt x="1950915" y="854792"/>
                </a:lnTo>
                <a:lnTo>
                  <a:pt x="1954090" y="852808"/>
                </a:lnTo>
                <a:lnTo>
                  <a:pt x="1957661" y="849237"/>
                </a:lnTo>
                <a:lnTo>
                  <a:pt x="1960439" y="845269"/>
                </a:lnTo>
                <a:lnTo>
                  <a:pt x="1962820" y="840506"/>
                </a:lnTo>
                <a:lnTo>
                  <a:pt x="1965598" y="834950"/>
                </a:lnTo>
                <a:lnTo>
                  <a:pt x="1967583" y="829395"/>
                </a:lnTo>
                <a:lnTo>
                  <a:pt x="1968773" y="822649"/>
                </a:lnTo>
                <a:lnTo>
                  <a:pt x="1970361" y="816299"/>
                </a:lnTo>
                <a:lnTo>
                  <a:pt x="1973139" y="801616"/>
                </a:lnTo>
                <a:lnTo>
                  <a:pt x="1973932" y="785345"/>
                </a:lnTo>
                <a:lnTo>
                  <a:pt x="1974329" y="769075"/>
                </a:lnTo>
                <a:lnTo>
                  <a:pt x="1974329" y="752805"/>
                </a:lnTo>
                <a:lnTo>
                  <a:pt x="1973535" y="736931"/>
                </a:lnTo>
                <a:lnTo>
                  <a:pt x="1971948" y="721454"/>
                </a:lnTo>
                <a:lnTo>
                  <a:pt x="1969964" y="707565"/>
                </a:lnTo>
                <a:lnTo>
                  <a:pt x="1967583" y="695263"/>
                </a:lnTo>
                <a:lnTo>
                  <a:pt x="1964805" y="685739"/>
                </a:lnTo>
                <a:lnTo>
                  <a:pt x="1963217" y="681771"/>
                </a:lnTo>
                <a:lnTo>
                  <a:pt x="1962027" y="678199"/>
                </a:lnTo>
                <a:lnTo>
                  <a:pt x="1973932" y="680183"/>
                </a:lnTo>
                <a:lnTo>
                  <a:pt x="1985044" y="681771"/>
                </a:lnTo>
                <a:lnTo>
                  <a:pt x="1996950" y="682564"/>
                </a:lnTo>
                <a:lnTo>
                  <a:pt x="2008061" y="682961"/>
                </a:lnTo>
                <a:lnTo>
                  <a:pt x="2018379" y="682564"/>
                </a:lnTo>
                <a:lnTo>
                  <a:pt x="2029094" y="680977"/>
                </a:lnTo>
                <a:lnTo>
                  <a:pt x="2034650" y="680183"/>
                </a:lnTo>
                <a:lnTo>
                  <a:pt x="2039809" y="678596"/>
                </a:lnTo>
                <a:lnTo>
                  <a:pt x="2044968" y="677008"/>
                </a:lnTo>
                <a:lnTo>
                  <a:pt x="2049730" y="674627"/>
                </a:lnTo>
                <a:lnTo>
                  <a:pt x="2054889" y="672643"/>
                </a:lnTo>
                <a:lnTo>
                  <a:pt x="2060048" y="669468"/>
                </a:lnTo>
                <a:lnTo>
                  <a:pt x="2065208" y="666294"/>
                </a:lnTo>
                <a:lnTo>
                  <a:pt x="2069970" y="662722"/>
                </a:lnTo>
                <a:lnTo>
                  <a:pt x="2075129" y="658754"/>
                </a:lnTo>
                <a:lnTo>
                  <a:pt x="2080288" y="654389"/>
                </a:lnTo>
                <a:lnTo>
                  <a:pt x="2085447" y="649230"/>
                </a:lnTo>
                <a:lnTo>
                  <a:pt x="2090209" y="643674"/>
                </a:lnTo>
                <a:lnTo>
                  <a:pt x="2094971" y="638118"/>
                </a:lnTo>
                <a:lnTo>
                  <a:pt x="2100131" y="631372"/>
                </a:lnTo>
                <a:lnTo>
                  <a:pt x="2104893" y="624626"/>
                </a:lnTo>
                <a:lnTo>
                  <a:pt x="2109655" y="616689"/>
                </a:lnTo>
                <a:lnTo>
                  <a:pt x="2119179" y="600021"/>
                </a:lnTo>
                <a:lnTo>
                  <a:pt x="2129498" y="580973"/>
                </a:lnTo>
                <a:lnTo>
                  <a:pt x="2130688" y="584545"/>
                </a:lnTo>
                <a:lnTo>
                  <a:pt x="2132673" y="587323"/>
                </a:lnTo>
                <a:lnTo>
                  <a:pt x="2135451" y="590497"/>
                </a:lnTo>
                <a:lnTo>
                  <a:pt x="2138625" y="592878"/>
                </a:lnTo>
                <a:lnTo>
                  <a:pt x="2141006" y="595260"/>
                </a:lnTo>
                <a:lnTo>
                  <a:pt x="2144578" y="597244"/>
                </a:lnTo>
                <a:lnTo>
                  <a:pt x="2148150" y="598831"/>
                </a:lnTo>
                <a:lnTo>
                  <a:pt x="2152118" y="600021"/>
                </a:lnTo>
                <a:lnTo>
                  <a:pt x="2160055" y="602006"/>
                </a:lnTo>
                <a:lnTo>
                  <a:pt x="2169182" y="603593"/>
                </a:lnTo>
                <a:lnTo>
                  <a:pt x="2179501" y="604387"/>
                </a:lnTo>
                <a:lnTo>
                  <a:pt x="2190612" y="604387"/>
                </a:lnTo>
                <a:lnTo>
                  <a:pt x="2201724" y="603593"/>
                </a:lnTo>
                <a:lnTo>
                  <a:pt x="2213630" y="602800"/>
                </a:lnTo>
                <a:lnTo>
                  <a:pt x="2239425" y="600815"/>
                </a:lnTo>
                <a:lnTo>
                  <a:pt x="2266807" y="598831"/>
                </a:lnTo>
                <a:lnTo>
                  <a:pt x="2281094" y="598037"/>
                </a:lnTo>
                <a:lnTo>
                  <a:pt x="2295380" y="597641"/>
                </a:lnTo>
                <a:lnTo>
                  <a:pt x="2309270" y="598037"/>
                </a:lnTo>
                <a:lnTo>
                  <a:pt x="2323557" y="598831"/>
                </a:lnTo>
                <a:lnTo>
                  <a:pt x="2337843" y="600815"/>
                </a:lnTo>
                <a:lnTo>
                  <a:pt x="2351336" y="603196"/>
                </a:lnTo>
                <a:lnTo>
                  <a:pt x="2365226" y="606768"/>
                </a:lnTo>
                <a:lnTo>
                  <a:pt x="2371972" y="608752"/>
                </a:lnTo>
                <a:lnTo>
                  <a:pt x="2378718" y="611133"/>
                </a:lnTo>
                <a:lnTo>
                  <a:pt x="2385465" y="614308"/>
                </a:lnTo>
                <a:lnTo>
                  <a:pt x="2391815" y="617483"/>
                </a:lnTo>
                <a:lnTo>
                  <a:pt x="2398164" y="621054"/>
                </a:lnTo>
                <a:lnTo>
                  <a:pt x="2404117" y="625023"/>
                </a:lnTo>
                <a:lnTo>
                  <a:pt x="2410070" y="628991"/>
                </a:lnTo>
                <a:lnTo>
                  <a:pt x="2416023" y="633753"/>
                </a:lnTo>
                <a:lnTo>
                  <a:pt x="2421578" y="638515"/>
                </a:lnTo>
                <a:lnTo>
                  <a:pt x="2427134" y="644071"/>
                </a:lnTo>
                <a:lnTo>
                  <a:pt x="2432690" y="650420"/>
                </a:lnTo>
                <a:lnTo>
                  <a:pt x="2437849" y="656373"/>
                </a:lnTo>
                <a:lnTo>
                  <a:pt x="2443008" y="663516"/>
                </a:lnTo>
                <a:lnTo>
                  <a:pt x="2448167" y="670659"/>
                </a:lnTo>
                <a:lnTo>
                  <a:pt x="2452532" y="678596"/>
                </a:lnTo>
                <a:lnTo>
                  <a:pt x="2457295" y="686532"/>
                </a:lnTo>
                <a:lnTo>
                  <a:pt x="2461263" y="695660"/>
                </a:lnTo>
                <a:lnTo>
                  <a:pt x="2465231" y="704787"/>
                </a:lnTo>
                <a:lnTo>
                  <a:pt x="2468803" y="715105"/>
                </a:lnTo>
                <a:lnTo>
                  <a:pt x="2472375" y="725820"/>
                </a:lnTo>
                <a:lnTo>
                  <a:pt x="2475356" y="736253"/>
                </a:lnTo>
                <a:lnTo>
                  <a:pt x="2477930" y="748439"/>
                </a:lnTo>
                <a:lnTo>
                  <a:pt x="2475550" y="736931"/>
                </a:lnTo>
                <a:lnTo>
                  <a:pt x="2475356" y="736253"/>
                </a:lnTo>
                <a:lnTo>
                  <a:pt x="2471978" y="720264"/>
                </a:lnTo>
                <a:lnTo>
                  <a:pt x="2466819" y="696850"/>
                </a:lnTo>
                <a:lnTo>
                  <a:pt x="2464438" y="678199"/>
                </a:lnTo>
                <a:lnTo>
                  <a:pt x="2462851" y="663516"/>
                </a:lnTo>
                <a:lnTo>
                  <a:pt x="2462057" y="657166"/>
                </a:lnTo>
                <a:lnTo>
                  <a:pt x="2462057" y="652405"/>
                </a:lnTo>
                <a:lnTo>
                  <a:pt x="2462851" y="647642"/>
                </a:lnTo>
                <a:lnTo>
                  <a:pt x="2463644" y="643674"/>
                </a:lnTo>
                <a:lnTo>
                  <a:pt x="2464835" y="640499"/>
                </a:lnTo>
                <a:lnTo>
                  <a:pt x="2465629" y="637721"/>
                </a:lnTo>
                <a:lnTo>
                  <a:pt x="2467613" y="634943"/>
                </a:lnTo>
                <a:lnTo>
                  <a:pt x="2469200" y="632959"/>
                </a:lnTo>
                <a:lnTo>
                  <a:pt x="2471185" y="631372"/>
                </a:lnTo>
                <a:lnTo>
                  <a:pt x="2473962" y="630182"/>
                </a:lnTo>
                <a:lnTo>
                  <a:pt x="2478328" y="627007"/>
                </a:lnTo>
                <a:lnTo>
                  <a:pt x="2484677" y="624626"/>
                </a:lnTo>
                <a:lnTo>
                  <a:pt x="2490630" y="620260"/>
                </a:lnTo>
                <a:lnTo>
                  <a:pt x="2496980" y="615895"/>
                </a:lnTo>
                <a:lnTo>
                  <a:pt x="2500551" y="612720"/>
                </a:lnTo>
                <a:lnTo>
                  <a:pt x="2503726" y="609149"/>
                </a:lnTo>
                <a:lnTo>
                  <a:pt x="2507298" y="605180"/>
                </a:lnTo>
                <a:lnTo>
                  <a:pt x="2510869" y="600021"/>
                </a:lnTo>
                <a:lnTo>
                  <a:pt x="2514441" y="594466"/>
                </a:lnTo>
                <a:lnTo>
                  <a:pt x="2518012" y="588117"/>
                </a:lnTo>
                <a:lnTo>
                  <a:pt x="2483883" y="440095"/>
                </a:lnTo>
                <a:lnTo>
                  <a:pt x="2568015" y="455572"/>
                </a:lnTo>
                <a:lnTo>
                  <a:pt x="2573571" y="450810"/>
                </a:lnTo>
                <a:lnTo>
                  <a:pt x="2578730" y="448429"/>
                </a:lnTo>
                <a:lnTo>
                  <a:pt x="2580715" y="447238"/>
                </a:lnTo>
                <a:lnTo>
                  <a:pt x="2582302" y="446842"/>
                </a:lnTo>
                <a:lnTo>
                  <a:pt x="2584286" y="447238"/>
                </a:lnTo>
                <a:lnTo>
                  <a:pt x="2585080" y="447238"/>
                </a:lnTo>
                <a:lnTo>
                  <a:pt x="2586667" y="448429"/>
                </a:lnTo>
                <a:lnTo>
                  <a:pt x="2587064" y="449222"/>
                </a:lnTo>
                <a:lnTo>
                  <a:pt x="2588652" y="452001"/>
                </a:lnTo>
                <a:lnTo>
                  <a:pt x="2589842" y="455969"/>
                </a:lnTo>
                <a:lnTo>
                  <a:pt x="2589842" y="460334"/>
                </a:lnTo>
                <a:lnTo>
                  <a:pt x="2591033" y="461128"/>
                </a:lnTo>
                <a:lnTo>
                  <a:pt x="2592223" y="462715"/>
                </a:lnTo>
                <a:lnTo>
                  <a:pt x="2593811" y="465890"/>
                </a:lnTo>
                <a:lnTo>
                  <a:pt x="2595398" y="471049"/>
                </a:lnTo>
                <a:lnTo>
                  <a:pt x="2595795" y="477001"/>
                </a:lnTo>
                <a:lnTo>
                  <a:pt x="2596985" y="492478"/>
                </a:lnTo>
                <a:lnTo>
                  <a:pt x="2598176" y="510733"/>
                </a:lnTo>
                <a:lnTo>
                  <a:pt x="2598969" y="519860"/>
                </a:lnTo>
                <a:lnTo>
                  <a:pt x="2600160" y="529781"/>
                </a:lnTo>
                <a:lnTo>
                  <a:pt x="2601747" y="539305"/>
                </a:lnTo>
                <a:lnTo>
                  <a:pt x="2604525" y="549226"/>
                </a:lnTo>
                <a:lnTo>
                  <a:pt x="2607303" y="558353"/>
                </a:lnTo>
                <a:lnTo>
                  <a:pt x="2611272" y="567084"/>
                </a:lnTo>
                <a:lnTo>
                  <a:pt x="2614050" y="571449"/>
                </a:lnTo>
                <a:lnTo>
                  <a:pt x="2616431" y="575418"/>
                </a:lnTo>
                <a:lnTo>
                  <a:pt x="2619606" y="579386"/>
                </a:lnTo>
                <a:lnTo>
                  <a:pt x="2623177" y="582957"/>
                </a:lnTo>
                <a:lnTo>
                  <a:pt x="2628336" y="583354"/>
                </a:lnTo>
                <a:lnTo>
                  <a:pt x="2633099" y="583354"/>
                </a:lnTo>
                <a:lnTo>
                  <a:pt x="2637861" y="582957"/>
                </a:lnTo>
                <a:lnTo>
                  <a:pt x="2641829" y="581767"/>
                </a:lnTo>
                <a:lnTo>
                  <a:pt x="2645798" y="580577"/>
                </a:lnTo>
                <a:lnTo>
                  <a:pt x="2649766" y="578989"/>
                </a:lnTo>
                <a:lnTo>
                  <a:pt x="2653338" y="576211"/>
                </a:lnTo>
                <a:lnTo>
                  <a:pt x="2656910" y="573830"/>
                </a:lnTo>
                <a:lnTo>
                  <a:pt x="2660085" y="570655"/>
                </a:lnTo>
                <a:lnTo>
                  <a:pt x="2663259" y="567084"/>
                </a:lnTo>
                <a:lnTo>
                  <a:pt x="2666037" y="563909"/>
                </a:lnTo>
                <a:lnTo>
                  <a:pt x="2668815" y="559544"/>
                </a:lnTo>
                <a:lnTo>
                  <a:pt x="2673577" y="550020"/>
                </a:lnTo>
                <a:lnTo>
                  <a:pt x="2678339" y="540099"/>
                </a:lnTo>
                <a:lnTo>
                  <a:pt x="2682308" y="528988"/>
                </a:lnTo>
                <a:lnTo>
                  <a:pt x="2686276" y="516685"/>
                </a:lnTo>
                <a:lnTo>
                  <a:pt x="2694610" y="489700"/>
                </a:lnTo>
                <a:lnTo>
                  <a:pt x="2703738" y="461921"/>
                </a:lnTo>
                <a:lnTo>
                  <a:pt x="2708500" y="447238"/>
                </a:lnTo>
                <a:lnTo>
                  <a:pt x="2714056" y="433349"/>
                </a:lnTo>
                <a:lnTo>
                  <a:pt x="2704928" y="411523"/>
                </a:lnTo>
                <a:lnTo>
                  <a:pt x="2743819" y="396840"/>
                </a:lnTo>
                <a:lnTo>
                  <a:pt x="2746201" y="397237"/>
                </a:lnTo>
                <a:lnTo>
                  <a:pt x="2747392" y="398824"/>
                </a:lnTo>
                <a:lnTo>
                  <a:pt x="2748185" y="401205"/>
                </a:lnTo>
                <a:lnTo>
                  <a:pt x="2748185" y="404380"/>
                </a:lnTo>
                <a:lnTo>
                  <a:pt x="2746994" y="407952"/>
                </a:lnTo>
                <a:lnTo>
                  <a:pt x="2746201" y="412316"/>
                </a:lnTo>
                <a:lnTo>
                  <a:pt x="2741835" y="422635"/>
                </a:lnTo>
                <a:lnTo>
                  <a:pt x="2729931" y="449222"/>
                </a:lnTo>
                <a:lnTo>
                  <a:pt x="2722787" y="465096"/>
                </a:lnTo>
                <a:lnTo>
                  <a:pt x="2716040" y="481763"/>
                </a:lnTo>
                <a:lnTo>
                  <a:pt x="2713262" y="490494"/>
                </a:lnTo>
                <a:lnTo>
                  <a:pt x="2710087" y="499621"/>
                </a:lnTo>
                <a:lnTo>
                  <a:pt x="2707707" y="508749"/>
                </a:lnTo>
                <a:lnTo>
                  <a:pt x="2705722" y="517479"/>
                </a:lnTo>
                <a:lnTo>
                  <a:pt x="2704135" y="526606"/>
                </a:lnTo>
                <a:lnTo>
                  <a:pt x="2702944" y="535733"/>
                </a:lnTo>
                <a:lnTo>
                  <a:pt x="2702547" y="544861"/>
                </a:lnTo>
                <a:lnTo>
                  <a:pt x="2702547" y="553988"/>
                </a:lnTo>
                <a:lnTo>
                  <a:pt x="2703738" y="563115"/>
                </a:lnTo>
                <a:lnTo>
                  <a:pt x="2704928" y="571846"/>
                </a:lnTo>
                <a:lnTo>
                  <a:pt x="2707707" y="580577"/>
                </a:lnTo>
                <a:lnTo>
                  <a:pt x="2711675" y="588910"/>
                </a:lnTo>
                <a:lnTo>
                  <a:pt x="2716040" y="597244"/>
                </a:lnTo>
                <a:lnTo>
                  <a:pt x="2721596" y="605180"/>
                </a:lnTo>
                <a:lnTo>
                  <a:pt x="2728739" y="612720"/>
                </a:lnTo>
                <a:lnTo>
                  <a:pt x="2737073" y="619863"/>
                </a:lnTo>
                <a:lnTo>
                  <a:pt x="2737470" y="610736"/>
                </a:lnTo>
                <a:lnTo>
                  <a:pt x="2739454" y="598037"/>
                </a:lnTo>
                <a:lnTo>
                  <a:pt x="2742629" y="583354"/>
                </a:lnTo>
                <a:lnTo>
                  <a:pt x="2746597" y="567084"/>
                </a:lnTo>
                <a:lnTo>
                  <a:pt x="2750962" y="550020"/>
                </a:lnTo>
                <a:lnTo>
                  <a:pt x="2756122" y="532162"/>
                </a:lnTo>
                <a:lnTo>
                  <a:pt x="2761678" y="515495"/>
                </a:lnTo>
                <a:lnTo>
                  <a:pt x="2768424" y="499621"/>
                </a:lnTo>
                <a:lnTo>
                  <a:pt x="2774377" y="484938"/>
                </a:lnTo>
                <a:lnTo>
                  <a:pt x="2777948" y="478589"/>
                </a:lnTo>
                <a:lnTo>
                  <a:pt x="2781520" y="473033"/>
                </a:lnTo>
                <a:lnTo>
                  <a:pt x="2784298" y="468271"/>
                </a:lnTo>
                <a:lnTo>
                  <a:pt x="2787870" y="463905"/>
                </a:lnTo>
                <a:lnTo>
                  <a:pt x="2791045" y="461128"/>
                </a:lnTo>
                <a:lnTo>
                  <a:pt x="2794616" y="459143"/>
                </a:lnTo>
                <a:lnTo>
                  <a:pt x="2797791" y="457953"/>
                </a:lnTo>
                <a:lnTo>
                  <a:pt x="2798981" y="457953"/>
                </a:lnTo>
                <a:lnTo>
                  <a:pt x="2800569" y="457953"/>
                </a:lnTo>
                <a:lnTo>
                  <a:pt x="2802156" y="459143"/>
                </a:lnTo>
                <a:lnTo>
                  <a:pt x="2803744" y="459541"/>
                </a:lnTo>
                <a:lnTo>
                  <a:pt x="2806918" y="462715"/>
                </a:lnTo>
                <a:lnTo>
                  <a:pt x="2809696" y="466684"/>
                </a:lnTo>
                <a:lnTo>
                  <a:pt x="2812474" y="472636"/>
                </a:lnTo>
                <a:lnTo>
                  <a:pt x="2815253" y="479779"/>
                </a:lnTo>
                <a:lnTo>
                  <a:pt x="2817237" y="488907"/>
                </a:lnTo>
                <a:lnTo>
                  <a:pt x="2813268" y="488907"/>
                </a:lnTo>
                <a:lnTo>
                  <a:pt x="2809300" y="488907"/>
                </a:lnTo>
                <a:lnTo>
                  <a:pt x="2805728" y="489700"/>
                </a:lnTo>
                <a:lnTo>
                  <a:pt x="2802156" y="491287"/>
                </a:lnTo>
                <a:lnTo>
                  <a:pt x="2798981" y="492875"/>
                </a:lnTo>
                <a:lnTo>
                  <a:pt x="2796203" y="495256"/>
                </a:lnTo>
                <a:lnTo>
                  <a:pt x="2793425" y="498431"/>
                </a:lnTo>
                <a:lnTo>
                  <a:pt x="2791045" y="501606"/>
                </a:lnTo>
                <a:lnTo>
                  <a:pt x="2789060" y="505574"/>
                </a:lnTo>
                <a:lnTo>
                  <a:pt x="2787473" y="509542"/>
                </a:lnTo>
                <a:lnTo>
                  <a:pt x="2785886" y="513510"/>
                </a:lnTo>
                <a:lnTo>
                  <a:pt x="2784298" y="518669"/>
                </a:lnTo>
                <a:lnTo>
                  <a:pt x="2782314" y="528988"/>
                </a:lnTo>
                <a:lnTo>
                  <a:pt x="2781520" y="539305"/>
                </a:lnTo>
                <a:lnTo>
                  <a:pt x="2781123" y="551211"/>
                </a:lnTo>
                <a:lnTo>
                  <a:pt x="2781123" y="563115"/>
                </a:lnTo>
                <a:lnTo>
                  <a:pt x="2781917" y="575418"/>
                </a:lnTo>
                <a:lnTo>
                  <a:pt x="2783504" y="586926"/>
                </a:lnTo>
                <a:lnTo>
                  <a:pt x="2785488" y="598831"/>
                </a:lnTo>
                <a:lnTo>
                  <a:pt x="2787870" y="609149"/>
                </a:lnTo>
                <a:lnTo>
                  <a:pt x="2790647" y="619467"/>
                </a:lnTo>
                <a:lnTo>
                  <a:pt x="2793425" y="628594"/>
                </a:lnTo>
                <a:lnTo>
                  <a:pt x="2860493" y="638118"/>
                </a:lnTo>
                <a:lnTo>
                  <a:pt x="2838270" y="450810"/>
                </a:lnTo>
                <a:lnTo>
                  <a:pt x="2855334" y="452001"/>
                </a:lnTo>
                <a:lnTo>
                  <a:pt x="2873192" y="453588"/>
                </a:lnTo>
                <a:lnTo>
                  <a:pt x="2890256" y="455572"/>
                </a:lnTo>
                <a:lnTo>
                  <a:pt x="2908115" y="458350"/>
                </a:lnTo>
                <a:lnTo>
                  <a:pt x="2925179" y="461525"/>
                </a:lnTo>
                <a:lnTo>
                  <a:pt x="2943037" y="465493"/>
                </a:lnTo>
                <a:lnTo>
                  <a:pt x="2960499" y="469461"/>
                </a:lnTo>
                <a:lnTo>
                  <a:pt x="2978357" y="474224"/>
                </a:lnTo>
                <a:lnTo>
                  <a:pt x="3013280" y="483748"/>
                </a:lnTo>
                <a:lnTo>
                  <a:pt x="3048996" y="494859"/>
                </a:lnTo>
                <a:lnTo>
                  <a:pt x="3120429" y="518273"/>
                </a:lnTo>
                <a:lnTo>
                  <a:pt x="3156145" y="529384"/>
                </a:lnTo>
                <a:lnTo>
                  <a:pt x="3192656" y="540496"/>
                </a:lnTo>
                <a:lnTo>
                  <a:pt x="3228769" y="551211"/>
                </a:lnTo>
                <a:lnTo>
                  <a:pt x="3247024" y="555575"/>
                </a:lnTo>
                <a:lnTo>
                  <a:pt x="3265279" y="560338"/>
                </a:lnTo>
                <a:lnTo>
                  <a:pt x="3283137" y="564306"/>
                </a:lnTo>
                <a:lnTo>
                  <a:pt x="3301392" y="567878"/>
                </a:lnTo>
                <a:lnTo>
                  <a:pt x="3319647" y="570655"/>
                </a:lnTo>
                <a:lnTo>
                  <a:pt x="3337902" y="573433"/>
                </a:lnTo>
                <a:lnTo>
                  <a:pt x="3356554" y="575418"/>
                </a:lnTo>
                <a:lnTo>
                  <a:pt x="3374809" y="577005"/>
                </a:lnTo>
                <a:lnTo>
                  <a:pt x="3393065" y="577798"/>
                </a:lnTo>
                <a:lnTo>
                  <a:pt x="3411717" y="577798"/>
                </a:lnTo>
                <a:lnTo>
                  <a:pt x="3407748" y="563909"/>
                </a:lnTo>
                <a:lnTo>
                  <a:pt x="3405366" y="556766"/>
                </a:lnTo>
                <a:lnTo>
                  <a:pt x="3402192" y="550020"/>
                </a:lnTo>
                <a:lnTo>
                  <a:pt x="3399017" y="544067"/>
                </a:lnTo>
                <a:lnTo>
                  <a:pt x="3396239" y="537321"/>
                </a:lnTo>
                <a:lnTo>
                  <a:pt x="3392271" y="531765"/>
                </a:lnTo>
                <a:lnTo>
                  <a:pt x="3387905" y="525813"/>
                </a:lnTo>
                <a:lnTo>
                  <a:pt x="3391478" y="527400"/>
                </a:lnTo>
                <a:lnTo>
                  <a:pt x="3394651" y="529384"/>
                </a:lnTo>
                <a:lnTo>
                  <a:pt x="3397826" y="531368"/>
                </a:lnTo>
                <a:lnTo>
                  <a:pt x="3400208" y="533353"/>
                </a:lnTo>
                <a:lnTo>
                  <a:pt x="3402192" y="535733"/>
                </a:lnTo>
                <a:lnTo>
                  <a:pt x="3404176" y="538908"/>
                </a:lnTo>
                <a:lnTo>
                  <a:pt x="3407748" y="544861"/>
                </a:lnTo>
                <a:lnTo>
                  <a:pt x="3410922" y="552004"/>
                </a:lnTo>
                <a:lnTo>
                  <a:pt x="3412907" y="560338"/>
                </a:lnTo>
                <a:lnTo>
                  <a:pt x="3413701" y="568671"/>
                </a:lnTo>
                <a:lnTo>
                  <a:pt x="3414891" y="577798"/>
                </a:lnTo>
                <a:lnTo>
                  <a:pt x="3424019" y="577402"/>
                </a:lnTo>
                <a:lnTo>
                  <a:pt x="3432750" y="577402"/>
                </a:lnTo>
                <a:lnTo>
                  <a:pt x="3432750" y="586926"/>
                </a:lnTo>
                <a:lnTo>
                  <a:pt x="3433146" y="595656"/>
                </a:lnTo>
                <a:lnTo>
                  <a:pt x="3433543" y="603593"/>
                </a:lnTo>
                <a:lnTo>
                  <a:pt x="3434734" y="611133"/>
                </a:lnTo>
                <a:lnTo>
                  <a:pt x="3435924" y="617879"/>
                </a:lnTo>
                <a:lnTo>
                  <a:pt x="3437512" y="624626"/>
                </a:lnTo>
                <a:lnTo>
                  <a:pt x="3439496" y="630182"/>
                </a:lnTo>
                <a:lnTo>
                  <a:pt x="3441877" y="634943"/>
                </a:lnTo>
                <a:lnTo>
                  <a:pt x="3444258" y="639706"/>
                </a:lnTo>
                <a:lnTo>
                  <a:pt x="3446639" y="643674"/>
                </a:lnTo>
                <a:lnTo>
                  <a:pt x="3449814" y="647245"/>
                </a:lnTo>
                <a:lnTo>
                  <a:pt x="3452989" y="650817"/>
                </a:lnTo>
                <a:lnTo>
                  <a:pt x="3455767" y="653198"/>
                </a:lnTo>
                <a:lnTo>
                  <a:pt x="3459338" y="656373"/>
                </a:lnTo>
                <a:lnTo>
                  <a:pt x="3466482" y="660341"/>
                </a:lnTo>
                <a:lnTo>
                  <a:pt x="3474022" y="663913"/>
                </a:lnTo>
                <a:lnTo>
                  <a:pt x="3482355" y="667088"/>
                </a:lnTo>
                <a:lnTo>
                  <a:pt x="3498230" y="671849"/>
                </a:lnTo>
                <a:lnTo>
                  <a:pt x="3506563" y="675024"/>
                </a:lnTo>
                <a:lnTo>
                  <a:pt x="3514501" y="678596"/>
                </a:lnTo>
                <a:lnTo>
                  <a:pt x="3522438" y="682564"/>
                </a:lnTo>
                <a:lnTo>
                  <a:pt x="3526009" y="685342"/>
                </a:lnTo>
                <a:lnTo>
                  <a:pt x="3530374" y="688120"/>
                </a:lnTo>
                <a:lnTo>
                  <a:pt x="3527596" y="647245"/>
                </a:lnTo>
                <a:lnTo>
                  <a:pt x="3525612" y="607561"/>
                </a:lnTo>
                <a:lnTo>
                  <a:pt x="3522438" y="570259"/>
                </a:lnTo>
                <a:lnTo>
                  <a:pt x="3520056" y="534940"/>
                </a:lnTo>
                <a:lnTo>
                  <a:pt x="3516881" y="502002"/>
                </a:lnTo>
                <a:lnTo>
                  <a:pt x="3513707" y="471445"/>
                </a:lnTo>
                <a:lnTo>
                  <a:pt x="3510135" y="444461"/>
                </a:lnTo>
                <a:lnTo>
                  <a:pt x="3506563" y="420650"/>
                </a:lnTo>
                <a:lnTo>
                  <a:pt x="3506960" y="411523"/>
                </a:lnTo>
                <a:lnTo>
                  <a:pt x="3507357" y="404777"/>
                </a:lnTo>
                <a:lnTo>
                  <a:pt x="3508150" y="399221"/>
                </a:lnTo>
                <a:lnTo>
                  <a:pt x="3508945" y="395649"/>
                </a:lnTo>
                <a:lnTo>
                  <a:pt x="3510532" y="393268"/>
                </a:lnTo>
                <a:lnTo>
                  <a:pt x="3511325" y="392871"/>
                </a:lnTo>
                <a:lnTo>
                  <a:pt x="3513707" y="392871"/>
                </a:lnTo>
                <a:lnTo>
                  <a:pt x="3514897" y="394062"/>
                </a:lnTo>
                <a:lnTo>
                  <a:pt x="3516485" y="396840"/>
                </a:lnTo>
                <a:lnTo>
                  <a:pt x="3518469" y="400411"/>
                </a:lnTo>
                <a:lnTo>
                  <a:pt x="3523231" y="410332"/>
                </a:lnTo>
                <a:lnTo>
                  <a:pt x="3527596" y="423031"/>
                </a:lnTo>
                <a:lnTo>
                  <a:pt x="3532358" y="437318"/>
                </a:lnTo>
                <a:lnTo>
                  <a:pt x="3542677" y="470255"/>
                </a:lnTo>
                <a:lnTo>
                  <a:pt x="3552995" y="502002"/>
                </a:lnTo>
                <a:lnTo>
                  <a:pt x="3558153" y="515495"/>
                </a:lnTo>
                <a:lnTo>
                  <a:pt x="3562915" y="526606"/>
                </a:lnTo>
                <a:lnTo>
                  <a:pt x="3565297" y="531368"/>
                </a:lnTo>
                <a:lnTo>
                  <a:pt x="3567281" y="534940"/>
                </a:lnTo>
                <a:lnTo>
                  <a:pt x="3569663" y="537321"/>
                </a:lnTo>
                <a:lnTo>
                  <a:pt x="3571646" y="538908"/>
                </a:lnTo>
                <a:lnTo>
                  <a:pt x="3575218" y="549226"/>
                </a:lnTo>
                <a:lnTo>
                  <a:pt x="3579187" y="558353"/>
                </a:lnTo>
                <a:lnTo>
                  <a:pt x="3582758" y="565894"/>
                </a:lnTo>
                <a:lnTo>
                  <a:pt x="3586329" y="572243"/>
                </a:lnTo>
                <a:lnTo>
                  <a:pt x="3589901" y="577402"/>
                </a:lnTo>
                <a:lnTo>
                  <a:pt x="3593473" y="581767"/>
                </a:lnTo>
                <a:lnTo>
                  <a:pt x="3597045" y="584942"/>
                </a:lnTo>
                <a:lnTo>
                  <a:pt x="3600616" y="587323"/>
                </a:lnTo>
                <a:lnTo>
                  <a:pt x="3603393" y="588910"/>
                </a:lnTo>
                <a:lnTo>
                  <a:pt x="3606966" y="589704"/>
                </a:lnTo>
                <a:lnTo>
                  <a:pt x="3610140" y="588910"/>
                </a:lnTo>
                <a:lnTo>
                  <a:pt x="3613315" y="588117"/>
                </a:lnTo>
                <a:lnTo>
                  <a:pt x="3616886" y="586529"/>
                </a:lnTo>
                <a:lnTo>
                  <a:pt x="3619664" y="584545"/>
                </a:lnTo>
                <a:lnTo>
                  <a:pt x="3622839" y="581370"/>
                </a:lnTo>
                <a:lnTo>
                  <a:pt x="3625222" y="577798"/>
                </a:lnTo>
                <a:lnTo>
                  <a:pt x="3631571" y="569862"/>
                </a:lnTo>
                <a:lnTo>
                  <a:pt x="3637126" y="559544"/>
                </a:lnTo>
                <a:lnTo>
                  <a:pt x="3643079" y="549226"/>
                </a:lnTo>
                <a:lnTo>
                  <a:pt x="3648635" y="536924"/>
                </a:lnTo>
                <a:lnTo>
                  <a:pt x="3659350" y="512717"/>
                </a:lnTo>
                <a:lnTo>
                  <a:pt x="3664905" y="501606"/>
                </a:lnTo>
                <a:lnTo>
                  <a:pt x="3670462" y="490494"/>
                </a:lnTo>
                <a:lnTo>
                  <a:pt x="3673240" y="475017"/>
                </a:lnTo>
                <a:lnTo>
                  <a:pt x="3676414" y="461128"/>
                </a:lnTo>
                <a:lnTo>
                  <a:pt x="3679987" y="448032"/>
                </a:lnTo>
                <a:lnTo>
                  <a:pt x="3683558" y="436127"/>
                </a:lnTo>
                <a:lnTo>
                  <a:pt x="3687129" y="425412"/>
                </a:lnTo>
                <a:lnTo>
                  <a:pt x="3691097" y="415888"/>
                </a:lnTo>
                <a:lnTo>
                  <a:pt x="3695066" y="407952"/>
                </a:lnTo>
                <a:lnTo>
                  <a:pt x="3699035" y="400411"/>
                </a:lnTo>
                <a:lnTo>
                  <a:pt x="3703400" y="393665"/>
                </a:lnTo>
                <a:lnTo>
                  <a:pt x="3707766" y="388109"/>
                </a:lnTo>
                <a:lnTo>
                  <a:pt x="3712528" y="383744"/>
                </a:lnTo>
                <a:lnTo>
                  <a:pt x="3716892" y="380173"/>
                </a:lnTo>
                <a:lnTo>
                  <a:pt x="3721654" y="376998"/>
                </a:lnTo>
                <a:lnTo>
                  <a:pt x="3726417" y="375014"/>
                </a:lnTo>
                <a:lnTo>
                  <a:pt x="3731576" y="373426"/>
                </a:lnTo>
                <a:lnTo>
                  <a:pt x="3736736" y="373030"/>
                </a:lnTo>
                <a:lnTo>
                  <a:pt x="3741498" y="373030"/>
                </a:lnTo>
                <a:lnTo>
                  <a:pt x="3746656" y="373426"/>
                </a:lnTo>
                <a:lnTo>
                  <a:pt x="3752213" y="375014"/>
                </a:lnTo>
                <a:lnTo>
                  <a:pt x="3757769" y="376601"/>
                </a:lnTo>
                <a:lnTo>
                  <a:pt x="3763324" y="378982"/>
                </a:lnTo>
                <a:lnTo>
                  <a:pt x="3768880" y="381363"/>
                </a:lnTo>
                <a:lnTo>
                  <a:pt x="3775230" y="384934"/>
                </a:lnTo>
                <a:lnTo>
                  <a:pt x="3780785" y="388506"/>
                </a:lnTo>
                <a:lnTo>
                  <a:pt x="3792690" y="396840"/>
                </a:lnTo>
                <a:lnTo>
                  <a:pt x="3804596" y="405967"/>
                </a:lnTo>
                <a:lnTo>
                  <a:pt x="3816898" y="415888"/>
                </a:lnTo>
                <a:lnTo>
                  <a:pt x="3829598" y="426603"/>
                </a:lnTo>
                <a:lnTo>
                  <a:pt x="3838328" y="411920"/>
                </a:lnTo>
                <a:lnTo>
                  <a:pt x="3847059" y="395649"/>
                </a:lnTo>
                <a:lnTo>
                  <a:pt x="3850630" y="387713"/>
                </a:lnTo>
                <a:lnTo>
                  <a:pt x="3854599" y="378585"/>
                </a:lnTo>
                <a:lnTo>
                  <a:pt x="3858170" y="369458"/>
                </a:lnTo>
                <a:lnTo>
                  <a:pt x="3860948" y="359933"/>
                </a:lnTo>
                <a:lnTo>
                  <a:pt x="3864123" y="349616"/>
                </a:lnTo>
                <a:lnTo>
                  <a:pt x="3866505" y="338901"/>
                </a:lnTo>
                <a:lnTo>
                  <a:pt x="3869283" y="327393"/>
                </a:lnTo>
                <a:lnTo>
                  <a:pt x="3870870" y="315091"/>
                </a:lnTo>
                <a:lnTo>
                  <a:pt x="3872060" y="302789"/>
                </a:lnTo>
                <a:lnTo>
                  <a:pt x="3873251" y="288900"/>
                </a:lnTo>
                <a:lnTo>
                  <a:pt x="3873251" y="274216"/>
                </a:lnTo>
                <a:lnTo>
                  <a:pt x="3873251" y="259137"/>
                </a:lnTo>
                <a:lnTo>
                  <a:pt x="3998655" y="307551"/>
                </a:lnTo>
                <a:lnTo>
                  <a:pt x="3995084" y="309138"/>
                </a:lnTo>
                <a:lnTo>
                  <a:pt x="3991512" y="311122"/>
                </a:lnTo>
                <a:lnTo>
                  <a:pt x="3987147" y="314694"/>
                </a:lnTo>
                <a:lnTo>
                  <a:pt x="3982384" y="318266"/>
                </a:lnTo>
                <a:lnTo>
                  <a:pt x="3977622" y="323425"/>
                </a:lnTo>
                <a:lnTo>
                  <a:pt x="3972464" y="328980"/>
                </a:lnTo>
                <a:lnTo>
                  <a:pt x="3967701" y="335329"/>
                </a:lnTo>
                <a:lnTo>
                  <a:pt x="3963336" y="343266"/>
                </a:lnTo>
                <a:lnTo>
                  <a:pt x="3959367" y="351203"/>
                </a:lnTo>
                <a:lnTo>
                  <a:pt x="3955002" y="360331"/>
                </a:lnTo>
                <a:lnTo>
                  <a:pt x="3952621" y="370251"/>
                </a:lnTo>
                <a:lnTo>
                  <a:pt x="3950636" y="380966"/>
                </a:lnTo>
                <a:lnTo>
                  <a:pt x="3949447" y="392871"/>
                </a:lnTo>
                <a:lnTo>
                  <a:pt x="3949447" y="399221"/>
                </a:lnTo>
                <a:lnTo>
                  <a:pt x="3949447" y="405173"/>
                </a:lnTo>
                <a:lnTo>
                  <a:pt x="3950240" y="411920"/>
                </a:lnTo>
                <a:lnTo>
                  <a:pt x="3951034" y="419063"/>
                </a:lnTo>
                <a:lnTo>
                  <a:pt x="3952224" y="426206"/>
                </a:lnTo>
                <a:lnTo>
                  <a:pt x="3953811" y="433349"/>
                </a:lnTo>
                <a:lnTo>
                  <a:pt x="3961749" y="432159"/>
                </a:lnTo>
                <a:lnTo>
                  <a:pt x="3968495" y="432159"/>
                </a:lnTo>
                <a:lnTo>
                  <a:pt x="3974051" y="432159"/>
                </a:lnTo>
                <a:lnTo>
                  <a:pt x="3978416" y="433349"/>
                </a:lnTo>
                <a:lnTo>
                  <a:pt x="3982384" y="435333"/>
                </a:lnTo>
                <a:lnTo>
                  <a:pt x="3985559" y="437318"/>
                </a:lnTo>
                <a:lnTo>
                  <a:pt x="3987941" y="440095"/>
                </a:lnTo>
                <a:lnTo>
                  <a:pt x="3989925" y="443667"/>
                </a:lnTo>
                <a:lnTo>
                  <a:pt x="3992306" y="448429"/>
                </a:lnTo>
                <a:lnTo>
                  <a:pt x="3993496" y="452794"/>
                </a:lnTo>
                <a:lnTo>
                  <a:pt x="3996274" y="464699"/>
                </a:lnTo>
                <a:lnTo>
                  <a:pt x="3999846" y="478589"/>
                </a:lnTo>
                <a:lnTo>
                  <a:pt x="4002227" y="486128"/>
                </a:lnTo>
                <a:lnTo>
                  <a:pt x="4005401" y="494859"/>
                </a:lnTo>
                <a:lnTo>
                  <a:pt x="4013339" y="488509"/>
                </a:lnTo>
                <a:lnTo>
                  <a:pt x="4021276" y="483351"/>
                </a:lnTo>
                <a:lnTo>
                  <a:pt x="4030007" y="479383"/>
                </a:lnTo>
                <a:lnTo>
                  <a:pt x="4038340" y="476604"/>
                </a:lnTo>
                <a:lnTo>
                  <a:pt x="4046674" y="475017"/>
                </a:lnTo>
                <a:lnTo>
                  <a:pt x="4055008" y="474224"/>
                </a:lnTo>
                <a:lnTo>
                  <a:pt x="4063342" y="474620"/>
                </a:lnTo>
                <a:lnTo>
                  <a:pt x="4071675" y="475811"/>
                </a:lnTo>
                <a:lnTo>
                  <a:pt x="4079613" y="477795"/>
                </a:lnTo>
                <a:lnTo>
                  <a:pt x="4088344" y="480176"/>
                </a:lnTo>
                <a:lnTo>
                  <a:pt x="4096280" y="483351"/>
                </a:lnTo>
                <a:lnTo>
                  <a:pt x="4104614" y="487319"/>
                </a:lnTo>
                <a:lnTo>
                  <a:pt x="4112552" y="491684"/>
                </a:lnTo>
                <a:lnTo>
                  <a:pt x="4120092" y="496843"/>
                </a:lnTo>
                <a:lnTo>
                  <a:pt x="4128028" y="502002"/>
                </a:lnTo>
                <a:lnTo>
                  <a:pt x="4135965" y="507558"/>
                </a:lnTo>
                <a:lnTo>
                  <a:pt x="4134774" y="500811"/>
                </a:lnTo>
                <a:lnTo>
                  <a:pt x="4133187" y="494859"/>
                </a:lnTo>
                <a:lnTo>
                  <a:pt x="4130806" y="489700"/>
                </a:lnTo>
                <a:lnTo>
                  <a:pt x="4127631" y="484144"/>
                </a:lnTo>
                <a:lnTo>
                  <a:pt x="4124854" y="479779"/>
                </a:lnTo>
                <a:lnTo>
                  <a:pt x="4120488" y="474620"/>
                </a:lnTo>
                <a:lnTo>
                  <a:pt x="4113742" y="465096"/>
                </a:lnTo>
                <a:lnTo>
                  <a:pt x="4110170" y="459937"/>
                </a:lnTo>
                <a:lnTo>
                  <a:pt x="4106598" y="454381"/>
                </a:lnTo>
                <a:lnTo>
                  <a:pt x="4103821" y="448826"/>
                </a:lnTo>
                <a:lnTo>
                  <a:pt x="4101439" y="442079"/>
                </a:lnTo>
                <a:lnTo>
                  <a:pt x="4100249" y="435333"/>
                </a:lnTo>
                <a:lnTo>
                  <a:pt x="4099852" y="427793"/>
                </a:lnTo>
                <a:lnTo>
                  <a:pt x="4100249" y="419063"/>
                </a:lnTo>
                <a:lnTo>
                  <a:pt x="4101836" y="409539"/>
                </a:lnTo>
                <a:lnTo>
                  <a:pt x="4106995" y="415888"/>
                </a:lnTo>
                <a:lnTo>
                  <a:pt x="4111361" y="420650"/>
                </a:lnTo>
                <a:lnTo>
                  <a:pt x="4115726" y="424221"/>
                </a:lnTo>
                <a:lnTo>
                  <a:pt x="4118504" y="425412"/>
                </a:lnTo>
                <a:lnTo>
                  <a:pt x="4120092" y="426206"/>
                </a:lnTo>
                <a:lnTo>
                  <a:pt x="4121679" y="426206"/>
                </a:lnTo>
                <a:lnTo>
                  <a:pt x="4123266" y="425412"/>
                </a:lnTo>
                <a:lnTo>
                  <a:pt x="4124060" y="425015"/>
                </a:lnTo>
                <a:lnTo>
                  <a:pt x="4126838" y="423031"/>
                </a:lnTo>
                <a:lnTo>
                  <a:pt x="4128028" y="420650"/>
                </a:lnTo>
                <a:lnTo>
                  <a:pt x="4129616" y="416285"/>
                </a:lnTo>
                <a:lnTo>
                  <a:pt x="4131203" y="411920"/>
                </a:lnTo>
                <a:lnTo>
                  <a:pt x="4132791" y="400808"/>
                </a:lnTo>
                <a:lnTo>
                  <a:pt x="4134378" y="387713"/>
                </a:lnTo>
                <a:lnTo>
                  <a:pt x="4135171" y="373426"/>
                </a:lnTo>
                <a:lnTo>
                  <a:pt x="4136759" y="358743"/>
                </a:lnTo>
                <a:lnTo>
                  <a:pt x="4138347" y="345251"/>
                </a:lnTo>
                <a:lnTo>
                  <a:pt x="4139537" y="338901"/>
                </a:lnTo>
                <a:lnTo>
                  <a:pt x="4140331" y="332949"/>
                </a:lnTo>
                <a:lnTo>
                  <a:pt x="4141918" y="327790"/>
                </a:lnTo>
                <a:lnTo>
                  <a:pt x="4143903" y="323425"/>
                </a:lnTo>
                <a:lnTo>
                  <a:pt x="4145887" y="319853"/>
                </a:lnTo>
                <a:lnTo>
                  <a:pt x="4148268" y="316678"/>
                </a:lnTo>
                <a:lnTo>
                  <a:pt x="4151046" y="315091"/>
                </a:lnTo>
                <a:lnTo>
                  <a:pt x="4153030" y="314694"/>
                </a:lnTo>
                <a:lnTo>
                  <a:pt x="4154618" y="314694"/>
                </a:lnTo>
                <a:lnTo>
                  <a:pt x="4156602" y="314694"/>
                </a:lnTo>
                <a:lnTo>
                  <a:pt x="4158586" y="315091"/>
                </a:lnTo>
                <a:lnTo>
                  <a:pt x="4162554" y="317472"/>
                </a:lnTo>
                <a:lnTo>
                  <a:pt x="4167713" y="320250"/>
                </a:lnTo>
                <a:lnTo>
                  <a:pt x="4173269" y="325409"/>
                </a:lnTo>
                <a:lnTo>
                  <a:pt x="4176444" y="353188"/>
                </a:lnTo>
                <a:lnTo>
                  <a:pt x="4178428" y="376998"/>
                </a:lnTo>
                <a:lnTo>
                  <a:pt x="4179222" y="397237"/>
                </a:lnTo>
                <a:lnTo>
                  <a:pt x="4180015" y="414301"/>
                </a:lnTo>
                <a:lnTo>
                  <a:pt x="4180015" y="428984"/>
                </a:lnTo>
                <a:lnTo>
                  <a:pt x="4179222" y="441683"/>
                </a:lnTo>
                <a:lnTo>
                  <a:pt x="4177635" y="452001"/>
                </a:lnTo>
                <a:lnTo>
                  <a:pt x="4175650" y="460334"/>
                </a:lnTo>
                <a:lnTo>
                  <a:pt x="4173666" y="467477"/>
                </a:lnTo>
                <a:lnTo>
                  <a:pt x="4170888" y="474224"/>
                </a:lnTo>
                <a:lnTo>
                  <a:pt x="4167317" y="479779"/>
                </a:lnTo>
                <a:lnTo>
                  <a:pt x="4162951" y="485335"/>
                </a:lnTo>
                <a:lnTo>
                  <a:pt x="4153427" y="497240"/>
                </a:lnTo>
                <a:lnTo>
                  <a:pt x="4147871" y="503986"/>
                </a:lnTo>
                <a:lnTo>
                  <a:pt x="4142315" y="512717"/>
                </a:lnTo>
                <a:lnTo>
                  <a:pt x="4158189" y="525416"/>
                </a:lnTo>
                <a:lnTo>
                  <a:pt x="4172872" y="538115"/>
                </a:lnTo>
                <a:lnTo>
                  <a:pt x="4186762" y="550416"/>
                </a:lnTo>
                <a:lnTo>
                  <a:pt x="4199459" y="561528"/>
                </a:lnTo>
                <a:lnTo>
                  <a:pt x="4211762" y="570655"/>
                </a:lnTo>
                <a:lnTo>
                  <a:pt x="4217318" y="575021"/>
                </a:lnTo>
                <a:lnTo>
                  <a:pt x="4222477" y="577798"/>
                </a:lnTo>
                <a:lnTo>
                  <a:pt x="4226843" y="579783"/>
                </a:lnTo>
                <a:lnTo>
                  <a:pt x="4231604" y="581370"/>
                </a:lnTo>
                <a:lnTo>
                  <a:pt x="4235573" y="581767"/>
                </a:lnTo>
                <a:lnTo>
                  <a:pt x="4239541" y="581370"/>
                </a:lnTo>
                <a:lnTo>
                  <a:pt x="4243509" y="577005"/>
                </a:lnTo>
                <a:lnTo>
                  <a:pt x="4248271" y="572639"/>
                </a:lnTo>
                <a:lnTo>
                  <a:pt x="4249065" y="571449"/>
                </a:lnTo>
                <a:lnTo>
                  <a:pt x="4249463" y="569862"/>
                </a:lnTo>
                <a:lnTo>
                  <a:pt x="4250256" y="571846"/>
                </a:lnTo>
                <a:lnTo>
                  <a:pt x="4253034" y="569862"/>
                </a:lnTo>
                <a:lnTo>
                  <a:pt x="4256209" y="568274"/>
                </a:lnTo>
                <a:lnTo>
                  <a:pt x="4259383" y="567084"/>
                </a:lnTo>
                <a:lnTo>
                  <a:pt x="4262954" y="566687"/>
                </a:lnTo>
                <a:lnTo>
                  <a:pt x="4266527" y="566687"/>
                </a:lnTo>
                <a:lnTo>
                  <a:pt x="4269701" y="566687"/>
                </a:lnTo>
                <a:lnTo>
                  <a:pt x="4273274" y="567878"/>
                </a:lnTo>
                <a:lnTo>
                  <a:pt x="4276845" y="568671"/>
                </a:lnTo>
                <a:lnTo>
                  <a:pt x="4240336" y="502399"/>
                </a:lnTo>
                <a:lnTo>
                  <a:pt x="4243114" y="500018"/>
                </a:lnTo>
                <a:lnTo>
                  <a:pt x="4245493" y="498431"/>
                </a:lnTo>
                <a:lnTo>
                  <a:pt x="4248669" y="496843"/>
                </a:lnTo>
                <a:lnTo>
                  <a:pt x="4251843" y="495256"/>
                </a:lnTo>
                <a:lnTo>
                  <a:pt x="4255018" y="494859"/>
                </a:lnTo>
                <a:lnTo>
                  <a:pt x="4258590" y="494462"/>
                </a:lnTo>
                <a:lnTo>
                  <a:pt x="4266527" y="494462"/>
                </a:lnTo>
                <a:lnTo>
                  <a:pt x="4274860" y="495256"/>
                </a:lnTo>
                <a:lnTo>
                  <a:pt x="4283591" y="496843"/>
                </a:lnTo>
                <a:lnTo>
                  <a:pt x="4300655" y="500415"/>
                </a:lnTo>
                <a:lnTo>
                  <a:pt x="4308990" y="502002"/>
                </a:lnTo>
                <a:lnTo>
                  <a:pt x="4316530" y="503193"/>
                </a:lnTo>
                <a:lnTo>
                  <a:pt x="4322879" y="503193"/>
                </a:lnTo>
                <a:lnTo>
                  <a:pt x="4326054" y="502399"/>
                </a:lnTo>
                <a:lnTo>
                  <a:pt x="4329229" y="501606"/>
                </a:lnTo>
                <a:lnTo>
                  <a:pt x="4331212" y="500415"/>
                </a:lnTo>
                <a:lnTo>
                  <a:pt x="4333199" y="498827"/>
                </a:lnTo>
                <a:lnTo>
                  <a:pt x="4335182" y="496843"/>
                </a:lnTo>
                <a:lnTo>
                  <a:pt x="4335975" y="494065"/>
                </a:lnTo>
                <a:lnTo>
                  <a:pt x="4337167" y="490891"/>
                </a:lnTo>
                <a:lnTo>
                  <a:pt x="4337563" y="487319"/>
                </a:lnTo>
                <a:lnTo>
                  <a:pt x="4337563" y="482954"/>
                </a:lnTo>
                <a:lnTo>
                  <a:pt x="4337167" y="478192"/>
                </a:lnTo>
                <a:lnTo>
                  <a:pt x="4339548" y="490891"/>
                </a:lnTo>
                <a:lnTo>
                  <a:pt x="4342722" y="505574"/>
                </a:lnTo>
                <a:lnTo>
                  <a:pt x="4347882" y="538115"/>
                </a:lnTo>
                <a:lnTo>
                  <a:pt x="4352246" y="533353"/>
                </a:lnTo>
                <a:lnTo>
                  <a:pt x="4357009" y="529781"/>
                </a:lnTo>
                <a:lnTo>
                  <a:pt x="4361373" y="526606"/>
                </a:lnTo>
                <a:lnTo>
                  <a:pt x="4366137" y="524225"/>
                </a:lnTo>
                <a:lnTo>
                  <a:pt x="4370502" y="522638"/>
                </a:lnTo>
                <a:lnTo>
                  <a:pt x="4375264" y="521050"/>
                </a:lnTo>
                <a:lnTo>
                  <a:pt x="4379630" y="520654"/>
                </a:lnTo>
                <a:lnTo>
                  <a:pt x="4384788" y="520257"/>
                </a:lnTo>
                <a:lnTo>
                  <a:pt x="4389947" y="520654"/>
                </a:lnTo>
                <a:lnTo>
                  <a:pt x="4394709" y="521050"/>
                </a:lnTo>
                <a:lnTo>
                  <a:pt x="4400265" y="522638"/>
                </a:lnTo>
                <a:lnTo>
                  <a:pt x="4405821" y="524225"/>
                </a:lnTo>
                <a:lnTo>
                  <a:pt x="4412171" y="526606"/>
                </a:lnTo>
                <a:lnTo>
                  <a:pt x="4418123" y="529781"/>
                </a:lnTo>
                <a:lnTo>
                  <a:pt x="4430823" y="536527"/>
                </a:lnTo>
                <a:lnTo>
                  <a:pt x="4437172" y="514305"/>
                </a:lnTo>
                <a:lnTo>
                  <a:pt x="4436378" y="518273"/>
                </a:lnTo>
                <a:lnTo>
                  <a:pt x="4435187" y="523829"/>
                </a:lnTo>
                <a:lnTo>
                  <a:pt x="4433203" y="538115"/>
                </a:lnTo>
                <a:lnTo>
                  <a:pt x="4451856" y="549623"/>
                </a:lnTo>
                <a:lnTo>
                  <a:pt x="4472095" y="564306"/>
                </a:lnTo>
                <a:lnTo>
                  <a:pt x="4471302" y="546051"/>
                </a:lnTo>
                <a:lnTo>
                  <a:pt x="4469713" y="530178"/>
                </a:lnTo>
                <a:lnTo>
                  <a:pt x="4468523" y="523829"/>
                </a:lnTo>
                <a:lnTo>
                  <a:pt x="4468127" y="519860"/>
                </a:lnTo>
                <a:lnTo>
                  <a:pt x="4481222" y="553591"/>
                </a:lnTo>
                <a:lnTo>
                  <a:pt x="4495113" y="585338"/>
                </a:lnTo>
                <a:lnTo>
                  <a:pt x="4502255" y="565099"/>
                </a:lnTo>
                <a:lnTo>
                  <a:pt x="4505826" y="555575"/>
                </a:lnTo>
                <a:lnTo>
                  <a:pt x="4509795" y="546051"/>
                </a:lnTo>
                <a:lnTo>
                  <a:pt x="4513763" y="537321"/>
                </a:lnTo>
                <a:lnTo>
                  <a:pt x="4518129" y="529384"/>
                </a:lnTo>
                <a:lnTo>
                  <a:pt x="4522892" y="521050"/>
                </a:lnTo>
                <a:lnTo>
                  <a:pt x="4527256" y="514305"/>
                </a:lnTo>
                <a:lnTo>
                  <a:pt x="4532416" y="507558"/>
                </a:lnTo>
                <a:lnTo>
                  <a:pt x="4537971" y="501606"/>
                </a:lnTo>
                <a:lnTo>
                  <a:pt x="4543527" y="496447"/>
                </a:lnTo>
                <a:lnTo>
                  <a:pt x="4549085" y="491684"/>
                </a:lnTo>
                <a:lnTo>
                  <a:pt x="4555830" y="488509"/>
                </a:lnTo>
                <a:lnTo>
                  <a:pt x="4562180" y="485335"/>
                </a:lnTo>
                <a:lnTo>
                  <a:pt x="4568927" y="483351"/>
                </a:lnTo>
                <a:lnTo>
                  <a:pt x="4576466" y="482160"/>
                </a:lnTo>
                <a:lnTo>
                  <a:pt x="4582021" y="478192"/>
                </a:lnTo>
                <a:lnTo>
                  <a:pt x="4587181" y="474620"/>
                </a:lnTo>
                <a:lnTo>
                  <a:pt x="4592737" y="472636"/>
                </a:lnTo>
                <a:lnTo>
                  <a:pt x="4597103" y="471049"/>
                </a:lnTo>
                <a:lnTo>
                  <a:pt x="4602261" y="470652"/>
                </a:lnTo>
                <a:lnTo>
                  <a:pt x="4606628" y="471049"/>
                </a:lnTo>
                <a:lnTo>
                  <a:pt x="4611389" y="472239"/>
                </a:lnTo>
                <a:lnTo>
                  <a:pt x="4615358" y="473827"/>
                </a:lnTo>
                <a:lnTo>
                  <a:pt x="4619326" y="475811"/>
                </a:lnTo>
                <a:lnTo>
                  <a:pt x="4623692" y="478589"/>
                </a:lnTo>
                <a:lnTo>
                  <a:pt x="4626866" y="481763"/>
                </a:lnTo>
                <a:lnTo>
                  <a:pt x="4631231" y="485335"/>
                </a:lnTo>
                <a:lnTo>
                  <a:pt x="4637581" y="492478"/>
                </a:lnTo>
                <a:lnTo>
                  <a:pt x="4643955" y="499977"/>
                </a:lnTo>
                <a:lnTo>
                  <a:pt x="4645253" y="498199"/>
                </a:lnTo>
                <a:lnTo>
                  <a:pt x="4646161" y="495300"/>
                </a:lnTo>
                <a:lnTo>
                  <a:pt x="4646614" y="504825"/>
                </a:lnTo>
                <a:lnTo>
                  <a:pt x="4643854" y="501226"/>
                </a:lnTo>
                <a:lnTo>
                  <a:pt x="4641549" y="505177"/>
                </a:lnTo>
                <a:lnTo>
                  <a:pt x="4639169" y="509939"/>
                </a:lnTo>
                <a:lnTo>
                  <a:pt x="4634009" y="520654"/>
                </a:lnTo>
                <a:lnTo>
                  <a:pt x="4648296" y="518273"/>
                </a:lnTo>
                <a:lnTo>
                  <a:pt x="4647105" y="504383"/>
                </a:lnTo>
                <a:lnTo>
                  <a:pt x="4652661" y="510733"/>
                </a:lnTo>
                <a:lnTo>
                  <a:pt x="4657820" y="516289"/>
                </a:lnTo>
                <a:lnTo>
                  <a:pt x="4687584" y="511130"/>
                </a:lnTo>
                <a:lnTo>
                  <a:pt x="4691155" y="504383"/>
                </a:lnTo>
                <a:lnTo>
                  <a:pt x="4694728" y="496447"/>
                </a:lnTo>
                <a:lnTo>
                  <a:pt x="4698299" y="486923"/>
                </a:lnTo>
                <a:lnTo>
                  <a:pt x="4701870" y="475811"/>
                </a:lnTo>
                <a:lnTo>
                  <a:pt x="4705839" y="462715"/>
                </a:lnTo>
                <a:lnTo>
                  <a:pt x="4710205" y="447238"/>
                </a:lnTo>
                <a:lnTo>
                  <a:pt x="4714172" y="430571"/>
                </a:lnTo>
                <a:lnTo>
                  <a:pt x="4718538" y="411523"/>
                </a:lnTo>
                <a:lnTo>
                  <a:pt x="4707426" y="507558"/>
                </a:lnTo>
                <a:lnTo>
                  <a:pt x="4719332" y="505574"/>
                </a:lnTo>
                <a:lnTo>
                  <a:pt x="4719729" y="533353"/>
                </a:lnTo>
                <a:lnTo>
                  <a:pt x="4720523" y="557560"/>
                </a:lnTo>
                <a:lnTo>
                  <a:pt x="4722506" y="578593"/>
                </a:lnTo>
                <a:lnTo>
                  <a:pt x="4725285" y="595656"/>
                </a:lnTo>
                <a:lnTo>
                  <a:pt x="4726872" y="602800"/>
                </a:lnTo>
                <a:lnTo>
                  <a:pt x="4728063" y="609149"/>
                </a:lnTo>
                <a:lnTo>
                  <a:pt x="4730443" y="615499"/>
                </a:lnTo>
                <a:lnTo>
                  <a:pt x="4731634" y="620260"/>
                </a:lnTo>
                <a:lnTo>
                  <a:pt x="4734412" y="625023"/>
                </a:lnTo>
                <a:lnTo>
                  <a:pt x="4736396" y="628991"/>
                </a:lnTo>
                <a:lnTo>
                  <a:pt x="4738777" y="632166"/>
                </a:lnTo>
                <a:lnTo>
                  <a:pt x="4741556" y="634547"/>
                </a:lnTo>
                <a:lnTo>
                  <a:pt x="4769335" y="504383"/>
                </a:lnTo>
                <a:lnTo>
                  <a:pt x="4767350" y="525416"/>
                </a:lnTo>
                <a:lnTo>
                  <a:pt x="4764572" y="556766"/>
                </a:lnTo>
                <a:lnTo>
                  <a:pt x="4760207" y="639309"/>
                </a:lnTo>
                <a:lnTo>
                  <a:pt x="4764572" y="636927"/>
                </a:lnTo>
                <a:lnTo>
                  <a:pt x="4769731" y="634547"/>
                </a:lnTo>
                <a:lnTo>
                  <a:pt x="4775288" y="631372"/>
                </a:lnTo>
                <a:lnTo>
                  <a:pt x="4780843" y="627403"/>
                </a:lnTo>
                <a:lnTo>
                  <a:pt x="4786399" y="623038"/>
                </a:lnTo>
                <a:lnTo>
                  <a:pt x="4791955" y="617879"/>
                </a:lnTo>
                <a:lnTo>
                  <a:pt x="4803463" y="606768"/>
                </a:lnTo>
                <a:lnTo>
                  <a:pt x="4828465" y="581767"/>
                </a:lnTo>
                <a:lnTo>
                  <a:pt x="4840371" y="569862"/>
                </a:lnTo>
                <a:lnTo>
                  <a:pt x="4853071" y="558750"/>
                </a:lnTo>
                <a:lnTo>
                  <a:pt x="4859420" y="553591"/>
                </a:lnTo>
                <a:lnTo>
                  <a:pt x="4865371" y="549226"/>
                </a:lnTo>
                <a:lnTo>
                  <a:pt x="4871324" y="544861"/>
                </a:lnTo>
                <a:lnTo>
                  <a:pt x="4877673" y="542083"/>
                </a:lnTo>
                <a:lnTo>
                  <a:pt x="4883627" y="539305"/>
                </a:lnTo>
                <a:lnTo>
                  <a:pt x="4889579" y="538115"/>
                </a:lnTo>
                <a:lnTo>
                  <a:pt x="4895136" y="536924"/>
                </a:lnTo>
                <a:lnTo>
                  <a:pt x="4900691" y="537321"/>
                </a:lnTo>
                <a:lnTo>
                  <a:pt x="4906248" y="538512"/>
                </a:lnTo>
                <a:lnTo>
                  <a:pt x="4911406" y="540892"/>
                </a:lnTo>
                <a:lnTo>
                  <a:pt x="4916566" y="544861"/>
                </a:lnTo>
                <a:lnTo>
                  <a:pt x="4921329" y="550020"/>
                </a:lnTo>
                <a:lnTo>
                  <a:pt x="4926090" y="555972"/>
                </a:lnTo>
                <a:lnTo>
                  <a:pt x="4930456" y="564306"/>
                </a:lnTo>
                <a:lnTo>
                  <a:pt x="4934822" y="573830"/>
                </a:lnTo>
                <a:lnTo>
                  <a:pt x="4938790" y="584942"/>
                </a:lnTo>
                <a:lnTo>
                  <a:pt x="4947917" y="584148"/>
                </a:lnTo>
                <a:lnTo>
                  <a:pt x="4957046" y="582957"/>
                </a:lnTo>
                <a:lnTo>
                  <a:pt x="4966172" y="582561"/>
                </a:lnTo>
                <a:lnTo>
                  <a:pt x="4974508" y="582561"/>
                </a:lnTo>
                <a:lnTo>
                  <a:pt x="4983238" y="582561"/>
                </a:lnTo>
                <a:lnTo>
                  <a:pt x="4991967" y="582957"/>
                </a:lnTo>
                <a:lnTo>
                  <a:pt x="4999904" y="584148"/>
                </a:lnTo>
                <a:lnTo>
                  <a:pt x="5007841" y="584942"/>
                </a:lnTo>
                <a:lnTo>
                  <a:pt x="5020541" y="570259"/>
                </a:lnTo>
                <a:lnTo>
                  <a:pt x="5033637" y="557163"/>
                </a:lnTo>
                <a:lnTo>
                  <a:pt x="5047128" y="544464"/>
                </a:lnTo>
                <a:lnTo>
                  <a:pt x="5060225" y="532956"/>
                </a:lnTo>
                <a:lnTo>
                  <a:pt x="5072925" y="521050"/>
                </a:lnTo>
                <a:lnTo>
                  <a:pt x="5084433" y="509542"/>
                </a:lnTo>
                <a:lnTo>
                  <a:pt x="5095148" y="498034"/>
                </a:lnTo>
                <a:lnTo>
                  <a:pt x="5099909" y="491684"/>
                </a:lnTo>
                <a:lnTo>
                  <a:pt x="5104277" y="485732"/>
                </a:lnTo>
                <a:lnTo>
                  <a:pt x="5105068" y="498431"/>
                </a:lnTo>
                <a:lnTo>
                  <a:pt x="5106656" y="511526"/>
                </a:lnTo>
                <a:lnTo>
                  <a:pt x="5109037" y="524622"/>
                </a:lnTo>
                <a:lnTo>
                  <a:pt x="5111419" y="531765"/>
                </a:lnTo>
                <a:lnTo>
                  <a:pt x="5113402" y="538512"/>
                </a:lnTo>
                <a:lnTo>
                  <a:pt x="5117372" y="521050"/>
                </a:lnTo>
                <a:lnTo>
                  <a:pt x="5121736" y="505971"/>
                </a:lnTo>
                <a:lnTo>
                  <a:pt x="5126499" y="493272"/>
                </a:lnTo>
                <a:lnTo>
                  <a:pt x="5130864" y="483351"/>
                </a:lnTo>
                <a:lnTo>
                  <a:pt x="5135627" y="474620"/>
                </a:lnTo>
                <a:lnTo>
                  <a:pt x="5138008" y="471049"/>
                </a:lnTo>
                <a:lnTo>
                  <a:pt x="5140388" y="468271"/>
                </a:lnTo>
                <a:lnTo>
                  <a:pt x="5143167" y="465493"/>
                </a:lnTo>
                <a:lnTo>
                  <a:pt x="5145549" y="463509"/>
                </a:lnTo>
                <a:lnTo>
                  <a:pt x="5148327" y="461921"/>
                </a:lnTo>
                <a:lnTo>
                  <a:pt x="5151103" y="460334"/>
                </a:lnTo>
                <a:lnTo>
                  <a:pt x="5153882" y="459541"/>
                </a:lnTo>
                <a:lnTo>
                  <a:pt x="5156262" y="459143"/>
                </a:lnTo>
                <a:lnTo>
                  <a:pt x="5159437" y="459143"/>
                </a:lnTo>
                <a:lnTo>
                  <a:pt x="5161820" y="459143"/>
                </a:lnTo>
                <a:lnTo>
                  <a:pt x="5164199" y="459541"/>
                </a:lnTo>
                <a:lnTo>
                  <a:pt x="5167375" y="460334"/>
                </a:lnTo>
                <a:lnTo>
                  <a:pt x="5172930" y="463112"/>
                </a:lnTo>
                <a:lnTo>
                  <a:pt x="5178487" y="466684"/>
                </a:lnTo>
                <a:lnTo>
                  <a:pt x="5184439" y="471049"/>
                </a:lnTo>
                <a:lnTo>
                  <a:pt x="5189994" y="476604"/>
                </a:lnTo>
                <a:lnTo>
                  <a:pt x="5196345" y="482954"/>
                </a:lnTo>
                <a:lnTo>
                  <a:pt x="5201900" y="489700"/>
                </a:lnTo>
                <a:lnTo>
                  <a:pt x="5207853" y="496843"/>
                </a:lnTo>
                <a:lnTo>
                  <a:pt x="5219361" y="512717"/>
                </a:lnTo>
                <a:lnTo>
                  <a:pt x="5242776" y="544067"/>
                </a:lnTo>
                <a:lnTo>
                  <a:pt x="5253888" y="558353"/>
                </a:lnTo>
                <a:lnTo>
                  <a:pt x="5259047" y="564703"/>
                </a:lnTo>
                <a:lnTo>
                  <a:pt x="5264602" y="570259"/>
                </a:lnTo>
                <a:lnTo>
                  <a:pt x="5269762" y="575021"/>
                </a:lnTo>
                <a:lnTo>
                  <a:pt x="5275317" y="578593"/>
                </a:lnTo>
                <a:lnTo>
                  <a:pt x="5279684" y="581370"/>
                </a:lnTo>
                <a:lnTo>
                  <a:pt x="5284842" y="582561"/>
                </a:lnTo>
                <a:lnTo>
                  <a:pt x="5287223" y="571449"/>
                </a:lnTo>
                <a:lnTo>
                  <a:pt x="5288810" y="558353"/>
                </a:lnTo>
                <a:lnTo>
                  <a:pt x="5290399" y="544067"/>
                </a:lnTo>
                <a:lnTo>
                  <a:pt x="5291190" y="528193"/>
                </a:lnTo>
                <a:lnTo>
                  <a:pt x="5291190" y="511130"/>
                </a:lnTo>
                <a:lnTo>
                  <a:pt x="5290794" y="491684"/>
                </a:lnTo>
                <a:lnTo>
                  <a:pt x="5290001" y="471445"/>
                </a:lnTo>
                <a:lnTo>
                  <a:pt x="5288413" y="448826"/>
                </a:lnTo>
                <a:lnTo>
                  <a:pt x="5291190" y="454381"/>
                </a:lnTo>
                <a:lnTo>
                  <a:pt x="5294763" y="459541"/>
                </a:lnTo>
                <a:lnTo>
                  <a:pt x="5301114" y="467477"/>
                </a:lnTo>
                <a:lnTo>
                  <a:pt x="5307066" y="474620"/>
                </a:lnTo>
                <a:lnTo>
                  <a:pt x="5312621" y="480176"/>
                </a:lnTo>
                <a:lnTo>
                  <a:pt x="5310241" y="459937"/>
                </a:lnTo>
                <a:lnTo>
                  <a:pt x="5307066" y="439302"/>
                </a:lnTo>
                <a:lnTo>
                  <a:pt x="5303097" y="418666"/>
                </a:lnTo>
                <a:lnTo>
                  <a:pt x="5298335" y="397633"/>
                </a:lnTo>
                <a:lnTo>
                  <a:pt x="5301509" y="404777"/>
                </a:lnTo>
                <a:lnTo>
                  <a:pt x="5305081" y="411920"/>
                </a:lnTo>
                <a:lnTo>
                  <a:pt x="5307860" y="417475"/>
                </a:lnTo>
                <a:lnTo>
                  <a:pt x="5311034" y="423031"/>
                </a:lnTo>
                <a:lnTo>
                  <a:pt x="5314607" y="427793"/>
                </a:lnTo>
                <a:lnTo>
                  <a:pt x="5318177" y="431762"/>
                </a:lnTo>
                <a:lnTo>
                  <a:pt x="5321351" y="435333"/>
                </a:lnTo>
                <a:lnTo>
                  <a:pt x="5324527" y="437714"/>
                </a:lnTo>
                <a:lnTo>
                  <a:pt x="5328098" y="439698"/>
                </a:lnTo>
                <a:lnTo>
                  <a:pt x="5331670" y="441286"/>
                </a:lnTo>
                <a:lnTo>
                  <a:pt x="5335242" y="442079"/>
                </a:lnTo>
                <a:lnTo>
                  <a:pt x="5339209" y="442873"/>
                </a:lnTo>
                <a:lnTo>
                  <a:pt x="5342781" y="442873"/>
                </a:lnTo>
                <a:lnTo>
                  <a:pt x="5346353" y="442079"/>
                </a:lnTo>
                <a:lnTo>
                  <a:pt x="5350720" y="441683"/>
                </a:lnTo>
                <a:lnTo>
                  <a:pt x="5353893" y="440095"/>
                </a:lnTo>
                <a:lnTo>
                  <a:pt x="5358259" y="438111"/>
                </a:lnTo>
                <a:lnTo>
                  <a:pt x="5361830" y="436127"/>
                </a:lnTo>
                <a:lnTo>
                  <a:pt x="5369371" y="430571"/>
                </a:lnTo>
                <a:lnTo>
                  <a:pt x="5376910" y="424221"/>
                </a:lnTo>
                <a:lnTo>
                  <a:pt x="5384848" y="415888"/>
                </a:lnTo>
                <a:lnTo>
                  <a:pt x="5392387" y="407554"/>
                </a:lnTo>
                <a:lnTo>
                  <a:pt x="5399928" y="397633"/>
                </a:lnTo>
                <a:lnTo>
                  <a:pt x="5407865" y="387315"/>
                </a:lnTo>
                <a:lnTo>
                  <a:pt x="5415405" y="376601"/>
                </a:lnTo>
                <a:lnTo>
                  <a:pt x="5429294" y="354378"/>
                </a:lnTo>
                <a:lnTo>
                  <a:pt x="5443581" y="332552"/>
                </a:lnTo>
                <a:lnTo>
                  <a:pt x="5456280" y="312313"/>
                </a:lnTo>
                <a:lnTo>
                  <a:pt x="5468582" y="294852"/>
                </a:lnTo>
                <a:lnTo>
                  <a:pt x="5474138" y="288105"/>
                </a:lnTo>
                <a:lnTo>
                  <a:pt x="5478901" y="281756"/>
                </a:lnTo>
                <a:lnTo>
                  <a:pt x="5483662" y="277788"/>
                </a:lnTo>
                <a:lnTo>
                  <a:pt x="5486044" y="275804"/>
                </a:lnTo>
                <a:lnTo>
                  <a:pt x="5488029" y="274613"/>
                </a:lnTo>
                <a:lnTo>
                  <a:pt x="5490012" y="274216"/>
                </a:lnTo>
                <a:lnTo>
                  <a:pt x="5491997" y="273819"/>
                </a:lnTo>
                <a:lnTo>
                  <a:pt x="5493583" y="274216"/>
                </a:lnTo>
                <a:lnTo>
                  <a:pt x="5495172" y="274613"/>
                </a:lnTo>
                <a:lnTo>
                  <a:pt x="5496759" y="276201"/>
                </a:lnTo>
                <a:lnTo>
                  <a:pt x="5498346" y="277788"/>
                </a:lnTo>
                <a:lnTo>
                  <a:pt x="5499933" y="280169"/>
                </a:lnTo>
                <a:lnTo>
                  <a:pt x="5500727" y="283344"/>
                </a:lnTo>
                <a:lnTo>
                  <a:pt x="5504696" y="285328"/>
                </a:lnTo>
                <a:lnTo>
                  <a:pt x="5509061" y="288105"/>
                </a:lnTo>
                <a:lnTo>
                  <a:pt x="5512236" y="290884"/>
                </a:lnTo>
                <a:lnTo>
                  <a:pt x="5515412" y="294455"/>
                </a:lnTo>
                <a:lnTo>
                  <a:pt x="5517791" y="299217"/>
                </a:lnTo>
                <a:lnTo>
                  <a:pt x="5520173" y="303583"/>
                </a:lnTo>
                <a:lnTo>
                  <a:pt x="5522158" y="309138"/>
                </a:lnTo>
                <a:lnTo>
                  <a:pt x="5523744" y="315091"/>
                </a:lnTo>
                <a:lnTo>
                  <a:pt x="5524935" y="321440"/>
                </a:lnTo>
                <a:lnTo>
                  <a:pt x="5526127" y="327790"/>
                </a:lnTo>
                <a:lnTo>
                  <a:pt x="5528110" y="342473"/>
                </a:lnTo>
                <a:lnTo>
                  <a:pt x="5528506" y="358743"/>
                </a:lnTo>
                <a:lnTo>
                  <a:pt x="5529301" y="375410"/>
                </a:lnTo>
                <a:lnTo>
                  <a:pt x="5528506" y="411523"/>
                </a:lnTo>
                <a:lnTo>
                  <a:pt x="5527712" y="449222"/>
                </a:lnTo>
                <a:lnTo>
                  <a:pt x="5527712" y="467477"/>
                </a:lnTo>
                <a:lnTo>
                  <a:pt x="5528110" y="486128"/>
                </a:lnTo>
                <a:lnTo>
                  <a:pt x="5529301" y="503986"/>
                </a:lnTo>
                <a:lnTo>
                  <a:pt x="5531284" y="520654"/>
                </a:lnTo>
                <a:lnTo>
                  <a:pt x="5534062" y="518669"/>
                </a:lnTo>
                <a:lnTo>
                  <a:pt x="5537237" y="516685"/>
                </a:lnTo>
                <a:lnTo>
                  <a:pt x="5539618" y="514305"/>
                </a:lnTo>
                <a:lnTo>
                  <a:pt x="5542396" y="511130"/>
                </a:lnTo>
                <a:lnTo>
                  <a:pt x="5557874" y="469461"/>
                </a:lnTo>
                <a:lnTo>
                  <a:pt x="5559462" y="460334"/>
                </a:lnTo>
                <a:lnTo>
                  <a:pt x="5560652" y="450810"/>
                </a:lnTo>
                <a:lnTo>
                  <a:pt x="5562636" y="430571"/>
                </a:lnTo>
                <a:lnTo>
                  <a:pt x="5563033" y="409936"/>
                </a:lnTo>
                <a:lnTo>
                  <a:pt x="5563430" y="388506"/>
                </a:lnTo>
                <a:lnTo>
                  <a:pt x="5563430" y="348028"/>
                </a:lnTo>
                <a:lnTo>
                  <a:pt x="5563826" y="329774"/>
                </a:lnTo>
                <a:lnTo>
                  <a:pt x="5564620" y="313107"/>
                </a:lnTo>
                <a:lnTo>
                  <a:pt x="5565414" y="299614"/>
                </a:lnTo>
                <a:lnTo>
                  <a:pt x="5566604" y="294059"/>
                </a:lnTo>
                <a:lnTo>
                  <a:pt x="5568191" y="288900"/>
                </a:lnTo>
                <a:lnTo>
                  <a:pt x="5569779" y="284931"/>
                </a:lnTo>
                <a:lnTo>
                  <a:pt x="5570969" y="281756"/>
                </a:lnTo>
                <a:lnTo>
                  <a:pt x="5573748" y="280169"/>
                </a:lnTo>
                <a:lnTo>
                  <a:pt x="5574541" y="279772"/>
                </a:lnTo>
                <a:lnTo>
                  <a:pt x="5576129" y="279376"/>
                </a:lnTo>
                <a:lnTo>
                  <a:pt x="5579304" y="279772"/>
                </a:lnTo>
                <a:lnTo>
                  <a:pt x="5582875" y="281360"/>
                </a:lnTo>
                <a:lnTo>
                  <a:pt x="5586448" y="284534"/>
                </a:lnTo>
                <a:lnTo>
                  <a:pt x="5590812" y="288900"/>
                </a:lnTo>
                <a:lnTo>
                  <a:pt x="5595971" y="294852"/>
                </a:lnTo>
                <a:lnTo>
                  <a:pt x="5601527" y="302789"/>
                </a:lnTo>
                <a:lnTo>
                  <a:pt x="5607480" y="311916"/>
                </a:lnTo>
                <a:lnTo>
                  <a:pt x="5614227" y="322234"/>
                </a:lnTo>
                <a:lnTo>
                  <a:pt x="5609464" y="328980"/>
                </a:lnTo>
                <a:lnTo>
                  <a:pt x="5604305" y="334933"/>
                </a:lnTo>
                <a:lnTo>
                  <a:pt x="5599939" y="340885"/>
                </a:lnTo>
                <a:lnTo>
                  <a:pt x="5595574" y="347235"/>
                </a:lnTo>
                <a:lnTo>
                  <a:pt x="5593193" y="350013"/>
                </a:lnTo>
                <a:lnTo>
                  <a:pt x="5592002" y="353584"/>
                </a:lnTo>
                <a:lnTo>
                  <a:pt x="5590416" y="357156"/>
                </a:lnTo>
                <a:lnTo>
                  <a:pt x="5589224" y="360727"/>
                </a:lnTo>
                <a:lnTo>
                  <a:pt x="5588827" y="364299"/>
                </a:lnTo>
                <a:lnTo>
                  <a:pt x="5588827" y="367871"/>
                </a:lnTo>
                <a:lnTo>
                  <a:pt x="5589224" y="371839"/>
                </a:lnTo>
                <a:lnTo>
                  <a:pt x="5590812" y="376601"/>
                </a:lnTo>
                <a:lnTo>
                  <a:pt x="5592797" y="378982"/>
                </a:lnTo>
                <a:lnTo>
                  <a:pt x="5595574" y="382950"/>
                </a:lnTo>
                <a:lnTo>
                  <a:pt x="5597955" y="388109"/>
                </a:lnTo>
                <a:lnTo>
                  <a:pt x="5601129" y="394062"/>
                </a:lnTo>
                <a:lnTo>
                  <a:pt x="5605893" y="408745"/>
                </a:lnTo>
                <a:lnTo>
                  <a:pt x="5612242" y="427793"/>
                </a:lnTo>
                <a:lnTo>
                  <a:pt x="5617798" y="448826"/>
                </a:lnTo>
                <a:lnTo>
                  <a:pt x="5623751" y="472239"/>
                </a:lnTo>
                <a:lnTo>
                  <a:pt x="5636450" y="524622"/>
                </a:lnTo>
                <a:lnTo>
                  <a:pt x="5671372" y="562322"/>
                </a:lnTo>
                <a:lnTo>
                  <a:pt x="5675737" y="489303"/>
                </a:lnTo>
                <a:lnTo>
                  <a:pt x="5694388" y="671849"/>
                </a:lnTo>
                <a:lnTo>
                  <a:pt x="5703120" y="642086"/>
                </a:lnTo>
                <a:lnTo>
                  <a:pt x="5710263" y="619467"/>
                </a:lnTo>
                <a:lnTo>
                  <a:pt x="5713438" y="611927"/>
                </a:lnTo>
                <a:lnTo>
                  <a:pt x="5714232" y="609149"/>
                </a:lnTo>
                <a:lnTo>
                  <a:pt x="5715422" y="607165"/>
                </a:lnTo>
                <a:lnTo>
                  <a:pt x="5716216" y="606768"/>
                </a:lnTo>
                <a:lnTo>
                  <a:pt x="5717407" y="606768"/>
                </a:lnTo>
                <a:lnTo>
                  <a:pt x="5717803" y="608355"/>
                </a:lnTo>
                <a:lnTo>
                  <a:pt x="5718200" y="610736"/>
                </a:lnTo>
                <a:lnTo>
                  <a:pt x="5719391" y="617483"/>
                </a:lnTo>
                <a:lnTo>
                  <a:pt x="5719391" y="624626"/>
                </a:lnTo>
                <a:lnTo>
                  <a:pt x="5719391" y="632562"/>
                </a:lnTo>
                <a:lnTo>
                  <a:pt x="5718200" y="640499"/>
                </a:lnTo>
                <a:lnTo>
                  <a:pt x="5715818" y="658754"/>
                </a:lnTo>
                <a:lnTo>
                  <a:pt x="5712644" y="678596"/>
                </a:lnTo>
                <a:lnTo>
                  <a:pt x="5717009" y="675024"/>
                </a:lnTo>
                <a:lnTo>
                  <a:pt x="5720978" y="670659"/>
                </a:lnTo>
                <a:lnTo>
                  <a:pt x="5724549" y="665500"/>
                </a:lnTo>
                <a:lnTo>
                  <a:pt x="5728122" y="659944"/>
                </a:lnTo>
                <a:lnTo>
                  <a:pt x="5730900" y="653992"/>
                </a:lnTo>
                <a:lnTo>
                  <a:pt x="5734074" y="647642"/>
                </a:lnTo>
                <a:lnTo>
                  <a:pt x="5736455" y="641293"/>
                </a:lnTo>
                <a:lnTo>
                  <a:pt x="5739232" y="634150"/>
                </a:lnTo>
                <a:lnTo>
                  <a:pt x="5739232" y="647245"/>
                </a:lnTo>
                <a:lnTo>
                  <a:pt x="5739232" y="660341"/>
                </a:lnTo>
                <a:lnTo>
                  <a:pt x="5738440" y="687723"/>
                </a:lnTo>
                <a:lnTo>
                  <a:pt x="5744789" y="692088"/>
                </a:lnTo>
                <a:lnTo>
                  <a:pt x="5750742" y="697644"/>
                </a:lnTo>
                <a:lnTo>
                  <a:pt x="5756694" y="704390"/>
                </a:lnTo>
                <a:lnTo>
                  <a:pt x="5762250" y="712327"/>
                </a:lnTo>
                <a:lnTo>
                  <a:pt x="5768600" y="721057"/>
                </a:lnTo>
                <a:lnTo>
                  <a:pt x="5774553" y="730582"/>
                </a:lnTo>
                <a:lnTo>
                  <a:pt x="5786061" y="750820"/>
                </a:lnTo>
                <a:lnTo>
                  <a:pt x="5789632" y="729788"/>
                </a:lnTo>
                <a:lnTo>
                  <a:pt x="5791617" y="708359"/>
                </a:lnTo>
                <a:lnTo>
                  <a:pt x="5792807" y="687326"/>
                </a:lnTo>
                <a:lnTo>
                  <a:pt x="5792807" y="676612"/>
                </a:lnTo>
                <a:lnTo>
                  <a:pt x="5792014" y="665897"/>
                </a:lnTo>
                <a:lnTo>
                  <a:pt x="5791617" y="655976"/>
                </a:lnTo>
                <a:lnTo>
                  <a:pt x="5790823" y="645261"/>
                </a:lnTo>
                <a:lnTo>
                  <a:pt x="5789236" y="634943"/>
                </a:lnTo>
                <a:lnTo>
                  <a:pt x="5787649" y="625023"/>
                </a:lnTo>
                <a:lnTo>
                  <a:pt x="5785665" y="614704"/>
                </a:lnTo>
                <a:lnTo>
                  <a:pt x="5783283" y="604784"/>
                </a:lnTo>
                <a:lnTo>
                  <a:pt x="5780108" y="594466"/>
                </a:lnTo>
                <a:lnTo>
                  <a:pt x="5776746" y="585496"/>
                </a:lnTo>
                <a:lnTo>
                  <a:pt x="5735639" y="514350"/>
                </a:lnTo>
                <a:lnTo>
                  <a:pt x="5742050" y="523082"/>
                </a:lnTo>
                <a:lnTo>
                  <a:pt x="5748462" y="531813"/>
                </a:lnTo>
                <a:lnTo>
                  <a:pt x="5754473" y="540147"/>
                </a:lnTo>
                <a:lnTo>
                  <a:pt x="5759682" y="548879"/>
                </a:lnTo>
                <a:lnTo>
                  <a:pt x="5764491" y="558007"/>
                </a:lnTo>
                <a:lnTo>
                  <a:pt x="5769300" y="567135"/>
                </a:lnTo>
                <a:lnTo>
                  <a:pt x="5773307" y="576263"/>
                </a:lnTo>
                <a:lnTo>
                  <a:pt x="5776703" y="585232"/>
                </a:lnTo>
                <a:lnTo>
                  <a:pt x="5837651" y="691691"/>
                </a:lnTo>
                <a:lnTo>
                  <a:pt x="5861462" y="632959"/>
                </a:lnTo>
                <a:lnTo>
                  <a:pt x="5878527" y="590497"/>
                </a:lnTo>
                <a:lnTo>
                  <a:pt x="5886464" y="573433"/>
                </a:lnTo>
                <a:lnTo>
                  <a:pt x="5892814" y="559147"/>
                </a:lnTo>
                <a:lnTo>
                  <a:pt x="5898766" y="546051"/>
                </a:lnTo>
                <a:lnTo>
                  <a:pt x="5905513" y="534543"/>
                </a:lnTo>
                <a:lnTo>
                  <a:pt x="5911465" y="523432"/>
                </a:lnTo>
                <a:lnTo>
                  <a:pt x="5918608" y="511526"/>
                </a:lnTo>
                <a:lnTo>
                  <a:pt x="5934879" y="486923"/>
                </a:lnTo>
                <a:lnTo>
                  <a:pt x="5956309" y="454778"/>
                </a:lnTo>
                <a:lnTo>
                  <a:pt x="5984486" y="411523"/>
                </a:lnTo>
                <a:lnTo>
                  <a:pt x="5985279" y="423031"/>
                </a:lnTo>
                <a:lnTo>
                  <a:pt x="5985279" y="434539"/>
                </a:lnTo>
                <a:lnTo>
                  <a:pt x="5984882" y="446445"/>
                </a:lnTo>
                <a:lnTo>
                  <a:pt x="5984090" y="457556"/>
                </a:lnTo>
                <a:lnTo>
                  <a:pt x="5982104" y="479383"/>
                </a:lnTo>
                <a:lnTo>
                  <a:pt x="5979326" y="500018"/>
                </a:lnTo>
                <a:lnTo>
                  <a:pt x="5977343" y="519860"/>
                </a:lnTo>
                <a:lnTo>
                  <a:pt x="5976946" y="529781"/>
                </a:lnTo>
                <a:lnTo>
                  <a:pt x="5976151" y="539305"/>
                </a:lnTo>
                <a:lnTo>
                  <a:pt x="5976946" y="548432"/>
                </a:lnTo>
                <a:lnTo>
                  <a:pt x="5977739" y="557560"/>
                </a:lnTo>
                <a:lnTo>
                  <a:pt x="5979326" y="566687"/>
                </a:lnTo>
                <a:lnTo>
                  <a:pt x="5982104" y="575418"/>
                </a:lnTo>
                <a:lnTo>
                  <a:pt x="5986072" y="563115"/>
                </a:lnTo>
                <a:lnTo>
                  <a:pt x="5990041" y="553195"/>
                </a:lnTo>
                <a:lnTo>
                  <a:pt x="5994407" y="544067"/>
                </a:lnTo>
                <a:lnTo>
                  <a:pt x="5998772" y="536924"/>
                </a:lnTo>
                <a:lnTo>
                  <a:pt x="6002741" y="530972"/>
                </a:lnTo>
                <a:lnTo>
                  <a:pt x="6007106" y="526209"/>
                </a:lnTo>
                <a:lnTo>
                  <a:pt x="6011074" y="522638"/>
                </a:lnTo>
                <a:lnTo>
                  <a:pt x="6015836" y="520654"/>
                </a:lnTo>
                <a:lnTo>
                  <a:pt x="6020201" y="519860"/>
                </a:lnTo>
                <a:lnTo>
                  <a:pt x="6024567" y="519860"/>
                </a:lnTo>
                <a:lnTo>
                  <a:pt x="6028933" y="520654"/>
                </a:lnTo>
                <a:lnTo>
                  <a:pt x="6033694" y="522638"/>
                </a:lnTo>
                <a:lnTo>
                  <a:pt x="6038060" y="525813"/>
                </a:lnTo>
                <a:lnTo>
                  <a:pt x="6042822" y="529384"/>
                </a:lnTo>
                <a:lnTo>
                  <a:pt x="6046791" y="533749"/>
                </a:lnTo>
                <a:lnTo>
                  <a:pt x="6051156" y="538908"/>
                </a:lnTo>
                <a:lnTo>
                  <a:pt x="6055918" y="544464"/>
                </a:lnTo>
                <a:lnTo>
                  <a:pt x="6060284" y="550416"/>
                </a:lnTo>
                <a:lnTo>
                  <a:pt x="6069014" y="564306"/>
                </a:lnTo>
                <a:lnTo>
                  <a:pt x="6077348" y="578989"/>
                </a:lnTo>
                <a:lnTo>
                  <a:pt x="6085681" y="594466"/>
                </a:lnTo>
                <a:lnTo>
                  <a:pt x="6101952" y="625419"/>
                </a:lnTo>
                <a:lnTo>
                  <a:pt x="6109096" y="639706"/>
                </a:lnTo>
                <a:lnTo>
                  <a:pt x="6115842" y="652405"/>
                </a:lnTo>
                <a:lnTo>
                  <a:pt x="6126160" y="650420"/>
                </a:lnTo>
                <a:lnTo>
                  <a:pt x="6134891" y="649230"/>
                </a:lnTo>
                <a:lnTo>
                  <a:pt x="6143225" y="648039"/>
                </a:lnTo>
                <a:lnTo>
                  <a:pt x="6150368" y="647642"/>
                </a:lnTo>
                <a:lnTo>
                  <a:pt x="6151955" y="632959"/>
                </a:lnTo>
                <a:lnTo>
                  <a:pt x="6156321" y="628594"/>
                </a:lnTo>
                <a:lnTo>
                  <a:pt x="6160686" y="623832"/>
                </a:lnTo>
                <a:lnTo>
                  <a:pt x="6164654" y="619070"/>
                </a:lnTo>
                <a:lnTo>
                  <a:pt x="6167432" y="613514"/>
                </a:lnTo>
                <a:lnTo>
                  <a:pt x="6170607" y="607165"/>
                </a:lnTo>
                <a:lnTo>
                  <a:pt x="6172988" y="601212"/>
                </a:lnTo>
                <a:lnTo>
                  <a:pt x="6175766" y="595260"/>
                </a:lnTo>
                <a:lnTo>
                  <a:pt x="6177750" y="588513"/>
                </a:lnTo>
                <a:lnTo>
                  <a:pt x="6180925" y="575021"/>
                </a:lnTo>
                <a:lnTo>
                  <a:pt x="6183306" y="560735"/>
                </a:lnTo>
                <a:lnTo>
                  <a:pt x="6184894" y="546051"/>
                </a:lnTo>
                <a:lnTo>
                  <a:pt x="6186481" y="530972"/>
                </a:lnTo>
                <a:lnTo>
                  <a:pt x="6188465" y="500811"/>
                </a:lnTo>
                <a:lnTo>
                  <a:pt x="6189259" y="486128"/>
                </a:lnTo>
                <a:lnTo>
                  <a:pt x="6190846" y="472239"/>
                </a:lnTo>
                <a:lnTo>
                  <a:pt x="6193228" y="458350"/>
                </a:lnTo>
                <a:lnTo>
                  <a:pt x="6196402" y="445651"/>
                </a:lnTo>
                <a:lnTo>
                  <a:pt x="6198387" y="440095"/>
                </a:lnTo>
                <a:lnTo>
                  <a:pt x="6200371" y="434143"/>
                </a:lnTo>
                <a:lnTo>
                  <a:pt x="6203149" y="428984"/>
                </a:lnTo>
                <a:lnTo>
                  <a:pt x="6205927" y="424221"/>
                </a:lnTo>
                <a:lnTo>
                  <a:pt x="6205133" y="442079"/>
                </a:lnTo>
                <a:lnTo>
                  <a:pt x="6204339" y="452397"/>
                </a:lnTo>
                <a:lnTo>
                  <a:pt x="6204339" y="462715"/>
                </a:lnTo>
                <a:lnTo>
                  <a:pt x="6205133" y="471445"/>
                </a:lnTo>
                <a:lnTo>
                  <a:pt x="6205927" y="479383"/>
                </a:lnTo>
                <a:lnTo>
                  <a:pt x="6207117" y="482160"/>
                </a:lnTo>
                <a:lnTo>
                  <a:pt x="6207911" y="484938"/>
                </a:lnTo>
                <a:lnTo>
                  <a:pt x="6209498" y="486923"/>
                </a:lnTo>
                <a:lnTo>
                  <a:pt x="6211086" y="487716"/>
                </a:lnTo>
                <a:lnTo>
                  <a:pt x="6249580" y="356759"/>
                </a:lnTo>
                <a:lnTo>
                  <a:pt x="6251167" y="361124"/>
                </a:lnTo>
                <a:lnTo>
                  <a:pt x="6251961" y="365489"/>
                </a:lnTo>
                <a:lnTo>
                  <a:pt x="6252755" y="369855"/>
                </a:lnTo>
                <a:lnTo>
                  <a:pt x="6253152" y="373823"/>
                </a:lnTo>
                <a:lnTo>
                  <a:pt x="6252755" y="382950"/>
                </a:lnTo>
                <a:lnTo>
                  <a:pt x="6251564" y="391681"/>
                </a:lnTo>
                <a:lnTo>
                  <a:pt x="6249977" y="400411"/>
                </a:lnTo>
                <a:lnTo>
                  <a:pt x="6247596" y="408745"/>
                </a:lnTo>
                <a:lnTo>
                  <a:pt x="6243627" y="426603"/>
                </a:lnTo>
                <a:lnTo>
                  <a:pt x="6241643" y="435730"/>
                </a:lnTo>
                <a:lnTo>
                  <a:pt x="6240453" y="444857"/>
                </a:lnTo>
                <a:lnTo>
                  <a:pt x="6240056" y="454381"/>
                </a:lnTo>
                <a:lnTo>
                  <a:pt x="6240453" y="463509"/>
                </a:lnTo>
                <a:lnTo>
                  <a:pt x="6241643" y="468668"/>
                </a:lnTo>
                <a:lnTo>
                  <a:pt x="6242437" y="473827"/>
                </a:lnTo>
                <a:lnTo>
                  <a:pt x="6244024" y="478192"/>
                </a:lnTo>
                <a:lnTo>
                  <a:pt x="6245612" y="483351"/>
                </a:lnTo>
                <a:lnTo>
                  <a:pt x="6247993" y="488509"/>
                </a:lnTo>
                <a:lnTo>
                  <a:pt x="6251167" y="493272"/>
                </a:lnTo>
                <a:lnTo>
                  <a:pt x="6253945" y="498431"/>
                </a:lnTo>
                <a:lnTo>
                  <a:pt x="6258311" y="503986"/>
                </a:lnTo>
                <a:lnTo>
                  <a:pt x="6284900" y="468668"/>
                </a:lnTo>
                <a:lnTo>
                  <a:pt x="6297202" y="452397"/>
                </a:lnTo>
                <a:lnTo>
                  <a:pt x="6309107" y="437318"/>
                </a:lnTo>
                <a:lnTo>
                  <a:pt x="6321013" y="423428"/>
                </a:lnTo>
                <a:lnTo>
                  <a:pt x="6332125" y="411523"/>
                </a:lnTo>
                <a:lnTo>
                  <a:pt x="6343236" y="400808"/>
                </a:lnTo>
                <a:lnTo>
                  <a:pt x="6348395" y="396046"/>
                </a:lnTo>
                <a:lnTo>
                  <a:pt x="6353951" y="391681"/>
                </a:lnTo>
                <a:lnTo>
                  <a:pt x="6358714" y="388109"/>
                </a:lnTo>
                <a:lnTo>
                  <a:pt x="6363873" y="384538"/>
                </a:lnTo>
                <a:lnTo>
                  <a:pt x="6369428" y="382157"/>
                </a:lnTo>
                <a:lnTo>
                  <a:pt x="6374587" y="379379"/>
                </a:lnTo>
                <a:lnTo>
                  <a:pt x="6379747" y="378188"/>
                </a:lnTo>
                <a:lnTo>
                  <a:pt x="6385302" y="376998"/>
                </a:lnTo>
                <a:lnTo>
                  <a:pt x="6390065" y="376601"/>
                </a:lnTo>
                <a:lnTo>
                  <a:pt x="6395620" y="376601"/>
                </a:lnTo>
                <a:lnTo>
                  <a:pt x="6400780" y="376998"/>
                </a:lnTo>
                <a:lnTo>
                  <a:pt x="6406335" y="378585"/>
                </a:lnTo>
                <a:lnTo>
                  <a:pt x="6411891" y="380173"/>
                </a:lnTo>
                <a:lnTo>
                  <a:pt x="6417050" y="382950"/>
                </a:lnTo>
                <a:lnTo>
                  <a:pt x="6422606" y="386125"/>
                </a:lnTo>
                <a:lnTo>
                  <a:pt x="6428559" y="390093"/>
                </a:lnTo>
                <a:lnTo>
                  <a:pt x="6434115" y="394855"/>
                </a:lnTo>
                <a:lnTo>
                  <a:pt x="6439671" y="400411"/>
                </a:lnTo>
                <a:lnTo>
                  <a:pt x="6443639" y="398824"/>
                </a:lnTo>
                <a:lnTo>
                  <a:pt x="6448005" y="396840"/>
                </a:lnTo>
                <a:lnTo>
                  <a:pt x="6451576" y="394855"/>
                </a:lnTo>
                <a:lnTo>
                  <a:pt x="6454354" y="392078"/>
                </a:lnTo>
                <a:lnTo>
                  <a:pt x="6457132" y="389697"/>
                </a:lnTo>
                <a:lnTo>
                  <a:pt x="6459513" y="386522"/>
                </a:lnTo>
                <a:lnTo>
                  <a:pt x="6461894" y="383744"/>
                </a:lnTo>
                <a:lnTo>
                  <a:pt x="6463878" y="380173"/>
                </a:lnTo>
                <a:lnTo>
                  <a:pt x="6467450" y="373030"/>
                </a:lnTo>
                <a:lnTo>
                  <a:pt x="6470228" y="364696"/>
                </a:lnTo>
                <a:lnTo>
                  <a:pt x="6471815" y="356362"/>
                </a:lnTo>
                <a:lnTo>
                  <a:pt x="6472609" y="346441"/>
                </a:lnTo>
                <a:lnTo>
                  <a:pt x="6473006" y="336917"/>
                </a:lnTo>
                <a:lnTo>
                  <a:pt x="6473006" y="326996"/>
                </a:lnTo>
                <a:lnTo>
                  <a:pt x="6472212" y="316282"/>
                </a:lnTo>
                <a:lnTo>
                  <a:pt x="6471022" y="305567"/>
                </a:lnTo>
                <a:lnTo>
                  <a:pt x="6467450" y="283344"/>
                </a:lnTo>
                <a:lnTo>
                  <a:pt x="6463482" y="261518"/>
                </a:lnTo>
                <a:lnTo>
                  <a:pt x="6459513" y="240485"/>
                </a:lnTo>
                <a:lnTo>
                  <a:pt x="6455545" y="220246"/>
                </a:lnTo>
                <a:lnTo>
                  <a:pt x="6452767" y="202389"/>
                </a:lnTo>
                <a:lnTo>
                  <a:pt x="6451973" y="194451"/>
                </a:lnTo>
                <a:lnTo>
                  <a:pt x="6451973" y="187308"/>
                </a:lnTo>
                <a:lnTo>
                  <a:pt x="6452370" y="180562"/>
                </a:lnTo>
                <a:lnTo>
                  <a:pt x="6452767" y="175007"/>
                </a:lnTo>
                <a:lnTo>
                  <a:pt x="6455148" y="170641"/>
                </a:lnTo>
                <a:lnTo>
                  <a:pt x="6455941" y="168657"/>
                </a:lnTo>
                <a:lnTo>
                  <a:pt x="6457529" y="167069"/>
                </a:lnTo>
                <a:lnTo>
                  <a:pt x="6459116" y="165483"/>
                </a:lnTo>
                <a:lnTo>
                  <a:pt x="6460704" y="164292"/>
                </a:lnTo>
                <a:lnTo>
                  <a:pt x="6462688" y="163895"/>
                </a:lnTo>
                <a:lnTo>
                  <a:pt x="6465069" y="163498"/>
                </a:lnTo>
                <a:lnTo>
                  <a:pt x="6467450" y="163498"/>
                </a:lnTo>
                <a:lnTo>
                  <a:pt x="6470625" y="163895"/>
                </a:lnTo>
                <a:lnTo>
                  <a:pt x="6476578" y="165483"/>
                </a:lnTo>
                <a:lnTo>
                  <a:pt x="6481340" y="206357"/>
                </a:lnTo>
                <a:lnTo>
                  <a:pt x="6485705" y="247628"/>
                </a:lnTo>
                <a:lnTo>
                  <a:pt x="6488483" y="267867"/>
                </a:lnTo>
                <a:lnTo>
                  <a:pt x="6490864" y="287312"/>
                </a:lnTo>
                <a:lnTo>
                  <a:pt x="6494436" y="306757"/>
                </a:lnTo>
                <a:lnTo>
                  <a:pt x="6497611" y="325012"/>
                </a:lnTo>
                <a:lnTo>
                  <a:pt x="6501579" y="341679"/>
                </a:lnTo>
                <a:lnTo>
                  <a:pt x="6505944" y="357949"/>
                </a:lnTo>
                <a:lnTo>
                  <a:pt x="6510707" y="371839"/>
                </a:lnTo>
                <a:lnTo>
                  <a:pt x="6513485" y="378585"/>
                </a:lnTo>
                <a:lnTo>
                  <a:pt x="6516263" y="384538"/>
                </a:lnTo>
                <a:lnTo>
                  <a:pt x="6519040" y="390490"/>
                </a:lnTo>
                <a:lnTo>
                  <a:pt x="6522215" y="395649"/>
                </a:lnTo>
                <a:lnTo>
                  <a:pt x="6525787" y="400411"/>
                </a:lnTo>
                <a:lnTo>
                  <a:pt x="6529359" y="404380"/>
                </a:lnTo>
                <a:lnTo>
                  <a:pt x="6532930" y="408348"/>
                </a:lnTo>
                <a:lnTo>
                  <a:pt x="6536899" y="411523"/>
                </a:lnTo>
                <a:lnTo>
                  <a:pt x="6540867" y="413507"/>
                </a:lnTo>
                <a:lnTo>
                  <a:pt x="6545629" y="415491"/>
                </a:lnTo>
                <a:lnTo>
                  <a:pt x="6549598" y="401205"/>
                </a:lnTo>
                <a:lnTo>
                  <a:pt x="6553566" y="387315"/>
                </a:lnTo>
                <a:lnTo>
                  <a:pt x="6556741" y="373030"/>
                </a:lnTo>
                <a:lnTo>
                  <a:pt x="6559519" y="358743"/>
                </a:lnTo>
                <a:lnTo>
                  <a:pt x="6565075" y="330567"/>
                </a:lnTo>
                <a:lnTo>
                  <a:pt x="6570631" y="303186"/>
                </a:lnTo>
                <a:lnTo>
                  <a:pt x="6573409" y="289296"/>
                </a:lnTo>
                <a:lnTo>
                  <a:pt x="6576980" y="276994"/>
                </a:lnTo>
                <a:lnTo>
                  <a:pt x="6580552" y="264295"/>
                </a:lnTo>
                <a:lnTo>
                  <a:pt x="6584521" y="251994"/>
                </a:lnTo>
                <a:lnTo>
                  <a:pt x="6589680" y="240485"/>
                </a:lnTo>
                <a:lnTo>
                  <a:pt x="6595235" y="229771"/>
                </a:lnTo>
                <a:lnTo>
                  <a:pt x="6601585" y="219452"/>
                </a:lnTo>
                <a:lnTo>
                  <a:pt x="6605157" y="215087"/>
                </a:lnTo>
                <a:lnTo>
                  <a:pt x="6608728" y="210325"/>
                </a:lnTo>
                <a:lnTo>
                  <a:pt x="6607935" y="286915"/>
                </a:lnTo>
                <a:lnTo>
                  <a:pt x="6614284" y="280962"/>
                </a:lnTo>
                <a:lnTo>
                  <a:pt x="6617856" y="278185"/>
                </a:lnTo>
                <a:lnTo>
                  <a:pt x="6621427" y="276201"/>
                </a:lnTo>
                <a:lnTo>
                  <a:pt x="6624999" y="274613"/>
                </a:lnTo>
                <a:lnTo>
                  <a:pt x="6628571" y="273422"/>
                </a:lnTo>
                <a:lnTo>
                  <a:pt x="6632539" y="272232"/>
                </a:lnTo>
                <a:lnTo>
                  <a:pt x="6636508" y="271041"/>
                </a:lnTo>
                <a:lnTo>
                  <a:pt x="6631349" y="282550"/>
                </a:lnTo>
                <a:lnTo>
                  <a:pt x="6626587" y="292471"/>
                </a:lnTo>
                <a:lnTo>
                  <a:pt x="6621427" y="301995"/>
                </a:lnTo>
                <a:lnTo>
                  <a:pt x="6616665" y="311916"/>
                </a:lnTo>
                <a:lnTo>
                  <a:pt x="6614681" y="316678"/>
                </a:lnTo>
                <a:lnTo>
                  <a:pt x="6613491" y="322234"/>
                </a:lnTo>
                <a:lnTo>
                  <a:pt x="6611903" y="327790"/>
                </a:lnTo>
                <a:lnTo>
                  <a:pt x="6610713" y="333345"/>
                </a:lnTo>
                <a:lnTo>
                  <a:pt x="6610316" y="340092"/>
                </a:lnTo>
                <a:lnTo>
                  <a:pt x="6610316" y="346441"/>
                </a:lnTo>
                <a:lnTo>
                  <a:pt x="6611109" y="353584"/>
                </a:lnTo>
                <a:lnTo>
                  <a:pt x="6612300" y="361124"/>
                </a:lnTo>
                <a:lnTo>
                  <a:pt x="6613887" y="367474"/>
                </a:lnTo>
                <a:lnTo>
                  <a:pt x="6615475" y="372632"/>
                </a:lnTo>
                <a:lnTo>
                  <a:pt x="6633730" y="367474"/>
                </a:lnTo>
                <a:lnTo>
                  <a:pt x="6636905" y="360727"/>
                </a:lnTo>
                <a:lnTo>
                  <a:pt x="6640476" y="354378"/>
                </a:lnTo>
                <a:lnTo>
                  <a:pt x="6645635" y="342076"/>
                </a:lnTo>
                <a:lnTo>
                  <a:pt x="6646826" y="348028"/>
                </a:lnTo>
                <a:lnTo>
                  <a:pt x="6646826" y="354378"/>
                </a:lnTo>
                <a:lnTo>
                  <a:pt x="6646826" y="359933"/>
                </a:lnTo>
                <a:lnTo>
                  <a:pt x="6646826" y="365886"/>
                </a:lnTo>
                <a:lnTo>
                  <a:pt x="6651191" y="366283"/>
                </a:lnTo>
                <a:lnTo>
                  <a:pt x="6655160" y="367871"/>
                </a:lnTo>
                <a:lnTo>
                  <a:pt x="6659525" y="370251"/>
                </a:lnTo>
                <a:lnTo>
                  <a:pt x="6662700" y="373823"/>
                </a:lnTo>
                <a:lnTo>
                  <a:pt x="6666271" y="379379"/>
                </a:lnTo>
                <a:lnTo>
                  <a:pt x="6669049" y="386125"/>
                </a:lnTo>
                <a:lnTo>
                  <a:pt x="6671430" y="394855"/>
                </a:lnTo>
                <a:lnTo>
                  <a:pt x="6673415" y="404777"/>
                </a:lnTo>
                <a:lnTo>
                  <a:pt x="6678574" y="400808"/>
                </a:lnTo>
                <a:lnTo>
                  <a:pt x="6682939" y="397633"/>
                </a:lnTo>
                <a:lnTo>
                  <a:pt x="6687701" y="395649"/>
                </a:lnTo>
                <a:lnTo>
                  <a:pt x="6692067" y="394855"/>
                </a:lnTo>
                <a:lnTo>
                  <a:pt x="6696829" y="394855"/>
                </a:lnTo>
                <a:lnTo>
                  <a:pt x="6701988" y="395649"/>
                </a:lnTo>
                <a:lnTo>
                  <a:pt x="6706353" y="396840"/>
                </a:lnTo>
                <a:lnTo>
                  <a:pt x="6711512" y="398824"/>
                </a:lnTo>
                <a:lnTo>
                  <a:pt x="6721037" y="403189"/>
                </a:lnTo>
                <a:lnTo>
                  <a:pt x="6731355" y="408745"/>
                </a:lnTo>
                <a:lnTo>
                  <a:pt x="6741673" y="414301"/>
                </a:lnTo>
                <a:lnTo>
                  <a:pt x="6747229" y="417079"/>
                </a:lnTo>
                <a:lnTo>
                  <a:pt x="6752784" y="419063"/>
                </a:lnTo>
                <a:lnTo>
                  <a:pt x="6757150" y="409936"/>
                </a:lnTo>
                <a:lnTo>
                  <a:pt x="6759928" y="399617"/>
                </a:lnTo>
                <a:lnTo>
                  <a:pt x="6762706" y="389300"/>
                </a:lnTo>
                <a:lnTo>
                  <a:pt x="6764690" y="378188"/>
                </a:lnTo>
                <a:lnTo>
                  <a:pt x="6765484" y="365886"/>
                </a:lnTo>
                <a:lnTo>
                  <a:pt x="6765484" y="353584"/>
                </a:lnTo>
                <a:lnTo>
                  <a:pt x="6765484" y="340885"/>
                </a:lnTo>
                <a:lnTo>
                  <a:pt x="6765087" y="327393"/>
                </a:lnTo>
                <a:lnTo>
                  <a:pt x="6763499" y="314297"/>
                </a:lnTo>
                <a:lnTo>
                  <a:pt x="6761912" y="300011"/>
                </a:lnTo>
                <a:lnTo>
                  <a:pt x="6759928" y="285725"/>
                </a:lnTo>
                <a:lnTo>
                  <a:pt x="6757547" y="271835"/>
                </a:lnTo>
                <a:lnTo>
                  <a:pt x="6751594" y="242469"/>
                </a:lnTo>
                <a:lnTo>
                  <a:pt x="6744451" y="213500"/>
                </a:lnTo>
                <a:lnTo>
                  <a:pt x="6736117" y="184531"/>
                </a:lnTo>
                <a:lnTo>
                  <a:pt x="6728180" y="156752"/>
                </a:lnTo>
                <a:lnTo>
                  <a:pt x="6712306" y="105163"/>
                </a:lnTo>
                <a:lnTo>
                  <a:pt x="6698813" y="62304"/>
                </a:lnTo>
                <a:lnTo>
                  <a:pt x="6693654" y="45636"/>
                </a:lnTo>
                <a:lnTo>
                  <a:pt x="6690082" y="31748"/>
                </a:lnTo>
                <a:lnTo>
                  <a:pt x="6695241" y="42859"/>
                </a:lnTo>
                <a:lnTo>
                  <a:pt x="6700797" y="52780"/>
                </a:lnTo>
                <a:lnTo>
                  <a:pt x="6705956" y="61907"/>
                </a:lnTo>
                <a:lnTo>
                  <a:pt x="6711115" y="69844"/>
                </a:lnTo>
                <a:lnTo>
                  <a:pt x="6715878" y="76987"/>
                </a:lnTo>
                <a:lnTo>
                  <a:pt x="6721037" y="83337"/>
                </a:lnTo>
                <a:lnTo>
                  <a:pt x="6730561" y="94448"/>
                </a:lnTo>
                <a:lnTo>
                  <a:pt x="6739688" y="104369"/>
                </a:lnTo>
                <a:lnTo>
                  <a:pt x="6748816" y="112306"/>
                </a:lnTo>
                <a:lnTo>
                  <a:pt x="6757547" y="119846"/>
                </a:lnTo>
                <a:lnTo>
                  <a:pt x="6765484" y="128179"/>
                </a:lnTo>
                <a:lnTo>
                  <a:pt x="6773817" y="137306"/>
                </a:lnTo>
                <a:lnTo>
                  <a:pt x="6777389" y="141672"/>
                </a:lnTo>
                <a:lnTo>
                  <a:pt x="6781358" y="147228"/>
                </a:lnTo>
                <a:lnTo>
                  <a:pt x="6784929" y="153180"/>
                </a:lnTo>
                <a:lnTo>
                  <a:pt x="6788898" y="159926"/>
                </a:lnTo>
                <a:lnTo>
                  <a:pt x="6792469" y="167069"/>
                </a:lnTo>
                <a:lnTo>
                  <a:pt x="6796041" y="175403"/>
                </a:lnTo>
                <a:lnTo>
                  <a:pt x="6799613" y="184134"/>
                </a:lnTo>
                <a:lnTo>
                  <a:pt x="6802391" y="194451"/>
                </a:lnTo>
                <a:lnTo>
                  <a:pt x="6805962" y="205563"/>
                </a:lnTo>
                <a:lnTo>
                  <a:pt x="6809534" y="218262"/>
                </a:lnTo>
                <a:lnTo>
                  <a:pt x="6812709" y="231357"/>
                </a:lnTo>
                <a:lnTo>
                  <a:pt x="6816280" y="246438"/>
                </a:lnTo>
                <a:lnTo>
                  <a:pt x="6819058" y="262708"/>
                </a:lnTo>
                <a:lnTo>
                  <a:pt x="6822233" y="280169"/>
                </a:lnTo>
                <a:lnTo>
                  <a:pt x="6770643" y="325012"/>
                </a:lnTo>
                <a:lnTo>
                  <a:pt x="6775802" y="333345"/>
                </a:lnTo>
                <a:lnTo>
                  <a:pt x="6780961" y="341679"/>
                </a:lnTo>
                <a:lnTo>
                  <a:pt x="6785326" y="349219"/>
                </a:lnTo>
                <a:lnTo>
                  <a:pt x="6790485" y="355172"/>
                </a:lnTo>
                <a:lnTo>
                  <a:pt x="6794454" y="361124"/>
                </a:lnTo>
                <a:lnTo>
                  <a:pt x="6798819" y="365886"/>
                </a:lnTo>
                <a:lnTo>
                  <a:pt x="6803184" y="369855"/>
                </a:lnTo>
                <a:lnTo>
                  <a:pt x="6807153" y="373426"/>
                </a:lnTo>
                <a:lnTo>
                  <a:pt x="6811121" y="375807"/>
                </a:lnTo>
                <a:lnTo>
                  <a:pt x="6814693" y="378188"/>
                </a:lnTo>
                <a:lnTo>
                  <a:pt x="6818265" y="379379"/>
                </a:lnTo>
                <a:lnTo>
                  <a:pt x="6821836" y="380570"/>
                </a:lnTo>
                <a:lnTo>
                  <a:pt x="6825408" y="380966"/>
                </a:lnTo>
                <a:lnTo>
                  <a:pt x="6828186" y="380966"/>
                </a:lnTo>
                <a:lnTo>
                  <a:pt x="6831361" y="380173"/>
                </a:lnTo>
                <a:lnTo>
                  <a:pt x="6834535" y="378982"/>
                </a:lnTo>
                <a:lnTo>
                  <a:pt x="6837313" y="377395"/>
                </a:lnTo>
                <a:lnTo>
                  <a:pt x="6840091" y="375410"/>
                </a:lnTo>
                <a:lnTo>
                  <a:pt x="6842869" y="373426"/>
                </a:lnTo>
                <a:lnTo>
                  <a:pt x="6845647" y="371045"/>
                </a:lnTo>
                <a:lnTo>
                  <a:pt x="6850409" y="364696"/>
                </a:lnTo>
                <a:lnTo>
                  <a:pt x="6855171" y="358347"/>
                </a:lnTo>
                <a:lnTo>
                  <a:pt x="6859140" y="350807"/>
                </a:lnTo>
                <a:lnTo>
                  <a:pt x="6863108" y="343266"/>
                </a:lnTo>
                <a:lnTo>
                  <a:pt x="6870649" y="327393"/>
                </a:lnTo>
                <a:lnTo>
                  <a:pt x="6877395" y="313900"/>
                </a:lnTo>
                <a:lnTo>
                  <a:pt x="6880570" y="308344"/>
                </a:lnTo>
                <a:lnTo>
                  <a:pt x="6884141" y="303583"/>
                </a:lnTo>
                <a:lnTo>
                  <a:pt x="6886919" y="300408"/>
                </a:lnTo>
                <a:lnTo>
                  <a:pt x="6888507" y="300011"/>
                </a:lnTo>
                <a:lnTo>
                  <a:pt x="6890094" y="299614"/>
                </a:lnTo>
                <a:lnTo>
                  <a:pt x="6891682" y="299614"/>
                </a:lnTo>
                <a:lnTo>
                  <a:pt x="6893269" y="300011"/>
                </a:lnTo>
                <a:lnTo>
                  <a:pt x="6894460" y="301598"/>
                </a:lnTo>
                <a:lnTo>
                  <a:pt x="6896047" y="303186"/>
                </a:lnTo>
                <a:lnTo>
                  <a:pt x="6897634" y="305567"/>
                </a:lnTo>
                <a:lnTo>
                  <a:pt x="6899222" y="308742"/>
                </a:lnTo>
                <a:lnTo>
                  <a:pt x="6902793" y="316678"/>
                </a:lnTo>
                <a:lnTo>
                  <a:pt x="6905571" y="328583"/>
                </a:lnTo>
                <a:lnTo>
                  <a:pt x="6909937" y="342473"/>
                </a:lnTo>
                <a:lnTo>
                  <a:pt x="6913508" y="360727"/>
                </a:lnTo>
                <a:lnTo>
                  <a:pt x="6917477" y="382950"/>
                </a:lnTo>
                <a:lnTo>
                  <a:pt x="6921842" y="408745"/>
                </a:lnTo>
                <a:lnTo>
                  <a:pt x="6926604" y="439302"/>
                </a:lnTo>
                <a:lnTo>
                  <a:pt x="6923826" y="438111"/>
                </a:lnTo>
                <a:lnTo>
                  <a:pt x="6921048" y="438111"/>
                </a:lnTo>
                <a:lnTo>
                  <a:pt x="6918270" y="437714"/>
                </a:lnTo>
                <a:lnTo>
                  <a:pt x="6915493" y="438111"/>
                </a:lnTo>
                <a:lnTo>
                  <a:pt x="6910333" y="439698"/>
                </a:lnTo>
                <a:lnTo>
                  <a:pt x="6904778" y="442079"/>
                </a:lnTo>
                <a:lnTo>
                  <a:pt x="6899222" y="445651"/>
                </a:lnTo>
                <a:lnTo>
                  <a:pt x="6894063" y="450810"/>
                </a:lnTo>
                <a:lnTo>
                  <a:pt x="6888904" y="456366"/>
                </a:lnTo>
                <a:lnTo>
                  <a:pt x="6884538" y="463112"/>
                </a:lnTo>
                <a:lnTo>
                  <a:pt x="6879776" y="470652"/>
                </a:lnTo>
                <a:lnTo>
                  <a:pt x="6875808" y="478589"/>
                </a:lnTo>
                <a:lnTo>
                  <a:pt x="6871839" y="487716"/>
                </a:lnTo>
                <a:lnTo>
                  <a:pt x="6868664" y="497240"/>
                </a:lnTo>
                <a:lnTo>
                  <a:pt x="6865886" y="507955"/>
                </a:lnTo>
                <a:lnTo>
                  <a:pt x="6863108" y="518669"/>
                </a:lnTo>
                <a:lnTo>
                  <a:pt x="6861521" y="530178"/>
                </a:lnTo>
                <a:lnTo>
                  <a:pt x="6860727" y="542083"/>
                </a:lnTo>
                <a:lnTo>
                  <a:pt x="6871442" y="562322"/>
                </a:lnTo>
                <a:lnTo>
                  <a:pt x="6876998" y="571846"/>
                </a:lnTo>
                <a:lnTo>
                  <a:pt x="6881364" y="579783"/>
                </a:lnTo>
                <a:lnTo>
                  <a:pt x="6898825" y="553591"/>
                </a:lnTo>
                <a:lnTo>
                  <a:pt x="6898031" y="540099"/>
                </a:lnTo>
                <a:lnTo>
                  <a:pt x="6897237" y="523432"/>
                </a:lnTo>
                <a:lnTo>
                  <a:pt x="6893666" y="481367"/>
                </a:lnTo>
                <a:lnTo>
                  <a:pt x="6899222" y="488509"/>
                </a:lnTo>
                <a:lnTo>
                  <a:pt x="6905174" y="494462"/>
                </a:lnTo>
                <a:lnTo>
                  <a:pt x="6917874" y="505971"/>
                </a:lnTo>
                <a:lnTo>
                  <a:pt x="6930573" y="516685"/>
                </a:lnTo>
                <a:lnTo>
                  <a:pt x="6943272" y="526209"/>
                </a:lnTo>
                <a:lnTo>
                  <a:pt x="6952796" y="500018"/>
                </a:lnTo>
                <a:lnTo>
                  <a:pt x="6961527" y="473827"/>
                </a:lnTo>
                <a:lnTo>
                  <a:pt x="6969464" y="448032"/>
                </a:lnTo>
                <a:lnTo>
                  <a:pt x="6976210" y="424619"/>
                </a:lnTo>
                <a:lnTo>
                  <a:pt x="6975020" y="435333"/>
                </a:lnTo>
                <a:lnTo>
                  <a:pt x="7065501" y="408745"/>
                </a:lnTo>
                <a:lnTo>
                  <a:pt x="7063517" y="411523"/>
                </a:lnTo>
                <a:lnTo>
                  <a:pt x="7061930" y="414301"/>
                </a:lnTo>
                <a:lnTo>
                  <a:pt x="7060342" y="417475"/>
                </a:lnTo>
                <a:lnTo>
                  <a:pt x="7059549" y="421444"/>
                </a:lnTo>
                <a:lnTo>
                  <a:pt x="7058358" y="426206"/>
                </a:lnTo>
                <a:lnTo>
                  <a:pt x="7057961" y="430571"/>
                </a:lnTo>
                <a:lnTo>
                  <a:pt x="7057564" y="435333"/>
                </a:lnTo>
                <a:lnTo>
                  <a:pt x="7057564" y="439698"/>
                </a:lnTo>
                <a:lnTo>
                  <a:pt x="7057961" y="444857"/>
                </a:lnTo>
                <a:lnTo>
                  <a:pt x="7058358" y="449222"/>
                </a:lnTo>
                <a:lnTo>
                  <a:pt x="7059549" y="453588"/>
                </a:lnTo>
                <a:lnTo>
                  <a:pt x="7060342" y="457556"/>
                </a:lnTo>
                <a:lnTo>
                  <a:pt x="7061930" y="460334"/>
                </a:lnTo>
                <a:lnTo>
                  <a:pt x="7063914" y="463509"/>
                </a:lnTo>
                <a:lnTo>
                  <a:pt x="7066692" y="465493"/>
                </a:lnTo>
                <a:lnTo>
                  <a:pt x="7069470" y="467080"/>
                </a:lnTo>
                <a:lnTo>
                  <a:pt x="7134553" y="380966"/>
                </a:lnTo>
                <a:lnTo>
                  <a:pt x="7130981" y="388506"/>
                </a:lnTo>
                <a:lnTo>
                  <a:pt x="7128204" y="396840"/>
                </a:lnTo>
                <a:lnTo>
                  <a:pt x="7127013" y="404777"/>
                </a:lnTo>
                <a:lnTo>
                  <a:pt x="7126219" y="413110"/>
                </a:lnTo>
                <a:lnTo>
                  <a:pt x="7126219" y="421444"/>
                </a:lnTo>
                <a:lnTo>
                  <a:pt x="7127410" y="429777"/>
                </a:lnTo>
                <a:lnTo>
                  <a:pt x="7128997" y="437714"/>
                </a:lnTo>
                <a:lnTo>
                  <a:pt x="7130981" y="445651"/>
                </a:lnTo>
                <a:lnTo>
                  <a:pt x="7133363" y="453588"/>
                </a:lnTo>
                <a:lnTo>
                  <a:pt x="7136537" y="461128"/>
                </a:lnTo>
                <a:lnTo>
                  <a:pt x="7140109" y="468668"/>
                </a:lnTo>
                <a:lnTo>
                  <a:pt x="7144078" y="475811"/>
                </a:lnTo>
                <a:lnTo>
                  <a:pt x="7148443" y="482160"/>
                </a:lnTo>
                <a:lnTo>
                  <a:pt x="7153205" y="488509"/>
                </a:lnTo>
                <a:lnTo>
                  <a:pt x="7158364" y="494065"/>
                </a:lnTo>
                <a:lnTo>
                  <a:pt x="7163920" y="499621"/>
                </a:lnTo>
                <a:lnTo>
                  <a:pt x="7167888" y="501606"/>
                </a:lnTo>
                <a:lnTo>
                  <a:pt x="7171460" y="502399"/>
                </a:lnTo>
                <a:lnTo>
                  <a:pt x="7175032" y="503590"/>
                </a:lnTo>
                <a:lnTo>
                  <a:pt x="7178603" y="503590"/>
                </a:lnTo>
                <a:lnTo>
                  <a:pt x="7181381" y="503193"/>
                </a:lnTo>
                <a:lnTo>
                  <a:pt x="7184953" y="502002"/>
                </a:lnTo>
                <a:lnTo>
                  <a:pt x="7188128" y="500415"/>
                </a:lnTo>
                <a:lnTo>
                  <a:pt x="7190509" y="498034"/>
                </a:lnTo>
                <a:lnTo>
                  <a:pt x="7193684" y="495256"/>
                </a:lnTo>
                <a:lnTo>
                  <a:pt x="7196065" y="492478"/>
                </a:lnTo>
                <a:lnTo>
                  <a:pt x="7198843" y="488907"/>
                </a:lnTo>
                <a:lnTo>
                  <a:pt x="7201224" y="484938"/>
                </a:lnTo>
                <a:lnTo>
                  <a:pt x="7206383" y="475811"/>
                </a:lnTo>
                <a:lnTo>
                  <a:pt x="7210351" y="465096"/>
                </a:lnTo>
                <a:lnTo>
                  <a:pt x="7214320" y="453588"/>
                </a:lnTo>
                <a:lnTo>
                  <a:pt x="7218288" y="440889"/>
                </a:lnTo>
                <a:lnTo>
                  <a:pt x="7221463" y="426999"/>
                </a:lnTo>
                <a:lnTo>
                  <a:pt x="7225035" y="413507"/>
                </a:lnTo>
                <a:lnTo>
                  <a:pt x="7230987" y="383744"/>
                </a:lnTo>
                <a:lnTo>
                  <a:pt x="7236543" y="354378"/>
                </a:lnTo>
                <a:lnTo>
                  <a:pt x="7241702" y="325805"/>
                </a:lnTo>
                <a:lnTo>
                  <a:pt x="7247258" y="301201"/>
                </a:lnTo>
                <a:lnTo>
                  <a:pt x="7249639" y="290090"/>
                </a:lnTo>
                <a:lnTo>
                  <a:pt x="7252814" y="280169"/>
                </a:lnTo>
                <a:lnTo>
                  <a:pt x="7255989" y="271835"/>
                </a:lnTo>
                <a:lnTo>
                  <a:pt x="7258767" y="265089"/>
                </a:lnTo>
                <a:lnTo>
                  <a:pt x="7260751" y="262708"/>
                </a:lnTo>
                <a:lnTo>
                  <a:pt x="7262338" y="260724"/>
                </a:lnTo>
                <a:lnTo>
                  <a:pt x="7264323" y="259137"/>
                </a:lnTo>
                <a:lnTo>
                  <a:pt x="7265910" y="257946"/>
                </a:lnTo>
                <a:lnTo>
                  <a:pt x="7267894" y="257549"/>
                </a:lnTo>
                <a:lnTo>
                  <a:pt x="7269879" y="257549"/>
                </a:lnTo>
                <a:lnTo>
                  <a:pt x="7271863" y="258739"/>
                </a:lnTo>
                <a:lnTo>
                  <a:pt x="7274641" y="259930"/>
                </a:lnTo>
                <a:lnTo>
                  <a:pt x="7276625" y="262311"/>
                </a:lnTo>
                <a:lnTo>
                  <a:pt x="7279006" y="264692"/>
                </a:lnTo>
                <a:lnTo>
                  <a:pt x="7281784" y="268263"/>
                </a:lnTo>
                <a:lnTo>
                  <a:pt x="7284165" y="272232"/>
                </a:lnTo>
                <a:lnTo>
                  <a:pt x="7289324" y="283344"/>
                </a:lnTo>
                <a:lnTo>
                  <a:pt x="7295277" y="297233"/>
                </a:lnTo>
                <a:lnTo>
                  <a:pt x="7293690" y="296439"/>
                </a:lnTo>
                <a:lnTo>
                  <a:pt x="7292102" y="297233"/>
                </a:lnTo>
                <a:lnTo>
                  <a:pt x="7290912" y="297630"/>
                </a:lnTo>
                <a:lnTo>
                  <a:pt x="7289324" y="298027"/>
                </a:lnTo>
                <a:lnTo>
                  <a:pt x="7287340" y="300408"/>
                </a:lnTo>
                <a:lnTo>
                  <a:pt x="7285356" y="303583"/>
                </a:lnTo>
                <a:lnTo>
                  <a:pt x="7282975" y="307154"/>
                </a:lnTo>
                <a:lnTo>
                  <a:pt x="7280594" y="309535"/>
                </a:lnTo>
                <a:lnTo>
                  <a:pt x="7279006" y="310328"/>
                </a:lnTo>
                <a:lnTo>
                  <a:pt x="7278212" y="311122"/>
                </a:lnTo>
                <a:lnTo>
                  <a:pt x="7276625" y="311122"/>
                </a:lnTo>
                <a:lnTo>
                  <a:pt x="7274641" y="310726"/>
                </a:lnTo>
                <a:lnTo>
                  <a:pt x="7307976" y="384141"/>
                </a:lnTo>
                <a:lnTo>
                  <a:pt x="7309563" y="353188"/>
                </a:lnTo>
                <a:lnTo>
                  <a:pt x="7309960" y="338901"/>
                </a:lnTo>
                <a:lnTo>
                  <a:pt x="7311548" y="326202"/>
                </a:lnTo>
                <a:lnTo>
                  <a:pt x="7313135" y="313900"/>
                </a:lnTo>
                <a:lnTo>
                  <a:pt x="7314326" y="302789"/>
                </a:lnTo>
                <a:lnTo>
                  <a:pt x="7316707" y="292074"/>
                </a:lnTo>
                <a:lnTo>
                  <a:pt x="7318691" y="281756"/>
                </a:lnTo>
                <a:lnTo>
                  <a:pt x="7320675" y="272629"/>
                </a:lnTo>
                <a:lnTo>
                  <a:pt x="7323056" y="264295"/>
                </a:lnTo>
                <a:lnTo>
                  <a:pt x="7326231" y="256755"/>
                </a:lnTo>
                <a:lnTo>
                  <a:pt x="7328612" y="248819"/>
                </a:lnTo>
                <a:lnTo>
                  <a:pt x="7331787" y="242469"/>
                </a:lnTo>
                <a:lnTo>
                  <a:pt x="7334565" y="236913"/>
                </a:lnTo>
                <a:lnTo>
                  <a:pt x="7338137" y="231357"/>
                </a:lnTo>
                <a:lnTo>
                  <a:pt x="7341708" y="226199"/>
                </a:lnTo>
                <a:lnTo>
                  <a:pt x="7345280" y="221833"/>
                </a:lnTo>
                <a:lnTo>
                  <a:pt x="7348852" y="217468"/>
                </a:lnTo>
                <a:lnTo>
                  <a:pt x="7352820" y="213897"/>
                </a:lnTo>
                <a:lnTo>
                  <a:pt x="7357185" y="211119"/>
                </a:lnTo>
                <a:lnTo>
                  <a:pt x="7361154" y="207944"/>
                </a:lnTo>
                <a:lnTo>
                  <a:pt x="7365122" y="205563"/>
                </a:lnTo>
                <a:lnTo>
                  <a:pt x="7373853" y="201594"/>
                </a:lnTo>
                <a:lnTo>
                  <a:pt x="7382187" y="198420"/>
                </a:lnTo>
                <a:lnTo>
                  <a:pt x="7391314" y="195642"/>
                </a:lnTo>
                <a:lnTo>
                  <a:pt x="7400442" y="193658"/>
                </a:lnTo>
                <a:lnTo>
                  <a:pt x="7409569" y="192467"/>
                </a:lnTo>
                <a:lnTo>
                  <a:pt x="7418697" y="190086"/>
                </a:lnTo>
                <a:lnTo>
                  <a:pt x="7427824" y="188896"/>
                </a:lnTo>
                <a:lnTo>
                  <a:pt x="7436952" y="186118"/>
                </a:lnTo>
                <a:lnTo>
                  <a:pt x="7445683" y="183340"/>
                </a:lnTo>
                <a:lnTo>
                  <a:pt x="7454016" y="178578"/>
                </a:lnTo>
                <a:lnTo>
                  <a:pt x="7458382" y="176197"/>
                </a:lnTo>
                <a:lnTo>
                  <a:pt x="7462350" y="173419"/>
                </a:lnTo>
                <a:lnTo>
                  <a:pt x="7466319" y="169848"/>
                </a:lnTo>
                <a:lnTo>
                  <a:pt x="7470287" y="166673"/>
                </a:lnTo>
                <a:lnTo>
                  <a:pt x="7473859" y="162308"/>
                </a:lnTo>
                <a:lnTo>
                  <a:pt x="7477431" y="158339"/>
                </a:lnTo>
                <a:lnTo>
                  <a:pt x="7481002" y="153180"/>
                </a:lnTo>
                <a:lnTo>
                  <a:pt x="7484574" y="147625"/>
                </a:lnTo>
                <a:lnTo>
                  <a:pt x="7487352" y="141672"/>
                </a:lnTo>
                <a:lnTo>
                  <a:pt x="7490527" y="134926"/>
                </a:lnTo>
                <a:lnTo>
                  <a:pt x="7493701" y="128179"/>
                </a:lnTo>
                <a:lnTo>
                  <a:pt x="7496082" y="119846"/>
                </a:lnTo>
                <a:lnTo>
                  <a:pt x="7498860" y="111909"/>
                </a:lnTo>
                <a:lnTo>
                  <a:pt x="7500845" y="102385"/>
                </a:lnTo>
                <a:lnTo>
                  <a:pt x="7502829" y="92464"/>
                </a:lnTo>
                <a:lnTo>
                  <a:pt x="7504813" y="82146"/>
                </a:lnTo>
                <a:lnTo>
                  <a:pt x="7506401" y="70241"/>
                </a:lnTo>
                <a:lnTo>
                  <a:pt x="7507591" y="58335"/>
                </a:lnTo>
                <a:lnTo>
                  <a:pt x="7509178" y="44843"/>
                </a:lnTo>
                <a:lnTo>
                  <a:pt x="7510369" y="30953"/>
                </a:lnTo>
                <a:close/>
              </a:path>
            </a:pathLst>
          </a:custGeom>
        </p:spPr>
      </p:sp>
      <p:sp>
        <p:nvSpPr>
          <p:cNvPr id="3" name="Rectangle: Diagonal Corners Rounded 2">
            <a:extLst>
              <a:ext uri="{FF2B5EF4-FFF2-40B4-BE49-F238E27FC236}">
                <a16:creationId xmlns:a16="http://schemas.microsoft.com/office/drawing/2014/main" id="{8629D0B2-A575-93AC-B4F5-B9BAA06623E4}"/>
              </a:ext>
            </a:extLst>
          </p:cNvPr>
          <p:cNvSpPr/>
          <p:nvPr userDrawn="1"/>
        </p:nvSpPr>
        <p:spPr>
          <a:xfrm>
            <a:off x="166255" y="383597"/>
            <a:ext cx="11896436" cy="6337878"/>
          </a:xfrm>
          <a:prstGeom prst="round2DiagRect">
            <a:avLst>
              <a:gd name="adj1" fmla="val 5591"/>
              <a:gd name="adj2" fmla="val 0"/>
            </a:avLst>
          </a:prstGeom>
          <a:noFill/>
          <a:ln>
            <a:solidFill>
              <a:srgbClr val="30384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97005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5357622"/>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514988F9-5986-985B-2C5D-C9031A7C6493}"/>
              </a:ext>
            </a:extLst>
          </p:cNvPr>
          <p:cNvSpPr/>
          <p:nvPr/>
        </p:nvSpPr>
        <p:spPr>
          <a:xfrm>
            <a:off x="5406412" y="2732155"/>
            <a:ext cx="1393690" cy="1393690"/>
          </a:xfrm>
          <a:prstGeom prst="ellipse">
            <a:avLst/>
          </a:prstGeom>
          <a:solidFill>
            <a:srgbClr val="3038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B7E69EF5-EDBD-B6CC-0A29-1E1AAF644201}"/>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b="-5056"/>
          <a:stretch/>
        </p:blipFill>
        <p:spPr>
          <a:xfrm>
            <a:off x="-540327" y="-551543"/>
            <a:ext cx="13309599" cy="4524375"/>
          </a:xfrm>
        </p:spPr>
      </p:pic>
      <p:sp>
        <p:nvSpPr>
          <p:cNvPr id="5" name="TextBox 4">
            <a:extLst>
              <a:ext uri="{FF2B5EF4-FFF2-40B4-BE49-F238E27FC236}">
                <a16:creationId xmlns:a16="http://schemas.microsoft.com/office/drawing/2014/main" id="{910B1D41-A797-75EF-2F8F-A24C6F46D50E}"/>
              </a:ext>
            </a:extLst>
          </p:cNvPr>
          <p:cNvSpPr txBox="1"/>
          <p:nvPr/>
        </p:nvSpPr>
        <p:spPr>
          <a:xfrm>
            <a:off x="145143" y="4299860"/>
            <a:ext cx="11916228" cy="2065950"/>
          </a:xfrm>
          <a:prstGeom prst="rect">
            <a:avLst/>
          </a:prstGeom>
          <a:noFill/>
        </p:spPr>
        <p:txBody>
          <a:bodyPr wrap="square" rtlCol="0">
            <a:spAutoFit/>
          </a:bodyPr>
          <a:lstStyle/>
          <a:p>
            <a:pPr algn="ctr">
              <a:lnSpc>
                <a:spcPct val="250000"/>
              </a:lnSpc>
            </a:pPr>
            <a:r>
              <a:rPr lang="fa-IR" dirty="0">
                <a:latin typeface="Vazir" panose="020B0603030804020204" pitchFamily="34" charset="-78"/>
                <a:cs typeface="Vazir" panose="020B0603030804020204" pitchFamily="34" charset="-78"/>
              </a:rPr>
              <a:t>موضوع: </a:t>
            </a:r>
            <a:r>
              <a:rPr lang="fa-IR" b="1" dirty="0">
                <a:latin typeface="Vazir" panose="020B0603030804020204" pitchFamily="34" charset="-78"/>
                <a:cs typeface="Vazir" panose="020B0603030804020204" pitchFamily="34" charset="-78"/>
              </a:rPr>
              <a:t>پاورپوینت فرودگاه مهرآباد و تاریخچه آن</a:t>
            </a:r>
          </a:p>
          <a:p>
            <a:pPr algn="ctr">
              <a:lnSpc>
                <a:spcPct val="250000"/>
              </a:lnSpc>
            </a:pPr>
            <a:r>
              <a:rPr lang="fa-IR" dirty="0">
                <a:latin typeface="Vazir" panose="020B0603030804020204" pitchFamily="34" charset="-78"/>
                <a:cs typeface="Vazir" panose="020B0603030804020204" pitchFamily="34" charset="-78"/>
              </a:rPr>
              <a:t>پژوهشگر: </a:t>
            </a:r>
            <a:r>
              <a:rPr lang="fa-IR" b="1" dirty="0">
                <a:latin typeface="Vazir" panose="020B0603030804020204" pitchFamily="34" charset="-78"/>
                <a:cs typeface="Vazir" panose="020B0603030804020204" pitchFamily="34" charset="-78"/>
              </a:rPr>
              <a:t>محمد جواد عزیزپناه مهرآبادی                    </a:t>
            </a:r>
            <a:r>
              <a:rPr lang="fa-IR" dirty="0">
                <a:latin typeface="Vazir" panose="020B0603030804020204" pitchFamily="34" charset="-78"/>
                <a:cs typeface="Vazir" panose="020B0603030804020204" pitchFamily="34" charset="-78"/>
              </a:rPr>
              <a:t>استاد راهنما: </a:t>
            </a:r>
            <a:r>
              <a:rPr lang="fa-IR" b="1" dirty="0">
                <a:latin typeface="Vazir" panose="020B0603030804020204" pitchFamily="34" charset="-78"/>
                <a:cs typeface="Vazir" panose="020B0603030804020204" pitchFamily="34" charset="-78"/>
              </a:rPr>
              <a:t>علیرضا عزیزی</a:t>
            </a:r>
          </a:p>
          <a:p>
            <a:pPr algn="ctr">
              <a:lnSpc>
                <a:spcPct val="250000"/>
              </a:lnSpc>
            </a:pPr>
            <a:r>
              <a:rPr lang="fa-IR" dirty="0">
                <a:latin typeface="Vazir" panose="020B0603030804020204" pitchFamily="34" charset="-78"/>
                <a:cs typeface="Vazir" panose="020B0603030804020204" pitchFamily="34" charset="-78"/>
              </a:rPr>
              <a:t>زمستان .......</a:t>
            </a:r>
            <a:endParaRPr lang="en-US" dirty="0">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3D20773E-799C-7803-AF16-4B639104C61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89248" y="2852056"/>
            <a:ext cx="1228019" cy="1228019"/>
          </a:xfrm>
          <a:prstGeom prst="rect">
            <a:avLst/>
          </a:prstGeom>
        </p:spPr>
      </p:pic>
    </p:spTree>
    <p:extLst>
      <p:ext uri="{BB962C8B-B14F-4D97-AF65-F5344CB8AC3E}">
        <p14:creationId xmlns:p14="http://schemas.microsoft.com/office/powerpoint/2010/main" val="6992702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D8C804-9D7F-3947-9277-93CD6D362BF2}"/>
              </a:ext>
            </a:extLst>
          </p:cNvPr>
          <p:cNvSpPr>
            <a:spLocks noGrp="1"/>
          </p:cNvSpPr>
          <p:nvPr>
            <p:ph type="sldNum" sz="quarter" idx="12"/>
          </p:nvPr>
        </p:nvSpPr>
        <p:spPr/>
        <p:txBody>
          <a:bodyPr/>
          <a:lstStyle/>
          <a:p>
            <a:fld id="{20D16539-49DF-49DE-8441-31DD20271F7A}" type="slidenum">
              <a:rPr lang="en-GB" smtClean="0"/>
              <a:pPr/>
              <a:t>10</a:t>
            </a:fld>
            <a:endParaRPr lang="en-GB" dirty="0"/>
          </a:p>
        </p:txBody>
      </p:sp>
      <p:sp>
        <p:nvSpPr>
          <p:cNvPr id="3" name="TextBox 2">
            <a:extLst>
              <a:ext uri="{FF2B5EF4-FFF2-40B4-BE49-F238E27FC236}">
                <a16:creationId xmlns:a16="http://schemas.microsoft.com/office/drawing/2014/main" id="{45861805-CEB6-EEBE-EF22-AE51EB1C39FF}"/>
              </a:ext>
            </a:extLst>
          </p:cNvPr>
          <p:cNvSpPr txBox="1"/>
          <p:nvPr/>
        </p:nvSpPr>
        <p:spPr>
          <a:xfrm>
            <a:off x="2081893" y="1181100"/>
            <a:ext cx="9610725" cy="615553"/>
          </a:xfrm>
          <a:prstGeom prst="rect">
            <a:avLst/>
          </a:prstGeom>
          <a:noFill/>
        </p:spPr>
        <p:txBody>
          <a:bodyPr wrap="square">
            <a:spAutoFit/>
          </a:bodyPr>
          <a:lstStyle/>
          <a:p>
            <a:pPr algn="just" rtl="1">
              <a:lnSpc>
                <a:spcPct val="250000"/>
              </a:lnSpc>
              <a:spcBef>
                <a:spcPts val="600"/>
              </a:spcBef>
              <a:spcAft>
                <a:spcPts val="600"/>
              </a:spcAft>
            </a:pPr>
            <a:r>
              <a:rPr lang="ar-SA" sz="1600" dirty="0">
                <a:latin typeface="Vazir" panose="020B0603030804020204" pitchFamily="34" charset="-78"/>
                <a:cs typeface="Vazir" panose="020B0603030804020204" pitchFamily="34" charset="-78"/>
              </a:rPr>
              <a:t>در سال </a:t>
            </a:r>
            <a:r>
              <a:rPr lang="fa-IR" sz="1600" dirty="0">
                <a:latin typeface="Vazir" panose="020B0603030804020204" pitchFamily="34" charset="-78"/>
                <a:cs typeface="Vazir" panose="020B0603030804020204" pitchFamily="34" charset="-78"/>
              </a:rPr>
              <a:t>۱۳۳۷</a:t>
            </a:r>
            <a:r>
              <a:rPr lang="ar-SA" sz="1600" dirty="0">
                <a:latin typeface="Vazir" panose="020B0603030804020204" pitchFamily="34" charset="-78"/>
                <a:cs typeface="Vazir" panose="020B0603030804020204" pitchFamily="34" charset="-78"/>
              </a:rPr>
              <a:t> خورشیدی اسکناس‌های بیست تومانی با نمایی از فرودگاه مهرآباد چاپ و نشر شد</a:t>
            </a:r>
            <a:r>
              <a:rPr lang="en-GB" sz="1600" dirty="0">
                <a:latin typeface="Vazir" panose="020B0603030804020204" pitchFamily="34" charset="-78"/>
                <a:cs typeface="Vazir" panose="020B0603030804020204" pitchFamily="34" charset="-78"/>
              </a:rPr>
              <a:t>.</a:t>
            </a:r>
          </a:p>
        </p:txBody>
      </p:sp>
      <p:pic>
        <p:nvPicPr>
          <p:cNvPr id="5" name="Picture 4">
            <a:extLst>
              <a:ext uri="{FF2B5EF4-FFF2-40B4-BE49-F238E27FC236}">
                <a16:creationId xmlns:a16="http://schemas.microsoft.com/office/drawing/2014/main" id="{E3FA8E49-C6EE-999D-4EB5-4F21BA00F04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61423" y="2818517"/>
            <a:ext cx="4533166" cy="2242831"/>
          </a:xfrm>
          <a:prstGeom prst="rect">
            <a:avLst/>
          </a:prstGeom>
          <a:ln>
            <a:noFill/>
          </a:ln>
          <a:effectLst>
            <a:softEdge rad="112500"/>
          </a:effectLst>
        </p:spPr>
      </p:pic>
      <p:sp>
        <p:nvSpPr>
          <p:cNvPr id="6" name="TextBox 5">
            <a:extLst>
              <a:ext uri="{FF2B5EF4-FFF2-40B4-BE49-F238E27FC236}">
                <a16:creationId xmlns:a16="http://schemas.microsoft.com/office/drawing/2014/main" id="{B6DF6401-919D-4236-7275-E05FC14688FB}"/>
              </a:ext>
            </a:extLst>
          </p:cNvPr>
          <p:cNvSpPr txBox="1"/>
          <p:nvPr/>
        </p:nvSpPr>
        <p:spPr>
          <a:xfrm>
            <a:off x="6215743" y="140181"/>
            <a:ext cx="4573360" cy="461665"/>
          </a:xfrm>
          <a:prstGeom prst="rect">
            <a:avLst/>
          </a:prstGeom>
          <a:noFill/>
        </p:spPr>
        <p:txBody>
          <a:bodyPr wrap="square">
            <a:spAutoFit/>
          </a:bodyPr>
          <a:lstStyle/>
          <a:p>
            <a:pPr algn="just" rtl="1">
              <a:spcAft>
                <a:spcPts val="750"/>
              </a:spcAft>
            </a:pPr>
            <a:r>
              <a:rPr lang="ar-SA" sz="2400" b="1" dirty="0">
                <a:solidFill>
                  <a:srgbClr val="FFC738"/>
                </a:solidFill>
                <a:latin typeface="Shabnam" panose="020B0603030804020204" pitchFamily="34" charset="-78"/>
                <a:cs typeface="Shabnam" panose="020B0603030804020204" pitchFamily="34" charset="-78"/>
              </a:rPr>
              <a:t>تاریخچه فرودگاه بین المللی مهرآباد</a:t>
            </a:r>
            <a:endParaRPr lang="en-GB" sz="2400" b="1" dirty="0">
              <a:solidFill>
                <a:srgbClr val="FFC738"/>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B4F522C8-EAE9-543D-7EB4-B0A7EA98B98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738"/>
          <a:stretch/>
        </p:blipFill>
        <p:spPr>
          <a:xfrm>
            <a:off x="6386566" y="2818516"/>
            <a:ext cx="4533166" cy="2242831"/>
          </a:xfrm>
          <a:prstGeom prst="rect">
            <a:avLst/>
          </a:prstGeom>
          <a:ln>
            <a:noFill/>
          </a:ln>
          <a:effectLst>
            <a:softEdge rad="112500"/>
          </a:effectLst>
        </p:spPr>
      </p:pic>
    </p:spTree>
    <p:extLst>
      <p:ext uri="{BB962C8B-B14F-4D97-AF65-F5344CB8AC3E}">
        <p14:creationId xmlns:p14="http://schemas.microsoft.com/office/powerpoint/2010/main" val="36831230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D8C804-9D7F-3947-9277-93CD6D362BF2}"/>
              </a:ext>
            </a:extLst>
          </p:cNvPr>
          <p:cNvSpPr>
            <a:spLocks noGrp="1"/>
          </p:cNvSpPr>
          <p:nvPr>
            <p:ph type="sldNum" sz="quarter" idx="12"/>
          </p:nvPr>
        </p:nvSpPr>
        <p:spPr/>
        <p:txBody>
          <a:bodyPr/>
          <a:lstStyle/>
          <a:p>
            <a:fld id="{20D16539-49DF-49DE-8441-31DD20271F7A}" type="slidenum">
              <a:rPr lang="en-GB" smtClean="0"/>
              <a:pPr/>
              <a:t>11</a:t>
            </a:fld>
            <a:endParaRPr lang="en-GB" dirty="0"/>
          </a:p>
        </p:txBody>
      </p:sp>
      <p:sp>
        <p:nvSpPr>
          <p:cNvPr id="4" name="TextBox 3">
            <a:extLst>
              <a:ext uri="{FF2B5EF4-FFF2-40B4-BE49-F238E27FC236}">
                <a16:creationId xmlns:a16="http://schemas.microsoft.com/office/drawing/2014/main" id="{BBF59B20-A0B6-2101-5104-E1B765E74DD3}"/>
              </a:ext>
            </a:extLst>
          </p:cNvPr>
          <p:cNvSpPr txBox="1"/>
          <p:nvPr/>
        </p:nvSpPr>
        <p:spPr>
          <a:xfrm>
            <a:off x="6498769" y="1173969"/>
            <a:ext cx="5007429" cy="5109091"/>
          </a:xfrm>
          <a:prstGeom prst="rect">
            <a:avLst/>
          </a:prstGeom>
          <a:noFill/>
        </p:spPr>
        <p:txBody>
          <a:bodyPr wrap="square">
            <a:spAutoFit/>
          </a:bodyPr>
          <a:lstStyle/>
          <a:p>
            <a:pPr algn="just" rtl="1">
              <a:lnSpc>
                <a:spcPct val="350000"/>
              </a:lnSpc>
            </a:pPr>
            <a:r>
              <a:rPr lang="ar-SA" sz="1600" dirty="0">
                <a:latin typeface="Vazir" panose="020B0603030804020204" pitchFamily="34" charset="-78"/>
                <a:cs typeface="Vazir" panose="020B0603030804020204" pitchFamily="34" charset="-78"/>
              </a:rPr>
              <a:t>از کسانی که در ساخت و توسعه پایانه‌های بین الملی این فرودگاه نقش اساسی ایفا کردند می‌توان ویلیام پریرای آمریکایی را نام برد که به همراه چند شرکت دیگر در سال </a:t>
            </a:r>
            <a:r>
              <a:rPr lang="fa-IR" sz="1600" dirty="0">
                <a:latin typeface="Vazir" panose="020B0603030804020204" pitchFamily="34" charset="-78"/>
                <a:cs typeface="Vazir" panose="020B0603030804020204" pitchFamily="34" charset="-78"/>
              </a:rPr>
              <a:t>۱۹۷۲</a:t>
            </a:r>
            <a:r>
              <a:rPr lang="ar-SA" sz="1600" dirty="0">
                <a:latin typeface="Vazir" panose="020B0603030804020204" pitchFamily="34" charset="-78"/>
                <a:cs typeface="Vazir" panose="020B0603030804020204" pitchFamily="34" charset="-78"/>
              </a:rPr>
              <a:t> به فرودگاه چهره‌ای جدید بخشیدند. مرکز آموزشی بالگردهای بل نیروی هوایی در تهران را نیز همین گروه طراحی نمود</a:t>
            </a:r>
            <a:r>
              <a:rPr lang="en-GB" sz="1600" dirty="0">
                <a:latin typeface="Vazir" panose="020B0603030804020204" pitchFamily="34" charset="-78"/>
                <a:cs typeface="Vazir" panose="020B0603030804020204" pitchFamily="34" charset="-78"/>
              </a:rPr>
              <a:t>.</a:t>
            </a:r>
          </a:p>
        </p:txBody>
      </p:sp>
      <p:pic>
        <p:nvPicPr>
          <p:cNvPr id="5" name="Picture 4">
            <a:extLst>
              <a:ext uri="{FF2B5EF4-FFF2-40B4-BE49-F238E27FC236}">
                <a16:creationId xmlns:a16="http://schemas.microsoft.com/office/drawing/2014/main" id="{0807E279-E2FB-4943-7FDD-70872A3B862C}"/>
              </a:ext>
            </a:extLst>
          </p:cNvPr>
          <p:cNvPicPr>
            <a:picLocks noChangeAspect="1"/>
          </p:cNvPicPr>
          <p:nvPr/>
        </p:nvPicPr>
        <p:blipFill>
          <a:blip r:embed="rId2"/>
          <a:stretch>
            <a:fillRect/>
          </a:stretch>
        </p:blipFill>
        <p:spPr>
          <a:xfrm>
            <a:off x="808425" y="1491343"/>
            <a:ext cx="4640700" cy="295844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TextBox 5">
            <a:extLst>
              <a:ext uri="{FF2B5EF4-FFF2-40B4-BE49-F238E27FC236}">
                <a16:creationId xmlns:a16="http://schemas.microsoft.com/office/drawing/2014/main" id="{9429E4B4-9C4F-69FC-7FB6-D2EE81361A1B}"/>
              </a:ext>
            </a:extLst>
          </p:cNvPr>
          <p:cNvSpPr txBox="1"/>
          <p:nvPr/>
        </p:nvSpPr>
        <p:spPr>
          <a:xfrm>
            <a:off x="6215743" y="140181"/>
            <a:ext cx="4573360" cy="461665"/>
          </a:xfrm>
          <a:prstGeom prst="rect">
            <a:avLst/>
          </a:prstGeom>
          <a:noFill/>
        </p:spPr>
        <p:txBody>
          <a:bodyPr wrap="square">
            <a:spAutoFit/>
          </a:bodyPr>
          <a:lstStyle/>
          <a:p>
            <a:pPr algn="just" rtl="1">
              <a:spcAft>
                <a:spcPts val="750"/>
              </a:spcAft>
            </a:pPr>
            <a:r>
              <a:rPr lang="fa-IR" sz="2400" b="1" dirty="0">
                <a:solidFill>
                  <a:srgbClr val="FFC738"/>
                </a:solidFill>
                <a:latin typeface="Shabnam" panose="020B0603030804020204" pitchFamily="34" charset="-78"/>
                <a:cs typeface="Shabnam" panose="020B0603030804020204" pitchFamily="34" charset="-78"/>
              </a:rPr>
              <a:t>نقش آمریکاییان</a:t>
            </a:r>
            <a:endParaRPr lang="en-GB" sz="2400" b="1" dirty="0">
              <a:solidFill>
                <a:srgbClr val="FFC738"/>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BBF52390-065E-E09D-97B6-40197EF570C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598118">
            <a:off x="2621902" y="4002408"/>
            <a:ext cx="2570583" cy="235024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2837080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D8C804-9D7F-3947-9277-93CD6D362BF2}"/>
              </a:ext>
            </a:extLst>
          </p:cNvPr>
          <p:cNvSpPr>
            <a:spLocks noGrp="1"/>
          </p:cNvSpPr>
          <p:nvPr>
            <p:ph type="sldNum" sz="quarter" idx="12"/>
          </p:nvPr>
        </p:nvSpPr>
        <p:spPr/>
        <p:txBody>
          <a:bodyPr/>
          <a:lstStyle/>
          <a:p>
            <a:fld id="{20D16539-49DF-49DE-8441-31DD20271F7A}" type="slidenum">
              <a:rPr lang="en-GB" smtClean="0"/>
              <a:pPr/>
              <a:t>12</a:t>
            </a:fld>
            <a:endParaRPr lang="en-GB" dirty="0"/>
          </a:p>
        </p:txBody>
      </p:sp>
      <p:sp>
        <p:nvSpPr>
          <p:cNvPr id="4" name="TextBox 3">
            <a:extLst>
              <a:ext uri="{FF2B5EF4-FFF2-40B4-BE49-F238E27FC236}">
                <a16:creationId xmlns:a16="http://schemas.microsoft.com/office/drawing/2014/main" id="{B6211FBB-3B22-1868-E3B8-6237FB5421A9}"/>
              </a:ext>
            </a:extLst>
          </p:cNvPr>
          <p:cNvSpPr txBox="1"/>
          <p:nvPr/>
        </p:nvSpPr>
        <p:spPr>
          <a:xfrm>
            <a:off x="967468" y="1048838"/>
            <a:ext cx="10496550" cy="2185214"/>
          </a:xfrm>
          <a:prstGeom prst="rect">
            <a:avLst/>
          </a:prstGeom>
          <a:noFill/>
        </p:spPr>
        <p:txBody>
          <a:bodyPr wrap="square">
            <a:spAutoFit/>
          </a:bodyPr>
          <a:lstStyle/>
          <a:p>
            <a:pPr algn="just" rtl="1">
              <a:lnSpc>
                <a:spcPct val="300000"/>
              </a:lnSpc>
            </a:pPr>
            <a:r>
              <a:rPr lang="ar-SA" sz="1600" dirty="0">
                <a:latin typeface="Vazir" panose="020B0603030804020204" pitchFamily="34" charset="-78"/>
                <a:cs typeface="Vazir" panose="020B0603030804020204" pitchFamily="34" charset="-78"/>
              </a:rPr>
              <a:t>در سال </a:t>
            </a:r>
            <a:r>
              <a:rPr lang="fa-IR" sz="1600" dirty="0">
                <a:latin typeface="Vazir" panose="020B0603030804020204" pitchFamily="34" charset="-78"/>
                <a:cs typeface="Vazir" panose="020B0603030804020204" pitchFamily="34" charset="-78"/>
              </a:rPr>
              <a:t>۲۰۰۵</a:t>
            </a:r>
            <a:r>
              <a:rPr lang="ar-SA" sz="1600" dirty="0">
                <a:latin typeface="Vazir" panose="020B0603030804020204" pitchFamily="34" charset="-78"/>
                <a:cs typeface="Vazir" panose="020B0603030804020204" pitchFamily="34" charset="-78"/>
              </a:rPr>
              <a:t> میلادی این فرودگاه دارای شش پایانه بوده که عبارت‌اند از پایانه یک و دو که مربوط به پروازهای ایران ایر، ایران ایرتور، آتا ایر و قشم ایر است. پایانه شماره </a:t>
            </a:r>
            <a:r>
              <a:rPr lang="fa-IR" sz="1600" dirty="0">
                <a:latin typeface="Vazir" panose="020B0603030804020204" pitchFamily="34" charset="-78"/>
                <a:cs typeface="Vazir" panose="020B0603030804020204" pitchFamily="34" charset="-78"/>
              </a:rPr>
              <a:t>۳</a:t>
            </a:r>
            <a:r>
              <a:rPr lang="ar-SA" sz="1600" dirty="0">
                <a:latin typeface="Vazir" panose="020B0603030804020204" pitchFamily="34" charset="-78"/>
                <a:cs typeface="Vazir" panose="020B0603030804020204" pitchFamily="34" charset="-78"/>
              </a:rPr>
              <a:t> فرودگاه به حجاج تعلق دارد. پایانه‌های چهار و پنج و شش به ترتیب برای خروج و ورود پروازهای دیگر شرکت‌ها بکار می‌روند</a:t>
            </a:r>
            <a:r>
              <a:rPr lang="en-GB" sz="1600" dirty="0">
                <a:latin typeface="Vazir" panose="020B0603030804020204" pitchFamily="34" charset="-78"/>
                <a:cs typeface="Vazir" panose="020B0603030804020204" pitchFamily="34" charset="-78"/>
              </a:rPr>
              <a:t>.</a:t>
            </a:r>
          </a:p>
        </p:txBody>
      </p:sp>
      <p:pic>
        <p:nvPicPr>
          <p:cNvPr id="5" name="Picture 4">
            <a:extLst>
              <a:ext uri="{FF2B5EF4-FFF2-40B4-BE49-F238E27FC236}">
                <a16:creationId xmlns:a16="http://schemas.microsoft.com/office/drawing/2014/main" id="{2A8DA41B-0B27-5481-E2DF-B56C3CB188BC}"/>
              </a:ext>
            </a:extLst>
          </p:cNvPr>
          <p:cNvPicPr>
            <a:picLocks noChangeAspect="1"/>
          </p:cNvPicPr>
          <p:nvPr/>
        </p:nvPicPr>
        <p:blipFill>
          <a:blip r:embed="rId2"/>
          <a:stretch>
            <a:fillRect/>
          </a:stretch>
        </p:blipFill>
        <p:spPr>
          <a:xfrm>
            <a:off x="1040063" y="3731095"/>
            <a:ext cx="6800850" cy="23431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35B1D94B-B5C6-7EE6-3431-09C5025D249E}"/>
              </a:ext>
            </a:extLst>
          </p:cNvPr>
          <p:cNvSpPr txBox="1"/>
          <p:nvPr/>
        </p:nvSpPr>
        <p:spPr>
          <a:xfrm>
            <a:off x="6215743" y="140181"/>
            <a:ext cx="4573360" cy="461665"/>
          </a:xfrm>
          <a:prstGeom prst="rect">
            <a:avLst/>
          </a:prstGeom>
          <a:noFill/>
        </p:spPr>
        <p:txBody>
          <a:bodyPr wrap="square">
            <a:spAutoFit/>
          </a:bodyPr>
          <a:lstStyle/>
          <a:p>
            <a:pPr algn="just" rtl="1">
              <a:spcAft>
                <a:spcPts val="750"/>
              </a:spcAft>
            </a:pPr>
            <a:r>
              <a:rPr lang="fa-IR" sz="2400" b="1" dirty="0">
                <a:solidFill>
                  <a:srgbClr val="FFC738"/>
                </a:solidFill>
                <a:latin typeface="Shabnam" panose="020B0603030804020204" pitchFamily="34" charset="-78"/>
                <a:cs typeface="Shabnam" panose="020B0603030804020204" pitchFamily="34" charset="-78"/>
              </a:rPr>
              <a:t>پس از انقلاب</a:t>
            </a:r>
            <a:endParaRPr lang="en-GB" sz="2400" b="1" dirty="0">
              <a:solidFill>
                <a:srgbClr val="FFC738"/>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39060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EDAACE-5A6B-20EE-AC04-9D320E1CC2B1}"/>
              </a:ext>
            </a:extLst>
          </p:cNvPr>
          <p:cNvSpPr>
            <a:spLocks noGrp="1"/>
          </p:cNvSpPr>
          <p:nvPr>
            <p:ph type="sldNum" sz="quarter" idx="12"/>
          </p:nvPr>
        </p:nvSpPr>
        <p:spPr/>
        <p:txBody>
          <a:bodyPr/>
          <a:lstStyle/>
          <a:p>
            <a:fld id="{20D16539-49DF-49DE-8441-31DD20271F7A}" type="slidenum">
              <a:rPr lang="en-GB" smtClean="0"/>
              <a:pPr/>
              <a:t>13</a:t>
            </a:fld>
            <a:endParaRPr lang="en-GB" dirty="0"/>
          </a:p>
        </p:txBody>
      </p:sp>
      <p:sp>
        <p:nvSpPr>
          <p:cNvPr id="4" name="TextBox 3">
            <a:extLst>
              <a:ext uri="{FF2B5EF4-FFF2-40B4-BE49-F238E27FC236}">
                <a16:creationId xmlns:a16="http://schemas.microsoft.com/office/drawing/2014/main" id="{AE028246-DA12-4380-947C-EE8E7B4CE759}"/>
              </a:ext>
            </a:extLst>
          </p:cNvPr>
          <p:cNvSpPr txBox="1"/>
          <p:nvPr/>
        </p:nvSpPr>
        <p:spPr>
          <a:xfrm>
            <a:off x="5837464" y="1020990"/>
            <a:ext cx="5667375" cy="5139869"/>
          </a:xfrm>
          <a:prstGeom prst="rect">
            <a:avLst/>
          </a:prstGeom>
          <a:noFill/>
        </p:spPr>
        <p:txBody>
          <a:bodyPr wrap="square">
            <a:spAutoFit/>
          </a:bodyPr>
          <a:lstStyle/>
          <a:p>
            <a:pPr algn="just" rtl="1">
              <a:lnSpc>
                <a:spcPct val="300000"/>
              </a:lnSpc>
            </a:pPr>
            <a:r>
              <a:rPr lang="ar-SA" sz="1600" dirty="0">
                <a:latin typeface="Vazir" panose="020B0603030804020204" pitchFamily="34" charset="-78"/>
                <a:cs typeface="Vazir" panose="020B0603030804020204" pitchFamily="34" charset="-78"/>
              </a:rPr>
              <a:t>فرودگاه مهرآباد در سال </a:t>
            </a:r>
            <a:r>
              <a:rPr lang="fa-IR" sz="1600" dirty="0">
                <a:latin typeface="Vazir" panose="020B0603030804020204" pitchFamily="34" charset="-78"/>
                <a:cs typeface="Vazir" panose="020B0603030804020204" pitchFamily="34" charset="-78"/>
              </a:rPr>
              <a:t>۲۰۰۵</a:t>
            </a:r>
            <a:r>
              <a:rPr lang="ar-SA" sz="1600" dirty="0">
                <a:latin typeface="Vazir" panose="020B0603030804020204" pitchFamily="34" charset="-78"/>
                <a:cs typeface="Vazir" panose="020B0603030804020204" pitchFamily="34" charset="-78"/>
              </a:rPr>
              <a:t> قادر به کنترل بیش از </a:t>
            </a:r>
            <a:r>
              <a:rPr lang="fa-IR" sz="1600" dirty="0">
                <a:latin typeface="Vazir" panose="020B0603030804020204" pitchFamily="34" charset="-78"/>
                <a:cs typeface="Vazir" panose="020B0603030804020204" pitchFamily="34" charset="-78"/>
              </a:rPr>
              <a:t>۷۰</a:t>
            </a:r>
            <a:r>
              <a:rPr lang="ar-SA" sz="1600" dirty="0">
                <a:latin typeface="Vazir" panose="020B0603030804020204" pitchFamily="34" charset="-78"/>
                <a:cs typeface="Vazir" panose="020B0603030804020204" pitchFamily="34" charset="-78"/>
              </a:rPr>
              <a:t>هزار پرواز عبوری، </a:t>
            </a:r>
            <a:r>
              <a:rPr lang="fa-IR" sz="1600" dirty="0">
                <a:latin typeface="Vazir" panose="020B0603030804020204" pitchFamily="34" charset="-78"/>
                <a:cs typeface="Vazir" panose="020B0603030804020204" pitchFamily="34" charset="-78"/>
              </a:rPr>
              <a:t>۱۰</a:t>
            </a:r>
            <a:r>
              <a:rPr lang="ar-SA" sz="1600" dirty="0">
                <a:latin typeface="Vazir" panose="020B0603030804020204" pitchFamily="34" charset="-78"/>
                <a:cs typeface="Vazir" panose="020B0603030804020204" pitchFamily="34" charset="-78"/>
              </a:rPr>
              <a:t> هزار پرواز داخلی و </a:t>
            </a:r>
            <a:r>
              <a:rPr lang="fa-IR" sz="1600" dirty="0">
                <a:latin typeface="Vazir" panose="020B0603030804020204" pitchFamily="34" charset="-78"/>
                <a:cs typeface="Vazir" panose="020B0603030804020204" pitchFamily="34" charset="-78"/>
              </a:rPr>
              <a:t>۳۰</a:t>
            </a:r>
            <a:r>
              <a:rPr lang="ar-SA" sz="1600" dirty="0">
                <a:latin typeface="Vazir" panose="020B0603030804020204" pitchFamily="34" charset="-78"/>
                <a:cs typeface="Vazir" panose="020B0603030804020204" pitchFamily="34" charset="-78"/>
              </a:rPr>
              <a:t> هزار نشست و برخاست بین‌المللی بوده‌است</a:t>
            </a:r>
            <a:r>
              <a:rPr lang="en-GB" sz="1600" dirty="0">
                <a:latin typeface="Vazir" panose="020B0603030804020204" pitchFamily="34" charset="-78"/>
                <a:cs typeface="Vazir" panose="020B0603030804020204" pitchFamily="34" charset="-78"/>
              </a:rPr>
              <a:t>.</a:t>
            </a:r>
            <a:r>
              <a:rPr lang="ar-SA" sz="1600" dirty="0">
                <a:latin typeface="Vazir" panose="020B0603030804020204" pitchFamily="34" charset="-78"/>
                <a:cs typeface="Vazir" panose="020B0603030804020204" pitchFamily="34" charset="-78"/>
              </a:rPr>
              <a:t>در همان سال ظرفیت فرودگاه‌های ایران </a:t>
            </a:r>
            <a:r>
              <a:rPr lang="fa-IR" sz="1600" dirty="0">
                <a:latin typeface="Vazir" panose="020B0603030804020204" pitchFamily="34" charset="-78"/>
                <a:cs typeface="Vazir" panose="020B0603030804020204" pitchFamily="34" charset="-78"/>
              </a:rPr>
              <a:t>۶۱</a:t>
            </a:r>
            <a:r>
              <a:rPr lang="ar-SA" sz="1600" dirty="0">
                <a:latin typeface="Vazir" panose="020B0603030804020204" pitchFamily="34" charset="-78"/>
                <a:cs typeface="Vazir" panose="020B0603030804020204" pitchFamily="34" charset="-78"/>
              </a:rPr>
              <a:t> میلیون مسافر در سال بود و </a:t>
            </a:r>
            <a:r>
              <a:rPr lang="fa-IR" sz="1600" dirty="0">
                <a:latin typeface="Vazir" panose="020B0603030804020204" pitchFamily="34" charset="-78"/>
                <a:cs typeface="Vazir" panose="020B0603030804020204" pitchFamily="34" charset="-78"/>
              </a:rPr>
              <a:t>۹۰</a:t>
            </a:r>
            <a:r>
              <a:rPr lang="ar-SA" sz="1600" dirty="0">
                <a:latin typeface="Vazir" panose="020B0603030804020204" pitchFamily="34" charset="-78"/>
                <a:cs typeface="Vazir" panose="020B0603030804020204" pitchFamily="34" charset="-78"/>
              </a:rPr>
              <a:t> درصد مسافران هواپیما از </a:t>
            </a:r>
            <a:r>
              <a:rPr lang="fa-IR" sz="1600" dirty="0">
                <a:latin typeface="Vazir" panose="020B0603030804020204" pitchFamily="34" charset="-78"/>
                <a:cs typeface="Vazir" panose="020B0603030804020204" pitchFamily="34" charset="-78"/>
              </a:rPr>
              <a:t>۱۲</a:t>
            </a:r>
            <a:r>
              <a:rPr lang="ar-SA" sz="1600" dirty="0">
                <a:latin typeface="Vazir" panose="020B0603030804020204" pitchFamily="34" charset="-78"/>
                <a:cs typeface="Vazir" panose="020B0603030804020204" pitchFamily="34" charset="-78"/>
              </a:rPr>
              <a:t> فرودگاه پرواز می‌کردند: </a:t>
            </a:r>
            <a:r>
              <a:rPr lang="fa-IR" sz="1600" dirty="0">
                <a:latin typeface="Vazir" panose="020B0603030804020204" pitchFamily="34" charset="-78"/>
                <a:cs typeface="Vazir" panose="020B0603030804020204" pitchFamily="34" charset="-78"/>
              </a:rPr>
              <a:t>۴۵</a:t>
            </a:r>
            <a:r>
              <a:rPr lang="ar-SA" sz="1600" dirty="0">
                <a:latin typeface="Vazir" panose="020B0603030804020204" pitchFamily="34" charset="-78"/>
                <a:cs typeface="Vazir" panose="020B0603030804020204" pitchFamily="34" charset="-78"/>
              </a:rPr>
              <a:t> درصد مسافران هواپیما توسط فرودگاه مهرآباد، </a:t>
            </a:r>
            <a:r>
              <a:rPr lang="fa-IR" sz="1600" dirty="0">
                <a:latin typeface="Vazir" panose="020B0603030804020204" pitchFamily="34" charset="-78"/>
                <a:cs typeface="Vazir" panose="020B0603030804020204" pitchFamily="34" charset="-78"/>
              </a:rPr>
              <a:t>۴۵</a:t>
            </a:r>
            <a:r>
              <a:rPr lang="ar-SA" sz="1600" dirty="0">
                <a:latin typeface="Vazir" panose="020B0603030804020204" pitchFamily="34" charset="-78"/>
                <a:cs typeface="Vazir" panose="020B0603030804020204" pitchFamily="34" charset="-78"/>
              </a:rPr>
              <a:t> درصد توسط فرودگاه‌های مراکز استان‌ها و </a:t>
            </a:r>
            <a:r>
              <a:rPr lang="fa-IR" sz="1600" dirty="0">
                <a:latin typeface="Vazir" panose="020B0603030804020204" pitchFamily="34" charset="-78"/>
                <a:cs typeface="Vazir" panose="020B0603030804020204" pitchFamily="34" charset="-78"/>
              </a:rPr>
              <a:t>۱۰</a:t>
            </a:r>
            <a:r>
              <a:rPr lang="ar-SA" sz="1600" dirty="0">
                <a:latin typeface="Vazir" panose="020B0603030804020204" pitchFamily="34" charset="-78"/>
                <a:cs typeface="Vazir" panose="020B0603030804020204" pitchFamily="34" charset="-78"/>
              </a:rPr>
              <a:t> درصد توسط فرودگاه‌های اقماری سرویس داده می‌شوند</a:t>
            </a:r>
            <a:r>
              <a:rPr lang="en-GB" sz="1600" dirty="0">
                <a:latin typeface="Vazir" panose="020B0603030804020204" pitchFamily="34" charset="-78"/>
                <a:cs typeface="Vazir" panose="020B0603030804020204" pitchFamily="34" charset="-78"/>
              </a:rPr>
              <a:t>.</a:t>
            </a:r>
          </a:p>
        </p:txBody>
      </p:sp>
      <p:pic>
        <p:nvPicPr>
          <p:cNvPr id="5" name="Picture 4">
            <a:extLst>
              <a:ext uri="{FF2B5EF4-FFF2-40B4-BE49-F238E27FC236}">
                <a16:creationId xmlns:a16="http://schemas.microsoft.com/office/drawing/2014/main" id="{01211F8D-15C7-A7CC-E9B5-78C281BE125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39087" y="852195"/>
            <a:ext cx="3274220" cy="299357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5FBC5EBD-3B21-4245-0F21-99067D41ED99}"/>
              </a:ext>
            </a:extLst>
          </p:cNvPr>
          <p:cNvSpPr txBox="1"/>
          <p:nvPr/>
        </p:nvSpPr>
        <p:spPr>
          <a:xfrm>
            <a:off x="6215743" y="140181"/>
            <a:ext cx="4573360" cy="461665"/>
          </a:xfrm>
          <a:prstGeom prst="rect">
            <a:avLst/>
          </a:prstGeom>
          <a:noFill/>
        </p:spPr>
        <p:txBody>
          <a:bodyPr wrap="square">
            <a:spAutoFit/>
          </a:bodyPr>
          <a:lstStyle/>
          <a:p>
            <a:pPr algn="just" rtl="1">
              <a:spcAft>
                <a:spcPts val="750"/>
              </a:spcAft>
            </a:pPr>
            <a:r>
              <a:rPr lang="ar-SA" sz="2400" b="1" dirty="0">
                <a:solidFill>
                  <a:srgbClr val="FFC738"/>
                </a:solidFill>
                <a:latin typeface="Shabnam" panose="020B0603030804020204" pitchFamily="34" charset="-78"/>
                <a:cs typeface="Shabnam" panose="020B0603030804020204" pitchFamily="34" charset="-78"/>
              </a:rPr>
              <a:t>ترمینال </a:t>
            </a:r>
            <a:r>
              <a:rPr lang="fa-IR" sz="2400" b="1" dirty="0">
                <a:solidFill>
                  <a:srgbClr val="FFC738"/>
                </a:solidFill>
                <a:latin typeface="Shabnam" panose="020B0603030804020204" pitchFamily="34" charset="-78"/>
                <a:cs typeface="Shabnam" panose="020B0603030804020204" pitchFamily="34" charset="-78"/>
              </a:rPr>
              <a:t>۱</a:t>
            </a:r>
            <a:r>
              <a:rPr lang="ar-SA" sz="2400" b="1" dirty="0">
                <a:solidFill>
                  <a:srgbClr val="FFC738"/>
                </a:solidFill>
                <a:latin typeface="Shabnam" panose="020B0603030804020204" pitchFamily="34" charset="-78"/>
                <a:cs typeface="Shabnam" panose="020B0603030804020204" pitchFamily="34" charset="-78"/>
              </a:rPr>
              <a:t> و </a:t>
            </a:r>
            <a:r>
              <a:rPr lang="fa-IR" sz="2400" b="1" dirty="0">
                <a:solidFill>
                  <a:srgbClr val="FFC738"/>
                </a:solidFill>
                <a:latin typeface="Shabnam" panose="020B0603030804020204" pitchFamily="34" charset="-78"/>
                <a:cs typeface="Shabnam" panose="020B0603030804020204" pitchFamily="34" charset="-78"/>
              </a:rPr>
              <a:t>۲</a:t>
            </a:r>
            <a:r>
              <a:rPr lang="ar-SA" sz="2400" b="1" dirty="0">
                <a:solidFill>
                  <a:srgbClr val="FFC738"/>
                </a:solidFill>
                <a:latin typeface="Shabnam" panose="020B0603030804020204" pitchFamily="34" charset="-78"/>
                <a:cs typeface="Shabnam" panose="020B0603030804020204" pitchFamily="34" charset="-78"/>
              </a:rPr>
              <a:t> فرودگاه مهرآباد</a:t>
            </a:r>
            <a:endParaRPr lang="en-GB" sz="2400" b="1" dirty="0">
              <a:solidFill>
                <a:srgbClr val="FFC738"/>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5FCFDE6E-B485-F5FB-4E2E-3DE51D4D57E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206195">
            <a:off x="1463998" y="3590073"/>
            <a:ext cx="2416947" cy="23623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548606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E334A7-28D4-CC98-67DF-E692DE983C7B}"/>
              </a:ext>
            </a:extLst>
          </p:cNvPr>
          <p:cNvSpPr>
            <a:spLocks noGrp="1"/>
          </p:cNvSpPr>
          <p:nvPr>
            <p:ph type="sldNum" sz="quarter" idx="12"/>
          </p:nvPr>
        </p:nvSpPr>
        <p:spPr/>
        <p:txBody>
          <a:bodyPr/>
          <a:lstStyle/>
          <a:p>
            <a:fld id="{20D16539-49DF-49DE-8441-31DD20271F7A}" type="slidenum">
              <a:rPr lang="en-GB" smtClean="0"/>
              <a:pPr/>
              <a:t>14</a:t>
            </a:fld>
            <a:endParaRPr lang="en-GB" dirty="0"/>
          </a:p>
        </p:txBody>
      </p:sp>
      <p:sp>
        <p:nvSpPr>
          <p:cNvPr id="4" name="TextBox 3">
            <a:extLst>
              <a:ext uri="{FF2B5EF4-FFF2-40B4-BE49-F238E27FC236}">
                <a16:creationId xmlns:a16="http://schemas.microsoft.com/office/drawing/2014/main" id="{6E7265C8-EA56-590A-8E89-BE5D77ADAA7A}"/>
              </a:ext>
            </a:extLst>
          </p:cNvPr>
          <p:cNvSpPr txBox="1"/>
          <p:nvPr/>
        </p:nvSpPr>
        <p:spPr>
          <a:xfrm>
            <a:off x="716759" y="978443"/>
            <a:ext cx="10997967" cy="1446550"/>
          </a:xfrm>
          <a:prstGeom prst="rect">
            <a:avLst/>
          </a:prstGeom>
          <a:noFill/>
        </p:spPr>
        <p:txBody>
          <a:bodyPr wrap="square">
            <a:spAutoFit/>
          </a:bodyPr>
          <a:lstStyle/>
          <a:p>
            <a:pPr algn="just" rtl="1">
              <a:lnSpc>
                <a:spcPct val="300000"/>
              </a:lnSpc>
            </a:pPr>
            <a:r>
              <a:rPr lang="ar-SA" sz="1600" dirty="0">
                <a:latin typeface="Vazir" panose="020B0603030804020204" pitchFamily="34" charset="-78"/>
                <a:cs typeface="Vazir" panose="020B0603030804020204" pitchFamily="34" charset="-78"/>
              </a:rPr>
              <a:t>یکی از پارکینگ‌های هواپیماهای از کار افتاده ایرانی در حاشیه فرودگاه مهرآباد. در این تصویر هواپیماهای بویینگ </a:t>
            </a:r>
            <a:r>
              <a:rPr lang="fa-IR" sz="1600" dirty="0">
                <a:latin typeface="Vazir" panose="020B0603030804020204" pitchFamily="34" charset="-78"/>
                <a:cs typeface="Vazir" panose="020B0603030804020204" pitchFamily="34" charset="-78"/>
              </a:rPr>
              <a:t>۷۴۷</a:t>
            </a:r>
            <a:r>
              <a:rPr lang="ar-SA"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۷۲۷</a:t>
            </a:r>
            <a:r>
              <a:rPr lang="ar-SA" sz="1600" dirty="0">
                <a:latin typeface="Vazir" panose="020B0603030804020204" pitchFamily="34" charset="-78"/>
                <a:cs typeface="Vazir" panose="020B0603030804020204" pitchFamily="34" charset="-78"/>
              </a:rPr>
              <a:t> قابل مشاهده است. (سال </a:t>
            </a:r>
            <a:r>
              <a:rPr lang="fa-IR" sz="1600" dirty="0">
                <a:latin typeface="Vazir" panose="020B0603030804020204" pitchFamily="34" charset="-78"/>
                <a:cs typeface="Vazir" panose="020B0603030804020204" pitchFamily="34" charset="-78"/>
              </a:rPr>
              <a:t>۱۳۹۷)</a:t>
            </a:r>
            <a:endParaRPr lang="en-GB"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0F43488B-97CF-E137-ECFA-4F4AF6529327}"/>
              </a:ext>
            </a:extLst>
          </p:cNvPr>
          <p:cNvPicPr>
            <a:picLocks noChangeAspect="1"/>
          </p:cNvPicPr>
          <p:nvPr/>
        </p:nvPicPr>
        <p:blipFill>
          <a:blip r:embed="rId2"/>
          <a:stretch>
            <a:fillRect/>
          </a:stretch>
        </p:blipFill>
        <p:spPr>
          <a:xfrm>
            <a:off x="931961" y="2424993"/>
            <a:ext cx="6348070" cy="366235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1B4F5E55-3623-6203-C4CE-05ADC800BFD6}"/>
              </a:ext>
            </a:extLst>
          </p:cNvPr>
          <p:cNvSpPr txBox="1"/>
          <p:nvPr/>
        </p:nvSpPr>
        <p:spPr>
          <a:xfrm>
            <a:off x="6215743" y="140181"/>
            <a:ext cx="4573360" cy="461665"/>
          </a:xfrm>
          <a:prstGeom prst="rect">
            <a:avLst/>
          </a:prstGeom>
          <a:noFill/>
        </p:spPr>
        <p:txBody>
          <a:bodyPr wrap="square">
            <a:spAutoFit/>
          </a:bodyPr>
          <a:lstStyle/>
          <a:p>
            <a:pPr algn="just" rtl="1">
              <a:spcAft>
                <a:spcPts val="750"/>
              </a:spcAft>
            </a:pPr>
            <a:r>
              <a:rPr lang="ar-SA" sz="2400" b="1" dirty="0">
                <a:solidFill>
                  <a:srgbClr val="FFC738"/>
                </a:solidFill>
                <a:latin typeface="Shabnam" panose="020B0603030804020204" pitchFamily="34" charset="-78"/>
                <a:cs typeface="Shabnam" panose="020B0603030804020204" pitchFamily="34" charset="-78"/>
              </a:rPr>
              <a:t>هواپیماهای زمین‌گیر</a:t>
            </a:r>
            <a:endParaRPr lang="en-GB" sz="2400" b="1" dirty="0">
              <a:solidFill>
                <a:srgbClr val="FFC738"/>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7E3A79B2-362C-9C2D-D0A2-D4E84F43270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20272993">
            <a:off x="7345346" y="3257885"/>
            <a:ext cx="2570583" cy="235024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3212124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E334A7-28D4-CC98-67DF-E692DE983C7B}"/>
              </a:ext>
            </a:extLst>
          </p:cNvPr>
          <p:cNvSpPr>
            <a:spLocks noGrp="1"/>
          </p:cNvSpPr>
          <p:nvPr>
            <p:ph type="sldNum" sz="quarter" idx="12"/>
          </p:nvPr>
        </p:nvSpPr>
        <p:spPr/>
        <p:txBody>
          <a:bodyPr/>
          <a:lstStyle/>
          <a:p>
            <a:fld id="{20D16539-49DF-49DE-8441-31DD20271F7A}" type="slidenum">
              <a:rPr lang="en-GB" smtClean="0"/>
              <a:pPr/>
              <a:t>15</a:t>
            </a:fld>
            <a:endParaRPr lang="en-GB" dirty="0"/>
          </a:p>
        </p:txBody>
      </p:sp>
      <p:sp>
        <p:nvSpPr>
          <p:cNvPr id="4" name="TextBox 3">
            <a:extLst>
              <a:ext uri="{FF2B5EF4-FFF2-40B4-BE49-F238E27FC236}">
                <a16:creationId xmlns:a16="http://schemas.microsoft.com/office/drawing/2014/main" id="{E55A2EE4-001B-E36A-7233-486F76D2AAFA}"/>
              </a:ext>
            </a:extLst>
          </p:cNvPr>
          <p:cNvSpPr txBox="1"/>
          <p:nvPr/>
        </p:nvSpPr>
        <p:spPr>
          <a:xfrm>
            <a:off x="620487" y="856705"/>
            <a:ext cx="11116152" cy="2185214"/>
          </a:xfrm>
          <a:prstGeom prst="rect">
            <a:avLst/>
          </a:prstGeom>
          <a:noFill/>
        </p:spPr>
        <p:txBody>
          <a:bodyPr wrap="square">
            <a:spAutoFit/>
          </a:bodyPr>
          <a:lstStyle/>
          <a:p>
            <a:pPr algn="just" rtl="1">
              <a:lnSpc>
                <a:spcPct val="300000"/>
              </a:lnSpc>
            </a:pPr>
            <a:r>
              <a:rPr lang="fa-IR" sz="1600" dirty="0">
                <a:latin typeface="Vazir" panose="020B0603030804020204" pitchFamily="34" charset="-78"/>
                <a:cs typeface="Vazir" panose="020B0603030804020204" pitchFamily="34" charset="-78"/>
              </a:rPr>
              <a:t>به گفته معاون هوانوردی سازمان هواپیمایی تا سال ۱۳۹۷، ۳۱۰ فروند هواپیما در ایران با متوسط عمر ۲۴ سال وجود دارد که ۱۵۰ فروند از آن‌ها (۴۸٫۳ درصد) آن فعال است. این یعنی ۵۱٫۸ درصد از هواپیماهای ایران زمین‌گیرند که عمده این هواپیماها در پارکینگ‌های حاشیه فرودگاه مهرآباد مستقرند</a:t>
            </a:r>
            <a:endParaRPr lang="en-GB" sz="1600" dirty="0">
              <a:latin typeface="Vazir" panose="020B0603030804020204" pitchFamily="34" charset="-78"/>
              <a:cs typeface="Vazir" panose="020B0603030804020204" pitchFamily="34" charset="-78"/>
            </a:endParaRPr>
          </a:p>
        </p:txBody>
      </p:sp>
      <p:sp>
        <p:nvSpPr>
          <p:cNvPr id="6" name="TextBox 5">
            <a:extLst>
              <a:ext uri="{FF2B5EF4-FFF2-40B4-BE49-F238E27FC236}">
                <a16:creationId xmlns:a16="http://schemas.microsoft.com/office/drawing/2014/main" id="{256E32F6-3602-E469-CC03-825C903ABE8F}"/>
              </a:ext>
            </a:extLst>
          </p:cNvPr>
          <p:cNvSpPr txBox="1"/>
          <p:nvPr/>
        </p:nvSpPr>
        <p:spPr>
          <a:xfrm>
            <a:off x="6215743" y="140181"/>
            <a:ext cx="4573360" cy="461665"/>
          </a:xfrm>
          <a:prstGeom prst="rect">
            <a:avLst/>
          </a:prstGeom>
          <a:noFill/>
        </p:spPr>
        <p:txBody>
          <a:bodyPr wrap="square">
            <a:spAutoFit/>
          </a:bodyPr>
          <a:lstStyle/>
          <a:p>
            <a:pPr algn="just" rtl="1">
              <a:spcAft>
                <a:spcPts val="750"/>
              </a:spcAft>
            </a:pPr>
            <a:r>
              <a:rPr lang="ar-SA" sz="2400" b="1" dirty="0">
                <a:solidFill>
                  <a:srgbClr val="FFC738"/>
                </a:solidFill>
                <a:latin typeface="Shabnam" panose="020B0603030804020204" pitchFamily="34" charset="-78"/>
                <a:cs typeface="Shabnam" panose="020B0603030804020204" pitchFamily="34" charset="-78"/>
              </a:rPr>
              <a:t>هواپیماهای زمین‌گیر</a:t>
            </a:r>
            <a:endParaRPr lang="en-GB" sz="2400" b="1" dirty="0">
              <a:solidFill>
                <a:srgbClr val="FFC738"/>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9ED73A12-FE5A-68F1-F93A-38786E7E66F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45799" y="3429000"/>
            <a:ext cx="9139887" cy="285773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6312809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E334A7-28D4-CC98-67DF-E692DE983C7B}"/>
              </a:ext>
            </a:extLst>
          </p:cNvPr>
          <p:cNvSpPr>
            <a:spLocks noGrp="1"/>
          </p:cNvSpPr>
          <p:nvPr>
            <p:ph type="sldNum" sz="quarter" idx="12"/>
          </p:nvPr>
        </p:nvSpPr>
        <p:spPr/>
        <p:txBody>
          <a:bodyPr/>
          <a:lstStyle/>
          <a:p>
            <a:fld id="{20D16539-49DF-49DE-8441-31DD20271F7A}" type="slidenum">
              <a:rPr lang="en-GB" smtClean="0"/>
              <a:pPr/>
              <a:t>16</a:t>
            </a:fld>
            <a:endParaRPr lang="en-GB" dirty="0"/>
          </a:p>
        </p:txBody>
      </p:sp>
      <p:sp>
        <p:nvSpPr>
          <p:cNvPr id="4" name="TextBox 3">
            <a:extLst>
              <a:ext uri="{FF2B5EF4-FFF2-40B4-BE49-F238E27FC236}">
                <a16:creationId xmlns:a16="http://schemas.microsoft.com/office/drawing/2014/main" id="{7B282470-F863-DAD3-5967-B6396F9D8540}"/>
              </a:ext>
            </a:extLst>
          </p:cNvPr>
          <p:cNvSpPr txBox="1"/>
          <p:nvPr/>
        </p:nvSpPr>
        <p:spPr>
          <a:xfrm>
            <a:off x="6727371" y="829006"/>
            <a:ext cx="5093154" cy="5109091"/>
          </a:xfrm>
          <a:prstGeom prst="rect">
            <a:avLst/>
          </a:prstGeom>
          <a:noFill/>
        </p:spPr>
        <p:txBody>
          <a:bodyPr wrap="square">
            <a:spAutoFit/>
          </a:bodyPr>
          <a:lstStyle/>
          <a:p>
            <a:pPr algn="just" rtl="1">
              <a:lnSpc>
                <a:spcPct val="350000"/>
              </a:lnSpc>
              <a:spcAft>
                <a:spcPts val="750"/>
              </a:spcAft>
            </a:pPr>
            <a:r>
              <a:rPr lang="ar-SA" sz="1600" dirty="0">
                <a:latin typeface="Vazir" panose="020B0603030804020204" pitchFamily="34" charset="-78"/>
                <a:cs typeface="Vazir" panose="020B0603030804020204" pitchFamily="34" charset="-78"/>
              </a:rPr>
              <a:t>فرودگاه مهرآباد دارای 6 ترمینال برای پروازهای ورودی و خروجی است. این ترمینال ها شامل ترمینال 1 الی 6 است. ترمینال های 1 و2 برای ورود و خروج پروازهای داخلی و ترمینال 4 و 6 به ترتیب برای ورودی و خروجی پروازها استفاده می شود. از ترمینال های 3 و5 نیز برای پروازهای حج تمتع استفاده می شود.</a:t>
            </a:r>
            <a:endParaRPr lang="en-GB"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7B27C362-BFA3-C034-56A3-DFA463F5ECD4}"/>
              </a:ext>
            </a:extLst>
          </p:cNvPr>
          <p:cNvPicPr>
            <a:picLocks noChangeAspect="1"/>
          </p:cNvPicPr>
          <p:nvPr/>
        </p:nvPicPr>
        <p:blipFill>
          <a:blip r:embed="rId2"/>
          <a:stretch>
            <a:fillRect/>
          </a:stretch>
        </p:blipFill>
        <p:spPr>
          <a:xfrm>
            <a:off x="788435" y="1859449"/>
            <a:ext cx="4962525" cy="33083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0F6A4B3F-F113-6E75-5B12-B96CD8C08144}"/>
              </a:ext>
            </a:extLst>
          </p:cNvPr>
          <p:cNvSpPr txBox="1"/>
          <p:nvPr/>
        </p:nvSpPr>
        <p:spPr>
          <a:xfrm>
            <a:off x="6215743" y="140181"/>
            <a:ext cx="4573360" cy="461665"/>
          </a:xfrm>
          <a:prstGeom prst="rect">
            <a:avLst/>
          </a:prstGeom>
          <a:noFill/>
        </p:spPr>
        <p:txBody>
          <a:bodyPr wrap="square">
            <a:spAutoFit/>
          </a:bodyPr>
          <a:lstStyle/>
          <a:p>
            <a:pPr algn="just" rtl="1">
              <a:spcAft>
                <a:spcPts val="750"/>
              </a:spcAft>
            </a:pPr>
            <a:r>
              <a:rPr lang="ar-SA" sz="2400" b="1" dirty="0">
                <a:solidFill>
                  <a:srgbClr val="FFC738"/>
                </a:solidFill>
                <a:latin typeface="Shabnam" panose="020B0603030804020204" pitchFamily="34" charset="-78"/>
                <a:cs typeface="Shabnam" panose="020B0603030804020204" pitchFamily="34" charset="-78"/>
              </a:rPr>
              <a:t>ترمینال های فرودگاه</a:t>
            </a:r>
            <a:endParaRPr lang="en-GB" sz="2400" b="1" dirty="0">
              <a:solidFill>
                <a:srgbClr val="FFC738"/>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4635652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E334A7-28D4-CC98-67DF-E692DE983C7B}"/>
              </a:ext>
            </a:extLst>
          </p:cNvPr>
          <p:cNvSpPr>
            <a:spLocks noGrp="1"/>
          </p:cNvSpPr>
          <p:nvPr>
            <p:ph type="sldNum" sz="quarter" idx="12"/>
          </p:nvPr>
        </p:nvSpPr>
        <p:spPr/>
        <p:txBody>
          <a:bodyPr/>
          <a:lstStyle/>
          <a:p>
            <a:fld id="{20D16539-49DF-49DE-8441-31DD20271F7A}" type="slidenum">
              <a:rPr lang="en-GB" smtClean="0"/>
              <a:pPr/>
              <a:t>17</a:t>
            </a:fld>
            <a:endParaRPr lang="en-GB" dirty="0"/>
          </a:p>
        </p:txBody>
      </p:sp>
      <p:sp>
        <p:nvSpPr>
          <p:cNvPr id="4" name="TextBox 3">
            <a:extLst>
              <a:ext uri="{FF2B5EF4-FFF2-40B4-BE49-F238E27FC236}">
                <a16:creationId xmlns:a16="http://schemas.microsoft.com/office/drawing/2014/main" id="{58FCA99B-2BB2-815E-5F61-75EA339D40E4}"/>
              </a:ext>
            </a:extLst>
          </p:cNvPr>
          <p:cNvSpPr txBox="1"/>
          <p:nvPr/>
        </p:nvSpPr>
        <p:spPr>
          <a:xfrm>
            <a:off x="614264" y="586780"/>
            <a:ext cx="5851851" cy="5816977"/>
          </a:xfrm>
          <a:prstGeom prst="rect">
            <a:avLst/>
          </a:prstGeom>
          <a:noFill/>
        </p:spPr>
        <p:txBody>
          <a:bodyPr wrap="square">
            <a:spAutoFit/>
          </a:bodyPr>
          <a:lstStyle/>
          <a:p>
            <a:pPr algn="just" rtl="1">
              <a:lnSpc>
                <a:spcPct val="400000"/>
              </a:lnSpc>
              <a:spcAft>
                <a:spcPts val="750"/>
              </a:spcAft>
            </a:pPr>
            <a:r>
              <a:rPr lang="ar-SA" sz="1600" dirty="0">
                <a:latin typeface="Vazir" panose="020B0603030804020204" pitchFamily="34" charset="-78"/>
                <a:cs typeface="Vazir" panose="020B0603030804020204" pitchFamily="34" charset="-78"/>
              </a:rPr>
              <a:t>در حال حاضر فرودگاه مهرآباد با دارا بودن 4 ترمينال پذيراي حدود 18 ميليون مسافر ساليانه با همكاري 15 شركت هواپيمايي داخلي مي باشد . مهرآباد داراي 5 پاركينگ خودروي مسافرين با ظرفيتي معادل 7000 محل توقف است و حدود 10 شركت با همكاري برخي از برندهاي اغذيه و پوشاك و خدمات داخلي و خارجي در ترمينال هاي مهرآباد به ارائه خدمات مسافرين مشغول مي باشند .</a:t>
            </a:r>
            <a:endParaRPr lang="en-GB"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5DCA4EFF-77BD-54CF-FEDA-B493814AAF01}"/>
              </a:ext>
            </a:extLst>
          </p:cNvPr>
          <p:cNvPicPr>
            <a:picLocks noChangeAspect="1"/>
          </p:cNvPicPr>
          <p:nvPr/>
        </p:nvPicPr>
        <p:blipFill>
          <a:blip r:embed="rId2"/>
          <a:stretch>
            <a:fillRect/>
          </a:stretch>
        </p:blipFill>
        <p:spPr>
          <a:xfrm>
            <a:off x="7354994" y="1149027"/>
            <a:ext cx="4357688" cy="29051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3D7DDDA5-4E71-D947-0EB4-272921F1B370}"/>
              </a:ext>
            </a:extLst>
          </p:cNvPr>
          <p:cNvSpPr txBox="1"/>
          <p:nvPr/>
        </p:nvSpPr>
        <p:spPr>
          <a:xfrm>
            <a:off x="6281058" y="186670"/>
            <a:ext cx="4573360" cy="400110"/>
          </a:xfrm>
          <a:prstGeom prst="rect">
            <a:avLst/>
          </a:prstGeom>
          <a:noFill/>
        </p:spPr>
        <p:txBody>
          <a:bodyPr wrap="square">
            <a:spAutoFit/>
          </a:bodyPr>
          <a:lstStyle/>
          <a:p>
            <a:pPr algn="just" rtl="1">
              <a:spcAft>
                <a:spcPts val="750"/>
              </a:spcAft>
            </a:pPr>
            <a:r>
              <a:rPr lang="ar-SA" sz="2000" b="1" dirty="0">
                <a:solidFill>
                  <a:srgbClr val="FFC738"/>
                </a:solidFill>
                <a:latin typeface="Shabnam" panose="020B0603030804020204" pitchFamily="34" charset="-78"/>
                <a:cs typeface="Shabnam" panose="020B0603030804020204" pitchFamily="34" charset="-78"/>
              </a:rPr>
              <a:t>وضعيت فعلي و چشم انداز توسعه فرودگاه</a:t>
            </a:r>
            <a:endParaRPr lang="en-GB" sz="2000" b="1" dirty="0">
              <a:solidFill>
                <a:srgbClr val="FFC738"/>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659E4988-C7EF-5CAD-0C4F-F3C6F96325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693819">
            <a:off x="8302905" y="3234011"/>
            <a:ext cx="2461867" cy="29747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546744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E334A7-28D4-CC98-67DF-E692DE983C7B}"/>
              </a:ext>
            </a:extLst>
          </p:cNvPr>
          <p:cNvSpPr>
            <a:spLocks noGrp="1"/>
          </p:cNvSpPr>
          <p:nvPr>
            <p:ph type="sldNum" sz="quarter" idx="12"/>
          </p:nvPr>
        </p:nvSpPr>
        <p:spPr/>
        <p:txBody>
          <a:bodyPr/>
          <a:lstStyle/>
          <a:p>
            <a:fld id="{20D16539-49DF-49DE-8441-31DD20271F7A}" type="slidenum">
              <a:rPr lang="en-GB" smtClean="0"/>
              <a:pPr/>
              <a:t>18</a:t>
            </a:fld>
            <a:endParaRPr lang="en-GB" dirty="0"/>
          </a:p>
        </p:txBody>
      </p:sp>
      <p:sp>
        <p:nvSpPr>
          <p:cNvPr id="3" name="TextBox 2">
            <a:extLst>
              <a:ext uri="{FF2B5EF4-FFF2-40B4-BE49-F238E27FC236}">
                <a16:creationId xmlns:a16="http://schemas.microsoft.com/office/drawing/2014/main" id="{67E8794D-BCFD-327E-FFBE-7768869AD6A0}"/>
              </a:ext>
            </a:extLst>
          </p:cNvPr>
          <p:cNvSpPr txBox="1"/>
          <p:nvPr/>
        </p:nvSpPr>
        <p:spPr>
          <a:xfrm>
            <a:off x="800100" y="5002648"/>
            <a:ext cx="10591800" cy="1446550"/>
          </a:xfrm>
          <a:prstGeom prst="rect">
            <a:avLst/>
          </a:prstGeom>
          <a:noFill/>
        </p:spPr>
        <p:txBody>
          <a:bodyPr wrap="square">
            <a:spAutoFit/>
          </a:bodyPr>
          <a:lstStyle/>
          <a:p>
            <a:pPr algn="ctr" rtl="1">
              <a:lnSpc>
                <a:spcPct val="300000"/>
              </a:lnSpc>
              <a:spcAft>
                <a:spcPts val="750"/>
              </a:spcAft>
            </a:pPr>
            <a:r>
              <a:rPr lang="ar-SA" sz="1600" dirty="0">
                <a:latin typeface="Vazir" panose="020B0603030804020204" pitchFamily="34" charset="-78"/>
                <a:cs typeface="Vazir" panose="020B0603030804020204" pitchFamily="34" charset="-78"/>
              </a:rPr>
              <a:t>مهرآباد داراي يك برج مراقبت پرواز و مجهز به رادارهاي ريتيون و آريا مي باشد و با دو باند و يك تاكسي وي اصلي فعاليت پروازي صورت مي گيرد.  همچنين با داشتن ماشين آلات و تجهيزات روز دنيا در بخش ايمني و آتش نشاني داراي </a:t>
            </a:r>
            <a:r>
              <a:rPr lang="en-GB" sz="1600" dirty="0">
                <a:latin typeface="Vazir" panose="020B0603030804020204" pitchFamily="34" charset="-78"/>
                <a:cs typeface="Vazir" panose="020B0603030804020204" pitchFamily="34" charset="-78"/>
              </a:rPr>
              <a:t>cat 9</a:t>
            </a:r>
            <a:r>
              <a:rPr lang="ar-SA" sz="1600" dirty="0">
                <a:latin typeface="Vazir" panose="020B0603030804020204" pitchFamily="34" charset="-78"/>
                <a:cs typeface="Vazir" panose="020B0603030804020204" pitchFamily="34" charset="-78"/>
              </a:rPr>
              <a:t> ايمني است .</a:t>
            </a:r>
            <a:endParaRPr lang="en-GB"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71F05B70-C0E6-F5B5-424B-BB1FCCED6217}"/>
              </a:ext>
            </a:extLst>
          </p:cNvPr>
          <p:cNvPicPr>
            <a:picLocks noChangeAspect="1"/>
          </p:cNvPicPr>
          <p:nvPr/>
        </p:nvPicPr>
        <p:blipFill>
          <a:blip r:embed="rId2"/>
          <a:stretch>
            <a:fillRect/>
          </a:stretch>
        </p:blipFill>
        <p:spPr>
          <a:xfrm>
            <a:off x="5227037" y="1166443"/>
            <a:ext cx="5931597" cy="37072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DDF511BD-2589-EE40-6329-E4FD5E3617E9}"/>
              </a:ext>
            </a:extLst>
          </p:cNvPr>
          <p:cNvSpPr txBox="1"/>
          <p:nvPr/>
        </p:nvSpPr>
        <p:spPr>
          <a:xfrm>
            <a:off x="6281058" y="186670"/>
            <a:ext cx="4573360" cy="400110"/>
          </a:xfrm>
          <a:prstGeom prst="rect">
            <a:avLst/>
          </a:prstGeom>
          <a:noFill/>
        </p:spPr>
        <p:txBody>
          <a:bodyPr wrap="square">
            <a:spAutoFit/>
          </a:bodyPr>
          <a:lstStyle/>
          <a:p>
            <a:pPr algn="just" rtl="1">
              <a:spcAft>
                <a:spcPts val="750"/>
              </a:spcAft>
            </a:pPr>
            <a:r>
              <a:rPr lang="ar-SA" sz="2000" b="1" dirty="0">
                <a:solidFill>
                  <a:srgbClr val="FFC738"/>
                </a:solidFill>
                <a:latin typeface="Shabnam" panose="020B0603030804020204" pitchFamily="34" charset="-78"/>
                <a:cs typeface="Shabnam" panose="020B0603030804020204" pitchFamily="34" charset="-78"/>
              </a:rPr>
              <a:t>وضعيت فعلي و چشم انداز توسعه فرودگاه</a:t>
            </a:r>
            <a:endParaRPr lang="en-GB" sz="2000" b="1" dirty="0">
              <a:solidFill>
                <a:srgbClr val="FFC738"/>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CA2F42DA-2AB6-A3D3-7B18-7087964521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50301" y="1874014"/>
            <a:ext cx="4345991" cy="24446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391734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D2DE6-90BD-76C0-8388-2EE21A576339}"/>
              </a:ext>
            </a:extLst>
          </p:cNvPr>
          <p:cNvSpPr>
            <a:spLocks noGrp="1"/>
          </p:cNvSpPr>
          <p:nvPr>
            <p:ph type="sldNum" sz="quarter" idx="12"/>
          </p:nvPr>
        </p:nvSpPr>
        <p:spPr/>
        <p:txBody>
          <a:bodyPr/>
          <a:lstStyle/>
          <a:p>
            <a:fld id="{20D16539-49DF-49DE-8441-31DD20271F7A}" type="slidenum">
              <a:rPr lang="en-GB" smtClean="0"/>
              <a:pPr/>
              <a:t>19</a:t>
            </a:fld>
            <a:endParaRPr lang="en-GB" dirty="0"/>
          </a:p>
        </p:txBody>
      </p:sp>
      <p:sp>
        <p:nvSpPr>
          <p:cNvPr id="3" name="TextBox 2">
            <a:extLst>
              <a:ext uri="{FF2B5EF4-FFF2-40B4-BE49-F238E27FC236}">
                <a16:creationId xmlns:a16="http://schemas.microsoft.com/office/drawing/2014/main" id="{77948137-A480-E189-7151-A2DA316EF8CD}"/>
              </a:ext>
            </a:extLst>
          </p:cNvPr>
          <p:cNvSpPr txBox="1"/>
          <p:nvPr/>
        </p:nvSpPr>
        <p:spPr>
          <a:xfrm>
            <a:off x="556876" y="997706"/>
            <a:ext cx="11448363" cy="1231106"/>
          </a:xfrm>
          <a:prstGeom prst="rect">
            <a:avLst/>
          </a:prstGeom>
          <a:noFill/>
        </p:spPr>
        <p:txBody>
          <a:bodyPr wrap="square">
            <a:spAutoFit/>
          </a:bodyPr>
          <a:lstStyle/>
          <a:p>
            <a:pPr algn="ctr" rtl="1">
              <a:lnSpc>
                <a:spcPct val="250000"/>
              </a:lnSpc>
              <a:spcAft>
                <a:spcPts val="750"/>
              </a:spcAft>
            </a:pPr>
            <a:r>
              <a:rPr lang="ar-SA" sz="1600" dirty="0">
                <a:latin typeface="Vazir" panose="020B0603030804020204" pitchFamily="34" charset="-78"/>
                <a:cs typeface="Vazir" panose="020B0603030804020204" pitchFamily="34" charset="-78"/>
              </a:rPr>
              <a:t> اپرون شرقي و غربي مهرآباد در حال حاضر ظرفيت پذيرش حدود 50 هواپيماي بدنه متوسط را داشته و 3 شركت هندلينگ كننده مسئوليت نقل و انتقال بار و مسافر را از ترمينال به سطوح پروازي و برعكس بعهده دارند .</a:t>
            </a:r>
            <a:endParaRPr lang="en-GB"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27774FF4-74C4-466A-7358-6C41925620E0}"/>
              </a:ext>
            </a:extLst>
          </p:cNvPr>
          <p:cNvPicPr>
            <a:picLocks noChangeAspect="1"/>
          </p:cNvPicPr>
          <p:nvPr/>
        </p:nvPicPr>
        <p:blipFill>
          <a:blip r:embed="rId2"/>
          <a:stretch>
            <a:fillRect/>
          </a:stretch>
        </p:blipFill>
        <p:spPr>
          <a:xfrm>
            <a:off x="3709307" y="2754034"/>
            <a:ext cx="5143500" cy="34268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66003A91-5CE1-DA60-E07D-242408E2DCE9}"/>
              </a:ext>
            </a:extLst>
          </p:cNvPr>
          <p:cNvSpPr txBox="1"/>
          <p:nvPr/>
        </p:nvSpPr>
        <p:spPr>
          <a:xfrm>
            <a:off x="6281058" y="186670"/>
            <a:ext cx="4573360" cy="400110"/>
          </a:xfrm>
          <a:prstGeom prst="rect">
            <a:avLst/>
          </a:prstGeom>
          <a:noFill/>
        </p:spPr>
        <p:txBody>
          <a:bodyPr wrap="square">
            <a:spAutoFit/>
          </a:bodyPr>
          <a:lstStyle/>
          <a:p>
            <a:pPr algn="just" rtl="1">
              <a:spcAft>
                <a:spcPts val="750"/>
              </a:spcAft>
            </a:pPr>
            <a:r>
              <a:rPr lang="ar-SA" sz="2000" b="1" dirty="0">
                <a:solidFill>
                  <a:srgbClr val="FFC738"/>
                </a:solidFill>
                <a:latin typeface="Shabnam" panose="020B0603030804020204" pitchFamily="34" charset="-78"/>
                <a:cs typeface="Shabnam" panose="020B0603030804020204" pitchFamily="34" charset="-78"/>
              </a:rPr>
              <a:t>وضعيت فعلي و چشم انداز توسعه فرودگاه</a:t>
            </a:r>
            <a:endParaRPr lang="en-GB" sz="2000" b="1" dirty="0">
              <a:solidFill>
                <a:srgbClr val="FFC738"/>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7106946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447195-FA5D-E283-849F-1D70C32CF801}"/>
              </a:ext>
            </a:extLst>
          </p:cNvPr>
          <p:cNvSpPr>
            <a:spLocks noGrp="1"/>
          </p:cNvSpPr>
          <p:nvPr>
            <p:ph type="sldNum" sz="quarter" idx="12"/>
          </p:nvPr>
        </p:nvSpPr>
        <p:spPr/>
        <p:txBody>
          <a:bodyPr/>
          <a:lstStyle/>
          <a:p>
            <a:fld id="{20D16539-49DF-49DE-8441-31DD20271F7A}" type="slidenum">
              <a:rPr lang="en-GB" smtClean="0"/>
              <a:pPr/>
              <a:t>2</a:t>
            </a:fld>
            <a:endParaRPr lang="en-GB" dirty="0"/>
          </a:p>
        </p:txBody>
      </p:sp>
      <p:sp>
        <p:nvSpPr>
          <p:cNvPr id="3" name="TextBox 2">
            <a:extLst>
              <a:ext uri="{FF2B5EF4-FFF2-40B4-BE49-F238E27FC236}">
                <a16:creationId xmlns:a16="http://schemas.microsoft.com/office/drawing/2014/main" id="{182BCC4E-E8A3-8745-40EF-8372AA21A971}"/>
              </a:ext>
            </a:extLst>
          </p:cNvPr>
          <p:cNvSpPr txBox="1"/>
          <p:nvPr/>
        </p:nvSpPr>
        <p:spPr>
          <a:xfrm>
            <a:off x="9503228" y="154013"/>
            <a:ext cx="1121227" cy="461665"/>
          </a:xfrm>
          <a:prstGeom prst="rect">
            <a:avLst/>
          </a:prstGeom>
          <a:noFill/>
        </p:spPr>
        <p:txBody>
          <a:bodyPr wrap="square">
            <a:spAutoFit/>
          </a:bodyPr>
          <a:lstStyle/>
          <a:p>
            <a:pPr algn="just" rtl="1">
              <a:spcAft>
                <a:spcPts val="750"/>
              </a:spcAft>
            </a:pPr>
            <a:r>
              <a:rPr lang="ar-SA" sz="2400" b="1" dirty="0">
                <a:solidFill>
                  <a:srgbClr val="FFC738"/>
                </a:solidFill>
                <a:effectLst/>
                <a:latin typeface="Shabnam" panose="020B0603030804020204" pitchFamily="34" charset="-78"/>
                <a:ea typeface="Times New Roman" panose="02020603050405020304" pitchFamily="18" charset="0"/>
                <a:cs typeface="Shabnam" panose="020B0603030804020204" pitchFamily="34" charset="-78"/>
              </a:rPr>
              <a:t>مقدمه</a:t>
            </a:r>
            <a:endParaRPr lang="en-GB" sz="2000" dirty="0">
              <a:solidFill>
                <a:srgbClr val="FFC738"/>
              </a:solidFill>
              <a:effectLst/>
              <a:latin typeface="Shabnam" panose="020B0603030804020204" pitchFamily="34" charset="-78"/>
              <a:ea typeface="Times New Roman" panose="02020603050405020304" pitchFamily="18" charset="0"/>
              <a:cs typeface="Shabnam" panose="020B0603030804020204" pitchFamily="34" charset="-78"/>
            </a:endParaRPr>
          </a:p>
        </p:txBody>
      </p:sp>
      <p:sp>
        <p:nvSpPr>
          <p:cNvPr id="4" name="TextBox 3">
            <a:extLst>
              <a:ext uri="{FF2B5EF4-FFF2-40B4-BE49-F238E27FC236}">
                <a16:creationId xmlns:a16="http://schemas.microsoft.com/office/drawing/2014/main" id="{78995058-B9FC-B49E-5438-C842089EB370}"/>
              </a:ext>
            </a:extLst>
          </p:cNvPr>
          <p:cNvSpPr txBox="1"/>
          <p:nvPr/>
        </p:nvSpPr>
        <p:spPr>
          <a:xfrm>
            <a:off x="536808" y="1130773"/>
            <a:ext cx="6008914" cy="4924425"/>
          </a:xfrm>
          <a:prstGeom prst="rect">
            <a:avLst/>
          </a:prstGeom>
          <a:noFill/>
        </p:spPr>
        <p:txBody>
          <a:bodyPr wrap="square">
            <a:spAutoFit/>
          </a:bodyPr>
          <a:lstStyle/>
          <a:p>
            <a:pPr algn="just" rtl="1">
              <a:lnSpc>
                <a:spcPct val="250000"/>
              </a:lnSpc>
            </a:pPr>
            <a:r>
              <a:rPr lang="fa-IR" sz="1600" dirty="0">
                <a:latin typeface="Vazir" panose="020B0603030804020204" pitchFamily="34" charset="-78"/>
                <a:cs typeface="Vazir" panose="020B0603030804020204" pitchFamily="34" charset="-78"/>
              </a:rPr>
              <a:t>شرکت مادر تخصصی فرودگاههای کشور به عنوان متولی اداره و نگهداری و توسعه و تجهیز تعداد 58 فرودگاه در سرتاسر ایران طی سالهای اخیر از یک شرکت با ساختار متکی بر بودجه دولتی به شرکتی با ساختار درآمد هزینه ای تبدیل شده است این شرکت به منظورسود آوری فعالیت ها تصمیم گرفته است که مطالعات طرح تجاری برای تعدادی از فرودگاههای مذکور انجام شود با توجه به وضعیت عملکردی و اهمیت و موقعیت استراتژیک شهر تهران و به تبع آن فرودگاه مهرآباد تصمیم گرفته شد که طرح تجاری در این راستا برای فرودگاه بین المللی مهرآباد تدوین شود.</a:t>
            </a:r>
            <a:endParaRPr lang="en-GB"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67D1D5FA-366C-5A56-1C83-17A5AB99A88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926779" y="1572815"/>
            <a:ext cx="4585939" cy="44823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15318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D2DE6-90BD-76C0-8388-2EE21A576339}"/>
              </a:ext>
            </a:extLst>
          </p:cNvPr>
          <p:cNvSpPr>
            <a:spLocks noGrp="1"/>
          </p:cNvSpPr>
          <p:nvPr>
            <p:ph type="sldNum" sz="quarter" idx="12"/>
          </p:nvPr>
        </p:nvSpPr>
        <p:spPr/>
        <p:txBody>
          <a:bodyPr/>
          <a:lstStyle/>
          <a:p>
            <a:fld id="{20D16539-49DF-49DE-8441-31DD20271F7A}" type="slidenum">
              <a:rPr lang="en-GB" smtClean="0"/>
              <a:pPr/>
              <a:t>20</a:t>
            </a:fld>
            <a:endParaRPr lang="en-GB" dirty="0"/>
          </a:p>
        </p:txBody>
      </p:sp>
      <p:sp>
        <p:nvSpPr>
          <p:cNvPr id="3" name="TextBox 2">
            <a:extLst>
              <a:ext uri="{FF2B5EF4-FFF2-40B4-BE49-F238E27FC236}">
                <a16:creationId xmlns:a16="http://schemas.microsoft.com/office/drawing/2014/main" id="{FB992CB0-CF6D-6F04-78D8-F66293A9CBB2}"/>
              </a:ext>
            </a:extLst>
          </p:cNvPr>
          <p:cNvSpPr txBox="1"/>
          <p:nvPr/>
        </p:nvSpPr>
        <p:spPr>
          <a:xfrm>
            <a:off x="536808" y="944166"/>
            <a:ext cx="11339506" cy="1846659"/>
          </a:xfrm>
          <a:prstGeom prst="rect">
            <a:avLst/>
          </a:prstGeom>
          <a:noFill/>
        </p:spPr>
        <p:txBody>
          <a:bodyPr wrap="square">
            <a:spAutoFit/>
          </a:bodyPr>
          <a:lstStyle/>
          <a:p>
            <a:pPr algn="ctr" rtl="1">
              <a:lnSpc>
                <a:spcPct val="250000"/>
              </a:lnSpc>
              <a:spcAft>
                <a:spcPts val="750"/>
              </a:spcAft>
            </a:pPr>
            <a:r>
              <a:rPr lang="ar-SA" sz="1600" dirty="0">
                <a:latin typeface="Vazir" panose="020B0603030804020204" pitchFamily="34" charset="-78"/>
                <a:cs typeface="Vazir" panose="020B0603030804020204" pitchFamily="34" charset="-78"/>
              </a:rPr>
              <a:t>با توجه به روند رو به رشد تقاضاي مسافرت هوايي ، در چشم انداز آتي تا زمان مهيا شدن فرودگاه امام خميني در پذيرش برخي مسيرهاي طولاني پروازهاي داخلي ، نياز به توسعه كمي و پس از انتقال تعدادي از پروازهاي داخلي به فرودگاه مذكور ، فرصت بيشتري براي اجراي توسعه كيفي در مهرآباد مهيا خواهد شد</a:t>
            </a:r>
            <a:endParaRPr lang="en-GB" sz="1600" dirty="0">
              <a:latin typeface="Vazir" panose="020B0603030804020204" pitchFamily="34" charset="-78"/>
              <a:cs typeface="Vazir" panose="020B0603030804020204" pitchFamily="34" charset="-78"/>
            </a:endParaRPr>
          </a:p>
        </p:txBody>
      </p:sp>
      <p:sp>
        <p:nvSpPr>
          <p:cNvPr id="6" name="TextBox 5">
            <a:extLst>
              <a:ext uri="{FF2B5EF4-FFF2-40B4-BE49-F238E27FC236}">
                <a16:creationId xmlns:a16="http://schemas.microsoft.com/office/drawing/2014/main" id="{7F171E00-D4AE-AC36-9DEC-2C97889326B7}"/>
              </a:ext>
            </a:extLst>
          </p:cNvPr>
          <p:cNvSpPr txBox="1"/>
          <p:nvPr/>
        </p:nvSpPr>
        <p:spPr>
          <a:xfrm>
            <a:off x="6281058" y="186670"/>
            <a:ext cx="4573360" cy="400110"/>
          </a:xfrm>
          <a:prstGeom prst="rect">
            <a:avLst/>
          </a:prstGeom>
          <a:noFill/>
        </p:spPr>
        <p:txBody>
          <a:bodyPr wrap="square">
            <a:spAutoFit/>
          </a:bodyPr>
          <a:lstStyle/>
          <a:p>
            <a:pPr algn="just" rtl="1">
              <a:spcAft>
                <a:spcPts val="750"/>
              </a:spcAft>
            </a:pPr>
            <a:r>
              <a:rPr lang="ar-SA" sz="2000" b="1" dirty="0">
                <a:solidFill>
                  <a:srgbClr val="FFC738"/>
                </a:solidFill>
                <a:latin typeface="Shabnam" panose="020B0603030804020204" pitchFamily="34" charset="-78"/>
                <a:cs typeface="Shabnam" panose="020B0603030804020204" pitchFamily="34" charset="-78"/>
              </a:rPr>
              <a:t>وضعيت فعلي و چشم انداز توسعه فرودگاه</a:t>
            </a:r>
            <a:endParaRPr lang="en-GB" sz="2000" b="1" dirty="0">
              <a:solidFill>
                <a:srgbClr val="FFC738"/>
              </a:solidFill>
              <a:latin typeface="Shabnam" panose="020B0603030804020204" pitchFamily="34" charset="-78"/>
              <a:cs typeface="Shabnam" panose="020B0603030804020204" pitchFamily="34" charset="-78"/>
            </a:endParaRPr>
          </a:p>
        </p:txBody>
      </p:sp>
      <p:grpSp>
        <p:nvGrpSpPr>
          <p:cNvPr id="8" name="Group 7">
            <a:extLst>
              <a:ext uri="{FF2B5EF4-FFF2-40B4-BE49-F238E27FC236}">
                <a16:creationId xmlns:a16="http://schemas.microsoft.com/office/drawing/2014/main" id="{CF479D5E-3380-3CDD-E797-AAC7B1D44321}"/>
              </a:ext>
            </a:extLst>
          </p:cNvPr>
          <p:cNvGrpSpPr/>
          <p:nvPr/>
        </p:nvGrpSpPr>
        <p:grpSpPr>
          <a:xfrm>
            <a:off x="536808" y="3340084"/>
            <a:ext cx="10980280" cy="3046627"/>
            <a:chOff x="536808" y="3148211"/>
            <a:chExt cx="11711032" cy="3249385"/>
          </a:xfrm>
        </p:grpSpPr>
        <p:pic>
          <p:nvPicPr>
            <p:cNvPr id="5" name="Picture 4">
              <a:extLst>
                <a:ext uri="{FF2B5EF4-FFF2-40B4-BE49-F238E27FC236}">
                  <a16:creationId xmlns:a16="http://schemas.microsoft.com/office/drawing/2014/main" id="{4913F849-DFFD-67C7-709C-189EA8CD971F}"/>
                </a:ext>
              </a:extLst>
            </p:cNvPr>
            <p:cNvPicPr>
              <a:picLocks noChangeAspect="1"/>
            </p:cNvPicPr>
            <p:nvPr/>
          </p:nvPicPr>
          <p:blipFill>
            <a:blip r:embed="rId2"/>
            <a:stretch>
              <a:fillRect/>
            </a:stretch>
          </p:blipFill>
          <p:spPr>
            <a:xfrm>
              <a:off x="536808" y="3148211"/>
              <a:ext cx="7311117" cy="32493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C9E3232F-02E1-CDF8-2B07-913E77027D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14040" y="3148211"/>
              <a:ext cx="3733800" cy="32493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8876464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D2DE6-90BD-76C0-8388-2EE21A576339}"/>
              </a:ext>
            </a:extLst>
          </p:cNvPr>
          <p:cNvSpPr>
            <a:spLocks noGrp="1"/>
          </p:cNvSpPr>
          <p:nvPr>
            <p:ph type="sldNum" sz="quarter" idx="12"/>
          </p:nvPr>
        </p:nvSpPr>
        <p:spPr/>
        <p:txBody>
          <a:bodyPr/>
          <a:lstStyle/>
          <a:p>
            <a:fld id="{20D16539-49DF-49DE-8441-31DD20271F7A}" type="slidenum">
              <a:rPr lang="en-GB" smtClean="0"/>
              <a:pPr/>
              <a:t>21</a:t>
            </a:fld>
            <a:endParaRPr lang="en-GB" dirty="0"/>
          </a:p>
        </p:txBody>
      </p:sp>
      <p:sp>
        <p:nvSpPr>
          <p:cNvPr id="3" name="TextBox 2">
            <a:extLst>
              <a:ext uri="{FF2B5EF4-FFF2-40B4-BE49-F238E27FC236}">
                <a16:creationId xmlns:a16="http://schemas.microsoft.com/office/drawing/2014/main" id="{20A663F4-80EB-6D03-AAE5-92AFCB0C1EF6}"/>
              </a:ext>
            </a:extLst>
          </p:cNvPr>
          <p:cNvSpPr txBox="1"/>
          <p:nvPr/>
        </p:nvSpPr>
        <p:spPr>
          <a:xfrm>
            <a:off x="536808" y="1075644"/>
            <a:ext cx="6593335" cy="5139869"/>
          </a:xfrm>
          <a:prstGeom prst="rect">
            <a:avLst/>
          </a:prstGeom>
          <a:noFill/>
        </p:spPr>
        <p:txBody>
          <a:bodyPr wrap="square">
            <a:spAutoFit/>
          </a:bodyPr>
          <a:lstStyle/>
          <a:p>
            <a:pPr algn="just" rtl="1">
              <a:lnSpc>
                <a:spcPct val="300000"/>
              </a:lnSpc>
              <a:spcAft>
                <a:spcPts val="750"/>
              </a:spcAft>
            </a:pPr>
            <a:r>
              <a:rPr lang="ar-SA" sz="1600" dirty="0">
                <a:latin typeface="Vazir" panose="020B0603030804020204" pitchFamily="34" charset="-78"/>
                <a:cs typeface="Vazir" panose="020B0603030804020204" pitchFamily="34" charset="-78"/>
              </a:rPr>
              <a:t>لذا باز طراحي فضاي اپروچ تهران بمنظور ارتقاي سطح ايمني پروازها و كاهش آلودگي محيط زيست  ، استقرار سامانه هاي جديد راداري ، توسعه بيشتر اراضي همجوار در ايجاد اپرون و  استانداردسازي سطوح پروازي با احداث رپيد تاكسي وي ، احداث ساختمان دوم تكنيكال بلاك ، احداث ترمينال جديد در محل فعلي ترمينالهاي 3و4و6  ، احداث پاركينگ طبقاتي ، احداث هتل و مركز خدمات مسافرين و استقرار برندهاي معتبر اغذيه و خدمات ، از برنامه هاي پيش رو در دستيابي به افق چشم انداز 1400 توسعه فرودگاه مهرآباد مي باشد .</a:t>
            </a:r>
            <a:endParaRPr lang="en-GB" sz="1600" dirty="0">
              <a:latin typeface="Vazir" panose="020B0603030804020204" pitchFamily="34" charset="-78"/>
              <a:cs typeface="Vazir" panose="020B0603030804020204" pitchFamily="34" charset="-78"/>
            </a:endParaRPr>
          </a:p>
        </p:txBody>
      </p:sp>
      <p:sp>
        <p:nvSpPr>
          <p:cNvPr id="6" name="TextBox 5">
            <a:extLst>
              <a:ext uri="{FF2B5EF4-FFF2-40B4-BE49-F238E27FC236}">
                <a16:creationId xmlns:a16="http://schemas.microsoft.com/office/drawing/2014/main" id="{D035D7F8-4CB1-DD42-BE02-FFC9666906CF}"/>
              </a:ext>
            </a:extLst>
          </p:cNvPr>
          <p:cNvSpPr txBox="1"/>
          <p:nvPr/>
        </p:nvSpPr>
        <p:spPr>
          <a:xfrm>
            <a:off x="6281058" y="186670"/>
            <a:ext cx="4573360" cy="400110"/>
          </a:xfrm>
          <a:prstGeom prst="rect">
            <a:avLst/>
          </a:prstGeom>
          <a:noFill/>
        </p:spPr>
        <p:txBody>
          <a:bodyPr wrap="square">
            <a:spAutoFit/>
          </a:bodyPr>
          <a:lstStyle/>
          <a:p>
            <a:pPr algn="just" rtl="1">
              <a:spcAft>
                <a:spcPts val="750"/>
              </a:spcAft>
            </a:pPr>
            <a:r>
              <a:rPr lang="ar-SA" sz="2000" b="1" dirty="0">
                <a:solidFill>
                  <a:srgbClr val="FFC738"/>
                </a:solidFill>
                <a:latin typeface="Shabnam" panose="020B0603030804020204" pitchFamily="34" charset="-78"/>
                <a:cs typeface="Shabnam" panose="020B0603030804020204" pitchFamily="34" charset="-78"/>
              </a:rPr>
              <a:t>وضعيت فعلي و چشم انداز توسعه فرودگاه</a:t>
            </a:r>
            <a:endParaRPr lang="en-GB" sz="2000" b="1" dirty="0">
              <a:solidFill>
                <a:srgbClr val="FFC738"/>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20701746-92B0-0FBB-B3F6-4DAE4E71C6C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17582" y="1556234"/>
            <a:ext cx="3734189" cy="24879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367383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D2DE6-90BD-76C0-8388-2EE21A576339}"/>
              </a:ext>
            </a:extLst>
          </p:cNvPr>
          <p:cNvSpPr>
            <a:spLocks noGrp="1"/>
          </p:cNvSpPr>
          <p:nvPr>
            <p:ph type="sldNum" sz="quarter" idx="12"/>
          </p:nvPr>
        </p:nvSpPr>
        <p:spPr/>
        <p:txBody>
          <a:bodyPr/>
          <a:lstStyle/>
          <a:p>
            <a:fld id="{20D16539-49DF-49DE-8441-31DD20271F7A}" type="slidenum">
              <a:rPr lang="en-GB" smtClean="0"/>
              <a:pPr/>
              <a:t>22</a:t>
            </a:fld>
            <a:endParaRPr lang="en-GB" dirty="0"/>
          </a:p>
        </p:txBody>
      </p:sp>
      <p:sp>
        <p:nvSpPr>
          <p:cNvPr id="4" name="TextBox 3">
            <a:extLst>
              <a:ext uri="{FF2B5EF4-FFF2-40B4-BE49-F238E27FC236}">
                <a16:creationId xmlns:a16="http://schemas.microsoft.com/office/drawing/2014/main" id="{4414F432-8D1C-A521-E7B3-BBC972DCCEDB}"/>
              </a:ext>
            </a:extLst>
          </p:cNvPr>
          <p:cNvSpPr txBox="1"/>
          <p:nvPr/>
        </p:nvSpPr>
        <p:spPr>
          <a:xfrm>
            <a:off x="6939644" y="1070183"/>
            <a:ext cx="4573360" cy="4503797"/>
          </a:xfrm>
          <a:prstGeom prst="rect">
            <a:avLst/>
          </a:prstGeom>
          <a:noFill/>
        </p:spPr>
        <p:txBody>
          <a:bodyPr wrap="square">
            <a:spAutoFit/>
          </a:bodyPr>
          <a:lstStyle/>
          <a:p>
            <a:pPr algn="just" rtl="1">
              <a:lnSpc>
                <a:spcPct val="300000"/>
              </a:lnSpc>
              <a:spcAft>
                <a:spcPts val="800"/>
              </a:spcAft>
            </a:pPr>
            <a:r>
              <a:rPr lang="ar-SA" sz="1600" dirty="0">
                <a:latin typeface="Vazir" panose="020B0603030804020204" pitchFamily="34" charset="-78"/>
                <a:cs typeface="Vazir" panose="020B0603030804020204" pitchFamily="34" charset="-78"/>
              </a:rPr>
              <a:t>ترمینال </a:t>
            </a:r>
            <a:r>
              <a:rPr lang="fa-IR" sz="1600" dirty="0">
                <a:latin typeface="Vazir" panose="020B0603030804020204" pitchFamily="34" charset="-78"/>
                <a:cs typeface="Vazir" panose="020B0603030804020204" pitchFamily="34" charset="-78"/>
              </a:rPr>
              <a:t>۱: </a:t>
            </a:r>
            <a:r>
              <a:rPr lang="ar-SA" sz="1600" dirty="0">
                <a:latin typeface="Vazir" panose="020B0603030804020204" pitchFamily="34" charset="-78"/>
                <a:cs typeface="Vazir" panose="020B0603030804020204" pitchFamily="34" charset="-78"/>
              </a:rPr>
              <a:t>این پایانه میزبان پروازهای داخلی و شرکت های هواپیمایی کیش ایر و زاگرس است.</a:t>
            </a:r>
            <a:endParaRPr lang="fa-IR" sz="1600" dirty="0">
              <a:latin typeface="Vazir" panose="020B0603030804020204" pitchFamily="34" charset="-78"/>
              <a:cs typeface="Vazir" panose="020B0603030804020204" pitchFamily="34" charset="-78"/>
            </a:endParaRPr>
          </a:p>
          <a:p>
            <a:pPr algn="just" rtl="1">
              <a:lnSpc>
                <a:spcPct val="300000"/>
              </a:lnSpc>
              <a:spcAft>
                <a:spcPts val="800"/>
              </a:spcAft>
            </a:pPr>
            <a:r>
              <a:rPr lang="ar-SA" sz="1600" dirty="0">
                <a:latin typeface="Vazir" panose="020B0603030804020204" pitchFamily="34" charset="-78"/>
                <a:cs typeface="Vazir" panose="020B0603030804020204" pitchFamily="34" charset="-78"/>
              </a:rPr>
              <a:t>امکانات ترمینال </a:t>
            </a:r>
            <a:r>
              <a:rPr lang="fa-IR" sz="1600" dirty="0">
                <a:latin typeface="Vazir" panose="020B0603030804020204" pitchFamily="34" charset="-78"/>
                <a:cs typeface="Vazir" panose="020B0603030804020204" pitchFamily="34" charset="-78"/>
              </a:rPr>
              <a:t>۱</a:t>
            </a:r>
            <a:r>
              <a:rPr lang="ar-SA" sz="1600" dirty="0">
                <a:latin typeface="Vazir" panose="020B0603030804020204" pitchFamily="34" charset="-78"/>
                <a:cs typeface="Vazir" panose="020B0603030804020204" pitchFamily="34" charset="-78"/>
              </a:rPr>
              <a:t> شامل رستوران، کافی شاپ، سالن عمومی، نمازخانه و کتابخانه است. جالب است بدانید این ترمینال به دلیل اهمیت تاریخی و فرهنگی آن، هم اکنون در لیست آثار ملی قرار دارد</a:t>
            </a:r>
            <a:r>
              <a:rPr lang="en-GB" sz="1600" dirty="0">
                <a:latin typeface="Vazir" panose="020B0603030804020204" pitchFamily="34" charset="-78"/>
                <a:cs typeface="Vazir" panose="020B0603030804020204" pitchFamily="34" charset="-78"/>
              </a:rPr>
              <a:t>.</a:t>
            </a:r>
          </a:p>
        </p:txBody>
      </p:sp>
      <p:pic>
        <p:nvPicPr>
          <p:cNvPr id="5" name="Picture 4">
            <a:extLst>
              <a:ext uri="{FF2B5EF4-FFF2-40B4-BE49-F238E27FC236}">
                <a16:creationId xmlns:a16="http://schemas.microsoft.com/office/drawing/2014/main" id="{A00AA3A4-C31E-2E9A-E5C2-23891A2223C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175252">
            <a:off x="910587" y="1433254"/>
            <a:ext cx="5109005" cy="31908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76A4BA01-471F-13E3-8B62-76B4E27CAB57}"/>
              </a:ext>
            </a:extLst>
          </p:cNvPr>
          <p:cNvSpPr txBox="1"/>
          <p:nvPr/>
        </p:nvSpPr>
        <p:spPr>
          <a:xfrm>
            <a:off x="6281058" y="186670"/>
            <a:ext cx="4573360" cy="400110"/>
          </a:xfrm>
          <a:prstGeom prst="rect">
            <a:avLst/>
          </a:prstGeom>
          <a:noFill/>
        </p:spPr>
        <p:txBody>
          <a:bodyPr wrap="square">
            <a:spAutoFit/>
          </a:bodyPr>
          <a:lstStyle/>
          <a:p>
            <a:pPr algn="just" rtl="1">
              <a:lnSpc>
                <a:spcPts val="2325"/>
              </a:lnSpc>
              <a:spcBef>
                <a:spcPts val="3750"/>
              </a:spcBef>
              <a:spcAft>
                <a:spcPts val="750"/>
              </a:spcAft>
            </a:pPr>
            <a:r>
              <a:rPr lang="ar-SA" sz="2000" b="1" dirty="0">
                <a:solidFill>
                  <a:srgbClr val="FFC738"/>
                </a:solidFill>
                <a:latin typeface="Shabnam" panose="020B0603030804020204" pitchFamily="34" charset="-78"/>
                <a:cs typeface="Shabnam" panose="020B0603030804020204" pitchFamily="34" charset="-78"/>
              </a:rPr>
              <a:t>امکانات ترمینال های مهرآباد (</a:t>
            </a:r>
            <a:r>
              <a:rPr lang="fa-IR" sz="2000" b="1" dirty="0">
                <a:solidFill>
                  <a:srgbClr val="FFC738"/>
                </a:solidFill>
                <a:latin typeface="Shabnam" panose="020B0603030804020204" pitchFamily="34" charset="-78"/>
                <a:cs typeface="Shabnam" panose="020B0603030804020204" pitchFamily="34" charset="-78"/>
              </a:rPr>
              <a:t>۶</a:t>
            </a:r>
            <a:r>
              <a:rPr lang="ar-SA" sz="2000" b="1" dirty="0">
                <a:solidFill>
                  <a:srgbClr val="FFC738"/>
                </a:solidFill>
                <a:latin typeface="Shabnam" panose="020B0603030804020204" pitchFamily="34" charset="-78"/>
                <a:cs typeface="Shabnam" panose="020B0603030804020204" pitchFamily="34" charset="-78"/>
              </a:rPr>
              <a:t> ترمینال)</a:t>
            </a:r>
            <a:endParaRPr lang="en-GB" sz="2000" b="1" dirty="0">
              <a:solidFill>
                <a:srgbClr val="FFC738"/>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82455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D2DE6-90BD-76C0-8388-2EE21A576339}"/>
              </a:ext>
            </a:extLst>
          </p:cNvPr>
          <p:cNvSpPr>
            <a:spLocks noGrp="1"/>
          </p:cNvSpPr>
          <p:nvPr>
            <p:ph type="sldNum" sz="quarter" idx="12"/>
          </p:nvPr>
        </p:nvSpPr>
        <p:spPr/>
        <p:txBody>
          <a:bodyPr/>
          <a:lstStyle/>
          <a:p>
            <a:fld id="{20D16539-49DF-49DE-8441-31DD20271F7A}" type="slidenum">
              <a:rPr lang="en-GB" smtClean="0"/>
              <a:pPr/>
              <a:t>23</a:t>
            </a:fld>
            <a:endParaRPr lang="en-GB" dirty="0"/>
          </a:p>
        </p:txBody>
      </p:sp>
      <p:sp>
        <p:nvSpPr>
          <p:cNvPr id="4" name="TextBox 3">
            <a:extLst>
              <a:ext uri="{FF2B5EF4-FFF2-40B4-BE49-F238E27FC236}">
                <a16:creationId xmlns:a16="http://schemas.microsoft.com/office/drawing/2014/main" id="{D699E89C-BACA-7B18-7512-28644CD7F703}"/>
              </a:ext>
            </a:extLst>
          </p:cNvPr>
          <p:cNvSpPr txBox="1"/>
          <p:nvPr/>
        </p:nvSpPr>
        <p:spPr>
          <a:xfrm>
            <a:off x="7761515" y="1300645"/>
            <a:ext cx="3838574" cy="4503797"/>
          </a:xfrm>
          <a:prstGeom prst="rect">
            <a:avLst/>
          </a:prstGeom>
          <a:noFill/>
        </p:spPr>
        <p:txBody>
          <a:bodyPr wrap="square">
            <a:spAutoFit/>
          </a:bodyPr>
          <a:lstStyle/>
          <a:p>
            <a:pPr algn="justLow" rtl="1">
              <a:lnSpc>
                <a:spcPct val="300000"/>
              </a:lnSpc>
              <a:spcAft>
                <a:spcPts val="800"/>
              </a:spcAft>
            </a:pPr>
            <a:r>
              <a:rPr lang="ar-SA" sz="1600" dirty="0">
                <a:latin typeface="Vazir" panose="020B0603030804020204" pitchFamily="34" charset="-78"/>
                <a:cs typeface="Vazir" panose="020B0603030804020204" pitchFamily="34" charset="-78"/>
              </a:rPr>
              <a:t>ترمینال </a:t>
            </a:r>
            <a:r>
              <a:rPr lang="fa-IR" sz="1600" dirty="0">
                <a:latin typeface="Vazir" panose="020B0603030804020204" pitchFamily="34" charset="-78"/>
                <a:cs typeface="Vazir" panose="020B0603030804020204" pitchFamily="34" charset="-78"/>
              </a:rPr>
              <a:t>۲: </a:t>
            </a:r>
            <a:r>
              <a:rPr lang="ar-SA" sz="1600" dirty="0">
                <a:latin typeface="Vazir" panose="020B0603030804020204" pitchFamily="34" charset="-78"/>
                <a:cs typeface="Vazir" panose="020B0603030804020204" pitchFamily="34" charset="-78"/>
              </a:rPr>
              <a:t>این ترمینال نیز میزبان پرواز هواپیمایی های ایران ایر، معراج، قشم ایر، آتا، ایرتور و نفت است.</a:t>
            </a:r>
            <a:endParaRPr lang="fa-IR" sz="1600" dirty="0">
              <a:latin typeface="Vazir" panose="020B0603030804020204" pitchFamily="34" charset="-78"/>
              <a:cs typeface="Vazir" panose="020B0603030804020204" pitchFamily="34" charset="-78"/>
            </a:endParaRPr>
          </a:p>
          <a:p>
            <a:pPr algn="justLow" rtl="1">
              <a:lnSpc>
                <a:spcPct val="300000"/>
              </a:lnSpc>
              <a:spcAft>
                <a:spcPts val="800"/>
              </a:spcAft>
            </a:pPr>
            <a:r>
              <a:rPr lang="ar-SA" sz="1600" b="1" dirty="0">
                <a:latin typeface="Vazir" panose="020B0603030804020204" pitchFamily="34" charset="-78"/>
                <a:cs typeface="Vazir" panose="020B0603030804020204" pitchFamily="34" charset="-78"/>
              </a:rPr>
              <a:t>امکانات ترمینال </a:t>
            </a:r>
            <a:r>
              <a:rPr lang="fa-IR" sz="1600" b="1" dirty="0">
                <a:latin typeface="Vazir" panose="020B0603030804020204" pitchFamily="34" charset="-78"/>
                <a:cs typeface="Vazir" panose="020B0603030804020204" pitchFamily="34" charset="-78"/>
              </a:rPr>
              <a:t>۲</a:t>
            </a:r>
            <a:r>
              <a:rPr lang="ar-SA" sz="1600" b="1" dirty="0">
                <a:latin typeface="Vazir" panose="020B0603030804020204" pitchFamily="34" charset="-78"/>
                <a:cs typeface="Vazir" panose="020B0603030804020204" pitchFamily="34" charset="-78"/>
              </a:rPr>
              <a:t> نیز به این شرح است: رستوران، کافی شاپ، سالن ترانزیت، سالن عمومی، ساندویچی، غرفه کتاب، نمازخانه</a:t>
            </a:r>
            <a:r>
              <a:rPr lang="en-GB" sz="1600" b="1" dirty="0">
                <a:latin typeface="Vazir" panose="020B0603030804020204" pitchFamily="34" charset="-78"/>
                <a:cs typeface="Vazir" panose="020B0603030804020204" pitchFamily="34" charset="-78"/>
              </a:rPr>
              <a:t>.</a:t>
            </a:r>
          </a:p>
        </p:txBody>
      </p:sp>
      <p:pic>
        <p:nvPicPr>
          <p:cNvPr id="5" name="Picture 4">
            <a:extLst>
              <a:ext uri="{FF2B5EF4-FFF2-40B4-BE49-F238E27FC236}">
                <a16:creationId xmlns:a16="http://schemas.microsoft.com/office/drawing/2014/main" id="{6E71563F-AD87-6F25-1A2B-59360DBF5217}"/>
              </a:ext>
            </a:extLst>
          </p:cNvPr>
          <p:cNvPicPr>
            <a:picLocks noChangeAspect="1"/>
          </p:cNvPicPr>
          <p:nvPr/>
        </p:nvPicPr>
        <p:blipFill>
          <a:blip r:embed="rId2"/>
          <a:stretch>
            <a:fillRect/>
          </a:stretch>
        </p:blipFill>
        <p:spPr>
          <a:xfrm>
            <a:off x="1040063" y="1300645"/>
            <a:ext cx="3390423" cy="4096762"/>
          </a:xfrm>
          <a:prstGeom prst="ellipse">
            <a:avLst/>
          </a:prstGeom>
          <a:ln>
            <a:noFill/>
          </a:ln>
          <a:effectLst>
            <a:softEdge rad="112500"/>
          </a:effectLst>
        </p:spPr>
      </p:pic>
      <p:sp>
        <p:nvSpPr>
          <p:cNvPr id="6" name="TextBox 5">
            <a:extLst>
              <a:ext uri="{FF2B5EF4-FFF2-40B4-BE49-F238E27FC236}">
                <a16:creationId xmlns:a16="http://schemas.microsoft.com/office/drawing/2014/main" id="{D6CDD10D-B61F-8728-61B1-2D843260958F}"/>
              </a:ext>
            </a:extLst>
          </p:cNvPr>
          <p:cNvSpPr txBox="1"/>
          <p:nvPr/>
        </p:nvSpPr>
        <p:spPr>
          <a:xfrm>
            <a:off x="6281058" y="186670"/>
            <a:ext cx="4573360" cy="400110"/>
          </a:xfrm>
          <a:prstGeom prst="rect">
            <a:avLst/>
          </a:prstGeom>
          <a:noFill/>
        </p:spPr>
        <p:txBody>
          <a:bodyPr wrap="square">
            <a:spAutoFit/>
          </a:bodyPr>
          <a:lstStyle/>
          <a:p>
            <a:pPr algn="just" rtl="1">
              <a:lnSpc>
                <a:spcPts val="2325"/>
              </a:lnSpc>
              <a:spcBef>
                <a:spcPts val="3750"/>
              </a:spcBef>
              <a:spcAft>
                <a:spcPts val="750"/>
              </a:spcAft>
            </a:pPr>
            <a:r>
              <a:rPr lang="ar-SA" sz="2000" b="1" dirty="0">
                <a:solidFill>
                  <a:srgbClr val="FFC738"/>
                </a:solidFill>
                <a:latin typeface="Shabnam" panose="020B0603030804020204" pitchFamily="34" charset="-78"/>
                <a:cs typeface="Shabnam" panose="020B0603030804020204" pitchFamily="34" charset="-78"/>
              </a:rPr>
              <a:t>امکانات ترمینال های مهرآباد (</a:t>
            </a:r>
            <a:r>
              <a:rPr lang="fa-IR" sz="2000" b="1" dirty="0">
                <a:solidFill>
                  <a:srgbClr val="FFC738"/>
                </a:solidFill>
                <a:latin typeface="Shabnam" panose="020B0603030804020204" pitchFamily="34" charset="-78"/>
                <a:cs typeface="Shabnam" panose="020B0603030804020204" pitchFamily="34" charset="-78"/>
              </a:rPr>
              <a:t>۶</a:t>
            </a:r>
            <a:r>
              <a:rPr lang="ar-SA" sz="2000" b="1" dirty="0">
                <a:solidFill>
                  <a:srgbClr val="FFC738"/>
                </a:solidFill>
                <a:latin typeface="Shabnam" panose="020B0603030804020204" pitchFamily="34" charset="-78"/>
                <a:cs typeface="Shabnam" panose="020B0603030804020204" pitchFamily="34" charset="-78"/>
              </a:rPr>
              <a:t> ترمینال)</a:t>
            </a:r>
            <a:endParaRPr lang="en-GB" sz="2000" b="1" dirty="0">
              <a:solidFill>
                <a:srgbClr val="FFC738"/>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4845772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D2DE6-90BD-76C0-8388-2EE21A576339}"/>
              </a:ext>
            </a:extLst>
          </p:cNvPr>
          <p:cNvSpPr>
            <a:spLocks noGrp="1"/>
          </p:cNvSpPr>
          <p:nvPr>
            <p:ph type="sldNum" sz="quarter" idx="12"/>
          </p:nvPr>
        </p:nvSpPr>
        <p:spPr/>
        <p:txBody>
          <a:bodyPr/>
          <a:lstStyle/>
          <a:p>
            <a:fld id="{20D16539-49DF-49DE-8441-31DD20271F7A}" type="slidenum">
              <a:rPr lang="en-GB" smtClean="0"/>
              <a:pPr/>
              <a:t>24</a:t>
            </a:fld>
            <a:endParaRPr lang="en-GB" dirty="0"/>
          </a:p>
        </p:txBody>
      </p:sp>
      <p:sp>
        <p:nvSpPr>
          <p:cNvPr id="4" name="TextBox 3">
            <a:extLst>
              <a:ext uri="{FF2B5EF4-FFF2-40B4-BE49-F238E27FC236}">
                <a16:creationId xmlns:a16="http://schemas.microsoft.com/office/drawing/2014/main" id="{64FC0582-E671-5FD5-5C8C-74C010507CA7}"/>
              </a:ext>
            </a:extLst>
          </p:cNvPr>
          <p:cNvSpPr txBox="1"/>
          <p:nvPr/>
        </p:nvSpPr>
        <p:spPr>
          <a:xfrm>
            <a:off x="788435" y="937500"/>
            <a:ext cx="10931397" cy="5550237"/>
          </a:xfrm>
          <a:prstGeom prst="rect">
            <a:avLst/>
          </a:prstGeom>
          <a:noFill/>
        </p:spPr>
        <p:txBody>
          <a:bodyPr wrap="square">
            <a:spAutoFit/>
          </a:bodyPr>
          <a:lstStyle/>
          <a:p>
            <a:pPr algn="justLow" rtl="1">
              <a:lnSpc>
                <a:spcPct val="300000"/>
              </a:lnSpc>
              <a:spcAft>
                <a:spcPts val="800"/>
              </a:spcAft>
            </a:pPr>
            <a:r>
              <a:rPr lang="ar-SA" sz="1600" dirty="0">
                <a:latin typeface="Vazir" panose="020B0603030804020204" pitchFamily="34" charset="-78"/>
                <a:cs typeface="Vazir" panose="020B0603030804020204" pitchFamily="34" charset="-78"/>
              </a:rPr>
              <a:t>ترمینال </a:t>
            </a:r>
            <a:r>
              <a:rPr lang="fa-IR" sz="1600" dirty="0">
                <a:latin typeface="Vazir" panose="020B0603030804020204" pitchFamily="34" charset="-78"/>
                <a:cs typeface="Vazir" panose="020B0603030804020204" pitchFamily="34" charset="-78"/>
              </a:rPr>
              <a:t>۳: </a:t>
            </a:r>
            <a:r>
              <a:rPr lang="ar-SA" sz="1600" dirty="0">
                <a:latin typeface="Vazir" panose="020B0603030804020204" pitchFamily="34" charset="-78"/>
                <a:cs typeface="Vazir" panose="020B0603030804020204" pitchFamily="34" charset="-78"/>
              </a:rPr>
              <a:t>پایانه سوم نیز مربوط به حجاج است</a:t>
            </a:r>
            <a:r>
              <a:rPr lang="en-GB" sz="1600" dirty="0">
                <a:latin typeface="Vazir" panose="020B0603030804020204" pitchFamily="34" charset="-78"/>
                <a:cs typeface="Vazir" panose="020B0603030804020204" pitchFamily="34" charset="-78"/>
              </a:rPr>
              <a:t>.</a:t>
            </a:r>
          </a:p>
          <a:p>
            <a:pPr algn="justLow" rtl="1">
              <a:lnSpc>
                <a:spcPct val="300000"/>
              </a:lnSpc>
              <a:spcAft>
                <a:spcPts val="800"/>
              </a:spcAft>
            </a:pPr>
            <a:r>
              <a:rPr lang="ar-SA" sz="1600" dirty="0">
                <a:latin typeface="Vazir" panose="020B0603030804020204" pitchFamily="34" charset="-78"/>
                <a:cs typeface="Vazir" panose="020B0603030804020204" pitchFamily="34" charset="-78"/>
              </a:rPr>
              <a:t>ترمینال </a:t>
            </a:r>
            <a:r>
              <a:rPr lang="fa-IR" sz="1600" dirty="0">
                <a:latin typeface="Vazir" panose="020B0603030804020204" pitchFamily="34" charset="-78"/>
                <a:cs typeface="Vazir" panose="020B0603030804020204" pitchFamily="34" charset="-78"/>
              </a:rPr>
              <a:t>۴: </a:t>
            </a:r>
            <a:r>
              <a:rPr lang="ar-SA" sz="1600" dirty="0">
                <a:latin typeface="Vazir" panose="020B0603030804020204" pitchFamily="34" charset="-78"/>
                <a:cs typeface="Vazir" panose="020B0603030804020204" pitchFamily="34" charset="-78"/>
              </a:rPr>
              <a:t>ترمینال </a:t>
            </a:r>
            <a:r>
              <a:rPr lang="fa-IR" sz="1600" dirty="0">
                <a:latin typeface="Vazir" panose="020B0603030804020204" pitchFamily="34" charset="-78"/>
                <a:cs typeface="Vazir" panose="020B0603030804020204" pitchFamily="34" charset="-78"/>
              </a:rPr>
              <a:t>۴</a:t>
            </a:r>
            <a:r>
              <a:rPr lang="ar-SA" sz="1600" dirty="0">
                <a:latin typeface="Vazir" panose="020B0603030804020204" pitchFamily="34" charset="-78"/>
                <a:cs typeface="Vazir" panose="020B0603030804020204" pitchFamily="34" charset="-78"/>
              </a:rPr>
              <a:t> برای خروج از شهر تهران به مقصد شهرهای داخلی است و میزبان پروازهای شرکت های ماهان، تابان، آسمان، کاسپین، سپاهان و اترک است. امکانات این ترمینال به این شرح است: رستوران، کافی شاپ، سالن ترانزیت، ساندویچی، جایگاه پذیرایی از مسافران پروازهای تاخیردار، بوفه سرد و گرم</a:t>
            </a:r>
            <a:r>
              <a:rPr lang="fa-IR" sz="1600" dirty="0">
                <a:latin typeface="Vazir" panose="020B0603030804020204" pitchFamily="34" charset="-78"/>
                <a:cs typeface="Vazir" panose="020B0603030804020204" pitchFamily="34" charset="-78"/>
              </a:rPr>
              <a:t>.</a:t>
            </a:r>
          </a:p>
          <a:p>
            <a:pPr algn="justLow" rtl="1">
              <a:lnSpc>
                <a:spcPct val="300000"/>
              </a:lnSpc>
              <a:spcAft>
                <a:spcPts val="800"/>
              </a:spcAft>
            </a:pPr>
            <a:r>
              <a:rPr lang="ar-SA" sz="1600" dirty="0">
                <a:latin typeface="Vazir" panose="020B0603030804020204" pitchFamily="34" charset="-78"/>
                <a:cs typeface="Vazir" panose="020B0603030804020204" pitchFamily="34" charset="-78"/>
              </a:rPr>
              <a:t>ترمینال </a:t>
            </a:r>
            <a:r>
              <a:rPr lang="fa-IR" sz="1600" dirty="0">
                <a:latin typeface="Vazir" panose="020B0603030804020204" pitchFamily="34" charset="-78"/>
                <a:cs typeface="Vazir" panose="020B0603030804020204" pitchFamily="34" charset="-78"/>
              </a:rPr>
              <a:t>۵: </a:t>
            </a:r>
            <a:r>
              <a:rPr lang="ar-SA" sz="1600" dirty="0">
                <a:latin typeface="Vazir" panose="020B0603030804020204" pitchFamily="34" charset="-78"/>
                <a:cs typeface="Vazir" panose="020B0603030804020204" pitchFamily="34" charset="-78"/>
              </a:rPr>
              <a:t>ترمنیال </a:t>
            </a:r>
            <a:r>
              <a:rPr lang="fa-IR" sz="1600" dirty="0">
                <a:latin typeface="Vazir" panose="020B0603030804020204" pitchFamily="34" charset="-78"/>
                <a:cs typeface="Vazir" panose="020B0603030804020204" pitchFamily="34" charset="-78"/>
              </a:rPr>
              <a:t>۵</a:t>
            </a:r>
            <a:r>
              <a:rPr lang="ar-SA" sz="1600" dirty="0">
                <a:latin typeface="Vazir" panose="020B0603030804020204" pitchFamily="34" charset="-78"/>
                <a:cs typeface="Vazir" panose="020B0603030804020204" pitchFamily="34" charset="-78"/>
              </a:rPr>
              <a:t> نیز به حجاج اختصاص یافته است</a:t>
            </a:r>
            <a:r>
              <a:rPr lang="en-GB" sz="1600" dirty="0">
                <a:latin typeface="Vazir" panose="020B0603030804020204" pitchFamily="34" charset="-78"/>
                <a:cs typeface="Vazir" panose="020B0603030804020204" pitchFamily="34" charset="-78"/>
              </a:rPr>
              <a:t>.</a:t>
            </a:r>
          </a:p>
          <a:p>
            <a:pPr algn="justLow" rtl="1">
              <a:lnSpc>
                <a:spcPct val="300000"/>
              </a:lnSpc>
              <a:spcAft>
                <a:spcPts val="800"/>
              </a:spcAft>
            </a:pPr>
            <a:r>
              <a:rPr lang="ar-SA" sz="1600" dirty="0">
                <a:latin typeface="Vazir" panose="020B0603030804020204" pitchFamily="34" charset="-78"/>
                <a:cs typeface="Vazir" panose="020B0603030804020204" pitchFamily="34" charset="-78"/>
              </a:rPr>
              <a:t>ترمینال </a:t>
            </a:r>
            <a:r>
              <a:rPr lang="fa-IR" sz="1600" dirty="0">
                <a:latin typeface="Vazir" panose="020B0603030804020204" pitchFamily="34" charset="-78"/>
                <a:cs typeface="Vazir" panose="020B0603030804020204" pitchFamily="34" charset="-78"/>
              </a:rPr>
              <a:t>۶: </a:t>
            </a:r>
            <a:r>
              <a:rPr lang="ar-SA" sz="1600" dirty="0">
                <a:latin typeface="Vazir" panose="020B0603030804020204" pitchFamily="34" charset="-78"/>
                <a:cs typeface="Vazir" panose="020B0603030804020204" pitchFamily="34" charset="-78"/>
              </a:rPr>
              <a:t>این ترمینال مخصوص پروازهای ورودی به تهران از شهرهای مختلف است.</a:t>
            </a:r>
            <a:endParaRPr lang="en-GB" sz="1600" dirty="0">
              <a:latin typeface="Vazir" panose="020B0603030804020204" pitchFamily="34" charset="-78"/>
              <a:cs typeface="Vazir" panose="020B0603030804020204" pitchFamily="34" charset="-78"/>
            </a:endParaRPr>
          </a:p>
          <a:p>
            <a:pPr algn="justLow" rtl="1">
              <a:lnSpc>
                <a:spcPct val="300000"/>
              </a:lnSpc>
              <a:spcAft>
                <a:spcPts val="800"/>
              </a:spcAft>
            </a:pPr>
            <a:endParaRPr lang="en-GB"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AD919F61-E767-7472-6358-5C0B34AA13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7808" y="3928186"/>
            <a:ext cx="3826848" cy="21515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28FDE8A1-93E6-C280-9D80-AF5AD45BC602}"/>
              </a:ext>
            </a:extLst>
          </p:cNvPr>
          <p:cNvSpPr txBox="1"/>
          <p:nvPr/>
        </p:nvSpPr>
        <p:spPr>
          <a:xfrm>
            <a:off x="6281058" y="186670"/>
            <a:ext cx="4573360" cy="400110"/>
          </a:xfrm>
          <a:prstGeom prst="rect">
            <a:avLst/>
          </a:prstGeom>
          <a:noFill/>
        </p:spPr>
        <p:txBody>
          <a:bodyPr wrap="square">
            <a:spAutoFit/>
          </a:bodyPr>
          <a:lstStyle/>
          <a:p>
            <a:pPr algn="just" rtl="1">
              <a:lnSpc>
                <a:spcPts val="2325"/>
              </a:lnSpc>
              <a:spcBef>
                <a:spcPts val="3750"/>
              </a:spcBef>
              <a:spcAft>
                <a:spcPts val="750"/>
              </a:spcAft>
            </a:pPr>
            <a:r>
              <a:rPr lang="ar-SA" sz="2000" b="1" dirty="0">
                <a:solidFill>
                  <a:srgbClr val="FFC738"/>
                </a:solidFill>
                <a:latin typeface="Shabnam" panose="020B0603030804020204" pitchFamily="34" charset="-78"/>
                <a:cs typeface="Shabnam" panose="020B0603030804020204" pitchFamily="34" charset="-78"/>
              </a:rPr>
              <a:t>امکانات ترمینال های مهرآباد (</a:t>
            </a:r>
            <a:r>
              <a:rPr lang="fa-IR" sz="2000" b="1" dirty="0">
                <a:solidFill>
                  <a:srgbClr val="FFC738"/>
                </a:solidFill>
                <a:latin typeface="Shabnam" panose="020B0603030804020204" pitchFamily="34" charset="-78"/>
                <a:cs typeface="Shabnam" panose="020B0603030804020204" pitchFamily="34" charset="-78"/>
              </a:rPr>
              <a:t>۶</a:t>
            </a:r>
            <a:r>
              <a:rPr lang="ar-SA" sz="2000" b="1" dirty="0">
                <a:solidFill>
                  <a:srgbClr val="FFC738"/>
                </a:solidFill>
                <a:latin typeface="Shabnam" panose="020B0603030804020204" pitchFamily="34" charset="-78"/>
                <a:cs typeface="Shabnam" panose="020B0603030804020204" pitchFamily="34" charset="-78"/>
              </a:rPr>
              <a:t> ترمینال)</a:t>
            </a:r>
            <a:endParaRPr lang="en-GB" sz="2000" b="1" dirty="0">
              <a:solidFill>
                <a:srgbClr val="FFC738"/>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379235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D2DE6-90BD-76C0-8388-2EE21A576339}"/>
              </a:ext>
            </a:extLst>
          </p:cNvPr>
          <p:cNvSpPr>
            <a:spLocks noGrp="1"/>
          </p:cNvSpPr>
          <p:nvPr>
            <p:ph type="sldNum" sz="quarter" idx="12"/>
          </p:nvPr>
        </p:nvSpPr>
        <p:spPr/>
        <p:txBody>
          <a:bodyPr/>
          <a:lstStyle/>
          <a:p>
            <a:fld id="{20D16539-49DF-49DE-8441-31DD20271F7A}" type="slidenum">
              <a:rPr lang="en-GB" smtClean="0"/>
              <a:pPr/>
              <a:t>25</a:t>
            </a:fld>
            <a:endParaRPr lang="en-GB" dirty="0"/>
          </a:p>
        </p:txBody>
      </p:sp>
      <p:sp>
        <p:nvSpPr>
          <p:cNvPr id="4" name="TextBox 3">
            <a:extLst>
              <a:ext uri="{FF2B5EF4-FFF2-40B4-BE49-F238E27FC236}">
                <a16:creationId xmlns:a16="http://schemas.microsoft.com/office/drawing/2014/main" id="{01FEE9E9-A1B7-FB68-91BC-AA9459CD543D}"/>
              </a:ext>
            </a:extLst>
          </p:cNvPr>
          <p:cNvSpPr txBox="1"/>
          <p:nvPr/>
        </p:nvSpPr>
        <p:spPr>
          <a:xfrm>
            <a:off x="8142513" y="1007145"/>
            <a:ext cx="3611813" cy="2859757"/>
          </a:xfrm>
          <a:prstGeom prst="rect">
            <a:avLst/>
          </a:prstGeom>
          <a:noFill/>
        </p:spPr>
        <p:txBody>
          <a:bodyPr wrap="square">
            <a:spAutoFit/>
          </a:bodyPr>
          <a:lstStyle/>
          <a:p>
            <a:pPr algn="just" rtl="1">
              <a:lnSpc>
                <a:spcPts val="2325"/>
              </a:lnSpc>
              <a:spcBef>
                <a:spcPts val="3750"/>
              </a:spcBef>
              <a:spcAft>
                <a:spcPts val="750"/>
              </a:spcAft>
            </a:pPr>
            <a:r>
              <a:rPr lang="ar-SA" sz="2000" b="1" dirty="0">
                <a:solidFill>
                  <a:srgbClr val="FFC738"/>
                </a:solidFill>
                <a:latin typeface="Shabnam" panose="020B0603030804020204" pitchFamily="34" charset="-78"/>
                <a:cs typeface="Shabnam" panose="020B0603030804020204" pitchFamily="34" charset="-78"/>
              </a:rPr>
              <a:t>بانک ها</a:t>
            </a:r>
            <a:endParaRPr lang="en-GB" sz="2000" b="1" dirty="0">
              <a:solidFill>
                <a:srgbClr val="FFC738"/>
              </a:solidFill>
              <a:latin typeface="Shabnam" panose="020B0603030804020204" pitchFamily="34" charset="-78"/>
              <a:cs typeface="Shabnam" panose="020B0603030804020204" pitchFamily="34" charset="-78"/>
            </a:endParaRPr>
          </a:p>
          <a:p>
            <a:pPr algn="just" rtl="1">
              <a:lnSpc>
                <a:spcPct val="250000"/>
              </a:lnSpc>
              <a:spcAft>
                <a:spcPts val="1125"/>
              </a:spcAft>
            </a:pPr>
            <a:r>
              <a:rPr lang="en-GB" sz="1600" dirty="0">
                <a:latin typeface="Vazir" panose="020B0603030804020204" pitchFamily="34" charset="-78"/>
                <a:cs typeface="Vazir" panose="020B0603030804020204" pitchFamily="34" charset="-78"/>
              </a:rPr>
              <a:t> </a:t>
            </a:r>
            <a:r>
              <a:rPr lang="ar-SA" sz="1600" dirty="0">
                <a:latin typeface="Vazir" panose="020B0603030804020204" pitchFamily="34" charset="-78"/>
                <a:cs typeface="Vazir" panose="020B0603030804020204" pitchFamily="34" charset="-78"/>
              </a:rPr>
              <a:t>بانک ها از امکاناتی هستند که در همه ترمینال های فرودگاه و کل محیط فرودگاه وجود دارند و می توانند به مسافران خدمات بانکی ارائه دهند</a:t>
            </a:r>
            <a:r>
              <a:rPr lang="en-GB" sz="1600" dirty="0">
                <a:latin typeface="Vazir" panose="020B0603030804020204" pitchFamily="34" charset="-78"/>
                <a:cs typeface="Vazir" panose="020B0603030804020204" pitchFamily="34" charset="-78"/>
              </a:rPr>
              <a:t>.</a:t>
            </a:r>
          </a:p>
        </p:txBody>
      </p:sp>
      <p:pic>
        <p:nvPicPr>
          <p:cNvPr id="5" name="Picture 4">
            <a:extLst>
              <a:ext uri="{FF2B5EF4-FFF2-40B4-BE49-F238E27FC236}">
                <a16:creationId xmlns:a16="http://schemas.microsoft.com/office/drawing/2014/main" id="{93883705-C59A-BE7B-D1B5-4EADFBCD1DA5}"/>
              </a:ext>
            </a:extLst>
          </p:cNvPr>
          <p:cNvPicPr>
            <a:picLocks noChangeAspect="1"/>
          </p:cNvPicPr>
          <p:nvPr/>
        </p:nvPicPr>
        <p:blipFill>
          <a:blip r:embed="rId2"/>
          <a:stretch>
            <a:fillRect/>
          </a:stretch>
        </p:blipFill>
        <p:spPr>
          <a:xfrm>
            <a:off x="954834" y="1688759"/>
            <a:ext cx="6189308" cy="34804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563CC8CF-0588-BF8A-29A7-92AF8436645F}"/>
              </a:ext>
            </a:extLst>
          </p:cNvPr>
          <p:cNvSpPr txBox="1"/>
          <p:nvPr/>
        </p:nvSpPr>
        <p:spPr>
          <a:xfrm>
            <a:off x="6281058" y="186670"/>
            <a:ext cx="4573360" cy="400110"/>
          </a:xfrm>
          <a:prstGeom prst="rect">
            <a:avLst/>
          </a:prstGeom>
          <a:noFill/>
        </p:spPr>
        <p:txBody>
          <a:bodyPr wrap="square">
            <a:spAutoFit/>
          </a:bodyPr>
          <a:lstStyle/>
          <a:p>
            <a:pPr algn="just" rtl="1">
              <a:lnSpc>
                <a:spcPts val="2325"/>
              </a:lnSpc>
              <a:spcBef>
                <a:spcPts val="3750"/>
              </a:spcBef>
              <a:spcAft>
                <a:spcPts val="750"/>
              </a:spcAft>
            </a:pPr>
            <a:r>
              <a:rPr lang="ar-SA" sz="2000" b="1" dirty="0">
                <a:solidFill>
                  <a:srgbClr val="FFC738"/>
                </a:solidFill>
                <a:latin typeface="Shabnam" panose="020B0603030804020204" pitchFamily="34" charset="-78"/>
                <a:cs typeface="Shabnam" panose="020B0603030804020204" pitchFamily="34" charset="-78"/>
              </a:rPr>
              <a:t>امکانات فرودگاه مهرآباد</a:t>
            </a:r>
            <a:endParaRPr lang="en-GB" sz="2000" b="1" dirty="0">
              <a:solidFill>
                <a:srgbClr val="FFC738"/>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4559936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D2DE6-90BD-76C0-8388-2EE21A576339}"/>
              </a:ext>
            </a:extLst>
          </p:cNvPr>
          <p:cNvSpPr>
            <a:spLocks noGrp="1"/>
          </p:cNvSpPr>
          <p:nvPr>
            <p:ph type="sldNum" sz="quarter" idx="12"/>
          </p:nvPr>
        </p:nvSpPr>
        <p:spPr/>
        <p:txBody>
          <a:bodyPr/>
          <a:lstStyle/>
          <a:p>
            <a:fld id="{20D16539-49DF-49DE-8441-31DD20271F7A}" type="slidenum">
              <a:rPr lang="en-GB" smtClean="0"/>
              <a:pPr/>
              <a:t>26</a:t>
            </a:fld>
            <a:endParaRPr lang="en-GB" dirty="0"/>
          </a:p>
        </p:txBody>
      </p:sp>
      <p:sp>
        <p:nvSpPr>
          <p:cNvPr id="4" name="TextBox 3">
            <a:extLst>
              <a:ext uri="{FF2B5EF4-FFF2-40B4-BE49-F238E27FC236}">
                <a16:creationId xmlns:a16="http://schemas.microsoft.com/office/drawing/2014/main" id="{EE7A0BD6-214D-C455-D915-3B5495FF2C8F}"/>
              </a:ext>
            </a:extLst>
          </p:cNvPr>
          <p:cNvSpPr txBox="1"/>
          <p:nvPr/>
        </p:nvSpPr>
        <p:spPr>
          <a:xfrm>
            <a:off x="1503589" y="1104748"/>
            <a:ext cx="10020300" cy="1013098"/>
          </a:xfrm>
          <a:prstGeom prst="rect">
            <a:avLst/>
          </a:prstGeom>
          <a:noFill/>
        </p:spPr>
        <p:txBody>
          <a:bodyPr wrap="square">
            <a:spAutoFit/>
          </a:bodyPr>
          <a:lstStyle/>
          <a:p>
            <a:pPr algn="just" rtl="1">
              <a:lnSpc>
                <a:spcPts val="2325"/>
              </a:lnSpc>
              <a:spcBef>
                <a:spcPts val="3750"/>
              </a:spcBef>
              <a:spcAft>
                <a:spcPts val="750"/>
              </a:spcAft>
            </a:pPr>
            <a:r>
              <a:rPr lang="ar-SA" sz="2000" b="1" dirty="0">
                <a:solidFill>
                  <a:srgbClr val="FFC738"/>
                </a:solidFill>
                <a:latin typeface="Shabnam" panose="020B0603030804020204" pitchFamily="34" charset="-78"/>
                <a:cs typeface="Shabnam" panose="020B0603030804020204" pitchFamily="34" charset="-78"/>
              </a:rPr>
              <a:t>عابربانک</a:t>
            </a:r>
            <a:r>
              <a:rPr lang="en-GB" sz="2000" b="1" dirty="0">
                <a:solidFill>
                  <a:srgbClr val="FFC738"/>
                </a:solidFill>
                <a:latin typeface="Shabnam" panose="020B0603030804020204" pitchFamily="34" charset="-78"/>
                <a:cs typeface="Shabnam" panose="020B0603030804020204" pitchFamily="34" charset="-78"/>
              </a:rPr>
              <a:t>:</a:t>
            </a:r>
          </a:p>
          <a:p>
            <a:pPr algn="just" rtl="1">
              <a:lnSpc>
                <a:spcPct val="250000"/>
              </a:lnSpc>
              <a:spcAft>
                <a:spcPts val="1125"/>
              </a:spcAft>
            </a:pPr>
            <a:r>
              <a:rPr lang="ar-SA" sz="1600" dirty="0">
                <a:latin typeface="Vazir" panose="020B0603030804020204" pitchFamily="34" charset="-78"/>
                <a:cs typeface="Vazir" panose="020B0603030804020204" pitchFamily="34" charset="-78"/>
              </a:rPr>
              <a:t>معمولا در کنار این بانک ها یا به طور جداگانه و در سراسر فرودگاه وجود دارند و آماده خدمت گزاری می باشند</a:t>
            </a:r>
            <a:r>
              <a:rPr lang="en-GB" sz="1600" dirty="0">
                <a:latin typeface="Vazir" panose="020B0603030804020204" pitchFamily="34" charset="-78"/>
                <a:cs typeface="Vazir" panose="020B0603030804020204" pitchFamily="34" charset="-78"/>
              </a:rPr>
              <a:t>.</a:t>
            </a:r>
          </a:p>
        </p:txBody>
      </p:sp>
      <p:pic>
        <p:nvPicPr>
          <p:cNvPr id="5" name="Picture 4">
            <a:extLst>
              <a:ext uri="{FF2B5EF4-FFF2-40B4-BE49-F238E27FC236}">
                <a16:creationId xmlns:a16="http://schemas.microsoft.com/office/drawing/2014/main" id="{7A5CDE68-3529-B246-041B-82233EA87D52}"/>
              </a:ext>
            </a:extLst>
          </p:cNvPr>
          <p:cNvPicPr>
            <a:picLocks noChangeAspect="1"/>
          </p:cNvPicPr>
          <p:nvPr/>
        </p:nvPicPr>
        <p:blipFill>
          <a:blip r:embed="rId2"/>
          <a:stretch>
            <a:fillRect/>
          </a:stretch>
        </p:blipFill>
        <p:spPr>
          <a:xfrm>
            <a:off x="1338941" y="2635814"/>
            <a:ext cx="5461709" cy="34929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825E1AD2-45B2-20E5-2EFE-F989D28DF9AA}"/>
              </a:ext>
            </a:extLst>
          </p:cNvPr>
          <p:cNvSpPr txBox="1"/>
          <p:nvPr/>
        </p:nvSpPr>
        <p:spPr>
          <a:xfrm>
            <a:off x="6281058" y="186670"/>
            <a:ext cx="4573360" cy="400110"/>
          </a:xfrm>
          <a:prstGeom prst="rect">
            <a:avLst/>
          </a:prstGeom>
          <a:noFill/>
        </p:spPr>
        <p:txBody>
          <a:bodyPr wrap="square">
            <a:spAutoFit/>
          </a:bodyPr>
          <a:lstStyle/>
          <a:p>
            <a:pPr algn="just" rtl="1">
              <a:lnSpc>
                <a:spcPts val="2325"/>
              </a:lnSpc>
              <a:spcBef>
                <a:spcPts val="3750"/>
              </a:spcBef>
              <a:spcAft>
                <a:spcPts val="750"/>
              </a:spcAft>
            </a:pPr>
            <a:r>
              <a:rPr lang="ar-SA" sz="2000" b="1" dirty="0">
                <a:solidFill>
                  <a:srgbClr val="FFC738"/>
                </a:solidFill>
                <a:latin typeface="Shabnam" panose="020B0603030804020204" pitchFamily="34" charset="-78"/>
                <a:cs typeface="Shabnam" panose="020B0603030804020204" pitchFamily="34" charset="-78"/>
              </a:rPr>
              <a:t>امکانات فرودگاه مهرآباد</a:t>
            </a:r>
            <a:endParaRPr lang="en-GB" sz="2000" b="1" dirty="0">
              <a:solidFill>
                <a:srgbClr val="FFC738"/>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A240489D-E732-A242-B0EB-2CBFBF67E5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71994">
            <a:off x="6734274" y="3405878"/>
            <a:ext cx="4002831" cy="26685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435995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D2DE6-90BD-76C0-8388-2EE21A576339}"/>
              </a:ext>
            </a:extLst>
          </p:cNvPr>
          <p:cNvSpPr>
            <a:spLocks noGrp="1"/>
          </p:cNvSpPr>
          <p:nvPr>
            <p:ph type="sldNum" sz="quarter" idx="12"/>
          </p:nvPr>
        </p:nvSpPr>
        <p:spPr/>
        <p:txBody>
          <a:bodyPr/>
          <a:lstStyle/>
          <a:p>
            <a:fld id="{20D16539-49DF-49DE-8441-31DD20271F7A}" type="slidenum">
              <a:rPr lang="en-GB" smtClean="0"/>
              <a:pPr/>
              <a:t>27</a:t>
            </a:fld>
            <a:endParaRPr lang="en-GB" dirty="0"/>
          </a:p>
        </p:txBody>
      </p:sp>
      <p:pic>
        <p:nvPicPr>
          <p:cNvPr id="3" name="Picture 2">
            <a:extLst>
              <a:ext uri="{FF2B5EF4-FFF2-40B4-BE49-F238E27FC236}">
                <a16:creationId xmlns:a16="http://schemas.microsoft.com/office/drawing/2014/main" id="{D44CDA32-C2D5-A18C-E385-BE3430E54CBD}"/>
              </a:ext>
            </a:extLst>
          </p:cNvPr>
          <p:cNvPicPr>
            <a:picLocks noChangeAspect="1"/>
          </p:cNvPicPr>
          <p:nvPr/>
        </p:nvPicPr>
        <p:blipFill>
          <a:blip r:embed="rId2"/>
          <a:stretch>
            <a:fillRect/>
          </a:stretch>
        </p:blipFill>
        <p:spPr>
          <a:xfrm>
            <a:off x="1357304" y="2747258"/>
            <a:ext cx="7301504" cy="32451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7A74B72D-1152-0FB8-F078-7867B24BDD32}"/>
              </a:ext>
            </a:extLst>
          </p:cNvPr>
          <p:cNvSpPr txBox="1"/>
          <p:nvPr/>
        </p:nvSpPr>
        <p:spPr>
          <a:xfrm>
            <a:off x="1040063" y="865629"/>
            <a:ext cx="10648473" cy="2185214"/>
          </a:xfrm>
          <a:prstGeom prst="rect">
            <a:avLst/>
          </a:prstGeom>
          <a:noFill/>
        </p:spPr>
        <p:txBody>
          <a:bodyPr wrap="square">
            <a:spAutoFit/>
          </a:bodyPr>
          <a:lstStyle/>
          <a:p>
            <a:pPr algn="just" rtl="1">
              <a:lnSpc>
                <a:spcPct val="300000"/>
              </a:lnSpc>
              <a:spcAft>
                <a:spcPts val="1125"/>
              </a:spcAft>
            </a:pPr>
            <a:r>
              <a:rPr lang="ar-SA" sz="1600" dirty="0">
                <a:latin typeface="Vazir" panose="020B0603030804020204" pitchFamily="34" charset="-78"/>
                <a:cs typeface="Vazir" panose="020B0603030804020204" pitchFamily="34" charset="-78"/>
              </a:rPr>
              <a:t>فرودگاه بین المللی مهرآباد دارای پارکینگ های طبقاتی و غیرطبقاتی نیز هست. سه پارکینگ طبقاتی در مقابل ترمینال های یک و دو و چهار قرار دارند و ظرفیت آن ها برابر با حدود </a:t>
            </a:r>
            <a:r>
              <a:rPr lang="fa-IR" sz="1600" dirty="0">
                <a:latin typeface="Vazir" panose="020B0603030804020204" pitchFamily="34" charset="-78"/>
                <a:cs typeface="Vazir" panose="020B0603030804020204" pitchFamily="34" charset="-78"/>
              </a:rPr>
              <a:t>۴</a:t>
            </a:r>
            <a:r>
              <a:rPr lang="ar-SA" sz="1600" dirty="0">
                <a:latin typeface="Vazir" panose="020B0603030804020204" pitchFamily="34" charset="-78"/>
                <a:cs typeface="Vazir" panose="020B0603030804020204" pitchFamily="34" charset="-78"/>
              </a:rPr>
              <a:t> هزار خودرو است. یک پارکینگ که مخصوص حجاج است در مقابل ترمینال </a:t>
            </a:r>
            <a:r>
              <a:rPr lang="fa-IR" sz="1600" dirty="0">
                <a:latin typeface="Vazir" panose="020B0603030804020204" pitchFamily="34" charset="-78"/>
                <a:cs typeface="Vazir" panose="020B0603030804020204" pitchFamily="34" charset="-78"/>
              </a:rPr>
              <a:t>۵</a:t>
            </a:r>
            <a:r>
              <a:rPr lang="ar-SA" sz="1600" dirty="0">
                <a:latin typeface="Vazir" panose="020B0603030804020204" pitchFamily="34" charset="-78"/>
                <a:cs typeface="Vazir" panose="020B0603030804020204" pitchFamily="34" charset="-78"/>
              </a:rPr>
              <a:t> واقع شده است</a:t>
            </a:r>
            <a:r>
              <a:rPr lang="en-GB" sz="1600" dirty="0">
                <a:latin typeface="Vazir" panose="020B0603030804020204" pitchFamily="34" charset="-78"/>
                <a:cs typeface="Vazir" panose="020B0603030804020204" pitchFamily="34" charset="-78"/>
              </a:rPr>
              <a:t>.</a:t>
            </a:r>
          </a:p>
        </p:txBody>
      </p:sp>
      <p:sp>
        <p:nvSpPr>
          <p:cNvPr id="6" name="TextBox 5">
            <a:extLst>
              <a:ext uri="{FF2B5EF4-FFF2-40B4-BE49-F238E27FC236}">
                <a16:creationId xmlns:a16="http://schemas.microsoft.com/office/drawing/2014/main" id="{041FB906-CB9E-5EF8-44E2-4254CB9F9CF7}"/>
              </a:ext>
            </a:extLst>
          </p:cNvPr>
          <p:cNvSpPr txBox="1"/>
          <p:nvPr/>
        </p:nvSpPr>
        <p:spPr>
          <a:xfrm>
            <a:off x="6281058" y="186670"/>
            <a:ext cx="4573360" cy="400110"/>
          </a:xfrm>
          <a:prstGeom prst="rect">
            <a:avLst/>
          </a:prstGeom>
          <a:noFill/>
        </p:spPr>
        <p:txBody>
          <a:bodyPr wrap="square">
            <a:spAutoFit/>
          </a:bodyPr>
          <a:lstStyle/>
          <a:p>
            <a:pPr algn="just" rtl="1">
              <a:lnSpc>
                <a:spcPts val="2325"/>
              </a:lnSpc>
              <a:spcBef>
                <a:spcPts val="3750"/>
              </a:spcBef>
              <a:spcAft>
                <a:spcPts val="750"/>
              </a:spcAft>
            </a:pPr>
            <a:r>
              <a:rPr lang="ar-SA" sz="2000" b="1" dirty="0">
                <a:solidFill>
                  <a:srgbClr val="FFC738"/>
                </a:solidFill>
                <a:latin typeface="Shabnam" panose="020B0603030804020204" pitchFamily="34" charset="-78"/>
                <a:cs typeface="Shabnam" panose="020B0603030804020204" pitchFamily="34" charset="-78"/>
              </a:rPr>
              <a:t>پارکینگ های فرودگاه مهرآباد</a:t>
            </a:r>
            <a:endParaRPr lang="en-GB" sz="2000" b="1" dirty="0">
              <a:solidFill>
                <a:srgbClr val="FFC738"/>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4832280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D2DE6-90BD-76C0-8388-2EE21A576339}"/>
              </a:ext>
            </a:extLst>
          </p:cNvPr>
          <p:cNvSpPr>
            <a:spLocks noGrp="1"/>
          </p:cNvSpPr>
          <p:nvPr>
            <p:ph type="sldNum" sz="quarter" idx="12"/>
          </p:nvPr>
        </p:nvSpPr>
        <p:spPr/>
        <p:txBody>
          <a:bodyPr/>
          <a:lstStyle/>
          <a:p>
            <a:fld id="{20D16539-49DF-49DE-8441-31DD20271F7A}" type="slidenum">
              <a:rPr lang="en-GB" smtClean="0"/>
              <a:pPr/>
              <a:t>28</a:t>
            </a:fld>
            <a:endParaRPr lang="en-GB" dirty="0"/>
          </a:p>
        </p:txBody>
      </p:sp>
      <p:sp>
        <p:nvSpPr>
          <p:cNvPr id="4" name="TextBox 3">
            <a:extLst>
              <a:ext uri="{FF2B5EF4-FFF2-40B4-BE49-F238E27FC236}">
                <a16:creationId xmlns:a16="http://schemas.microsoft.com/office/drawing/2014/main" id="{ABE4709F-1C82-FE24-A7B4-AA8AD18D92BA}"/>
              </a:ext>
            </a:extLst>
          </p:cNvPr>
          <p:cNvSpPr txBox="1"/>
          <p:nvPr/>
        </p:nvSpPr>
        <p:spPr>
          <a:xfrm>
            <a:off x="6177643" y="1069664"/>
            <a:ext cx="5502729" cy="5139869"/>
          </a:xfrm>
          <a:prstGeom prst="rect">
            <a:avLst/>
          </a:prstGeom>
          <a:noFill/>
        </p:spPr>
        <p:txBody>
          <a:bodyPr wrap="square">
            <a:spAutoFit/>
          </a:bodyPr>
          <a:lstStyle/>
          <a:p>
            <a:pPr algn="just" rtl="1">
              <a:lnSpc>
                <a:spcPct val="300000"/>
              </a:lnSpc>
              <a:spcAft>
                <a:spcPts val="1125"/>
              </a:spcAft>
            </a:pPr>
            <a:r>
              <a:rPr lang="ar-SA" sz="1600" dirty="0">
                <a:latin typeface="Vazir" panose="020B0603030804020204" pitchFamily="34" charset="-78"/>
                <a:cs typeface="Vazir" panose="020B0603030804020204" pitchFamily="34" charset="-78"/>
              </a:rPr>
              <a:t>هواپیمایی جمهوری اسلامی ایران، هواپیمایی آسمان، ایران ایرتور، ماهان، کیش ایر، شرکت هواپیمایی نفت، قشم ایر، زاگرس، اترک، تابان، سهند، کاسپین، آتا، شرکت هواپیمایی سپاهان، هواپیمایی معراج و هواپیمایی شاهین شرکت های هواپیمایی فعال در فرودگاه بین المللی مهرآباد هستند. در حال حاضر مهرآباد به طور سالانه حدود </a:t>
            </a:r>
            <a:r>
              <a:rPr lang="fa-IR" sz="1600" dirty="0">
                <a:latin typeface="Vazir" panose="020B0603030804020204" pitchFamily="34" charset="-78"/>
                <a:cs typeface="Vazir" panose="020B0603030804020204" pitchFamily="34" charset="-78"/>
              </a:rPr>
              <a:t>۱۳</a:t>
            </a:r>
            <a:r>
              <a:rPr lang="ar-SA" sz="1600" dirty="0">
                <a:latin typeface="Vazir" panose="020B0603030804020204" pitchFamily="34" charset="-78"/>
                <a:cs typeface="Vazir" panose="020B0603030804020204" pitchFamily="34" charset="-78"/>
              </a:rPr>
              <a:t> میلیون مسافر را جا به جا می کند و با این آمار، پرترددترین فرودگاه کشور محسوب می شود</a:t>
            </a:r>
            <a:r>
              <a:rPr lang="en-GB" sz="1600" dirty="0">
                <a:latin typeface="Vazir" panose="020B0603030804020204" pitchFamily="34" charset="-78"/>
                <a:cs typeface="Vazir" panose="020B0603030804020204" pitchFamily="34" charset="-78"/>
              </a:rPr>
              <a:t>.</a:t>
            </a:r>
          </a:p>
        </p:txBody>
      </p:sp>
      <p:pic>
        <p:nvPicPr>
          <p:cNvPr id="5" name="Picture 4">
            <a:extLst>
              <a:ext uri="{FF2B5EF4-FFF2-40B4-BE49-F238E27FC236}">
                <a16:creationId xmlns:a16="http://schemas.microsoft.com/office/drawing/2014/main" id="{1E12CE93-0C26-A5C9-58A8-D1AEB7D662B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3900" y="1829871"/>
            <a:ext cx="4533901" cy="340042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TextBox 7">
            <a:extLst>
              <a:ext uri="{FF2B5EF4-FFF2-40B4-BE49-F238E27FC236}">
                <a16:creationId xmlns:a16="http://schemas.microsoft.com/office/drawing/2014/main" id="{648CF070-748B-1155-EE6D-E4BDBC8FA349}"/>
              </a:ext>
            </a:extLst>
          </p:cNvPr>
          <p:cNvSpPr txBox="1"/>
          <p:nvPr/>
        </p:nvSpPr>
        <p:spPr>
          <a:xfrm>
            <a:off x="6281058" y="186670"/>
            <a:ext cx="4573360" cy="400110"/>
          </a:xfrm>
          <a:prstGeom prst="rect">
            <a:avLst/>
          </a:prstGeom>
          <a:noFill/>
        </p:spPr>
        <p:txBody>
          <a:bodyPr wrap="square">
            <a:spAutoFit/>
          </a:bodyPr>
          <a:lstStyle/>
          <a:p>
            <a:pPr algn="just" rtl="1">
              <a:lnSpc>
                <a:spcPts val="2325"/>
              </a:lnSpc>
              <a:spcBef>
                <a:spcPts val="3750"/>
              </a:spcBef>
              <a:spcAft>
                <a:spcPts val="750"/>
              </a:spcAft>
            </a:pPr>
            <a:r>
              <a:rPr lang="ar-SA" sz="2000" b="1" dirty="0">
                <a:solidFill>
                  <a:srgbClr val="FFC738"/>
                </a:solidFill>
                <a:latin typeface="Shabnam" panose="020B0603030804020204" pitchFamily="34" charset="-78"/>
                <a:cs typeface="Shabnam" panose="020B0603030804020204" pitchFamily="34" charset="-78"/>
              </a:rPr>
              <a:t>شرکت های هواپیمایی فعال در مهرآباد</a:t>
            </a:r>
            <a:endParaRPr lang="en-GB" sz="2000" b="1" dirty="0">
              <a:solidFill>
                <a:srgbClr val="FFC738"/>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379049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D2DE6-90BD-76C0-8388-2EE21A576339}"/>
              </a:ext>
            </a:extLst>
          </p:cNvPr>
          <p:cNvSpPr>
            <a:spLocks noGrp="1"/>
          </p:cNvSpPr>
          <p:nvPr>
            <p:ph type="sldNum" sz="quarter" idx="12"/>
          </p:nvPr>
        </p:nvSpPr>
        <p:spPr/>
        <p:txBody>
          <a:bodyPr/>
          <a:lstStyle/>
          <a:p>
            <a:fld id="{20D16539-49DF-49DE-8441-31DD20271F7A}" type="slidenum">
              <a:rPr lang="en-GB" smtClean="0"/>
              <a:pPr/>
              <a:t>29</a:t>
            </a:fld>
            <a:endParaRPr lang="en-GB" dirty="0"/>
          </a:p>
        </p:txBody>
      </p:sp>
      <p:sp>
        <p:nvSpPr>
          <p:cNvPr id="5" name="TextBox 4">
            <a:extLst>
              <a:ext uri="{FF2B5EF4-FFF2-40B4-BE49-F238E27FC236}">
                <a16:creationId xmlns:a16="http://schemas.microsoft.com/office/drawing/2014/main" id="{8C51FC80-1C21-ED5E-73EE-526427E152A4}"/>
              </a:ext>
            </a:extLst>
          </p:cNvPr>
          <p:cNvSpPr txBox="1"/>
          <p:nvPr/>
        </p:nvSpPr>
        <p:spPr>
          <a:xfrm>
            <a:off x="948418" y="5135434"/>
            <a:ext cx="9568543" cy="1231106"/>
          </a:xfrm>
          <a:prstGeom prst="rect">
            <a:avLst/>
          </a:prstGeom>
          <a:noFill/>
        </p:spPr>
        <p:txBody>
          <a:bodyPr wrap="square">
            <a:spAutoFit/>
          </a:bodyPr>
          <a:lstStyle/>
          <a:p>
            <a:pPr algn="ctr" rtl="1">
              <a:lnSpc>
                <a:spcPct val="250000"/>
              </a:lnSpc>
            </a:pPr>
            <a:r>
              <a:rPr lang="ar-SA" sz="1600" dirty="0">
                <a:latin typeface="Vazir" panose="020B0603030804020204" pitchFamily="34" charset="-78"/>
                <a:cs typeface="Vazir" panose="020B0603030804020204" pitchFamily="34" charset="-78"/>
              </a:rPr>
              <a:t>برج مراقبت فرودگاه شامل چندین قسمت است. ساختمان اصلی برج مراقبت یک ساختمان </a:t>
            </a:r>
            <a:r>
              <a:rPr lang="fa-IR" sz="1600" dirty="0">
                <a:latin typeface="Vazir" panose="020B0603030804020204" pitchFamily="34" charset="-78"/>
                <a:cs typeface="Vazir" panose="020B0603030804020204" pitchFamily="34" charset="-78"/>
              </a:rPr>
              <a:t>۱۰</a:t>
            </a:r>
            <a:r>
              <a:rPr lang="ar-SA" sz="1600" dirty="0">
                <a:latin typeface="Vazir" panose="020B0603030804020204" pitchFamily="34" charset="-78"/>
                <a:cs typeface="Vazir" panose="020B0603030804020204" pitchFamily="34" charset="-78"/>
              </a:rPr>
              <a:t> طبقه است که ارتفاع آن بیش از </a:t>
            </a:r>
            <a:r>
              <a:rPr lang="fa-IR" sz="1600" dirty="0">
                <a:latin typeface="Vazir" panose="020B0603030804020204" pitchFamily="34" charset="-78"/>
                <a:cs typeface="Vazir" panose="020B0603030804020204" pitchFamily="34" charset="-78"/>
              </a:rPr>
              <a:t>۳۰</a:t>
            </a:r>
            <a:r>
              <a:rPr lang="ar-SA" sz="1600" dirty="0">
                <a:latin typeface="Vazir" panose="020B0603030804020204" pitchFamily="34" charset="-78"/>
                <a:cs typeface="Vazir" panose="020B0603030804020204" pitchFamily="34" charset="-78"/>
              </a:rPr>
              <a:t> متری است. </a:t>
            </a:r>
            <a:endParaRPr lang="en-GB" sz="1600" dirty="0">
              <a:latin typeface="Vazir" panose="020B0603030804020204" pitchFamily="34" charset="-78"/>
              <a:cs typeface="Vazir" panose="020B0603030804020204" pitchFamily="34" charset="-78"/>
            </a:endParaRPr>
          </a:p>
        </p:txBody>
      </p:sp>
      <p:sp>
        <p:nvSpPr>
          <p:cNvPr id="8" name="TextBox 7">
            <a:extLst>
              <a:ext uri="{FF2B5EF4-FFF2-40B4-BE49-F238E27FC236}">
                <a16:creationId xmlns:a16="http://schemas.microsoft.com/office/drawing/2014/main" id="{AF658729-14D7-A6DC-140A-43D362645784}"/>
              </a:ext>
            </a:extLst>
          </p:cNvPr>
          <p:cNvSpPr txBox="1"/>
          <p:nvPr/>
        </p:nvSpPr>
        <p:spPr>
          <a:xfrm>
            <a:off x="6281058" y="186670"/>
            <a:ext cx="4573360" cy="400110"/>
          </a:xfrm>
          <a:prstGeom prst="rect">
            <a:avLst/>
          </a:prstGeom>
          <a:noFill/>
        </p:spPr>
        <p:txBody>
          <a:bodyPr wrap="square">
            <a:spAutoFit/>
          </a:bodyPr>
          <a:lstStyle/>
          <a:p>
            <a:pPr algn="just" rtl="1">
              <a:lnSpc>
                <a:spcPts val="2325"/>
              </a:lnSpc>
              <a:spcBef>
                <a:spcPts val="3750"/>
              </a:spcBef>
              <a:spcAft>
                <a:spcPts val="750"/>
              </a:spcAft>
            </a:pPr>
            <a:r>
              <a:rPr lang="ar-SA" sz="2000" b="1" dirty="0">
                <a:solidFill>
                  <a:srgbClr val="FFC738"/>
                </a:solidFill>
                <a:latin typeface="Shabnam" panose="020B0603030804020204" pitchFamily="34" charset="-78"/>
                <a:cs typeface="Shabnam" panose="020B0603030804020204" pitchFamily="34" charset="-78"/>
              </a:rPr>
              <a:t>برج مراقبت فرودگاه بین المللی مهرآباد</a:t>
            </a:r>
            <a:endParaRPr lang="en-GB" sz="2000" b="1" dirty="0">
              <a:solidFill>
                <a:srgbClr val="FFC738"/>
              </a:solidFill>
              <a:latin typeface="Shabnam" panose="020B0603030804020204" pitchFamily="34" charset="-78"/>
              <a:cs typeface="Shabnam" panose="020B0603030804020204" pitchFamily="34" charset="-78"/>
            </a:endParaRPr>
          </a:p>
        </p:txBody>
      </p:sp>
      <p:pic>
        <p:nvPicPr>
          <p:cNvPr id="4" name="Picture 3">
            <a:extLst>
              <a:ext uri="{FF2B5EF4-FFF2-40B4-BE49-F238E27FC236}">
                <a16:creationId xmlns:a16="http://schemas.microsoft.com/office/drawing/2014/main" id="{F196EF49-F28C-3747-1C7F-B37980DAF0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002801">
            <a:off x="1641178" y="1277018"/>
            <a:ext cx="4800593" cy="32003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21499BA3-A31B-4419-6EB0-DFC9815348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755964">
            <a:off x="6608733" y="1949666"/>
            <a:ext cx="4002831" cy="26685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18409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4FCC06-E71D-4397-2B3A-6D894EBBA19D}"/>
              </a:ext>
            </a:extLst>
          </p:cNvPr>
          <p:cNvSpPr>
            <a:spLocks noGrp="1"/>
          </p:cNvSpPr>
          <p:nvPr>
            <p:ph type="sldNum" sz="quarter" idx="12"/>
          </p:nvPr>
        </p:nvSpPr>
        <p:spPr/>
        <p:txBody>
          <a:bodyPr/>
          <a:lstStyle/>
          <a:p>
            <a:fld id="{20D16539-49DF-49DE-8441-31DD20271F7A}" type="slidenum">
              <a:rPr lang="en-GB" smtClean="0"/>
              <a:pPr/>
              <a:t>3</a:t>
            </a:fld>
            <a:endParaRPr lang="en-GB" dirty="0"/>
          </a:p>
        </p:txBody>
      </p:sp>
      <p:sp>
        <p:nvSpPr>
          <p:cNvPr id="4" name="TextBox 3">
            <a:extLst>
              <a:ext uri="{FF2B5EF4-FFF2-40B4-BE49-F238E27FC236}">
                <a16:creationId xmlns:a16="http://schemas.microsoft.com/office/drawing/2014/main" id="{3B5BE7E6-8DA6-B72B-6B61-5C6CE6EDCA42}"/>
              </a:ext>
            </a:extLst>
          </p:cNvPr>
          <p:cNvSpPr txBox="1"/>
          <p:nvPr/>
        </p:nvSpPr>
        <p:spPr>
          <a:xfrm>
            <a:off x="733425" y="850174"/>
            <a:ext cx="10772775" cy="2462213"/>
          </a:xfrm>
          <a:prstGeom prst="rect">
            <a:avLst/>
          </a:prstGeom>
          <a:noFill/>
        </p:spPr>
        <p:txBody>
          <a:bodyPr wrap="square">
            <a:spAutoFit/>
          </a:bodyPr>
          <a:lstStyle/>
          <a:p>
            <a:pPr algn="just" rtl="1">
              <a:lnSpc>
                <a:spcPct val="250000"/>
              </a:lnSpc>
            </a:pPr>
            <a:r>
              <a:rPr lang="ar-SA" sz="1600" dirty="0">
                <a:latin typeface="Vazir" panose="020B0603030804020204" pitchFamily="34" charset="-78"/>
                <a:cs typeface="Vazir" panose="020B0603030804020204" pitchFamily="34" charset="-78"/>
              </a:rPr>
              <a:t>شهر تهران علاوه بر اینکه به لحاظ جمعیتی اولین شهر ایران می باشد به دلیل پایتخت بودن و وجود بزرگترین سازمان های دولتی و غیر دولتی دارای جایگاه ویژه ای از نظر جذب مسافر و ... می باشد . هرچند که بررسی و مطالعه آمار ارائه شده نشان می دهد که طی سالهای اخیر تهران نه تنها به عنوان اصلی ترین و بزرگترین و مهمترین شهر ایران مطرج بوده است بلکه از لحاظ سیاحتی و گردشگری و نیز در برخی مواقع از سال به عنوان مرکز نمایشگاه های ملی و بین المللی جایگاه ویژه ای را به خود اختصاص داده است .</a:t>
            </a:r>
            <a:endParaRPr lang="en-GB"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16F8BD50-3FD1-DFCE-0702-87394C8C8E9E}"/>
              </a:ext>
            </a:extLst>
          </p:cNvPr>
          <p:cNvPicPr>
            <a:picLocks noChangeAspect="1"/>
          </p:cNvPicPr>
          <p:nvPr/>
        </p:nvPicPr>
        <p:blipFill>
          <a:blip r:embed="rId2"/>
          <a:stretch>
            <a:fillRect/>
          </a:stretch>
        </p:blipFill>
        <p:spPr>
          <a:xfrm>
            <a:off x="3344465" y="3610766"/>
            <a:ext cx="5550694" cy="24669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a:extLst>
              <a:ext uri="{FF2B5EF4-FFF2-40B4-BE49-F238E27FC236}">
                <a16:creationId xmlns:a16="http://schemas.microsoft.com/office/drawing/2014/main" id="{C74E42CD-36B5-DC5B-DD69-183604FF3EE8}"/>
              </a:ext>
            </a:extLst>
          </p:cNvPr>
          <p:cNvSpPr txBox="1"/>
          <p:nvPr/>
        </p:nvSpPr>
        <p:spPr>
          <a:xfrm>
            <a:off x="9503228" y="154013"/>
            <a:ext cx="1121227" cy="461665"/>
          </a:xfrm>
          <a:prstGeom prst="rect">
            <a:avLst/>
          </a:prstGeom>
          <a:noFill/>
        </p:spPr>
        <p:txBody>
          <a:bodyPr wrap="square">
            <a:spAutoFit/>
          </a:bodyPr>
          <a:lstStyle/>
          <a:p>
            <a:pPr algn="just" rtl="1">
              <a:spcAft>
                <a:spcPts val="750"/>
              </a:spcAft>
            </a:pPr>
            <a:r>
              <a:rPr lang="ar-SA" sz="2400" b="1" dirty="0">
                <a:solidFill>
                  <a:srgbClr val="FFC738"/>
                </a:solidFill>
                <a:effectLst/>
                <a:latin typeface="Shabnam" panose="020B0603030804020204" pitchFamily="34" charset="-78"/>
                <a:ea typeface="Times New Roman" panose="02020603050405020304" pitchFamily="18" charset="0"/>
                <a:cs typeface="Shabnam" panose="020B0603030804020204" pitchFamily="34" charset="-78"/>
              </a:rPr>
              <a:t>مقدمه</a:t>
            </a:r>
            <a:endParaRPr lang="en-GB" sz="2000" dirty="0">
              <a:solidFill>
                <a:srgbClr val="FFC738"/>
              </a:solidFill>
              <a:effectLst/>
              <a:latin typeface="Shabnam" panose="020B0603030804020204" pitchFamily="34" charset="-78"/>
              <a:ea typeface="Times New Roman" panose="02020603050405020304" pitchFamily="18" charset="0"/>
              <a:cs typeface="Shabnam" panose="020B0603030804020204" pitchFamily="34" charset="-78"/>
            </a:endParaRPr>
          </a:p>
        </p:txBody>
      </p:sp>
    </p:spTree>
    <p:extLst>
      <p:ext uri="{BB962C8B-B14F-4D97-AF65-F5344CB8AC3E}">
        <p14:creationId xmlns:p14="http://schemas.microsoft.com/office/powerpoint/2010/main" val="20656728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D2DE6-90BD-76C0-8388-2EE21A576339}"/>
              </a:ext>
            </a:extLst>
          </p:cNvPr>
          <p:cNvSpPr>
            <a:spLocks noGrp="1"/>
          </p:cNvSpPr>
          <p:nvPr>
            <p:ph type="sldNum" sz="quarter" idx="12"/>
          </p:nvPr>
        </p:nvSpPr>
        <p:spPr/>
        <p:txBody>
          <a:bodyPr/>
          <a:lstStyle/>
          <a:p>
            <a:fld id="{20D16539-49DF-49DE-8441-31DD20271F7A}" type="slidenum">
              <a:rPr lang="en-GB" smtClean="0"/>
              <a:pPr/>
              <a:t>30</a:t>
            </a:fld>
            <a:endParaRPr lang="en-GB" dirty="0"/>
          </a:p>
        </p:txBody>
      </p:sp>
      <p:sp>
        <p:nvSpPr>
          <p:cNvPr id="4" name="TextBox 3">
            <a:extLst>
              <a:ext uri="{FF2B5EF4-FFF2-40B4-BE49-F238E27FC236}">
                <a16:creationId xmlns:a16="http://schemas.microsoft.com/office/drawing/2014/main" id="{1E20D842-5683-A4DB-DE78-8B4F844D9381}"/>
              </a:ext>
            </a:extLst>
          </p:cNvPr>
          <p:cNvSpPr txBox="1"/>
          <p:nvPr/>
        </p:nvSpPr>
        <p:spPr>
          <a:xfrm>
            <a:off x="0" y="1055273"/>
            <a:ext cx="7241721" cy="4747453"/>
          </a:xfrm>
          <a:prstGeom prst="rect">
            <a:avLst/>
          </a:prstGeom>
          <a:noFill/>
        </p:spPr>
        <p:txBody>
          <a:bodyPr wrap="square">
            <a:spAutoFit/>
          </a:bodyPr>
          <a:lstStyle/>
          <a:p>
            <a:pPr algn="just" rtl="1">
              <a:lnSpc>
                <a:spcPct val="300000"/>
              </a:lnSpc>
              <a:spcAft>
                <a:spcPts val="1125"/>
              </a:spcAft>
            </a:pPr>
            <a:r>
              <a:rPr lang="ar-SA" sz="1600" dirty="0">
                <a:latin typeface="Vazir" panose="020B0603030804020204" pitchFamily="34" charset="-78"/>
                <a:cs typeface="Vazir" panose="020B0603030804020204" pitchFamily="34" charset="-78"/>
              </a:rPr>
              <a:t>برج مراقبت این فرودگاه شامل بخش های زیر است</a:t>
            </a:r>
            <a:r>
              <a:rPr lang="en-GB" sz="1600" dirty="0">
                <a:latin typeface="Vazir" panose="020B0603030804020204" pitchFamily="34" charset="-78"/>
                <a:cs typeface="Vazir" panose="020B0603030804020204" pitchFamily="34" charset="-78"/>
              </a:rPr>
              <a:t>:</a:t>
            </a:r>
          </a:p>
          <a:p>
            <a:pPr marR="142875" lvl="0" indent="-342900" algn="just" rtl="1">
              <a:lnSpc>
                <a:spcPct val="300000"/>
              </a:lnSpc>
              <a:spcAft>
                <a:spcPts val="375"/>
              </a:spcAft>
              <a:tabLst>
                <a:tab pos="457200" algn="l"/>
              </a:tabLst>
            </a:pPr>
            <a:r>
              <a:rPr lang="fa-IR" sz="1600" dirty="0">
                <a:latin typeface="Vazir" panose="020B0603030804020204" pitchFamily="34" charset="-78"/>
                <a:cs typeface="Vazir" panose="020B0603030804020204" pitchFamily="34" charset="-78"/>
              </a:rPr>
              <a:t>۱۵۰ </a:t>
            </a:r>
            <a:r>
              <a:rPr lang="ar-SA" sz="1600" dirty="0">
                <a:latin typeface="Vazir" panose="020B0603030804020204" pitchFamily="34" charset="-78"/>
                <a:cs typeface="Vazir" panose="020B0603030804020204" pitchFamily="34" charset="-78"/>
              </a:rPr>
              <a:t>مترمربع فضا برای مراقبت پرواز</a:t>
            </a:r>
            <a:endParaRPr lang="en-GB" sz="1600" dirty="0">
              <a:latin typeface="Vazir" panose="020B0603030804020204" pitchFamily="34" charset="-78"/>
              <a:cs typeface="Vazir" panose="020B0603030804020204" pitchFamily="34" charset="-78"/>
            </a:endParaRPr>
          </a:p>
          <a:p>
            <a:pPr marR="142875" lvl="0" indent="-342900" algn="just" rtl="1">
              <a:lnSpc>
                <a:spcPct val="300000"/>
              </a:lnSpc>
              <a:spcAft>
                <a:spcPts val="375"/>
              </a:spcAft>
              <a:tabLst>
                <a:tab pos="457200" algn="l"/>
              </a:tabLst>
            </a:pPr>
            <a:r>
              <a:rPr lang="fa-IR" sz="1600" dirty="0">
                <a:latin typeface="Vazir" panose="020B0603030804020204" pitchFamily="34" charset="-78"/>
                <a:cs typeface="Vazir" panose="020B0603030804020204" pitchFamily="34" charset="-78"/>
              </a:rPr>
              <a:t>۲۲۵ </a:t>
            </a:r>
            <a:r>
              <a:rPr lang="ar-SA" sz="1600" dirty="0">
                <a:latin typeface="Vazir" panose="020B0603030804020204" pitchFamily="34" charset="-78"/>
                <a:cs typeface="Vazir" panose="020B0603030804020204" pitchFamily="34" charset="-78"/>
              </a:rPr>
              <a:t>مترمربع فضا برای رادار تقرب پرواز</a:t>
            </a:r>
            <a:endParaRPr lang="en-GB" sz="1600" dirty="0">
              <a:latin typeface="Vazir" panose="020B0603030804020204" pitchFamily="34" charset="-78"/>
              <a:cs typeface="Vazir" panose="020B0603030804020204" pitchFamily="34" charset="-78"/>
            </a:endParaRPr>
          </a:p>
          <a:p>
            <a:pPr marR="142875" lvl="0" indent="-342900" algn="just" rtl="1">
              <a:lnSpc>
                <a:spcPct val="300000"/>
              </a:lnSpc>
              <a:spcAft>
                <a:spcPts val="375"/>
              </a:spcAft>
              <a:tabLst>
                <a:tab pos="457200" algn="l"/>
              </a:tabLst>
            </a:pPr>
            <a:r>
              <a:rPr lang="fa-IR" sz="1600" dirty="0">
                <a:latin typeface="Vazir" panose="020B0603030804020204" pitchFamily="34" charset="-78"/>
                <a:cs typeface="Vazir" panose="020B0603030804020204" pitchFamily="34" charset="-78"/>
              </a:rPr>
              <a:t>۲۲۵ </a:t>
            </a:r>
            <a:r>
              <a:rPr lang="ar-SA" sz="1600" dirty="0">
                <a:latin typeface="Vazir" panose="020B0603030804020204" pitchFamily="34" charset="-78"/>
                <a:cs typeface="Vazir" panose="020B0603030804020204" pitchFamily="34" charset="-78"/>
              </a:rPr>
              <a:t>فضای تجهیزات و زیرساخت های ناوبری</a:t>
            </a:r>
            <a:endParaRPr lang="en-GB" sz="1600" dirty="0">
              <a:latin typeface="Vazir" panose="020B0603030804020204" pitchFamily="34" charset="-78"/>
              <a:cs typeface="Vazir" panose="020B0603030804020204" pitchFamily="34" charset="-78"/>
            </a:endParaRPr>
          </a:p>
          <a:p>
            <a:pPr marR="142875" lvl="0" indent="-342900" algn="just" rtl="1">
              <a:lnSpc>
                <a:spcPct val="300000"/>
              </a:lnSpc>
              <a:spcAft>
                <a:spcPts val="375"/>
              </a:spcAft>
              <a:tabLst>
                <a:tab pos="457200" algn="l"/>
              </a:tabLst>
            </a:pPr>
            <a:r>
              <a:rPr lang="ar-SA" sz="1600" dirty="0">
                <a:latin typeface="Vazir" panose="020B0603030804020204" pitchFamily="34" charset="-78"/>
                <a:cs typeface="Vazir" panose="020B0603030804020204" pitchFamily="34" charset="-78"/>
              </a:rPr>
              <a:t>ساختمان اصلی برج مراقبت در بیشتر طبقات حدود </a:t>
            </a:r>
            <a:r>
              <a:rPr lang="fa-IR" sz="1600" dirty="0">
                <a:latin typeface="Vazir" panose="020B0603030804020204" pitchFamily="34" charset="-78"/>
                <a:cs typeface="Vazir" panose="020B0603030804020204" pitchFamily="34" charset="-78"/>
              </a:rPr>
              <a:t>۱۲۰</a:t>
            </a:r>
            <a:r>
              <a:rPr lang="ar-SA" sz="1600" dirty="0">
                <a:latin typeface="Vazir" panose="020B0603030804020204" pitchFamily="34" charset="-78"/>
                <a:cs typeface="Vazir" panose="020B0603030804020204" pitchFamily="34" charset="-78"/>
              </a:rPr>
              <a:t> مترمربع فضای عملیاتی دارد</a:t>
            </a:r>
            <a:endParaRPr lang="en-GB" sz="1600" dirty="0">
              <a:latin typeface="Vazir" panose="020B0603030804020204" pitchFamily="34" charset="-78"/>
              <a:cs typeface="Vazir" panose="020B0603030804020204" pitchFamily="34" charset="-78"/>
            </a:endParaRPr>
          </a:p>
          <a:p>
            <a:pPr marR="142875" lvl="0" indent="-342900" algn="just" rtl="1">
              <a:lnSpc>
                <a:spcPct val="300000"/>
              </a:lnSpc>
              <a:spcAft>
                <a:spcPts val="375"/>
              </a:spcAft>
              <a:tabLst>
                <a:tab pos="457200" algn="l"/>
              </a:tabLst>
            </a:pPr>
            <a:r>
              <a:rPr lang="fa-IR" sz="1600" dirty="0">
                <a:latin typeface="Vazir" panose="020B0603030804020204" pitchFamily="34" charset="-78"/>
                <a:cs typeface="Vazir" panose="020B0603030804020204" pitchFamily="34" charset="-78"/>
              </a:rPr>
              <a:t>۳۰۰ </a:t>
            </a:r>
            <a:r>
              <a:rPr lang="ar-SA" sz="1600" dirty="0">
                <a:latin typeface="Vazir" panose="020B0603030804020204" pitchFamily="34" charset="-78"/>
                <a:cs typeface="Vazir" panose="020B0603030804020204" pitchFamily="34" charset="-78"/>
              </a:rPr>
              <a:t>متر مربع نیز فضای ساختمان رادار است</a:t>
            </a:r>
            <a:r>
              <a:rPr lang="en-GB" sz="1600" dirty="0">
                <a:latin typeface="Vazir" panose="020B0603030804020204" pitchFamily="34" charset="-78"/>
                <a:cs typeface="Vazir" panose="020B0603030804020204" pitchFamily="34" charset="-78"/>
              </a:rPr>
              <a:t>.</a:t>
            </a:r>
          </a:p>
        </p:txBody>
      </p:sp>
      <p:pic>
        <p:nvPicPr>
          <p:cNvPr id="5" name="Picture 4">
            <a:extLst>
              <a:ext uri="{FF2B5EF4-FFF2-40B4-BE49-F238E27FC236}">
                <a16:creationId xmlns:a16="http://schemas.microsoft.com/office/drawing/2014/main" id="{B3662386-6C79-7161-6CD6-843A9F46D380}"/>
              </a:ext>
            </a:extLst>
          </p:cNvPr>
          <p:cNvPicPr>
            <a:picLocks noChangeAspect="1"/>
          </p:cNvPicPr>
          <p:nvPr/>
        </p:nvPicPr>
        <p:blipFill>
          <a:blip r:embed="rId2"/>
          <a:stretch>
            <a:fillRect/>
          </a:stretch>
        </p:blipFill>
        <p:spPr>
          <a:xfrm>
            <a:off x="7815263" y="1436914"/>
            <a:ext cx="3818843" cy="25458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BA428899-ED1E-574F-34AE-0EEC2360A349}"/>
              </a:ext>
            </a:extLst>
          </p:cNvPr>
          <p:cNvSpPr txBox="1"/>
          <p:nvPr/>
        </p:nvSpPr>
        <p:spPr>
          <a:xfrm>
            <a:off x="6281058" y="186670"/>
            <a:ext cx="4573360" cy="400110"/>
          </a:xfrm>
          <a:prstGeom prst="rect">
            <a:avLst/>
          </a:prstGeom>
          <a:noFill/>
        </p:spPr>
        <p:txBody>
          <a:bodyPr wrap="square">
            <a:spAutoFit/>
          </a:bodyPr>
          <a:lstStyle/>
          <a:p>
            <a:pPr algn="just" rtl="1">
              <a:lnSpc>
                <a:spcPts val="2325"/>
              </a:lnSpc>
              <a:spcBef>
                <a:spcPts val="3750"/>
              </a:spcBef>
              <a:spcAft>
                <a:spcPts val="750"/>
              </a:spcAft>
            </a:pPr>
            <a:r>
              <a:rPr lang="ar-SA" sz="2000" b="1" dirty="0">
                <a:solidFill>
                  <a:srgbClr val="FFC738"/>
                </a:solidFill>
                <a:latin typeface="Shabnam" panose="020B0603030804020204" pitchFamily="34" charset="-78"/>
                <a:cs typeface="Shabnam" panose="020B0603030804020204" pitchFamily="34" charset="-78"/>
              </a:rPr>
              <a:t>برج مراقبت فرودگاه بین المللی مهرآباد</a:t>
            </a:r>
            <a:endParaRPr lang="en-GB" sz="2000" b="1" dirty="0">
              <a:solidFill>
                <a:srgbClr val="FFC738"/>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4005145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D2DE6-90BD-76C0-8388-2EE21A576339}"/>
              </a:ext>
            </a:extLst>
          </p:cNvPr>
          <p:cNvSpPr>
            <a:spLocks noGrp="1"/>
          </p:cNvSpPr>
          <p:nvPr>
            <p:ph type="sldNum" sz="quarter" idx="12"/>
          </p:nvPr>
        </p:nvSpPr>
        <p:spPr/>
        <p:txBody>
          <a:bodyPr/>
          <a:lstStyle/>
          <a:p>
            <a:fld id="{20D16539-49DF-49DE-8441-31DD20271F7A}" type="slidenum">
              <a:rPr lang="en-GB" smtClean="0"/>
              <a:pPr/>
              <a:t>31</a:t>
            </a:fld>
            <a:endParaRPr lang="en-GB" dirty="0"/>
          </a:p>
        </p:txBody>
      </p:sp>
      <p:sp>
        <p:nvSpPr>
          <p:cNvPr id="4" name="TextBox 3">
            <a:extLst>
              <a:ext uri="{FF2B5EF4-FFF2-40B4-BE49-F238E27FC236}">
                <a16:creationId xmlns:a16="http://schemas.microsoft.com/office/drawing/2014/main" id="{3A84ABE7-5EA7-193E-0811-F753D40178B0}"/>
              </a:ext>
            </a:extLst>
          </p:cNvPr>
          <p:cNvSpPr txBox="1"/>
          <p:nvPr/>
        </p:nvSpPr>
        <p:spPr>
          <a:xfrm>
            <a:off x="536808" y="802461"/>
            <a:ext cx="11146285" cy="2185214"/>
          </a:xfrm>
          <a:prstGeom prst="rect">
            <a:avLst/>
          </a:prstGeom>
          <a:noFill/>
        </p:spPr>
        <p:txBody>
          <a:bodyPr wrap="square">
            <a:spAutoFit/>
          </a:bodyPr>
          <a:lstStyle/>
          <a:p>
            <a:pPr algn="just" rtl="1">
              <a:lnSpc>
                <a:spcPct val="300000"/>
              </a:lnSpc>
              <a:spcAft>
                <a:spcPts val="1125"/>
              </a:spcAft>
            </a:pPr>
            <a:r>
              <a:rPr lang="ar-SA" sz="1600" dirty="0">
                <a:latin typeface="Vazir" panose="020B0603030804020204" pitchFamily="34" charset="-78"/>
                <a:cs typeface="Vazir" panose="020B0603030804020204" pitchFamily="34" charset="-78"/>
              </a:rPr>
              <a:t>مجموعه مهرآباد شامل اماکن تجاری بسیاری است که از طریق انعقاد قرارداد به افراد حقیقی یا حقوقی واگذار شده است. فروشگاه های مختلف، رستوران ها، بوفه ها و کافی شاپ ها، دستگاه های خودپرداز و شعب بانک های موجود، تابلوهای تبلیغاتی، دفاتر هواپیمایی ها و هتل ها تنها چند مورد از این اماکن می باشند</a:t>
            </a:r>
            <a:r>
              <a:rPr lang="en-GB" sz="1600" dirty="0">
                <a:latin typeface="Vazir" panose="020B0603030804020204" pitchFamily="34" charset="-78"/>
                <a:cs typeface="Vazir" panose="020B0603030804020204" pitchFamily="34" charset="-78"/>
              </a:rPr>
              <a:t>.</a:t>
            </a:r>
          </a:p>
        </p:txBody>
      </p:sp>
      <p:pic>
        <p:nvPicPr>
          <p:cNvPr id="5" name="Picture 4">
            <a:extLst>
              <a:ext uri="{FF2B5EF4-FFF2-40B4-BE49-F238E27FC236}">
                <a16:creationId xmlns:a16="http://schemas.microsoft.com/office/drawing/2014/main" id="{F496B576-8850-1770-0B4A-4398BA7A0E6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002801">
            <a:off x="1027600" y="2844559"/>
            <a:ext cx="4800593" cy="32003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12B885A6-4FEB-304A-E0BC-018AE289DAA3}"/>
              </a:ext>
            </a:extLst>
          </p:cNvPr>
          <p:cNvSpPr txBox="1"/>
          <p:nvPr/>
        </p:nvSpPr>
        <p:spPr>
          <a:xfrm>
            <a:off x="6281058" y="186670"/>
            <a:ext cx="4573360" cy="400110"/>
          </a:xfrm>
          <a:prstGeom prst="rect">
            <a:avLst/>
          </a:prstGeom>
          <a:noFill/>
        </p:spPr>
        <p:txBody>
          <a:bodyPr wrap="square">
            <a:spAutoFit/>
          </a:bodyPr>
          <a:lstStyle/>
          <a:p>
            <a:pPr algn="just" rtl="1">
              <a:lnSpc>
                <a:spcPts val="2325"/>
              </a:lnSpc>
              <a:spcBef>
                <a:spcPts val="3750"/>
              </a:spcBef>
              <a:spcAft>
                <a:spcPts val="750"/>
              </a:spcAft>
            </a:pPr>
            <a:r>
              <a:rPr lang="ar-SA" sz="2000" b="1" dirty="0">
                <a:solidFill>
                  <a:srgbClr val="FFC738"/>
                </a:solidFill>
                <a:latin typeface="Shabnam" panose="020B0603030804020204" pitchFamily="34" charset="-78"/>
                <a:cs typeface="Shabnam" panose="020B0603030804020204" pitchFamily="34" charset="-78"/>
              </a:rPr>
              <a:t>اماکن تجاری و غیر تجاری مهرآباد</a:t>
            </a:r>
            <a:endParaRPr lang="en-GB" sz="2000" b="1" dirty="0">
              <a:solidFill>
                <a:srgbClr val="FFC738"/>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67702545-62FF-A288-6D44-6843D8A964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755964">
            <a:off x="5995155" y="3517207"/>
            <a:ext cx="4002831" cy="26685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611997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D2DE6-90BD-76C0-8388-2EE21A576339}"/>
              </a:ext>
            </a:extLst>
          </p:cNvPr>
          <p:cNvSpPr>
            <a:spLocks noGrp="1"/>
          </p:cNvSpPr>
          <p:nvPr>
            <p:ph type="sldNum" sz="quarter" idx="12"/>
          </p:nvPr>
        </p:nvSpPr>
        <p:spPr/>
        <p:txBody>
          <a:bodyPr/>
          <a:lstStyle/>
          <a:p>
            <a:fld id="{20D16539-49DF-49DE-8441-31DD20271F7A}" type="slidenum">
              <a:rPr lang="en-GB" smtClean="0"/>
              <a:pPr/>
              <a:t>32</a:t>
            </a:fld>
            <a:endParaRPr lang="en-GB" dirty="0"/>
          </a:p>
        </p:txBody>
      </p:sp>
      <p:sp>
        <p:nvSpPr>
          <p:cNvPr id="4" name="TextBox 3">
            <a:extLst>
              <a:ext uri="{FF2B5EF4-FFF2-40B4-BE49-F238E27FC236}">
                <a16:creationId xmlns:a16="http://schemas.microsoft.com/office/drawing/2014/main" id="{9409630F-E899-3E4D-BC4F-9D735CDC8295}"/>
              </a:ext>
            </a:extLst>
          </p:cNvPr>
          <p:cNvSpPr txBox="1"/>
          <p:nvPr/>
        </p:nvSpPr>
        <p:spPr>
          <a:xfrm>
            <a:off x="654038" y="667255"/>
            <a:ext cx="6717146" cy="7042954"/>
          </a:xfrm>
          <a:prstGeom prst="rect">
            <a:avLst/>
          </a:prstGeom>
          <a:noFill/>
        </p:spPr>
        <p:txBody>
          <a:bodyPr wrap="square">
            <a:spAutoFit/>
          </a:bodyPr>
          <a:lstStyle/>
          <a:p>
            <a:pPr algn="just" rtl="1">
              <a:lnSpc>
                <a:spcPct val="400000"/>
              </a:lnSpc>
              <a:spcAft>
                <a:spcPts val="1125"/>
              </a:spcAft>
            </a:pPr>
            <a:r>
              <a:rPr lang="ar-SA" sz="1600" dirty="0">
                <a:latin typeface="Vazir" panose="020B0603030804020204" pitchFamily="34" charset="-78"/>
                <a:cs typeface="Vazir" panose="020B0603030804020204" pitchFamily="34" charset="-78"/>
              </a:rPr>
              <a:t>فضاهای غیر تجاری نیز شامل اماکنی است که در اختیار سازمان ها، ادارات و ارگان های دولتی قرار گرفته است. وجود این ارگان ها در درون فرودگاه الزامی است. پلیس، سپاه، گمرک، ارتش، حفاظت اطلاعات، امورخارجه، ریاست جمهوری، حراست و مدیریت ترمینال ها تنها چند مورد از این نهادها هستند</a:t>
            </a:r>
            <a:r>
              <a:rPr lang="en-GB" sz="1600" dirty="0">
                <a:latin typeface="Vazir" panose="020B0603030804020204" pitchFamily="34" charset="-78"/>
                <a:cs typeface="Vazir" panose="020B0603030804020204" pitchFamily="34" charset="-78"/>
              </a:rPr>
              <a:t>.</a:t>
            </a:r>
            <a:r>
              <a:rPr lang="ar-SA" sz="1600" dirty="0">
                <a:latin typeface="Vazir" panose="020B0603030804020204" pitchFamily="34" charset="-78"/>
                <a:cs typeface="Vazir" panose="020B0603030804020204" pitchFamily="34" charset="-78"/>
              </a:rPr>
              <a:t>در مجموع مساحت کل اماکن تجاری در فرودگاه مهرآباد در حدود </a:t>
            </a:r>
            <a:r>
              <a:rPr lang="fa-IR" sz="1600" dirty="0">
                <a:latin typeface="Vazir" panose="020B0603030804020204" pitchFamily="34" charset="-78"/>
                <a:cs typeface="Vazir" panose="020B0603030804020204" pitchFamily="34" charset="-78"/>
              </a:rPr>
              <a:t>۹۹</a:t>
            </a:r>
            <a:r>
              <a:rPr lang="ar-SA" sz="1600" dirty="0">
                <a:latin typeface="Vazir" panose="020B0603030804020204" pitchFamily="34" charset="-78"/>
                <a:cs typeface="Vazir" panose="020B0603030804020204" pitchFamily="34" charset="-78"/>
              </a:rPr>
              <a:t> هزار متر مربع و مساحت اماکن غیرتجاری نیز حدود </a:t>
            </a:r>
            <a:r>
              <a:rPr lang="fa-IR" sz="1600" dirty="0">
                <a:latin typeface="Vazir" panose="020B0603030804020204" pitchFamily="34" charset="-78"/>
                <a:cs typeface="Vazir" panose="020B0603030804020204" pitchFamily="34" charset="-78"/>
              </a:rPr>
              <a:t>۶۱</a:t>
            </a:r>
            <a:r>
              <a:rPr lang="ar-SA" sz="1600" dirty="0">
                <a:latin typeface="Vazir" panose="020B0603030804020204" pitchFamily="34" charset="-78"/>
                <a:cs typeface="Vazir" panose="020B0603030804020204" pitchFamily="34" charset="-78"/>
              </a:rPr>
              <a:t> هزار متر مربع است</a:t>
            </a:r>
            <a:r>
              <a:rPr lang="en-GB" sz="1600" dirty="0">
                <a:latin typeface="Vazir" panose="020B0603030804020204" pitchFamily="34" charset="-78"/>
                <a:cs typeface="Vazir" panose="020B0603030804020204" pitchFamily="34" charset="-78"/>
              </a:rPr>
              <a:t>.</a:t>
            </a:r>
          </a:p>
          <a:p>
            <a:pPr algn="just" rtl="1">
              <a:lnSpc>
                <a:spcPct val="400000"/>
              </a:lnSpc>
              <a:spcAft>
                <a:spcPts val="1125"/>
              </a:spcAft>
            </a:pPr>
            <a:r>
              <a:rPr lang="en-GB" sz="1800" dirty="0">
                <a:solidFill>
                  <a:srgbClr val="000000"/>
                </a:solidFill>
                <a:effectLst/>
                <a:latin typeface="IRANSans"/>
                <a:ea typeface="Times New Roman" panose="02020603050405020304" pitchFamily="18" charset="0"/>
                <a:cs typeface="B Nazanin" panose="00000400000000000000" pitchFamily="2" charset="-78"/>
              </a:rPr>
              <a:t> </a:t>
            </a:r>
            <a:endParaRPr lang="en-GB" sz="1600" dirty="0">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4D223DE9-41C6-3011-73E1-6E5D430D2484}"/>
              </a:ext>
            </a:extLst>
          </p:cNvPr>
          <p:cNvSpPr txBox="1"/>
          <p:nvPr/>
        </p:nvSpPr>
        <p:spPr>
          <a:xfrm>
            <a:off x="6281058" y="186670"/>
            <a:ext cx="4573360" cy="400110"/>
          </a:xfrm>
          <a:prstGeom prst="rect">
            <a:avLst/>
          </a:prstGeom>
          <a:noFill/>
        </p:spPr>
        <p:txBody>
          <a:bodyPr wrap="square">
            <a:spAutoFit/>
          </a:bodyPr>
          <a:lstStyle/>
          <a:p>
            <a:pPr algn="just" rtl="1">
              <a:lnSpc>
                <a:spcPts val="2325"/>
              </a:lnSpc>
              <a:spcBef>
                <a:spcPts val="3750"/>
              </a:spcBef>
              <a:spcAft>
                <a:spcPts val="750"/>
              </a:spcAft>
            </a:pPr>
            <a:r>
              <a:rPr lang="ar-SA" sz="2000" b="1" dirty="0">
                <a:solidFill>
                  <a:srgbClr val="FFC738"/>
                </a:solidFill>
                <a:latin typeface="Shabnam" panose="020B0603030804020204" pitchFamily="34" charset="-78"/>
                <a:cs typeface="Shabnam" panose="020B0603030804020204" pitchFamily="34" charset="-78"/>
              </a:rPr>
              <a:t>اماکن تجاری و غیر تجاری مهرآباد</a:t>
            </a:r>
            <a:endParaRPr lang="en-GB" sz="2000" b="1" dirty="0">
              <a:solidFill>
                <a:srgbClr val="FFC738"/>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F834D94F-C9A3-01CB-4062-FF5F7CA188B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0959139">
            <a:off x="7698533" y="1334278"/>
            <a:ext cx="4002831" cy="26685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FFDA2CDB-AE7C-BDED-6AF7-F26836500E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40608">
            <a:off x="7992372" y="3986297"/>
            <a:ext cx="3277660" cy="20470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659301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85DF1EF-F828-6762-0CD2-0B4047D5BFBD}"/>
              </a:ext>
            </a:extLst>
          </p:cNvPr>
          <p:cNvSpPr>
            <a:spLocks noGrp="1"/>
          </p:cNvSpPr>
          <p:nvPr>
            <p:ph type="sldNum" sz="quarter" idx="12"/>
          </p:nvPr>
        </p:nvSpPr>
        <p:spPr/>
        <p:txBody>
          <a:bodyPr/>
          <a:lstStyle/>
          <a:p>
            <a:fld id="{20D16539-49DF-49DE-8441-31DD20271F7A}" type="slidenum">
              <a:rPr lang="en-GB" smtClean="0"/>
              <a:pPr/>
              <a:t>33</a:t>
            </a:fld>
            <a:endParaRPr lang="en-GB" dirty="0"/>
          </a:p>
        </p:txBody>
      </p:sp>
      <p:sp>
        <p:nvSpPr>
          <p:cNvPr id="4" name="TextBox 3">
            <a:extLst>
              <a:ext uri="{FF2B5EF4-FFF2-40B4-BE49-F238E27FC236}">
                <a16:creationId xmlns:a16="http://schemas.microsoft.com/office/drawing/2014/main" id="{60733020-2542-2F83-D1F1-00B6081035A5}"/>
              </a:ext>
            </a:extLst>
          </p:cNvPr>
          <p:cNvSpPr txBox="1"/>
          <p:nvPr/>
        </p:nvSpPr>
        <p:spPr>
          <a:xfrm>
            <a:off x="642257" y="1033817"/>
            <a:ext cx="10932456" cy="3944670"/>
          </a:xfrm>
          <a:prstGeom prst="rect">
            <a:avLst/>
          </a:prstGeom>
          <a:noFill/>
        </p:spPr>
        <p:txBody>
          <a:bodyPr wrap="square">
            <a:spAutoFit/>
          </a:bodyPr>
          <a:lstStyle/>
          <a:p>
            <a:pPr algn="just" rtl="1">
              <a:lnSpc>
                <a:spcPct val="300000"/>
              </a:lnSpc>
              <a:spcAft>
                <a:spcPts val="1125"/>
              </a:spcAft>
            </a:pPr>
            <a:r>
              <a:rPr lang="ar-SA" sz="1600" dirty="0">
                <a:latin typeface="Vazir" panose="020B0603030804020204" pitchFamily="34" charset="-78"/>
                <a:cs typeface="Vazir" panose="020B0603030804020204" pitchFamily="34" charset="-78"/>
              </a:rPr>
              <a:t>آدرس فرودگاه مهرآباد به این شرح است: تهران، میدان آزادی، خیابان معراج، فرودگاه بین المللی مهراباد</a:t>
            </a:r>
            <a:r>
              <a:rPr lang="en-GB" sz="1600" dirty="0">
                <a:latin typeface="Vazir" panose="020B0603030804020204" pitchFamily="34" charset="-78"/>
                <a:cs typeface="Vazir" panose="020B0603030804020204" pitchFamily="34" charset="-78"/>
              </a:rPr>
              <a:t>.</a:t>
            </a:r>
          </a:p>
          <a:p>
            <a:pPr algn="just" rtl="1">
              <a:lnSpc>
                <a:spcPct val="300000"/>
              </a:lnSpc>
              <a:spcAft>
                <a:spcPts val="1125"/>
              </a:spcAft>
            </a:pPr>
            <a:r>
              <a:rPr lang="ar-SA" sz="1600" dirty="0">
                <a:latin typeface="Vazir" panose="020B0603030804020204" pitchFamily="34" charset="-78"/>
                <a:cs typeface="Vazir" panose="020B0603030804020204" pitchFamily="34" charset="-78"/>
              </a:rPr>
              <a:t>درحال حاضر متروی تهران در فرودگاه بین المللی مهرآباد نیز دارای دو ایستگاه است. یکی از ایستگاه های متروی فرودگاه مهرآباد در ترمینال های </a:t>
            </a:r>
            <a:r>
              <a:rPr lang="fa-IR" sz="1600" dirty="0">
                <a:latin typeface="Vazir" panose="020B0603030804020204" pitchFamily="34" charset="-78"/>
                <a:cs typeface="Vazir" panose="020B0603030804020204" pitchFamily="34" charset="-78"/>
              </a:rPr>
              <a:t>۱</a:t>
            </a:r>
            <a:r>
              <a:rPr lang="ar-SA" sz="1600" dirty="0">
                <a:latin typeface="Vazir" panose="020B0603030804020204" pitchFamily="34" charset="-78"/>
                <a:cs typeface="Vazir" panose="020B0603030804020204" pitchFamily="34" charset="-78"/>
              </a:rPr>
              <a:t> و </a:t>
            </a:r>
            <a:r>
              <a:rPr lang="fa-IR" sz="1600" dirty="0">
                <a:latin typeface="Vazir" panose="020B0603030804020204" pitchFamily="34" charset="-78"/>
                <a:cs typeface="Vazir" panose="020B0603030804020204" pitchFamily="34" charset="-78"/>
              </a:rPr>
              <a:t>۲</a:t>
            </a:r>
            <a:r>
              <a:rPr lang="ar-SA" sz="1600" dirty="0">
                <a:latin typeface="Vazir" panose="020B0603030804020204" pitchFamily="34" charset="-78"/>
                <a:cs typeface="Vazir" panose="020B0603030804020204" pitchFamily="34" charset="-78"/>
              </a:rPr>
              <a:t> است و ایستگاه دیگر آن در ترمینال های </a:t>
            </a:r>
            <a:r>
              <a:rPr lang="fa-IR" sz="1600" dirty="0">
                <a:latin typeface="Vazir" panose="020B0603030804020204" pitchFamily="34" charset="-78"/>
                <a:cs typeface="Vazir" panose="020B0603030804020204" pitchFamily="34" charset="-78"/>
              </a:rPr>
              <a:t>۴</a:t>
            </a:r>
            <a:r>
              <a:rPr lang="ar-SA" sz="1600" dirty="0">
                <a:latin typeface="Vazir" panose="020B0603030804020204" pitchFamily="34" charset="-78"/>
                <a:cs typeface="Vazir" panose="020B0603030804020204" pitchFamily="34" charset="-78"/>
              </a:rPr>
              <a:t> و </a:t>
            </a:r>
            <a:r>
              <a:rPr lang="fa-IR" sz="1600" dirty="0">
                <a:latin typeface="Vazir" panose="020B0603030804020204" pitchFamily="34" charset="-78"/>
                <a:cs typeface="Vazir" panose="020B0603030804020204" pitchFamily="34" charset="-78"/>
              </a:rPr>
              <a:t>۶</a:t>
            </a:r>
            <a:r>
              <a:rPr lang="ar-SA" sz="1600" dirty="0">
                <a:latin typeface="Vazir" panose="020B0603030804020204" pitchFamily="34" charset="-78"/>
                <a:cs typeface="Vazir" panose="020B0603030804020204" pitchFamily="34" charset="-78"/>
              </a:rPr>
              <a:t> قرار دارد</a:t>
            </a:r>
            <a:r>
              <a:rPr lang="en-GB" sz="1600" dirty="0">
                <a:latin typeface="Vazir" panose="020B0603030804020204" pitchFamily="34" charset="-78"/>
                <a:cs typeface="Vazir" panose="020B0603030804020204" pitchFamily="34" charset="-78"/>
              </a:rPr>
              <a:t>.</a:t>
            </a:r>
          </a:p>
          <a:p>
            <a:pPr algn="just" rtl="1">
              <a:lnSpc>
                <a:spcPct val="300000"/>
              </a:lnSpc>
              <a:spcAft>
                <a:spcPts val="1125"/>
              </a:spcAft>
            </a:pPr>
            <a:r>
              <a:rPr lang="ar-SA" sz="1600" dirty="0">
                <a:latin typeface="Vazir" panose="020B0603030804020204" pitchFamily="34" charset="-78"/>
                <a:cs typeface="Vazir" panose="020B0603030804020204" pitchFamily="34" charset="-78"/>
              </a:rPr>
              <a:t>همچنین می توانید از طریق تاکسی و سواری به این فرودگاه برسید. دسترسی به فرودگاه مهرآباد از طریق خطوط اتوبوسرانی نیز امکان پذیر است</a:t>
            </a:r>
            <a:r>
              <a:rPr lang="en-GB" sz="1600" dirty="0">
                <a:latin typeface="Vazir" panose="020B0603030804020204" pitchFamily="34" charset="-78"/>
                <a:cs typeface="Vazir" panose="020B0603030804020204" pitchFamily="34" charset="-78"/>
              </a:rPr>
              <a:t>.</a:t>
            </a:r>
          </a:p>
        </p:txBody>
      </p:sp>
      <p:sp>
        <p:nvSpPr>
          <p:cNvPr id="7" name="TextBox 6">
            <a:extLst>
              <a:ext uri="{FF2B5EF4-FFF2-40B4-BE49-F238E27FC236}">
                <a16:creationId xmlns:a16="http://schemas.microsoft.com/office/drawing/2014/main" id="{4981992B-621C-0C22-B100-205B6E0DD759}"/>
              </a:ext>
            </a:extLst>
          </p:cNvPr>
          <p:cNvSpPr txBox="1"/>
          <p:nvPr/>
        </p:nvSpPr>
        <p:spPr>
          <a:xfrm>
            <a:off x="6281058" y="186670"/>
            <a:ext cx="4573360" cy="400110"/>
          </a:xfrm>
          <a:prstGeom prst="rect">
            <a:avLst/>
          </a:prstGeom>
          <a:noFill/>
        </p:spPr>
        <p:txBody>
          <a:bodyPr wrap="square">
            <a:spAutoFit/>
          </a:bodyPr>
          <a:lstStyle/>
          <a:p>
            <a:pPr algn="just" rtl="1">
              <a:lnSpc>
                <a:spcPts val="2325"/>
              </a:lnSpc>
              <a:spcBef>
                <a:spcPts val="3750"/>
              </a:spcBef>
              <a:spcAft>
                <a:spcPts val="750"/>
              </a:spcAft>
            </a:pPr>
            <a:r>
              <a:rPr lang="ar-SA" sz="2000" b="1" dirty="0">
                <a:solidFill>
                  <a:srgbClr val="FFC738"/>
                </a:solidFill>
                <a:latin typeface="Shabnam" panose="020B0603030804020204" pitchFamily="34" charset="-78"/>
                <a:cs typeface="Shabnam" panose="020B0603030804020204" pitchFamily="34" charset="-78"/>
              </a:rPr>
              <a:t>آدرس فرودگاه مهرآباد</a:t>
            </a:r>
            <a:endParaRPr lang="en-GB" sz="2000" b="1" dirty="0">
              <a:solidFill>
                <a:srgbClr val="FFC738"/>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7468407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835730-3263-FFA4-E1D9-62D795692F90}"/>
              </a:ext>
            </a:extLst>
          </p:cNvPr>
          <p:cNvSpPr>
            <a:spLocks noGrp="1"/>
          </p:cNvSpPr>
          <p:nvPr>
            <p:ph type="sldNum" sz="quarter" idx="12"/>
          </p:nvPr>
        </p:nvSpPr>
        <p:spPr/>
        <p:txBody>
          <a:bodyPr/>
          <a:lstStyle/>
          <a:p>
            <a:fld id="{20D16539-49DF-49DE-8441-31DD20271F7A}" type="slidenum">
              <a:rPr lang="en-GB" smtClean="0"/>
              <a:pPr/>
              <a:t>34</a:t>
            </a:fld>
            <a:endParaRPr lang="en-GB" dirty="0"/>
          </a:p>
        </p:txBody>
      </p:sp>
      <p:sp>
        <p:nvSpPr>
          <p:cNvPr id="3" name="TextBox 2">
            <a:extLst>
              <a:ext uri="{FF2B5EF4-FFF2-40B4-BE49-F238E27FC236}">
                <a16:creationId xmlns:a16="http://schemas.microsoft.com/office/drawing/2014/main" id="{50D67834-0C83-57FF-063D-43ECBFCC271C}"/>
              </a:ext>
            </a:extLst>
          </p:cNvPr>
          <p:cNvSpPr txBox="1"/>
          <p:nvPr/>
        </p:nvSpPr>
        <p:spPr>
          <a:xfrm>
            <a:off x="536808" y="1139309"/>
            <a:ext cx="6096000" cy="3211457"/>
          </a:xfrm>
          <a:prstGeom prst="rect">
            <a:avLst/>
          </a:prstGeom>
          <a:noFill/>
        </p:spPr>
        <p:txBody>
          <a:bodyPr wrap="square">
            <a:spAutoFit/>
          </a:bodyPr>
          <a:lstStyle/>
          <a:p>
            <a:pPr marL="342900" indent="-342900">
              <a:lnSpc>
                <a:spcPct val="300000"/>
              </a:lnSpc>
              <a:buFont typeface="+mj-lt"/>
              <a:buAutoNum type="arabicPeriod"/>
            </a:pPr>
            <a:r>
              <a:rPr lang="en-GB" sz="2400" dirty="0">
                <a:latin typeface="Times New Roman" panose="02020603050405020304" pitchFamily="18" charset="0"/>
                <a:cs typeface="Times New Roman" panose="02020603050405020304" pitchFamily="18" charset="0"/>
              </a:rPr>
              <a:t>mehrabad.airport.ir</a:t>
            </a:r>
            <a:endParaRPr lang="fa-IR" sz="2400" dirty="0">
              <a:latin typeface="Times New Roman" panose="02020603050405020304" pitchFamily="18" charset="0"/>
              <a:cs typeface="Times New Roman" panose="02020603050405020304" pitchFamily="18" charset="0"/>
            </a:endParaRPr>
          </a:p>
          <a:p>
            <a:pPr marL="342900" indent="-342900">
              <a:lnSpc>
                <a:spcPct val="300000"/>
              </a:lnSpc>
              <a:buFont typeface="+mj-lt"/>
              <a:buAutoNum type="arabicPeriod"/>
            </a:pPr>
            <a:r>
              <a:rPr lang="en-GB" sz="2400" dirty="0">
                <a:latin typeface="Times New Roman" panose="02020603050405020304" pitchFamily="18" charset="0"/>
                <a:cs typeface="Times New Roman" panose="02020603050405020304" pitchFamily="18" charset="0"/>
              </a:rPr>
              <a:t>fa.wikipedia.org</a:t>
            </a:r>
            <a:endParaRPr lang="fa-IR" sz="2400" dirty="0">
              <a:latin typeface="Times New Roman" panose="02020603050405020304" pitchFamily="18" charset="0"/>
              <a:cs typeface="Times New Roman" panose="02020603050405020304" pitchFamily="18" charset="0"/>
            </a:endParaRPr>
          </a:p>
          <a:p>
            <a:pPr marL="342900" indent="-342900">
              <a:lnSpc>
                <a:spcPct val="300000"/>
              </a:lnSpc>
              <a:buFont typeface="+mj-lt"/>
              <a:buAutoNum type="arabicPeriod"/>
            </a:pPr>
            <a:r>
              <a:rPr lang="en-GB" sz="2400" dirty="0">
                <a:latin typeface="Times New Roman" panose="02020603050405020304" pitchFamily="18" charset="0"/>
                <a:cs typeface="Times New Roman" panose="02020603050405020304" pitchFamily="18" charset="0"/>
              </a:rPr>
              <a:t>samtik.com</a:t>
            </a:r>
          </a:p>
        </p:txBody>
      </p:sp>
      <p:sp>
        <p:nvSpPr>
          <p:cNvPr id="6" name="TextBox 5">
            <a:extLst>
              <a:ext uri="{FF2B5EF4-FFF2-40B4-BE49-F238E27FC236}">
                <a16:creationId xmlns:a16="http://schemas.microsoft.com/office/drawing/2014/main" id="{B2B9454E-7FB8-9A2B-0CD2-8A48260D1DC1}"/>
              </a:ext>
            </a:extLst>
          </p:cNvPr>
          <p:cNvSpPr txBox="1"/>
          <p:nvPr/>
        </p:nvSpPr>
        <p:spPr>
          <a:xfrm>
            <a:off x="6281058" y="186670"/>
            <a:ext cx="4573360" cy="400110"/>
          </a:xfrm>
          <a:prstGeom prst="rect">
            <a:avLst/>
          </a:prstGeom>
          <a:noFill/>
        </p:spPr>
        <p:txBody>
          <a:bodyPr wrap="square">
            <a:spAutoFit/>
          </a:bodyPr>
          <a:lstStyle/>
          <a:p>
            <a:pPr algn="just" rtl="1">
              <a:lnSpc>
                <a:spcPts val="2325"/>
              </a:lnSpc>
              <a:spcBef>
                <a:spcPts val="3750"/>
              </a:spcBef>
              <a:spcAft>
                <a:spcPts val="750"/>
              </a:spcAft>
            </a:pPr>
            <a:r>
              <a:rPr lang="fa-IR" sz="2000" b="1" dirty="0">
                <a:solidFill>
                  <a:srgbClr val="FFC738"/>
                </a:solidFill>
                <a:latin typeface="Shabnam" panose="020B0603030804020204" pitchFamily="34" charset="-78"/>
                <a:cs typeface="Shabnam" panose="020B0603030804020204" pitchFamily="34" charset="-78"/>
              </a:rPr>
              <a:t>منـــــــــــــــابع</a:t>
            </a:r>
            <a:endParaRPr lang="en-GB" sz="2000" b="1" dirty="0">
              <a:solidFill>
                <a:srgbClr val="FFC738"/>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544547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B04B3D4-68BB-4BC8-2DCA-A9BF2F5320FE}"/>
              </a:ext>
            </a:extLst>
          </p:cNvPr>
          <p:cNvSpPr txBox="1"/>
          <p:nvPr/>
        </p:nvSpPr>
        <p:spPr>
          <a:xfrm>
            <a:off x="1320800" y="2828835"/>
            <a:ext cx="9564914" cy="1200329"/>
          </a:xfrm>
          <a:prstGeom prst="rect">
            <a:avLst/>
          </a:prstGeom>
          <a:noFill/>
        </p:spPr>
        <p:txBody>
          <a:bodyPr wrap="square">
            <a:spAutoFit/>
          </a:bodyPr>
          <a:lstStyle/>
          <a:p>
            <a:pPr algn="ctr" rtl="1">
              <a:spcBef>
                <a:spcPts val="3750"/>
              </a:spcBef>
              <a:spcAft>
                <a:spcPts val="750"/>
              </a:spcAft>
            </a:pPr>
            <a:r>
              <a:rPr lang="fa-IR" sz="7200" b="1" dirty="0">
                <a:solidFill>
                  <a:srgbClr val="FFC738"/>
                </a:solidFill>
                <a:latin typeface="Shabnam" panose="020B0603030804020204" pitchFamily="34" charset="-78"/>
                <a:cs typeface="Shabnam" panose="020B0603030804020204" pitchFamily="34" charset="-78"/>
              </a:rPr>
              <a:t>با تشکر از شما</a:t>
            </a:r>
            <a:endParaRPr lang="en-GB" sz="7200" b="1" dirty="0">
              <a:solidFill>
                <a:srgbClr val="FFC738"/>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570888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D8C804-9D7F-3947-9277-93CD6D362BF2}"/>
              </a:ext>
            </a:extLst>
          </p:cNvPr>
          <p:cNvSpPr>
            <a:spLocks noGrp="1"/>
          </p:cNvSpPr>
          <p:nvPr>
            <p:ph type="sldNum" sz="quarter" idx="12"/>
          </p:nvPr>
        </p:nvSpPr>
        <p:spPr/>
        <p:txBody>
          <a:bodyPr/>
          <a:lstStyle/>
          <a:p>
            <a:fld id="{20D16539-49DF-49DE-8441-31DD20271F7A}" type="slidenum">
              <a:rPr lang="en-GB" smtClean="0"/>
              <a:pPr/>
              <a:t>4</a:t>
            </a:fld>
            <a:endParaRPr lang="en-GB" dirty="0"/>
          </a:p>
        </p:txBody>
      </p:sp>
      <p:sp>
        <p:nvSpPr>
          <p:cNvPr id="4" name="TextBox 3">
            <a:extLst>
              <a:ext uri="{FF2B5EF4-FFF2-40B4-BE49-F238E27FC236}">
                <a16:creationId xmlns:a16="http://schemas.microsoft.com/office/drawing/2014/main" id="{5E3E588A-F64A-032C-FF0F-1280699C3067}"/>
              </a:ext>
            </a:extLst>
          </p:cNvPr>
          <p:cNvSpPr txBox="1"/>
          <p:nvPr/>
        </p:nvSpPr>
        <p:spPr>
          <a:xfrm>
            <a:off x="742950" y="850174"/>
            <a:ext cx="10839450" cy="2462213"/>
          </a:xfrm>
          <a:prstGeom prst="rect">
            <a:avLst/>
          </a:prstGeom>
          <a:noFill/>
        </p:spPr>
        <p:txBody>
          <a:bodyPr wrap="square">
            <a:spAutoFit/>
          </a:bodyPr>
          <a:lstStyle/>
          <a:p>
            <a:pPr algn="just" rtl="1">
              <a:lnSpc>
                <a:spcPct val="250000"/>
              </a:lnSpc>
            </a:pPr>
            <a:r>
              <a:rPr lang="ar-SA" sz="1600" dirty="0">
                <a:latin typeface="Vazir" panose="020B0603030804020204" pitchFamily="34" charset="-78"/>
                <a:cs typeface="Vazir" panose="020B0603030804020204" pitchFamily="34" charset="-78"/>
              </a:rPr>
              <a:t>بدیهی است که شرایط ویژه تهران تأثیر مستقیم بر عملکرد و ترافیک هوایی فرودگاه داشته و خواهد داشت . فرودگاه مهرآباد در حال حاضر با پذیرش قریب به دوازده میلیون مسافر اولین فرودگاه کشور است .همچنین این فرودگاه به لحاظ تعداد پروازهای داخلی ( تا قبل از انتقال پروازهای خارجی به فرودگاه امام خمینی (ره)) در جایگاه اول کشور قرار گرفته است و بررسی ها نشان دهندۀ روند فزاینده ترافیک هوایی در فرودگاه مهرآباد می باشد .</a:t>
            </a:r>
            <a:endParaRPr lang="en-GB"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06C2E1C6-C551-3731-08DE-38ACCFEE7DE6}"/>
              </a:ext>
            </a:extLst>
          </p:cNvPr>
          <p:cNvPicPr>
            <a:picLocks noChangeAspect="1"/>
          </p:cNvPicPr>
          <p:nvPr/>
        </p:nvPicPr>
        <p:blipFill>
          <a:blip r:embed="rId2"/>
          <a:stretch>
            <a:fillRect/>
          </a:stretch>
        </p:blipFill>
        <p:spPr>
          <a:xfrm>
            <a:off x="1395412" y="3610766"/>
            <a:ext cx="9401175" cy="26114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a:extLst>
              <a:ext uri="{FF2B5EF4-FFF2-40B4-BE49-F238E27FC236}">
                <a16:creationId xmlns:a16="http://schemas.microsoft.com/office/drawing/2014/main" id="{C3089178-C972-B279-367A-AE195D22AA33}"/>
              </a:ext>
            </a:extLst>
          </p:cNvPr>
          <p:cNvSpPr txBox="1"/>
          <p:nvPr/>
        </p:nvSpPr>
        <p:spPr>
          <a:xfrm>
            <a:off x="9503228" y="154013"/>
            <a:ext cx="1121227" cy="461665"/>
          </a:xfrm>
          <a:prstGeom prst="rect">
            <a:avLst/>
          </a:prstGeom>
          <a:noFill/>
        </p:spPr>
        <p:txBody>
          <a:bodyPr wrap="square">
            <a:spAutoFit/>
          </a:bodyPr>
          <a:lstStyle/>
          <a:p>
            <a:pPr algn="just" rtl="1">
              <a:spcAft>
                <a:spcPts val="750"/>
              </a:spcAft>
            </a:pPr>
            <a:r>
              <a:rPr lang="ar-SA" sz="2400" b="1" dirty="0">
                <a:solidFill>
                  <a:srgbClr val="FFC738"/>
                </a:solidFill>
                <a:effectLst/>
                <a:latin typeface="Shabnam" panose="020B0603030804020204" pitchFamily="34" charset="-78"/>
                <a:ea typeface="Times New Roman" panose="02020603050405020304" pitchFamily="18" charset="0"/>
                <a:cs typeface="Shabnam" panose="020B0603030804020204" pitchFamily="34" charset="-78"/>
              </a:rPr>
              <a:t>مقدمه</a:t>
            </a:r>
            <a:endParaRPr lang="en-GB" sz="2000" dirty="0">
              <a:solidFill>
                <a:srgbClr val="FFC738"/>
              </a:solidFill>
              <a:effectLst/>
              <a:latin typeface="Shabnam" panose="020B0603030804020204" pitchFamily="34" charset="-78"/>
              <a:ea typeface="Times New Roman" panose="02020603050405020304" pitchFamily="18" charset="0"/>
              <a:cs typeface="Shabnam" panose="020B0603030804020204" pitchFamily="34" charset="-78"/>
            </a:endParaRPr>
          </a:p>
        </p:txBody>
      </p:sp>
    </p:spTree>
    <p:extLst>
      <p:ext uri="{BB962C8B-B14F-4D97-AF65-F5344CB8AC3E}">
        <p14:creationId xmlns:p14="http://schemas.microsoft.com/office/powerpoint/2010/main" val="2385793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D8C804-9D7F-3947-9277-93CD6D362BF2}"/>
              </a:ext>
            </a:extLst>
          </p:cNvPr>
          <p:cNvSpPr>
            <a:spLocks noGrp="1"/>
          </p:cNvSpPr>
          <p:nvPr>
            <p:ph type="sldNum" sz="quarter" idx="12"/>
          </p:nvPr>
        </p:nvSpPr>
        <p:spPr/>
        <p:txBody>
          <a:bodyPr/>
          <a:lstStyle/>
          <a:p>
            <a:fld id="{20D16539-49DF-49DE-8441-31DD20271F7A}" type="slidenum">
              <a:rPr lang="en-GB" smtClean="0"/>
              <a:pPr/>
              <a:t>5</a:t>
            </a:fld>
            <a:endParaRPr lang="en-GB" dirty="0"/>
          </a:p>
        </p:txBody>
      </p:sp>
      <p:sp>
        <p:nvSpPr>
          <p:cNvPr id="4" name="TextBox 3">
            <a:extLst>
              <a:ext uri="{FF2B5EF4-FFF2-40B4-BE49-F238E27FC236}">
                <a16:creationId xmlns:a16="http://schemas.microsoft.com/office/drawing/2014/main" id="{B19B33B1-9805-1D23-B795-A7DC605EF2B1}"/>
              </a:ext>
            </a:extLst>
          </p:cNvPr>
          <p:cNvSpPr txBox="1"/>
          <p:nvPr/>
        </p:nvSpPr>
        <p:spPr>
          <a:xfrm>
            <a:off x="752475" y="850174"/>
            <a:ext cx="10829925" cy="2462213"/>
          </a:xfrm>
          <a:prstGeom prst="rect">
            <a:avLst/>
          </a:prstGeom>
          <a:noFill/>
        </p:spPr>
        <p:txBody>
          <a:bodyPr wrap="square">
            <a:spAutoFit/>
          </a:bodyPr>
          <a:lstStyle/>
          <a:p>
            <a:pPr algn="just" rtl="1">
              <a:lnSpc>
                <a:spcPct val="250000"/>
              </a:lnSpc>
              <a:spcAft>
                <a:spcPts val="750"/>
              </a:spcAft>
            </a:pPr>
            <a:r>
              <a:rPr lang="ar-SA" sz="1600" dirty="0">
                <a:latin typeface="Vazir" panose="020B0603030804020204" pitchFamily="34" charset="-78"/>
                <a:cs typeface="Vazir" panose="020B0603030804020204" pitchFamily="34" charset="-78"/>
              </a:rPr>
              <a:t>پس از مباحثات در مورد اهداف و احتیاجات شرکت فرودگاههای کشور از یک سو و محدودیت های موجود از قبیل عدم وجود طرح جامع جدید و به هنگام و کاربردی برای فرودگاه و محدودیت های بودجه ای و زمانی از سوی دیگر و انتقال پروازهای خارجی مقرر شد که طرح تجاری برای فرودگاه مهرآباد در دست تهیه و تدوین قرار گیرد. بنابراین با عنایت به تمامی موارد مشروحه اقدامات لازم برای انجام مطالعات تدوین طرح تجاری فرودگاه مهرآباد باید آغاز شود.</a:t>
            </a:r>
            <a:endParaRPr lang="en-GB"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630A3402-B02E-D9E0-78AE-9C14980086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30512" y="3703424"/>
            <a:ext cx="5457825" cy="24257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F0BF4476-18AB-6FB0-F984-4CA832567B52}"/>
              </a:ext>
            </a:extLst>
          </p:cNvPr>
          <p:cNvSpPr txBox="1"/>
          <p:nvPr/>
        </p:nvSpPr>
        <p:spPr>
          <a:xfrm>
            <a:off x="9503228" y="154013"/>
            <a:ext cx="1121227" cy="461665"/>
          </a:xfrm>
          <a:prstGeom prst="rect">
            <a:avLst/>
          </a:prstGeom>
          <a:noFill/>
        </p:spPr>
        <p:txBody>
          <a:bodyPr wrap="square">
            <a:spAutoFit/>
          </a:bodyPr>
          <a:lstStyle/>
          <a:p>
            <a:pPr algn="just" rtl="1">
              <a:spcAft>
                <a:spcPts val="750"/>
              </a:spcAft>
            </a:pPr>
            <a:r>
              <a:rPr lang="ar-SA" sz="2400" b="1" dirty="0">
                <a:solidFill>
                  <a:srgbClr val="FFC738"/>
                </a:solidFill>
                <a:effectLst/>
                <a:latin typeface="Shabnam" panose="020B0603030804020204" pitchFamily="34" charset="-78"/>
                <a:ea typeface="Times New Roman" panose="02020603050405020304" pitchFamily="18" charset="0"/>
                <a:cs typeface="Shabnam" panose="020B0603030804020204" pitchFamily="34" charset="-78"/>
              </a:rPr>
              <a:t>مقدمه</a:t>
            </a:r>
            <a:endParaRPr lang="en-GB" sz="2000" dirty="0">
              <a:solidFill>
                <a:srgbClr val="FFC738"/>
              </a:solidFill>
              <a:effectLst/>
              <a:latin typeface="Shabnam" panose="020B0603030804020204" pitchFamily="34" charset="-78"/>
              <a:ea typeface="Times New Roman" panose="02020603050405020304" pitchFamily="18" charset="0"/>
              <a:cs typeface="Shabnam" panose="020B0603030804020204" pitchFamily="34" charset="-78"/>
            </a:endParaRPr>
          </a:p>
        </p:txBody>
      </p:sp>
      <p:pic>
        <p:nvPicPr>
          <p:cNvPr id="3" name="Picture 2">
            <a:extLst>
              <a:ext uri="{FF2B5EF4-FFF2-40B4-BE49-F238E27FC236}">
                <a16:creationId xmlns:a16="http://schemas.microsoft.com/office/drawing/2014/main" id="{DFD8177B-82FD-3B3A-6223-D2D4EEC31F6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48465" y="3741151"/>
            <a:ext cx="2570583" cy="235024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143631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D8C804-9D7F-3947-9277-93CD6D362BF2}"/>
              </a:ext>
            </a:extLst>
          </p:cNvPr>
          <p:cNvSpPr>
            <a:spLocks noGrp="1"/>
          </p:cNvSpPr>
          <p:nvPr>
            <p:ph type="sldNum" sz="quarter" idx="12"/>
          </p:nvPr>
        </p:nvSpPr>
        <p:spPr/>
        <p:txBody>
          <a:bodyPr/>
          <a:lstStyle/>
          <a:p>
            <a:fld id="{20D16539-49DF-49DE-8441-31DD20271F7A}" type="slidenum">
              <a:rPr lang="en-GB" smtClean="0"/>
              <a:pPr/>
              <a:t>6</a:t>
            </a:fld>
            <a:endParaRPr lang="en-GB" dirty="0"/>
          </a:p>
        </p:txBody>
      </p:sp>
      <p:sp>
        <p:nvSpPr>
          <p:cNvPr id="3" name="TextBox 2">
            <a:extLst>
              <a:ext uri="{FF2B5EF4-FFF2-40B4-BE49-F238E27FC236}">
                <a16:creationId xmlns:a16="http://schemas.microsoft.com/office/drawing/2014/main" id="{5C894DD7-A7B2-D475-358B-6ADF8B54D572}"/>
              </a:ext>
            </a:extLst>
          </p:cNvPr>
          <p:cNvSpPr txBox="1"/>
          <p:nvPr/>
        </p:nvSpPr>
        <p:spPr>
          <a:xfrm>
            <a:off x="6215743" y="140181"/>
            <a:ext cx="4573360" cy="461665"/>
          </a:xfrm>
          <a:prstGeom prst="rect">
            <a:avLst/>
          </a:prstGeom>
          <a:noFill/>
        </p:spPr>
        <p:txBody>
          <a:bodyPr wrap="square">
            <a:spAutoFit/>
          </a:bodyPr>
          <a:lstStyle/>
          <a:p>
            <a:pPr algn="just" rtl="1">
              <a:spcAft>
                <a:spcPts val="750"/>
              </a:spcAft>
            </a:pPr>
            <a:r>
              <a:rPr lang="ar-SA" sz="2400" b="1" dirty="0">
                <a:solidFill>
                  <a:srgbClr val="FFC738"/>
                </a:solidFill>
                <a:latin typeface="Shabnam" panose="020B0603030804020204" pitchFamily="34" charset="-78"/>
                <a:cs typeface="Shabnam" panose="020B0603030804020204" pitchFamily="34" charset="-78"/>
              </a:rPr>
              <a:t>تاریخچه فرودگاه بین المللی مهرآباد</a:t>
            </a:r>
            <a:endParaRPr lang="en-GB" sz="2400" b="1" dirty="0">
              <a:solidFill>
                <a:srgbClr val="FFC738"/>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E8939775-EEA8-3B09-C5DF-2478579B7FDB}"/>
              </a:ext>
            </a:extLst>
          </p:cNvPr>
          <p:cNvSpPr txBox="1"/>
          <p:nvPr/>
        </p:nvSpPr>
        <p:spPr>
          <a:xfrm>
            <a:off x="742950" y="1113562"/>
            <a:ext cx="10934700" cy="2462213"/>
          </a:xfrm>
          <a:prstGeom prst="rect">
            <a:avLst/>
          </a:prstGeom>
          <a:noFill/>
        </p:spPr>
        <p:txBody>
          <a:bodyPr wrap="square">
            <a:spAutoFit/>
          </a:bodyPr>
          <a:lstStyle/>
          <a:p>
            <a:pPr algn="just" rtl="1">
              <a:lnSpc>
                <a:spcPct val="250000"/>
              </a:lnSpc>
            </a:pPr>
            <a:r>
              <a:rPr lang="ar-SA" sz="1600" dirty="0">
                <a:latin typeface="Vazir" panose="020B0603030804020204" pitchFamily="34" charset="-78"/>
                <a:cs typeface="Vazir" panose="020B0603030804020204" pitchFamily="34" charset="-78"/>
              </a:rPr>
              <a:t> نام اصلی این منطقه یا نام اصلی روستای مهرآباد "حسین آباد"بود. تا اینکه جزو مهریه عصمت الدوله درآمد و نام مهرآباد را بر آن گذاشتند . اما بعدها به مناسبت خرج های بی رویه مهرآباد به گرو رفت و از تملک خانواده او خارج شد و دادخواهی او نزد رضاخان هم بی فایده بود و به خاطر بی مهری خویشاوندان ، چنان آزرده شد که دست از مهرآباد کشید. چندی بعد، دریکی از روزهای سال 1296 شمسی و در اواخر جنگ جهانی اول ، مردم تهران برای اولین بار شاهد پرواز هواپیما در فراز آسمان بودند . </a:t>
            </a:r>
            <a:endParaRPr lang="en-GB"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78B6015F-6A63-174E-1584-681920CD4ED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71651" y="3892015"/>
            <a:ext cx="5457825" cy="24257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6">
            <a:extLst>
              <a:ext uri="{FF2B5EF4-FFF2-40B4-BE49-F238E27FC236}">
                <a16:creationId xmlns:a16="http://schemas.microsoft.com/office/drawing/2014/main" id="{98F6213E-6F26-E268-607A-D99A0DA0C2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93451" y="3892015"/>
            <a:ext cx="3638549" cy="24257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895333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D8C804-9D7F-3947-9277-93CD6D362BF2}"/>
              </a:ext>
            </a:extLst>
          </p:cNvPr>
          <p:cNvSpPr>
            <a:spLocks noGrp="1"/>
          </p:cNvSpPr>
          <p:nvPr>
            <p:ph type="sldNum" sz="quarter" idx="12"/>
          </p:nvPr>
        </p:nvSpPr>
        <p:spPr/>
        <p:txBody>
          <a:bodyPr/>
          <a:lstStyle/>
          <a:p>
            <a:fld id="{20D16539-49DF-49DE-8441-31DD20271F7A}" type="slidenum">
              <a:rPr lang="en-GB" smtClean="0"/>
              <a:pPr/>
              <a:t>7</a:t>
            </a:fld>
            <a:endParaRPr lang="en-GB" dirty="0"/>
          </a:p>
        </p:txBody>
      </p:sp>
      <p:sp>
        <p:nvSpPr>
          <p:cNvPr id="4" name="TextBox 3">
            <a:extLst>
              <a:ext uri="{FF2B5EF4-FFF2-40B4-BE49-F238E27FC236}">
                <a16:creationId xmlns:a16="http://schemas.microsoft.com/office/drawing/2014/main" id="{A503C60F-09AC-6612-1017-A64974C3DBA3}"/>
              </a:ext>
            </a:extLst>
          </p:cNvPr>
          <p:cNvSpPr txBox="1"/>
          <p:nvPr/>
        </p:nvSpPr>
        <p:spPr>
          <a:xfrm>
            <a:off x="638175" y="1106795"/>
            <a:ext cx="10934700" cy="1846659"/>
          </a:xfrm>
          <a:prstGeom prst="rect">
            <a:avLst/>
          </a:prstGeom>
          <a:noFill/>
        </p:spPr>
        <p:txBody>
          <a:bodyPr wrap="square">
            <a:spAutoFit/>
          </a:bodyPr>
          <a:lstStyle/>
          <a:p>
            <a:pPr algn="just" rtl="1">
              <a:lnSpc>
                <a:spcPct val="250000"/>
              </a:lnSpc>
              <a:spcAft>
                <a:spcPts val="750"/>
              </a:spcAft>
            </a:pPr>
            <a:r>
              <a:rPr lang="ar-SA" sz="1600" dirty="0">
                <a:latin typeface="Vazir" panose="020B0603030804020204" pitchFamily="34" charset="-78"/>
                <a:cs typeface="Vazir" panose="020B0603030804020204" pitchFamily="34" charset="-78"/>
              </a:rPr>
              <a:t>این هواپیما به صورت قطعات مجزا ، از روسیه و از طریق بندر انزلی به وسیله اتومبیل به تهران حمل شد و پس از سوار کردن قطعات ، توسط خلبان روسی بر فراز تهران بی برج و باروی آن ایام و در ارتفاع پائین پرواز کرد و چون در آن زمان محلی به عنوان فرودگاه در تهران وجود نداشت ، خلبان در محل امور خارجه تهران ( میدان مشق ) به زمین نشست .</a:t>
            </a:r>
            <a:endParaRPr lang="en-GB"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A292D318-31D7-924C-2B02-F5CE42DB8F8C}"/>
              </a:ext>
            </a:extLst>
          </p:cNvPr>
          <p:cNvPicPr>
            <a:picLocks noChangeAspect="1"/>
          </p:cNvPicPr>
          <p:nvPr/>
        </p:nvPicPr>
        <p:blipFill>
          <a:blip r:embed="rId2"/>
          <a:stretch>
            <a:fillRect/>
          </a:stretch>
        </p:blipFill>
        <p:spPr>
          <a:xfrm rot="21209665">
            <a:off x="1098099" y="3402608"/>
            <a:ext cx="4968667" cy="291214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64BBC798-8D42-0AA9-800D-6D0122770CF6}"/>
              </a:ext>
            </a:extLst>
          </p:cNvPr>
          <p:cNvSpPr txBox="1"/>
          <p:nvPr/>
        </p:nvSpPr>
        <p:spPr>
          <a:xfrm>
            <a:off x="6215743" y="140181"/>
            <a:ext cx="4573360" cy="461665"/>
          </a:xfrm>
          <a:prstGeom prst="rect">
            <a:avLst/>
          </a:prstGeom>
          <a:noFill/>
        </p:spPr>
        <p:txBody>
          <a:bodyPr wrap="square">
            <a:spAutoFit/>
          </a:bodyPr>
          <a:lstStyle/>
          <a:p>
            <a:pPr algn="just" rtl="1">
              <a:spcAft>
                <a:spcPts val="750"/>
              </a:spcAft>
            </a:pPr>
            <a:r>
              <a:rPr lang="ar-SA" sz="2400" b="1" dirty="0">
                <a:solidFill>
                  <a:srgbClr val="FFC738"/>
                </a:solidFill>
                <a:latin typeface="Shabnam" panose="020B0603030804020204" pitchFamily="34" charset="-78"/>
                <a:cs typeface="Shabnam" panose="020B0603030804020204" pitchFamily="34" charset="-78"/>
              </a:rPr>
              <a:t>تاریخچه فرودگاه بین المللی مهرآباد</a:t>
            </a:r>
            <a:endParaRPr lang="en-GB" sz="2400" b="1" dirty="0">
              <a:solidFill>
                <a:srgbClr val="FFC738"/>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4880CCB5-73DA-7C43-9E54-E12BC9B5A22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960844">
            <a:off x="5976819" y="3881181"/>
            <a:ext cx="2123680" cy="195973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6">
            <a:extLst>
              <a:ext uri="{FF2B5EF4-FFF2-40B4-BE49-F238E27FC236}">
                <a16:creationId xmlns:a16="http://schemas.microsoft.com/office/drawing/2014/main" id="{94C48FAB-7FD1-DDAF-4FFA-E07AB9810D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953715">
            <a:off x="8174075" y="4355445"/>
            <a:ext cx="2945855" cy="130926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7697145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D8C804-9D7F-3947-9277-93CD6D362BF2}"/>
              </a:ext>
            </a:extLst>
          </p:cNvPr>
          <p:cNvSpPr>
            <a:spLocks noGrp="1"/>
          </p:cNvSpPr>
          <p:nvPr>
            <p:ph type="sldNum" sz="quarter" idx="12"/>
          </p:nvPr>
        </p:nvSpPr>
        <p:spPr/>
        <p:txBody>
          <a:bodyPr/>
          <a:lstStyle/>
          <a:p>
            <a:fld id="{20D16539-49DF-49DE-8441-31DD20271F7A}" type="slidenum">
              <a:rPr lang="en-GB" smtClean="0"/>
              <a:pPr/>
              <a:t>8</a:t>
            </a:fld>
            <a:endParaRPr lang="en-GB" dirty="0"/>
          </a:p>
        </p:txBody>
      </p:sp>
      <p:sp>
        <p:nvSpPr>
          <p:cNvPr id="4" name="TextBox 3">
            <a:extLst>
              <a:ext uri="{FF2B5EF4-FFF2-40B4-BE49-F238E27FC236}">
                <a16:creationId xmlns:a16="http://schemas.microsoft.com/office/drawing/2014/main" id="{D8F0BE0D-CFED-F0CC-FE1A-595DD8FBA951}"/>
              </a:ext>
            </a:extLst>
          </p:cNvPr>
          <p:cNvSpPr txBox="1"/>
          <p:nvPr/>
        </p:nvSpPr>
        <p:spPr>
          <a:xfrm>
            <a:off x="657225" y="1189926"/>
            <a:ext cx="10915650" cy="1846659"/>
          </a:xfrm>
          <a:prstGeom prst="rect">
            <a:avLst/>
          </a:prstGeom>
          <a:noFill/>
        </p:spPr>
        <p:txBody>
          <a:bodyPr wrap="square">
            <a:spAutoFit/>
          </a:bodyPr>
          <a:lstStyle/>
          <a:p>
            <a:pPr algn="just" rtl="1">
              <a:lnSpc>
                <a:spcPct val="250000"/>
              </a:lnSpc>
            </a:pPr>
            <a:r>
              <a:rPr lang="ar-SA" sz="1600" dirty="0">
                <a:latin typeface="Vazir" panose="020B0603030804020204" pitchFamily="34" charset="-78"/>
                <a:cs typeface="Vazir" panose="020B0603030804020204" pitchFamily="34" charset="-78"/>
              </a:rPr>
              <a:t>سالها بعد و به دنبال پیشرفت سریع صنعت هواپیمائی ، حق انحصاری هواپیمائی در ایران به موجب قانون ، در بهمن 1304 به شرکت هواپیمائی آلمانی یونکرس (</a:t>
            </a:r>
            <a:r>
              <a:rPr lang="en-GB" sz="1600" dirty="0">
                <a:latin typeface="Vazir" panose="020B0603030804020204" pitchFamily="34" charset="-78"/>
                <a:cs typeface="Vazir" panose="020B0603030804020204" pitchFamily="34" charset="-78"/>
              </a:rPr>
              <a:t>Junkers</a:t>
            </a:r>
            <a:r>
              <a:rPr lang="ar-SA" sz="1600" dirty="0">
                <a:latin typeface="Vazir" panose="020B0603030804020204" pitchFamily="34" charset="-78"/>
                <a:cs typeface="Vazir" panose="020B0603030804020204" pitchFamily="34" charset="-78"/>
              </a:rPr>
              <a:t>) واگذار شد و 22 سال بعد و پس ازتأسیس باشگاه خلبانی با 20 فروند هواپیما در سال 1317، عملاً فرودگاه مهرآباد تأسیس و متولد شد.</a:t>
            </a:r>
            <a:endParaRPr lang="en-GB"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BA54F19B-1AE2-BCF9-22F8-9786B351829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43981" y="2906485"/>
            <a:ext cx="3881621" cy="347526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37032B96-AB98-414F-6EF4-1E85D287AC77}"/>
              </a:ext>
            </a:extLst>
          </p:cNvPr>
          <p:cNvSpPr txBox="1"/>
          <p:nvPr/>
        </p:nvSpPr>
        <p:spPr>
          <a:xfrm>
            <a:off x="6215743" y="140181"/>
            <a:ext cx="4573360" cy="461665"/>
          </a:xfrm>
          <a:prstGeom prst="rect">
            <a:avLst/>
          </a:prstGeom>
          <a:noFill/>
        </p:spPr>
        <p:txBody>
          <a:bodyPr wrap="square">
            <a:spAutoFit/>
          </a:bodyPr>
          <a:lstStyle/>
          <a:p>
            <a:pPr algn="just" rtl="1">
              <a:spcAft>
                <a:spcPts val="750"/>
              </a:spcAft>
            </a:pPr>
            <a:r>
              <a:rPr lang="ar-SA" sz="2400" b="1" dirty="0">
                <a:solidFill>
                  <a:srgbClr val="FFC738"/>
                </a:solidFill>
                <a:latin typeface="Shabnam" panose="020B0603030804020204" pitchFamily="34" charset="-78"/>
                <a:cs typeface="Shabnam" panose="020B0603030804020204" pitchFamily="34" charset="-78"/>
              </a:rPr>
              <a:t>تاریخچه فرودگاه بین المللی مهرآباد</a:t>
            </a:r>
            <a:endParaRPr lang="en-GB" sz="2400" b="1" dirty="0">
              <a:solidFill>
                <a:srgbClr val="FFC738"/>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EAA3381B-3E42-15BC-EBAB-52AF4051141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960844">
            <a:off x="5172928" y="3223730"/>
            <a:ext cx="3219411" cy="297087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5430042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D8C804-9D7F-3947-9277-93CD6D362BF2}"/>
              </a:ext>
            </a:extLst>
          </p:cNvPr>
          <p:cNvSpPr>
            <a:spLocks noGrp="1"/>
          </p:cNvSpPr>
          <p:nvPr>
            <p:ph type="sldNum" sz="quarter" idx="12"/>
          </p:nvPr>
        </p:nvSpPr>
        <p:spPr/>
        <p:txBody>
          <a:bodyPr/>
          <a:lstStyle/>
          <a:p>
            <a:fld id="{20D16539-49DF-49DE-8441-31DD20271F7A}" type="slidenum">
              <a:rPr lang="en-GB" smtClean="0"/>
              <a:pPr/>
              <a:t>9</a:t>
            </a:fld>
            <a:endParaRPr lang="en-GB" dirty="0"/>
          </a:p>
        </p:txBody>
      </p:sp>
      <p:sp>
        <p:nvSpPr>
          <p:cNvPr id="3" name="TextBox 2">
            <a:extLst>
              <a:ext uri="{FF2B5EF4-FFF2-40B4-BE49-F238E27FC236}">
                <a16:creationId xmlns:a16="http://schemas.microsoft.com/office/drawing/2014/main" id="{CAF5173E-BD7B-2EB5-5CC9-133E3FA41680}"/>
              </a:ext>
            </a:extLst>
          </p:cNvPr>
          <p:cNvSpPr txBox="1"/>
          <p:nvPr/>
        </p:nvSpPr>
        <p:spPr>
          <a:xfrm>
            <a:off x="644979" y="4149249"/>
            <a:ext cx="10620375" cy="1923604"/>
          </a:xfrm>
          <a:prstGeom prst="rect">
            <a:avLst/>
          </a:prstGeom>
          <a:noFill/>
        </p:spPr>
        <p:txBody>
          <a:bodyPr wrap="square">
            <a:spAutoFit/>
          </a:bodyPr>
          <a:lstStyle/>
          <a:p>
            <a:pPr algn="just" rtl="1">
              <a:lnSpc>
                <a:spcPct val="250000"/>
              </a:lnSpc>
              <a:spcAft>
                <a:spcPts val="750"/>
              </a:spcAft>
            </a:pPr>
            <a:r>
              <a:rPr lang="en-GB" sz="1800" dirty="0">
                <a:solidFill>
                  <a:srgbClr val="000000"/>
                </a:solidFill>
                <a:effectLst/>
                <a:latin typeface="B Nazanin" panose="00000400000000000000" pitchFamily="2" charset="-78"/>
                <a:ea typeface="Times New Roman" panose="02020603050405020304" pitchFamily="18" charset="0"/>
              </a:rPr>
              <a:t> </a:t>
            </a:r>
            <a:r>
              <a:rPr lang="ar-SA" sz="1600" dirty="0">
                <a:latin typeface="Vazir" panose="020B0603030804020204" pitchFamily="34" charset="-78"/>
                <a:cs typeface="Vazir" panose="020B0603030804020204" pitchFamily="34" charset="-78"/>
              </a:rPr>
              <a:t>در سال 1325 اولین گروه خلبانان نیروی هوایی به آمریکا اعزام شدند و پس از آن نیروی هوایی در سال 1328 با هواپیمای </a:t>
            </a:r>
            <a:r>
              <a:rPr lang="en-GB" sz="1600" dirty="0">
                <a:latin typeface="Vazir" panose="020B0603030804020204" pitchFamily="34" charset="-78"/>
                <a:cs typeface="Vazir" panose="020B0603030804020204" pitchFamily="34" charset="-78"/>
              </a:rPr>
              <a:t>T.</a:t>
            </a:r>
            <a:r>
              <a:rPr lang="ar-SA" sz="1600" dirty="0">
                <a:latin typeface="Vazir" panose="020B0603030804020204" pitchFamily="34" charset="-78"/>
                <a:cs typeface="Vazir" panose="020B0603030804020204" pitchFamily="34" charset="-78"/>
              </a:rPr>
              <a:t>86 و </a:t>
            </a:r>
            <a:r>
              <a:rPr lang="en-GB" sz="1600" dirty="0">
                <a:latin typeface="Vazir" panose="020B0603030804020204" pitchFamily="34" charset="-78"/>
                <a:cs typeface="Vazir" panose="020B0603030804020204" pitchFamily="34" charset="-78"/>
              </a:rPr>
              <a:t>F.</a:t>
            </a:r>
            <a:r>
              <a:rPr lang="ar-SA" sz="1600" dirty="0">
                <a:latin typeface="Vazir" panose="020B0603030804020204" pitchFamily="34" charset="-78"/>
                <a:cs typeface="Vazir" panose="020B0603030804020204" pitchFamily="34" charset="-78"/>
              </a:rPr>
              <a:t>33 در مهرآباد شروع به کاركرده و عملیات پروازی را آغاز نمودند . رشد تکنولوژی صنعت هواپیمائی و عضویت ایران در سازمان ایکائو منجر به رشد روز افزون صنعت حمل و نقل هوایی مسافری و باری در فرودگاه مرکز ایران (مهرآباد) گردید.</a:t>
            </a:r>
            <a:endParaRPr lang="en-GB"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9993C6AC-F973-E694-4FF8-C77F982383A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74900" y="1139091"/>
            <a:ext cx="7442200" cy="2783848"/>
          </a:xfrm>
          <a:prstGeom prst="ellipse">
            <a:avLst/>
          </a:prstGeom>
          <a:ln>
            <a:noFill/>
          </a:ln>
          <a:effectLst>
            <a:softEdge rad="112500"/>
          </a:effectLst>
        </p:spPr>
      </p:pic>
      <p:sp>
        <p:nvSpPr>
          <p:cNvPr id="6" name="TextBox 5">
            <a:extLst>
              <a:ext uri="{FF2B5EF4-FFF2-40B4-BE49-F238E27FC236}">
                <a16:creationId xmlns:a16="http://schemas.microsoft.com/office/drawing/2014/main" id="{791FEF4F-5B8A-B6B1-8236-DFF795322159}"/>
              </a:ext>
            </a:extLst>
          </p:cNvPr>
          <p:cNvSpPr txBox="1"/>
          <p:nvPr/>
        </p:nvSpPr>
        <p:spPr>
          <a:xfrm>
            <a:off x="6215743" y="140181"/>
            <a:ext cx="4573360" cy="461665"/>
          </a:xfrm>
          <a:prstGeom prst="rect">
            <a:avLst/>
          </a:prstGeom>
          <a:noFill/>
        </p:spPr>
        <p:txBody>
          <a:bodyPr wrap="square">
            <a:spAutoFit/>
          </a:bodyPr>
          <a:lstStyle/>
          <a:p>
            <a:pPr algn="just" rtl="1">
              <a:spcAft>
                <a:spcPts val="750"/>
              </a:spcAft>
            </a:pPr>
            <a:r>
              <a:rPr lang="ar-SA" sz="2400" b="1" dirty="0">
                <a:solidFill>
                  <a:srgbClr val="FFC738"/>
                </a:solidFill>
                <a:latin typeface="Shabnam" panose="020B0603030804020204" pitchFamily="34" charset="-78"/>
                <a:cs typeface="Shabnam" panose="020B0603030804020204" pitchFamily="34" charset="-78"/>
              </a:rPr>
              <a:t>تاریخچه فرودگاه بین المللی مهرآباد</a:t>
            </a:r>
            <a:endParaRPr lang="en-GB" sz="2400" b="1" dirty="0">
              <a:solidFill>
                <a:srgbClr val="FFC738"/>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3282568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400</TotalTime>
  <Words>2272</Words>
  <Application>Microsoft Office PowerPoint</Application>
  <PresentationFormat>Widescreen</PresentationFormat>
  <Paragraphs>120</Paragraphs>
  <Slides>35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Arial</vt:lpstr>
      <vt:lpstr>B Nazanin</vt:lpstr>
      <vt:lpstr>Calibri</vt:lpstr>
      <vt:lpstr>IRANSans</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Testing</dc:creator>
  <cp:lastModifiedBy>Mobotop</cp:lastModifiedBy>
  <cp:revision>23</cp:revision>
  <dcterms:created xsi:type="dcterms:W3CDTF">2023-07-08T18:35:18Z</dcterms:created>
  <dcterms:modified xsi:type="dcterms:W3CDTF">2024-02-26T15:09:37Z</dcterms:modified>
</cp:coreProperties>
</file>