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378" r:id="rId2"/>
    <p:sldId id="377" r:id="rId3"/>
    <p:sldId id="309" r:id="rId4"/>
    <p:sldId id="310" r:id="rId5"/>
    <p:sldId id="311" r:id="rId6"/>
    <p:sldId id="362" r:id="rId7"/>
    <p:sldId id="312" r:id="rId8"/>
    <p:sldId id="363" r:id="rId9"/>
    <p:sldId id="313" r:id="rId10"/>
    <p:sldId id="314" r:id="rId11"/>
    <p:sldId id="364" r:id="rId12"/>
    <p:sldId id="315" r:id="rId13"/>
    <p:sldId id="316" r:id="rId14"/>
    <p:sldId id="317" r:id="rId15"/>
    <p:sldId id="365" r:id="rId16"/>
    <p:sldId id="366" r:id="rId17"/>
    <p:sldId id="318" r:id="rId18"/>
    <p:sldId id="367" r:id="rId19"/>
    <p:sldId id="319" r:id="rId20"/>
    <p:sldId id="320" r:id="rId21"/>
    <p:sldId id="321" r:id="rId22"/>
    <p:sldId id="322" r:id="rId23"/>
    <p:sldId id="323" r:id="rId24"/>
    <p:sldId id="324" r:id="rId25"/>
    <p:sldId id="368" r:id="rId26"/>
    <p:sldId id="325" r:id="rId27"/>
    <p:sldId id="369" r:id="rId28"/>
    <p:sldId id="326" r:id="rId29"/>
    <p:sldId id="327" r:id="rId30"/>
    <p:sldId id="370" r:id="rId31"/>
    <p:sldId id="328" r:id="rId32"/>
    <p:sldId id="329" r:id="rId33"/>
    <p:sldId id="371" r:id="rId34"/>
    <p:sldId id="330" r:id="rId35"/>
    <p:sldId id="331" r:id="rId36"/>
    <p:sldId id="332" r:id="rId37"/>
    <p:sldId id="333" r:id="rId38"/>
    <p:sldId id="334" r:id="rId39"/>
    <p:sldId id="372" r:id="rId40"/>
    <p:sldId id="335" r:id="rId41"/>
    <p:sldId id="336" r:id="rId42"/>
    <p:sldId id="337" r:id="rId43"/>
    <p:sldId id="338" r:id="rId44"/>
    <p:sldId id="339" r:id="rId45"/>
    <p:sldId id="373" r:id="rId46"/>
    <p:sldId id="340" r:id="rId47"/>
    <p:sldId id="341" r:id="rId48"/>
    <p:sldId id="342" r:id="rId49"/>
    <p:sldId id="343" r:id="rId50"/>
    <p:sldId id="344" r:id="rId51"/>
    <p:sldId id="346" r:id="rId52"/>
    <p:sldId id="347" r:id="rId53"/>
    <p:sldId id="348" r:id="rId54"/>
    <p:sldId id="349" r:id="rId55"/>
    <p:sldId id="350" r:id="rId56"/>
    <p:sldId id="374" r:id="rId57"/>
    <p:sldId id="351" r:id="rId58"/>
    <p:sldId id="352" r:id="rId59"/>
    <p:sldId id="353" r:id="rId60"/>
    <p:sldId id="375" r:id="rId61"/>
    <p:sldId id="354" r:id="rId62"/>
    <p:sldId id="355" r:id="rId63"/>
    <p:sldId id="356" r:id="rId64"/>
    <p:sldId id="357" r:id="rId65"/>
    <p:sldId id="358" r:id="rId66"/>
    <p:sldId id="376" r:id="rId67"/>
    <p:sldId id="359" r:id="rId68"/>
    <p:sldId id="360" r:id="rId69"/>
    <p:sldId id="361" r:id="rId70"/>
    <p:sldId id="379"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F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3" autoAdjust="0"/>
    <p:restoredTop sz="94660"/>
  </p:normalViewPr>
  <p:slideViewPr>
    <p:cSldViewPr snapToGrid="0">
      <p:cViewPr>
        <p:scale>
          <a:sx n="49" d="100"/>
          <a:sy n="49" d="100"/>
        </p:scale>
        <p:origin x="1790" y="6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C33F9A-8EFF-4B66-8DF2-2127D5DEBFD1}" type="datetimeFigureOut">
              <a:rPr lang="en-US" smtClean="0"/>
              <a:t>3/2/2024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5962B1-6378-4945-9A3D-DD5D73BAE45A}" type="slidenum">
              <a:rPr lang="en-US" smtClean="0"/>
              <a:t>‹#›</a:t>
            </a:fld>
            <a:endParaRPr lang="en-US"/>
          </a:p>
        </p:txBody>
      </p:sp>
    </p:spTree>
    <p:extLst>
      <p:ext uri="{BB962C8B-B14F-4D97-AF65-F5344CB8AC3E}">
        <p14:creationId xmlns:p14="http://schemas.microsoft.com/office/powerpoint/2010/main" val="865562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969E735A-F96B-5600-0B25-2962A426C23C}"/>
              </a:ext>
            </a:extLst>
          </p:cNvPr>
          <p:cNvSpPr/>
          <p:nvPr userDrawn="1"/>
        </p:nvSpPr>
        <p:spPr>
          <a:xfrm>
            <a:off x="269358" y="68262"/>
            <a:ext cx="11653284" cy="6721475"/>
          </a:xfrm>
          <a:prstGeom prst="roundRect">
            <a:avLst>
              <a:gd name="adj" fmla="val 3460"/>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A1FB63F7-30C2-EFA2-EE10-AD4505193D75}"/>
              </a:ext>
            </a:extLst>
          </p:cNvPr>
          <p:cNvSpPr/>
          <p:nvPr userDrawn="1"/>
        </p:nvSpPr>
        <p:spPr>
          <a:xfrm>
            <a:off x="40758" y="6081712"/>
            <a:ext cx="457200" cy="457200"/>
          </a:xfrm>
          <a:prstGeom prst="roundRect">
            <a:avLst/>
          </a:prstGeom>
          <a:solidFill>
            <a:schemeClr val="bg1"/>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8D30DBC1-752C-440D-75AA-FD340B77B836}"/>
              </a:ext>
            </a:extLst>
          </p:cNvPr>
          <p:cNvSpPr>
            <a:spLocks noGrp="1"/>
          </p:cNvSpPr>
          <p:nvPr>
            <p:ph type="sldNum" sz="quarter" idx="12"/>
          </p:nvPr>
        </p:nvSpPr>
        <p:spPr>
          <a:xfrm>
            <a:off x="15636" y="6121904"/>
            <a:ext cx="522514" cy="365125"/>
          </a:xfrm>
        </p:spPr>
        <p:txBody>
          <a:bodyPr/>
          <a:lstStyle>
            <a:lvl1pPr algn="ctr">
              <a:defRPr sz="1600" b="1">
                <a:solidFill>
                  <a:schemeClr val="tx1"/>
                </a:solidFill>
                <a:latin typeface="Times New Roman" panose="02020603050405020304" pitchFamily="18" charset="0"/>
                <a:cs typeface="Times New Roman" panose="02020603050405020304" pitchFamily="18" charset="0"/>
              </a:defRPr>
            </a:lvl1pPr>
          </a:lstStyle>
          <a:p>
            <a:fld id="{F6F56405-A4D4-42EB-8F27-B371F4560BB0}" type="slidenum">
              <a:rPr lang="en-US" smtClean="0"/>
              <a:pPr/>
              <a:t>‹#›</a:t>
            </a:fld>
            <a:endParaRPr lang="en-US" dirty="0"/>
          </a:p>
        </p:txBody>
      </p:sp>
      <p:pic>
        <p:nvPicPr>
          <p:cNvPr id="17" name="Picture Placeholder 17">
            <a:extLst>
              <a:ext uri="{FF2B5EF4-FFF2-40B4-BE49-F238E27FC236}">
                <a16:creationId xmlns:a16="http://schemas.microsoft.com/office/drawing/2014/main" id="{D8995BF3-6883-C736-DF33-451940C2FD66}"/>
              </a:ext>
            </a:extLst>
          </p:cNvPr>
          <p:cNvPicPr>
            <a:picLocks noChangeAspect="1"/>
          </p:cNvPicPr>
          <p:nvPr userDrawn="1"/>
        </p:nvPicPr>
        <p:blipFill>
          <a:blip r:embed="rId2">
            <a:extLst>
              <a:ext uri="{28A0092B-C50C-407E-A947-70E740481C1C}">
                <a14:useLocalDpi xmlns:a14="http://schemas.microsoft.com/office/drawing/2010/main" val="0"/>
              </a:ext>
            </a:extLst>
          </a:blip>
          <a:srcRect t="41310" b="41310"/>
          <a:stretch>
            <a:fillRect/>
          </a:stretch>
        </p:blipFill>
        <p:spPr>
          <a:xfrm>
            <a:off x="0" y="-10631"/>
            <a:ext cx="12192000" cy="1412015"/>
          </a:xfrm>
          <a:custGeom>
            <a:avLst/>
            <a:gdLst>
              <a:gd name="connsiteX0" fmla="*/ 10022507 w 12192000"/>
              <a:gd name="connsiteY0" fmla="*/ 1009835 h 1412015"/>
              <a:gd name="connsiteX1" fmla="*/ 10020333 w 12192000"/>
              <a:gd name="connsiteY1" fmla="*/ 1014183 h 1412015"/>
              <a:gd name="connsiteX2" fmla="*/ 10019791 w 12192000"/>
              <a:gd name="connsiteY2" fmla="*/ 1019075 h 1412015"/>
              <a:gd name="connsiteX3" fmla="*/ 10019791 w 12192000"/>
              <a:gd name="connsiteY3" fmla="*/ 1020706 h 1412015"/>
              <a:gd name="connsiteX4" fmla="*/ 10019791 w 12192000"/>
              <a:gd name="connsiteY4" fmla="*/ 1023423 h 1412015"/>
              <a:gd name="connsiteX5" fmla="*/ 10020333 w 12192000"/>
              <a:gd name="connsiteY5" fmla="*/ 1025597 h 1412015"/>
              <a:gd name="connsiteX6" fmla="*/ 10022507 w 12192000"/>
              <a:gd name="connsiteY6" fmla="*/ 1028314 h 1412015"/>
              <a:gd name="connsiteX7" fmla="*/ 10020333 w 12192000"/>
              <a:gd name="connsiteY7" fmla="*/ 1032119 h 1412015"/>
              <a:gd name="connsiteX8" fmla="*/ 10019791 w 12192000"/>
              <a:gd name="connsiteY8" fmla="*/ 1035380 h 1412015"/>
              <a:gd name="connsiteX9" fmla="*/ 10018159 w 12192000"/>
              <a:gd name="connsiteY9" fmla="*/ 1042445 h 1412015"/>
              <a:gd name="connsiteX10" fmla="*/ 10017615 w 12192000"/>
              <a:gd name="connsiteY10" fmla="*/ 1049510 h 1412015"/>
              <a:gd name="connsiteX11" fmla="*/ 10017615 w 12192000"/>
              <a:gd name="connsiteY11" fmla="*/ 1052772 h 1412015"/>
              <a:gd name="connsiteX12" fmla="*/ 10015985 w 12192000"/>
              <a:gd name="connsiteY12" fmla="*/ 1055489 h 1412015"/>
              <a:gd name="connsiteX13" fmla="*/ 10011095 w 12192000"/>
              <a:gd name="connsiteY13" fmla="*/ 1054945 h 1412015"/>
              <a:gd name="connsiteX14" fmla="*/ 10005659 w 12192000"/>
              <a:gd name="connsiteY14" fmla="*/ 1053316 h 1412015"/>
              <a:gd name="connsiteX15" fmla="*/ 9995332 w 12192000"/>
              <a:gd name="connsiteY15" fmla="*/ 1050053 h 1412015"/>
              <a:gd name="connsiteX16" fmla="*/ 9984464 w 12192000"/>
              <a:gd name="connsiteY16" fmla="*/ 1046792 h 1412015"/>
              <a:gd name="connsiteX17" fmla="*/ 9978484 w 12192000"/>
              <a:gd name="connsiteY17" fmla="*/ 1045162 h 1412015"/>
              <a:gd name="connsiteX18" fmla="*/ 9973049 w 12192000"/>
              <a:gd name="connsiteY18" fmla="*/ 1044619 h 1412015"/>
              <a:gd name="connsiteX19" fmla="*/ 9968158 w 12192000"/>
              <a:gd name="connsiteY19" fmla="*/ 1044619 h 1412015"/>
              <a:gd name="connsiteX20" fmla="*/ 9963266 w 12192000"/>
              <a:gd name="connsiteY20" fmla="*/ 1045162 h 1412015"/>
              <a:gd name="connsiteX21" fmla="*/ 9958377 w 12192000"/>
              <a:gd name="connsiteY21" fmla="*/ 1047336 h 1412015"/>
              <a:gd name="connsiteX22" fmla="*/ 9953485 w 12192000"/>
              <a:gd name="connsiteY22" fmla="*/ 1050053 h 1412015"/>
              <a:gd name="connsiteX23" fmla="*/ 9949680 w 12192000"/>
              <a:gd name="connsiteY23" fmla="*/ 1054401 h 1412015"/>
              <a:gd name="connsiteX24" fmla="*/ 9945874 w 12192000"/>
              <a:gd name="connsiteY24" fmla="*/ 1059836 h 1412015"/>
              <a:gd name="connsiteX25" fmla="*/ 9942615 w 12192000"/>
              <a:gd name="connsiteY25" fmla="*/ 1067445 h 1412015"/>
              <a:gd name="connsiteX26" fmla="*/ 9940441 w 12192000"/>
              <a:gd name="connsiteY26" fmla="*/ 1077228 h 1412015"/>
              <a:gd name="connsiteX27" fmla="*/ 9935006 w 12192000"/>
              <a:gd name="connsiteY27" fmla="*/ 1073967 h 1412015"/>
              <a:gd name="connsiteX28" fmla="*/ 9929571 w 12192000"/>
              <a:gd name="connsiteY28" fmla="*/ 1070707 h 1412015"/>
              <a:gd name="connsiteX29" fmla="*/ 9924679 w 12192000"/>
              <a:gd name="connsiteY29" fmla="*/ 1069077 h 1412015"/>
              <a:gd name="connsiteX30" fmla="*/ 9918702 w 12192000"/>
              <a:gd name="connsiteY30" fmla="*/ 1066902 h 1412015"/>
              <a:gd name="connsiteX31" fmla="*/ 9908375 w 12192000"/>
              <a:gd name="connsiteY31" fmla="*/ 1064728 h 1412015"/>
              <a:gd name="connsiteX32" fmla="*/ 9897504 w 12192000"/>
              <a:gd name="connsiteY32" fmla="*/ 1064184 h 1412015"/>
              <a:gd name="connsiteX33" fmla="*/ 9876309 w 12192000"/>
              <a:gd name="connsiteY33" fmla="*/ 1063097 h 1412015"/>
              <a:gd name="connsiteX34" fmla="*/ 9865439 w 12192000"/>
              <a:gd name="connsiteY34" fmla="*/ 1062011 h 1412015"/>
              <a:gd name="connsiteX35" fmla="*/ 9860548 w 12192000"/>
              <a:gd name="connsiteY35" fmla="*/ 1061467 h 1412015"/>
              <a:gd name="connsiteX36" fmla="*/ 9855113 w 12192000"/>
              <a:gd name="connsiteY36" fmla="*/ 1059293 h 1412015"/>
              <a:gd name="connsiteX37" fmla="*/ 9865439 w 12192000"/>
              <a:gd name="connsiteY37" fmla="*/ 1052772 h 1412015"/>
              <a:gd name="connsiteX38" fmla="*/ 9876309 w 12192000"/>
              <a:gd name="connsiteY38" fmla="*/ 1047336 h 1412015"/>
              <a:gd name="connsiteX39" fmla="*/ 9887180 w 12192000"/>
              <a:gd name="connsiteY39" fmla="*/ 1042989 h 1412015"/>
              <a:gd name="connsiteX40" fmla="*/ 9897504 w 12192000"/>
              <a:gd name="connsiteY40" fmla="*/ 1039728 h 1412015"/>
              <a:gd name="connsiteX41" fmla="*/ 9907831 w 12192000"/>
              <a:gd name="connsiteY41" fmla="*/ 1037553 h 1412015"/>
              <a:gd name="connsiteX42" fmla="*/ 9918158 w 12192000"/>
              <a:gd name="connsiteY42" fmla="*/ 1035380 h 1412015"/>
              <a:gd name="connsiteX43" fmla="*/ 9939354 w 12192000"/>
              <a:gd name="connsiteY43" fmla="*/ 1032662 h 1412015"/>
              <a:gd name="connsiteX44" fmla="*/ 9960006 w 12192000"/>
              <a:gd name="connsiteY44" fmla="*/ 1030489 h 1412015"/>
              <a:gd name="connsiteX45" fmla="*/ 9970333 w 12192000"/>
              <a:gd name="connsiteY45" fmla="*/ 1028314 h 1412015"/>
              <a:gd name="connsiteX46" fmla="*/ 9980660 w 12192000"/>
              <a:gd name="connsiteY46" fmla="*/ 1026683 h 1412015"/>
              <a:gd name="connsiteX47" fmla="*/ 9990985 w 12192000"/>
              <a:gd name="connsiteY47" fmla="*/ 1023423 h 1412015"/>
              <a:gd name="connsiteX48" fmla="*/ 10001855 w 12192000"/>
              <a:gd name="connsiteY48" fmla="*/ 1020162 h 1412015"/>
              <a:gd name="connsiteX49" fmla="*/ 10012180 w 12192000"/>
              <a:gd name="connsiteY49" fmla="*/ 1015270 h 1412015"/>
              <a:gd name="connsiteX50" fmla="*/ 10263668 w 12192000"/>
              <a:gd name="connsiteY50" fmla="*/ 948965 h 1412015"/>
              <a:gd name="connsiteX51" fmla="*/ 10268035 w 12192000"/>
              <a:gd name="connsiteY51" fmla="*/ 948965 h 1412015"/>
              <a:gd name="connsiteX52" fmla="*/ 10271311 w 12192000"/>
              <a:gd name="connsiteY52" fmla="*/ 949508 h 1412015"/>
              <a:gd name="connsiteX53" fmla="*/ 10275131 w 12192000"/>
              <a:gd name="connsiteY53" fmla="*/ 950596 h 1412015"/>
              <a:gd name="connsiteX54" fmla="*/ 10278407 w 12192000"/>
              <a:gd name="connsiteY54" fmla="*/ 951683 h 1412015"/>
              <a:gd name="connsiteX55" fmla="*/ 10281683 w 12192000"/>
              <a:gd name="connsiteY55" fmla="*/ 953856 h 1412015"/>
              <a:gd name="connsiteX56" fmla="*/ 10284958 w 12192000"/>
              <a:gd name="connsiteY56" fmla="*/ 956574 h 1412015"/>
              <a:gd name="connsiteX57" fmla="*/ 10287689 w 12192000"/>
              <a:gd name="connsiteY57" fmla="*/ 960379 h 1412015"/>
              <a:gd name="connsiteX58" fmla="*/ 10290418 w 12192000"/>
              <a:gd name="connsiteY58" fmla="*/ 963639 h 1412015"/>
              <a:gd name="connsiteX59" fmla="*/ 10292601 w 12192000"/>
              <a:gd name="connsiteY59" fmla="*/ 968531 h 1412015"/>
              <a:gd name="connsiteX60" fmla="*/ 10294785 w 12192000"/>
              <a:gd name="connsiteY60" fmla="*/ 973966 h 1412015"/>
              <a:gd name="connsiteX61" fmla="*/ 10296423 w 12192000"/>
              <a:gd name="connsiteY61" fmla="*/ 980488 h 1412015"/>
              <a:gd name="connsiteX62" fmla="*/ 10293147 w 12192000"/>
              <a:gd name="connsiteY62" fmla="*/ 978314 h 1412015"/>
              <a:gd name="connsiteX63" fmla="*/ 10288780 w 12192000"/>
              <a:gd name="connsiteY63" fmla="*/ 976683 h 1412015"/>
              <a:gd name="connsiteX64" fmla="*/ 10285505 w 12192000"/>
              <a:gd name="connsiteY64" fmla="*/ 975595 h 1412015"/>
              <a:gd name="connsiteX65" fmla="*/ 10281138 w 12192000"/>
              <a:gd name="connsiteY65" fmla="*/ 974510 h 1412015"/>
              <a:gd name="connsiteX66" fmla="*/ 10277862 w 12192000"/>
              <a:gd name="connsiteY66" fmla="*/ 974510 h 1412015"/>
              <a:gd name="connsiteX67" fmla="*/ 10274040 w 12192000"/>
              <a:gd name="connsiteY67" fmla="*/ 974510 h 1412015"/>
              <a:gd name="connsiteX68" fmla="*/ 10266397 w 12192000"/>
              <a:gd name="connsiteY68" fmla="*/ 976683 h 1412015"/>
              <a:gd name="connsiteX69" fmla="*/ 10258754 w 12192000"/>
              <a:gd name="connsiteY69" fmla="*/ 979400 h 1412015"/>
              <a:gd name="connsiteX70" fmla="*/ 10251112 w 12192000"/>
              <a:gd name="connsiteY70" fmla="*/ 983749 h 1412015"/>
              <a:gd name="connsiteX71" fmla="*/ 10235280 w 12192000"/>
              <a:gd name="connsiteY71" fmla="*/ 993531 h 1412015"/>
              <a:gd name="connsiteX72" fmla="*/ 10219993 w 12192000"/>
              <a:gd name="connsiteY72" fmla="*/ 1003314 h 1412015"/>
              <a:gd name="connsiteX73" fmla="*/ 10212350 w 12192000"/>
              <a:gd name="connsiteY73" fmla="*/ 1007661 h 1412015"/>
              <a:gd name="connsiteX74" fmla="*/ 10204708 w 12192000"/>
              <a:gd name="connsiteY74" fmla="*/ 1010380 h 1412015"/>
              <a:gd name="connsiteX75" fmla="*/ 10197065 w 12192000"/>
              <a:gd name="connsiteY75" fmla="*/ 1012010 h 1412015"/>
              <a:gd name="connsiteX76" fmla="*/ 10193243 w 12192000"/>
              <a:gd name="connsiteY76" fmla="*/ 1012010 h 1412015"/>
              <a:gd name="connsiteX77" fmla="*/ 10188876 w 12192000"/>
              <a:gd name="connsiteY77" fmla="*/ 1012010 h 1412015"/>
              <a:gd name="connsiteX78" fmla="*/ 10185600 w 12192000"/>
              <a:gd name="connsiteY78" fmla="*/ 1011466 h 1412015"/>
              <a:gd name="connsiteX79" fmla="*/ 10182325 w 12192000"/>
              <a:gd name="connsiteY79" fmla="*/ 1010922 h 1412015"/>
              <a:gd name="connsiteX80" fmla="*/ 10177957 w 12192000"/>
              <a:gd name="connsiteY80" fmla="*/ 1008749 h 1412015"/>
              <a:gd name="connsiteX81" fmla="*/ 10174682 w 12192000"/>
              <a:gd name="connsiteY81" fmla="*/ 1006575 h 1412015"/>
              <a:gd name="connsiteX82" fmla="*/ 10189967 w 12192000"/>
              <a:gd name="connsiteY82" fmla="*/ 995162 h 1412015"/>
              <a:gd name="connsiteX83" fmla="*/ 10207437 w 12192000"/>
              <a:gd name="connsiteY83" fmla="*/ 981031 h 1412015"/>
              <a:gd name="connsiteX84" fmla="*/ 10224907 w 12192000"/>
              <a:gd name="connsiteY84" fmla="*/ 966900 h 1412015"/>
              <a:gd name="connsiteX85" fmla="*/ 10233642 w 12192000"/>
              <a:gd name="connsiteY85" fmla="*/ 961465 h 1412015"/>
              <a:gd name="connsiteX86" fmla="*/ 10242923 w 12192000"/>
              <a:gd name="connsiteY86" fmla="*/ 956031 h 1412015"/>
              <a:gd name="connsiteX87" fmla="*/ 10252203 w 12192000"/>
              <a:gd name="connsiteY87" fmla="*/ 952769 h 1412015"/>
              <a:gd name="connsiteX88" fmla="*/ 10259846 w 12192000"/>
              <a:gd name="connsiteY88" fmla="*/ 949508 h 1412015"/>
              <a:gd name="connsiteX89" fmla="*/ 10334129 w 12192000"/>
              <a:gd name="connsiteY89" fmla="*/ 933746 h 1412015"/>
              <a:gd name="connsiteX90" fmla="*/ 10340580 w 12192000"/>
              <a:gd name="connsiteY90" fmla="*/ 933746 h 1412015"/>
              <a:gd name="connsiteX91" fmla="*/ 10346495 w 12192000"/>
              <a:gd name="connsiteY91" fmla="*/ 934850 h 1412015"/>
              <a:gd name="connsiteX92" fmla="*/ 10352946 w 12192000"/>
              <a:gd name="connsiteY92" fmla="*/ 937608 h 1412015"/>
              <a:gd name="connsiteX93" fmla="*/ 10346495 w 12192000"/>
              <a:gd name="connsiteY93" fmla="*/ 950295 h 1412015"/>
              <a:gd name="connsiteX94" fmla="*/ 10340043 w 12192000"/>
              <a:gd name="connsiteY94" fmla="*/ 959672 h 1412015"/>
              <a:gd name="connsiteX95" fmla="*/ 10336817 w 12192000"/>
              <a:gd name="connsiteY95" fmla="*/ 964086 h 1412015"/>
              <a:gd name="connsiteX96" fmla="*/ 10333592 w 12192000"/>
              <a:gd name="connsiteY96" fmla="*/ 966844 h 1412015"/>
              <a:gd name="connsiteX97" fmla="*/ 10330365 w 12192000"/>
              <a:gd name="connsiteY97" fmla="*/ 969050 h 1412015"/>
              <a:gd name="connsiteX98" fmla="*/ 10327677 w 12192000"/>
              <a:gd name="connsiteY98" fmla="*/ 970152 h 1412015"/>
              <a:gd name="connsiteX99" fmla="*/ 10323914 w 12192000"/>
              <a:gd name="connsiteY99" fmla="*/ 970704 h 1412015"/>
              <a:gd name="connsiteX100" fmla="*/ 10321225 w 12192000"/>
              <a:gd name="connsiteY100" fmla="*/ 970704 h 1412015"/>
              <a:gd name="connsiteX101" fmla="*/ 10317999 w 12192000"/>
              <a:gd name="connsiteY101" fmla="*/ 969602 h 1412015"/>
              <a:gd name="connsiteX102" fmla="*/ 10315311 w 12192000"/>
              <a:gd name="connsiteY102" fmla="*/ 967395 h 1412015"/>
              <a:gd name="connsiteX103" fmla="*/ 10311548 w 12192000"/>
              <a:gd name="connsiteY103" fmla="*/ 965188 h 1412015"/>
              <a:gd name="connsiteX104" fmla="*/ 10308859 w 12192000"/>
              <a:gd name="connsiteY104" fmla="*/ 960776 h 1412015"/>
              <a:gd name="connsiteX105" fmla="*/ 10306171 w 12192000"/>
              <a:gd name="connsiteY105" fmla="*/ 956914 h 1412015"/>
              <a:gd name="connsiteX106" fmla="*/ 10302946 w 12192000"/>
              <a:gd name="connsiteY106" fmla="*/ 951398 h 1412015"/>
              <a:gd name="connsiteX107" fmla="*/ 10309397 w 12192000"/>
              <a:gd name="connsiteY107" fmla="*/ 945330 h 1412015"/>
              <a:gd name="connsiteX108" fmla="*/ 10315849 w 12192000"/>
              <a:gd name="connsiteY108" fmla="*/ 940366 h 1412015"/>
              <a:gd name="connsiteX109" fmla="*/ 10321762 w 12192000"/>
              <a:gd name="connsiteY109" fmla="*/ 937057 h 1412015"/>
              <a:gd name="connsiteX110" fmla="*/ 10328215 w 12192000"/>
              <a:gd name="connsiteY110" fmla="*/ 934299 h 1412015"/>
              <a:gd name="connsiteX111" fmla="*/ 118034 w 12192000"/>
              <a:gd name="connsiteY111" fmla="*/ 920703 h 1412015"/>
              <a:gd name="connsiteX112" fmla="*/ 131549 w 12192000"/>
              <a:gd name="connsiteY112" fmla="*/ 922305 h 1412015"/>
              <a:gd name="connsiteX113" fmla="*/ 144526 w 12192000"/>
              <a:gd name="connsiteY113" fmla="*/ 924442 h 1412015"/>
              <a:gd name="connsiteX114" fmla="*/ 169937 w 12192000"/>
              <a:gd name="connsiteY114" fmla="*/ 929780 h 1412015"/>
              <a:gd name="connsiteX115" fmla="*/ 196429 w 12192000"/>
              <a:gd name="connsiteY115" fmla="*/ 934586 h 1412015"/>
              <a:gd name="connsiteX116" fmla="*/ 209406 w 12192000"/>
              <a:gd name="connsiteY116" fmla="*/ 936722 h 1412015"/>
              <a:gd name="connsiteX117" fmla="*/ 222382 w 12192000"/>
              <a:gd name="connsiteY117" fmla="*/ 938858 h 1412015"/>
              <a:gd name="connsiteX118" fmla="*/ 216435 w 12192000"/>
              <a:gd name="connsiteY118" fmla="*/ 942062 h 1412015"/>
              <a:gd name="connsiteX119" fmla="*/ 209406 w 12192000"/>
              <a:gd name="connsiteY119" fmla="*/ 944731 h 1412015"/>
              <a:gd name="connsiteX120" fmla="*/ 201836 w 12192000"/>
              <a:gd name="connsiteY120" fmla="*/ 946866 h 1412015"/>
              <a:gd name="connsiteX121" fmla="*/ 194809 w 12192000"/>
              <a:gd name="connsiteY121" fmla="*/ 949003 h 1412015"/>
              <a:gd name="connsiteX122" fmla="*/ 187238 w 12192000"/>
              <a:gd name="connsiteY122" fmla="*/ 950069 h 1412015"/>
              <a:gd name="connsiteX123" fmla="*/ 179128 w 12192000"/>
              <a:gd name="connsiteY123" fmla="*/ 951138 h 1412015"/>
              <a:gd name="connsiteX124" fmla="*/ 171559 w 12192000"/>
              <a:gd name="connsiteY124" fmla="*/ 951138 h 1412015"/>
              <a:gd name="connsiteX125" fmla="*/ 163990 w 12192000"/>
              <a:gd name="connsiteY125" fmla="*/ 950069 h 1412015"/>
              <a:gd name="connsiteX126" fmla="*/ 156421 w 12192000"/>
              <a:gd name="connsiteY126" fmla="*/ 949537 h 1412015"/>
              <a:gd name="connsiteX127" fmla="*/ 149392 w 12192000"/>
              <a:gd name="connsiteY127" fmla="*/ 947401 h 1412015"/>
              <a:gd name="connsiteX128" fmla="*/ 142363 w 12192000"/>
              <a:gd name="connsiteY128" fmla="*/ 944731 h 1412015"/>
              <a:gd name="connsiteX129" fmla="*/ 135876 w 12192000"/>
              <a:gd name="connsiteY129" fmla="*/ 942062 h 1412015"/>
              <a:gd name="connsiteX130" fmla="*/ 130469 w 12192000"/>
              <a:gd name="connsiteY130" fmla="*/ 937789 h 1412015"/>
              <a:gd name="connsiteX131" fmla="*/ 125603 w 12192000"/>
              <a:gd name="connsiteY131" fmla="*/ 932983 h 1412015"/>
              <a:gd name="connsiteX132" fmla="*/ 121818 w 12192000"/>
              <a:gd name="connsiteY132" fmla="*/ 927110 h 1412015"/>
              <a:gd name="connsiteX133" fmla="*/ 4537660 w 12192000"/>
              <a:gd name="connsiteY133" fmla="*/ 896791 h 1412015"/>
              <a:gd name="connsiteX134" fmla="*/ 4535486 w 12192000"/>
              <a:gd name="connsiteY134" fmla="*/ 901138 h 1412015"/>
              <a:gd name="connsiteX135" fmla="*/ 4535921 w 12192000"/>
              <a:gd name="connsiteY135" fmla="*/ 898240 h 1412015"/>
              <a:gd name="connsiteX136" fmla="*/ 780960 w 12192000"/>
              <a:gd name="connsiteY136" fmla="*/ 629395 h 1412015"/>
              <a:gd name="connsiteX137" fmla="*/ 779306 w 12192000"/>
              <a:gd name="connsiteY137" fmla="*/ 633594 h 1412015"/>
              <a:gd name="connsiteX138" fmla="*/ 778755 w 12192000"/>
              <a:gd name="connsiteY138" fmla="*/ 636217 h 1412015"/>
              <a:gd name="connsiteX139" fmla="*/ 778755 w 12192000"/>
              <a:gd name="connsiteY139" fmla="*/ 638841 h 1412015"/>
              <a:gd name="connsiteX140" fmla="*/ 779306 w 12192000"/>
              <a:gd name="connsiteY140" fmla="*/ 640940 h 1412015"/>
              <a:gd name="connsiteX141" fmla="*/ 782063 w 12192000"/>
              <a:gd name="connsiteY141" fmla="*/ 645138 h 1412015"/>
              <a:gd name="connsiteX142" fmla="*/ 784819 w 12192000"/>
              <a:gd name="connsiteY142" fmla="*/ 648285 h 1412015"/>
              <a:gd name="connsiteX143" fmla="*/ 788680 w 12192000"/>
              <a:gd name="connsiteY143" fmla="*/ 652485 h 1412015"/>
              <a:gd name="connsiteX144" fmla="*/ 789230 w 12192000"/>
              <a:gd name="connsiteY144" fmla="*/ 654057 h 1412015"/>
              <a:gd name="connsiteX145" fmla="*/ 789782 w 12192000"/>
              <a:gd name="connsiteY145" fmla="*/ 657208 h 1412015"/>
              <a:gd name="connsiteX146" fmla="*/ 789782 w 12192000"/>
              <a:gd name="connsiteY146" fmla="*/ 660880 h 1412015"/>
              <a:gd name="connsiteX147" fmla="*/ 788680 w 12192000"/>
              <a:gd name="connsiteY147" fmla="*/ 665078 h 1412015"/>
              <a:gd name="connsiteX148" fmla="*/ 787025 w 12192000"/>
              <a:gd name="connsiteY148" fmla="*/ 669800 h 1412015"/>
              <a:gd name="connsiteX149" fmla="*/ 784269 w 12192000"/>
              <a:gd name="connsiteY149" fmla="*/ 675048 h 1412015"/>
              <a:gd name="connsiteX150" fmla="*/ 780408 w 12192000"/>
              <a:gd name="connsiteY150" fmla="*/ 665603 h 1412015"/>
              <a:gd name="connsiteX151" fmla="*/ 775998 w 12192000"/>
              <a:gd name="connsiteY151" fmla="*/ 658257 h 1412015"/>
              <a:gd name="connsiteX152" fmla="*/ 771589 w 12192000"/>
              <a:gd name="connsiteY152" fmla="*/ 653533 h 1412015"/>
              <a:gd name="connsiteX153" fmla="*/ 767728 w 12192000"/>
              <a:gd name="connsiteY153" fmla="*/ 650909 h 1412015"/>
              <a:gd name="connsiteX154" fmla="*/ 763317 w 12192000"/>
              <a:gd name="connsiteY154" fmla="*/ 649861 h 1412015"/>
              <a:gd name="connsiteX155" fmla="*/ 758354 w 12192000"/>
              <a:gd name="connsiteY155" fmla="*/ 650384 h 1412015"/>
              <a:gd name="connsiteX156" fmla="*/ 753944 w 12192000"/>
              <a:gd name="connsiteY156" fmla="*/ 650909 h 1412015"/>
              <a:gd name="connsiteX157" fmla="*/ 750084 w 12192000"/>
              <a:gd name="connsiteY157" fmla="*/ 653008 h 1412015"/>
              <a:gd name="connsiteX158" fmla="*/ 740710 w 12192000"/>
              <a:gd name="connsiteY158" fmla="*/ 657208 h 1412015"/>
              <a:gd name="connsiteX159" fmla="*/ 735750 w 12192000"/>
              <a:gd name="connsiteY159" fmla="*/ 658780 h 1412015"/>
              <a:gd name="connsiteX160" fmla="*/ 731337 w 12192000"/>
              <a:gd name="connsiteY160" fmla="*/ 659832 h 1412015"/>
              <a:gd name="connsiteX161" fmla="*/ 727478 w 12192000"/>
              <a:gd name="connsiteY161" fmla="*/ 660355 h 1412015"/>
              <a:gd name="connsiteX162" fmla="*/ 722515 w 12192000"/>
              <a:gd name="connsiteY162" fmla="*/ 658780 h 1412015"/>
              <a:gd name="connsiteX163" fmla="*/ 718104 w 12192000"/>
              <a:gd name="connsiteY163" fmla="*/ 656157 h 1412015"/>
              <a:gd name="connsiteX164" fmla="*/ 713694 w 12192000"/>
              <a:gd name="connsiteY164" fmla="*/ 651434 h 1412015"/>
              <a:gd name="connsiteX165" fmla="*/ 718104 w 12192000"/>
              <a:gd name="connsiteY165" fmla="*/ 647762 h 1412015"/>
              <a:gd name="connsiteX166" fmla="*/ 722515 w 12192000"/>
              <a:gd name="connsiteY166" fmla="*/ 645138 h 1412015"/>
              <a:gd name="connsiteX167" fmla="*/ 726376 w 12192000"/>
              <a:gd name="connsiteY167" fmla="*/ 641990 h 1412015"/>
              <a:gd name="connsiteX168" fmla="*/ 730787 w 12192000"/>
              <a:gd name="connsiteY168" fmla="*/ 640940 h 1412015"/>
              <a:gd name="connsiteX169" fmla="*/ 739057 w 12192000"/>
              <a:gd name="connsiteY169" fmla="*/ 637791 h 1412015"/>
              <a:gd name="connsiteX170" fmla="*/ 746776 w 12192000"/>
              <a:gd name="connsiteY170" fmla="*/ 636217 h 1412015"/>
              <a:gd name="connsiteX171" fmla="*/ 763869 w 12192000"/>
              <a:gd name="connsiteY171" fmla="*/ 633594 h 1412015"/>
              <a:gd name="connsiteX172" fmla="*/ 772139 w 12192000"/>
              <a:gd name="connsiteY172" fmla="*/ 632019 h 1412015"/>
              <a:gd name="connsiteX173" fmla="*/ 722389 w 12192000"/>
              <a:gd name="connsiteY173" fmla="*/ 548960 h 1412015"/>
              <a:gd name="connsiteX174" fmla="*/ 732622 w 12192000"/>
              <a:gd name="connsiteY174" fmla="*/ 558649 h 1412015"/>
              <a:gd name="connsiteX175" fmla="*/ 742855 w 12192000"/>
              <a:gd name="connsiteY175" fmla="*/ 566185 h 1412015"/>
              <a:gd name="connsiteX176" fmla="*/ 748778 w 12192000"/>
              <a:gd name="connsiteY176" fmla="*/ 569954 h 1412015"/>
              <a:gd name="connsiteX177" fmla="*/ 754164 w 12192000"/>
              <a:gd name="connsiteY177" fmla="*/ 572645 h 1412015"/>
              <a:gd name="connsiteX178" fmla="*/ 759011 w 12192000"/>
              <a:gd name="connsiteY178" fmla="*/ 574799 h 1412015"/>
              <a:gd name="connsiteX179" fmla="*/ 764398 w 12192000"/>
              <a:gd name="connsiteY179" fmla="*/ 575875 h 1412015"/>
              <a:gd name="connsiteX180" fmla="*/ 769782 w 12192000"/>
              <a:gd name="connsiteY180" fmla="*/ 577489 h 1412015"/>
              <a:gd name="connsiteX181" fmla="*/ 774630 w 12192000"/>
              <a:gd name="connsiteY181" fmla="*/ 577489 h 1412015"/>
              <a:gd name="connsiteX182" fmla="*/ 780554 w 12192000"/>
              <a:gd name="connsiteY182" fmla="*/ 577489 h 1412015"/>
              <a:gd name="connsiteX183" fmla="*/ 785939 w 12192000"/>
              <a:gd name="connsiteY183" fmla="*/ 575875 h 1412015"/>
              <a:gd name="connsiteX184" fmla="*/ 790786 w 12192000"/>
              <a:gd name="connsiteY184" fmla="*/ 574799 h 1412015"/>
              <a:gd name="connsiteX185" fmla="*/ 796172 w 12192000"/>
              <a:gd name="connsiteY185" fmla="*/ 572645 h 1412015"/>
              <a:gd name="connsiteX186" fmla="*/ 801558 w 12192000"/>
              <a:gd name="connsiteY186" fmla="*/ 568878 h 1412015"/>
              <a:gd name="connsiteX187" fmla="*/ 806944 w 12192000"/>
              <a:gd name="connsiteY187" fmla="*/ 565647 h 1412015"/>
              <a:gd name="connsiteX188" fmla="*/ 809636 w 12192000"/>
              <a:gd name="connsiteY188" fmla="*/ 571568 h 1412015"/>
              <a:gd name="connsiteX189" fmla="*/ 811790 w 12192000"/>
              <a:gd name="connsiteY189" fmla="*/ 577489 h 1412015"/>
              <a:gd name="connsiteX190" fmla="*/ 813406 w 12192000"/>
              <a:gd name="connsiteY190" fmla="*/ 583412 h 1412015"/>
              <a:gd name="connsiteX191" fmla="*/ 813944 w 12192000"/>
              <a:gd name="connsiteY191" fmla="*/ 589870 h 1412015"/>
              <a:gd name="connsiteX192" fmla="*/ 816098 w 12192000"/>
              <a:gd name="connsiteY192" fmla="*/ 601175 h 1412015"/>
              <a:gd name="connsiteX193" fmla="*/ 818252 w 12192000"/>
              <a:gd name="connsiteY193" fmla="*/ 607098 h 1412015"/>
              <a:gd name="connsiteX194" fmla="*/ 820946 w 12192000"/>
              <a:gd name="connsiteY194" fmla="*/ 613019 h 1412015"/>
              <a:gd name="connsiteX195" fmla="*/ 821484 w 12192000"/>
              <a:gd name="connsiteY195" fmla="*/ 604944 h 1412015"/>
              <a:gd name="connsiteX196" fmla="*/ 823100 w 12192000"/>
              <a:gd name="connsiteY196" fmla="*/ 597946 h 1412015"/>
              <a:gd name="connsiteX197" fmla="*/ 825254 w 12192000"/>
              <a:gd name="connsiteY197" fmla="*/ 591487 h 1412015"/>
              <a:gd name="connsiteX198" fmla="*/ 826870 w 12192000"/>
              <a:gd name="connsiteY198" fmla="*/ 587180 h 1412015"/>
              <a:gd name="connsiteX199" fmla="*/ 830100 w 12192000"/>
              <a:gd name="connsiteY199" fmla="*/ 583412 h 1412015"/>
              <a:gd name="connsiteX200" fmla="*/ 833332 w 12192000"/>
              <a:gd name="connsiteY200" fmla="*/ 580720 h 1412015"/>
              <a:gd name="connsiteX201" fmla="*/ 836564 w 12192000"/>
              <a:gd name="connsiteY201" fmla="*/ 578566 h 1412015"/>
              <a:gd name="connsiteX202" fmla="*/ 841411 w 12192000"/>
              <a:gd name="connsiteY202" fmla="*/ 578028 h 1412015"/>
              <a:gd name="connsiteX203" fmla="*/ 845180 w 12192000"/>
              <a:gd name="connsiteY203" fmla="*/ 581259 h 1412015"/>
              <a:gd name="connsiteX204" fmla="*/ 847874 w 12192000"/>
              <a:gd name="connsiteY204" fmla="*/ 585566 h 1412015"/>
              <a:gd name="connsiteX205" fmla="*/ 850028 w 12192000"/>
              <a:gd name="connsiteY205" fmla="*/ 588794 h 1412015"/>
              <a:gd name="connsiteX206" fmla="*/ 851105 w 12192000"/>
              <a:gd name="connsiteY206" fmla="*/ 592563 h 1412015"/>
              <a:gd name="connsiteX207" fmla="*/ 851643 w 12192000"/>
              <a:gd name="connsiteY207" fmla="*/ 595794 h 1412015"/>
              <a:gd name="connsiteX208" fmla="*/ 851643 w 12192000"/>
              <a:gd name="connsiteY208" fmla="*/ 599561 h 1412015"/>
              <a:gd name="connsiteX209" fmla="*/ 851643 w 12192000"/>
              <a:gd name="connsiteY209" fmla="*/ 607098 h 1412015"/>
              <a:gd name="connsiteX210" fmla="*/ 850028 w 12192000"/>
              <a:gd name="connsiteY210" fmla="*/ 620555 h 1412015"/>
              <a:gd name="connsiteX211" fmla="*/ 848951 w 12192000"/>
              <a:gd name="connsiteY211" fmla="*/ 627553 h 1412015"/>
              <a:gd name="connsiteX212" fmla="*/ 850028 w 12192000"/>
              <a:gd name="connsiteY212" fmla="*/ 630783 h 1412015"/>
              <a:gd name="connsiteX213" fmla="*/ 850566 w 12192000"/>
              <a:gd name="connsiteY213" fmla="*/ 634550 h 1412015"/>
              <a:gd name="connsiteX214" fmla="*/ 851643 w 12192000"/>
              <a:gd name="connsiteY214" fmla="*/ 631860 h 1412015"/>
              <a:gd name="connsiteX215" fmla="*/ 853798 w 12192000"/>
              <a:gd name="connsiteY215" fmla="*/ 630244 h 1412015"/>
              <a:gd name="connsiteX216" fmla="*/ 855952 w 12192000"/>
              <a:gd name="connsiteY216" fmla="*/ 629707 h 1412015"/>
              <a:gd name="connsiteX217" fmla="*/ 858106 w 12192000"/>
              <a:gd name="connsiteY217" fmla="*/ 628629 h 1412015"/>
              <a:gd name="connsiteX218" fmla="*/ 861338 w 12192000"/>
              <a:gd name="connsiteY218" fmla="*/ 628629 h 1412015"/>
              <a:gd name="connsiteX219" fmla="*/ 863492 w 12192000"/>
              <a:gd name="connsiteY219" fmla="*/ 627553 h 1412015"/>
              <a:gd name="connsiteX220" fmla="*/ 865646 w 12192000"/>
              <a:gd name="connsiteY220" fmla="*/ 625939 h 1412015"/>
              <a:gd name="connsiteX221" fmla="*/ 866185 w 12192000"/>
              <a:gd name="connsiteY221" fmla="*/ 623246 h 1412015"/>
              <a:gd name="connsiteX222" fmla="*/ 867261 w 12192000"/>
              <a:gd name="connsiteY222" fmla="*/ 620555 h 1412015"/>
              <a:gd name="connsiteX223" fmla="*/ 867800 w 12192000"/>
              <a:gd name="connsiteY223" fmla="*/ 615172 h 1412015"/>
              <a:gd name="connsiteX224" fmla="*/ 867261 w 12192000"/>
              <a:gd name="connsiteY224" fmla="*/ 608712 h 1412015"/>
              <a:gd name="connsiteX225" fmla="*/ 865646 w 12192000"/>
              <a:gd name="connsiteY225" fmla="*/ 603329 h 1412015"/>
              <a:gd name="connsiteX226" fmla="*/ 865108 w 12192000"/>
              <a:gd name="connsiteY226" fmla="*/ 597408 h 1412015"/>
              <a:gd name="connsiteX227" fmla="*/ 865646 w 12192000"/>
              <a:gd name="connsiteY227" fmla="*/ 591487 h 1412015"/>
              <a:gd name="connsiteX228" fmla="*/ 866185 w 12192000"/>
              <a:gd name="connsiteY228" fmla="*/ 588256 h 1412015"/>
              <a:gd name="connsiteX229" fmla="*/ 867261 w 12192000"/>
              <a:gd name="connsiteY229" fmla="*/ 585566 h 1412015"/>
              <a:gd name="connsiteX230" fmla="*/ 868876 w 12192000"/>
              <a:gd name="connsiteY230" fmla="*/ 582873 h 1412015"/>
              <a:gd name="connsiteX231" fmla="*/ 871031 w 12192000"/>
              <a:gd name="connsiteY231" fmla="*/ 580182 h 1412015"/>
              <a:gd name="connsiteX232" fmla="*/ 875340 w 12192000"/>
              <a:gd name="connsiteY232" fmla="*/ 583412 h 1412015"/>
              <a:gd name="connsiteX233" fmla="*/ 878571 w 12192000"/>
              <a:gd name="connsiteY233" fmla="*/ 586103 h 1412015"/>
              <a:gd name="connsiteX234" fmla="*/ 886111 w 12192000"/>
              <a:gd name="connsiteY234" fmla="*/ 590948 h 1412015"/>
              <a:gd name="connsiteX235" fmla="*/ 893113 w 12192000"/>
              <a:gd name="connsiteY235" fmla="*/ 595254 h 1412015"/>
              <a:gd name="connsiteX236" fmla="*/ 897421 w 12192000"/>
              <a:gd name="connsiteY236" fmla="*/ 597946 h 1412015"/>
              <a:gd name="connsiteX237" fmla="*/ 900653 w 12192000"/>
              <a:gd name="connsiteY237" fmla="*/ 601175 h 1412015"/>
              <a:gd name="connsiteX238" fmla="*/ 892035 w 12192000"/>
              <a:gd name="connsiteY238" fmla="*/ 610865 h 1412015"/>
              <a:gd name="connsiteX239" fmla="*/ 885034 w 12192000"/>
              <a:gd name="connsiteY239" fmla="*/ 620016 h 1412015"/>
              <a:gd name="connsiteX240" fmla="*/ 873725 w 12192000"/>
              <a:gd name="connsiteY240" fmla="*/ 637243 h 1412015"/>
              <a:gd name="connsiteX241" fmla="*/ 868339 w 12192000"/>
              <a:gd name="connsiteY241" fmla="*/ 644778 h 1412015"/>
              <a:gd name="connsiteX242" fmla="*/ 862414 w 12192000"/>
              <a:gd name="connsiteY242" fmla="*/ 650700 h 1412015"/>
              <a:gd name="connsiteX243" fmla="*/ 858645 w 12192000"/>
              <a:gd name="connsiteY243" fmla="*/ 654468 h 1412015"/>
              <a:gd name="connsiteX244" fmla="*/ 854874 w 12192000"/>
              <a:gd name="connsiteY244" fmla="*/ 657160 h 1412015"/>
              <a:gd name="connsiteX245" fmla="*/ 850028 w 12192000"/>
              <a:gd name="connsiteY245" fmla="*/ 659852 h 1412015"/>
              <a:gd name="connsiteX246" fmla="*/ 845180 w 12192000"/>
              <a:gd name="connsiteY246" fmla="*/ 662004 h 1412015"/>
              <a:gd name="connsiteX247" fmla="*/ 838718 w 12192000"/>
              <a:gd name="connsiteY247" fmla="*/ 648009 h 1412015"/>
              <a:gd name="connsiteX248" fmla="*/ 832794 w 12192000"/>
              <a:gd name="connsiteY248" fmla="*/ 635628 h 1412015"/>
              <a:gd name="connsiteX249" fmla="*/ 826870 w 12192000"/>
              <a:gd name="connsiteY249" fmla="*/ 625939 h 1412015"/>
              <a:gd name="connsiteX250" fmla="*/ 823638 w 12192000"/>
              <a:gd name="connsiteY250" fmla="*/ 622169 h 1412015"/>
              <a:gd name="connsiteX251" fmla="*/ 820946 w 12192000"/>
              <a:gd name="connsiteY251" fmla="*/ 618402 h 1412015"/>
              <a:gd name="connsiteX252" fmla="*/ 817714 w 12192000"/>
              <a:gd name="connsiteY252" fmla="*/ 616248 h 1412015"/>
              <a:gd name="connsiteX253" fmla="*/ 814483 w 12192000"/>
              <a:gd name="connsiteY253" fmla="*/ 615711 h 1412015"/>
              <a:gd name="connsiteX254" fmla="*/ 811252 w 12192000"/>
              <a:gd name="connsiteY254" fmla="*/ 615711 h 1412015"/>
              <a:gd name="connsiteX255" fmla="*/ 808558 w 12192000"/>
              <a:gd name="connsiteY255" fmla="*/ 617862 h 1412015"/>
              <a:gd name="connsiteX256" fmla="*/ 805328 w 12192000"/>
              <a:gd name="connsiteY256" fmla="*/ 620555 h 1412015"/>
              <a:gd name="connsiteX257" fmla="*/ 801558 w 12192000"/>
              <a:gd name="connsiteY257" fmla="*/ 624862 h 1412015"/>
              <a:gd name="connsiteX258" fmla="*/ 798864 w 12192000"/>
              <a:gd name="connsiteY258" fmla="*/ 630783 h 1412015"/>
              <a:gd name="connsiteX259" fmla="*/ 795633 w 12192000"/>
              <a:gd name="connsiteY259" fmla="*/ 639396 h 1412015"/>
              <a:gd name="connsiteX260" fmla="*/ 791325 w 12192000"/>
              <a:gd name="connsiteY260" fmla="*/ 627553 h 1412015"/>
              <a:gd name="connsiteX261" fmla="*/ 786478 w 12192000"/>
              <a:gd name="connsiteY261" fmla="*/ 617862 h 1412015"/>
              <a:gd name="connsiteX262" fmla="*/ 781630 w 12192000"/>
              <a:gd name="connsiteY262" fmla="*/ 611941 h 1412015"/>
              <a:gd name="connsiteX263" fmla="*/ 776245 w 12192000"/>
              <a:gd name="connsiteY263" fmla="*/ 606020 h 1412015"/>
              <a:gd name="connsiteX264" fmla="*/ 769782 w 12192000"/>
              <a:gd name="connsiteY264" fmla="*/ 602791 h 1412015"/>
              <a:gd name="connsiteX265" fmla="*/ 764398 w 12192000"/>
              <a:gd name="connsiteY265" fmla="*/ 600637 h 1412015"/>
              <a:gd name="connsiteX266" fmla="*/ 752547 w 12192000"/>
              <a:gd name="connsiteY266" fmla="*/ 597408 h 1412015"/>
              <a:gd name="connsiteX267" fmla="*/ 747164 w 12192000"/>
              <a:gd name="connsiteY267" fmla="*/ 595254 h 1412015"/>
              <a:gd name="connsiteX268" fmla="*/ 741778 w 12192000"/>
              <a:gd name="connsiteY268" fmla="*/ 593101 h 1412015"/>
              <a:gd name="connsiteX269" fmla="*/ 736930 w 12192000"/>
              <a:gd name="connsiteY269" fmla="*/ 590410 h 1412015"/>
              <a:gd name="connsiteX270" fmla="*/ 732622 w 12192000"/>
              <a:gd name="connsiteY270" fmla="*/ 586103 h 1412015"/>
              <a:gd name="connsiteX271" fmla="*/ 728852 w 12192000"/>
              <a:gd name="connsiteY271" fmla="*/ 580182 h 1412015"/>
              <a:gd name="connsiteX272" fmla="*/ 726159 w 12192000"/>
              <a:gd name="connsiteY272" fmla="*/ 572645 h 1412015"/>
              <a:gd name="connsiteX273" fmla="*/ 724005 w 12192000"/>
              <a:gd name="connsiteY273" fmla="*/ 562418 h 1412015"/>
              <a:gd name="connsiteX274" fmla="*/ 611309 w 12192000"/>
              <a:gd name="connsiteY274" fmla="*/ 538089 h 1412015"/>
              <a:gd name="connsiteX275" fmla="*/ 613552 w 12192000"/>
              <a:gd name="connsiteY275" fmla="*/ 544643 h 1412015"/>
              <a:gd name="connsiteX276" fmla="*/ 615798 w 12192000"/>
              <a:gd name="connsiteY276" fmla="*/ 548465 h 1412015"/>
              <a:gd name="connsiteX277" fmla="*/ 618042 w 12192000"/>
              <a:gd name="connsiteY277" fmla="*/ 551742 h 1412015"/>
              <a:gd name="connsiteX278" fmla="*/ 619724 w 12192000"/>
              <a:gd name="connsiteY278" fmla="*/ 552834 h 1412015"/>
              <a:gd name="connsiteX279" fmla="*/ 621968 w 12192000"/>
              <a:gd name="connsiteY279" fmla="*/ 552834 h 1412015"/>
              <a:gd name="connsiteX280" fmla="*/ 624212 w 12192000"/>
              <a:gd name="connsiteY280" fmla="*/ 552288 h 1412015"/>
              <a:gd name="connsiteX281" fmla="*/ 629261 w 12192000"/>
              <a:gd name="connsiteY281" fmla="*/ 548465 h 1412015"/>
              <a:gd name="connsiteX282" fmla="*/ 633749 w 12192000"/>
              <a:gd name="connsiteY282" fmla="*/ 544643 h 1412015"/>
              <a:gd name="connsiteX283" fmla="*/ 635993 w 12192000"/>
              <a:gd name="connsiteY283" fmla="*/ 543004 h 1412015"/>
              <a:gd name="connsiteX284" fmla="*/ 637676 w 12192000"/>
              <a:gd name="connsiteY284" fmla="*/ 542459 h 1412015"/>
              <a:gd name="connsiteX285" fmla="*/ 641042 w 12192000"/>
              <a:gd name="connsiteY285" fmla="*/ 542459 h 1412015"/>
              <a:gd name="connsiteX286" fmla="*/ 642724 w 12192000"/>
              <a:gd name="connsiteY286" fmla="*/ 544096 h 1412015"/>
              <a:gd name="connsiteX287" fmla="*/ 644970 w 12192000"/>
              <a:gd name="connsiteY287" fmla="*/ 546827 h 1412015"/>
              <a:gd name="connsiteX288" fmla="*/ 647214 w 12192000"/>
              <a:gd name="connsiteY288" fmla="*/ 550649 h 1412015"/>
              <a:gd name="connsiteX289" fmla="*/ 647774 w 12192000"/>
              <a:gd name="connsiteY289" fmla="*/ 557749 h 1412015"/>
              <a:gd name="connsiteX290" fmla="*/ 647214 w 12192000"/>
              <a:gd name="connsiteY290" fmla="*/ 563211 h 1412015"/>
              <a:gd name="connsiteX291" fmla="*/ 646653 w 12192000"/>
              <a:gd name="connsiteY291" fmla="*/ 567580 h 1412015"/>
              <a:gd name="connsiteX292" fmla="*/ 644970 w 12192000"/>
              <a:gd name="connsiteY292" fmla="*/ 571948 h 1412015"/>
              <a:gd name="connsiteX293" fmla="*/ 642724 w 12192000"/>
              <a:gd name="connsiteY293" fmla="*/ 574679 h 1412015"/>
              <a:gd name="connsiteX294" fmla="*/ 639920 w 12192000"/>
              <a:gd name="connsiteY294" fmla="*/ 576864 h 1412015"/>
              <a:gd name="connsiteX295" fmla="*/ 634871 w 12192000"/>
              <a:gd name="connsiteY295" fmla="*/ 580140 h 1412015"/>
              <a:gd name="connsiteX296" fmla="*/ 629821 w 12192000"/>
              <a:gd name="connsiteY296" fmla="*/ 583417 h 1412015"/>
              <a:gd name="connsiteX297" fmla="*/ 628139 w 12192000"/>
              <a:gd name="connsiteY297" fmla="*/ 585601 h 1412015"/>
              <a:gd name="connsiteX298" fmla="*/ 625895 w 12192000"/>
              <a:gd name="connsiteY298" fmla="*/ 587785 h 1412015"/>
              <a:gd name="connsiteX299" fmla="*/ 624212 w 12192000"/>
              <a:gd name="connsiteY299" fmla="*/ 590516 h 1412015"/>
              <a:gd name="connsiteX300" fmla="*/ 623651 w 12192000"/>
              <a:gd name="connsiteY300" fmla="*/ 594885 h 1412015"/>
              <a:gd name="connsiteX301" fmla="*/ 624212 w 12192000"/>
              <a:gd name="connsiteY301" fmla="*/ 599800 h 1412015"/>
              <a:gd name="connsiteX302" fmla="*/ 624772 w 12192000"/>
              <a:gd name="connsiteY302" fmla="*/ 605261 h 1412015"/>
              <a:gd name="connsiteX303" fmla="*/ 626455 w 12192000"/>
              <a:gd name="connsiteY303" fmla="*/ 607992 h 1412015"/>
              <a:gd name="connsiteX304" fmla="*/ 628700 w 12192000"/>
              <a:gd name="connsiteY304" fmla="*/ 610176 h 1412015"/>
              <a:gd name="connsiteX305" fmla="*/ 630944 w 12192000"/>
              <a:gd name="connsiteY305" fmla="*/ 611814 h 1412015"/>
              <a:gd name="connsiteX306" fmla="*/ 633187 w 12192000"/>
              <a:gd name="connsiteY306" fmla="*/ 612906 h 1412015"/>
              <a:gd name="connsiteX307" fmla="*/ 638797 w 12192000"/>
              <a:gd name="connsiteY307" fmla="*/ 615092 h 1412015"/>
              <a:gd name="connsiteX308" fmla="*/ 644408 w 12192000"/>
              <a:gd name="connsiteY308" fmla="*/ 617276 h 1412015"/>
              <a:gd name="connsiteX309" fmla="*/ 648896 w 12192000"/>
              <a:gd name="connsiteY309" fmla="*/ 619460 h 1412015"/>
              <a:gd name="connsiteX310" fmla="*/ 650580 w 12192000"/>
              <a:gd name="connsiteY310" fmla="*/ 621099 h 1412015"/>
              <a:gd name="connsiteX311" fmla="*/ 652263 w 12192000"/>
              <a:gd name="connsiteY311" fmla="*/ 623283 h 1412015"/>
              <a:gd name="connsiteX312" fmla="*/ 652823 w 12192000"/>
              <a:gd name="connsiteY312" fmla="*/ 625467 h 1412015"/>
              <a:gd name="connsiteX313" fmla="*/ 652823 w 12192000"/>
              <a:gd name="connsiteY313" fmla="*/ 628198 h 1412015"/>
              <a:gd name="connsiteX314" fmla="*/ 652263 w 12192000"/>
              <a:gd name="connsiteY314" fmla="*/ 632021 h 1412015"/>
              <a:gd name="connsiteX315" fmla="*/ 650580 w 12192000"/>
              <a:gd name="connsiteY315" fmla="*/ 635843 h 1412015"/>
              <a:gd name="connsiteX316" fmla="*/ 647774 w 12192000"/>
              <a:gd name="connsiteY316" fmla="*/ 633659 h 1412015"/>
              <a:gd name="connsiteX317" fmla="*/ 644970 w 12192000"/>
              <a:gd name="connsiteY317" fmla="*/ 632021 h 1412015"/>
              <a:gd name="connsiteX318" fmla="*/ 642724 w 12192000"/>
              <a:gd name="connsiteY318" fmla="*/ 630928 h 1412015"/>
              <a:gd name="connsiteX319" fmla="*/ 639920 w 12192000"/>
              <a:gd name="connsiteY319" fmla="*/ 630382 h 1412015"/>
              <a:gd name="connsiteX320" fmla="*/ 637676 w 12192000"/>
              <a:gd name="connsiteY320" fmla="*/ 630382 h 1412015"/>
              <a:gd name="connsiteX321" fmla="*/ 634871 w 12192000"/>
              <a:gd name="connsiteY321" fmla="*/ 630382 h 1412015"/>
              <a:gd name="connsiteX322" fmla="*/ 629821 w 12192000"/>
              <a:gd name="connsiteY322" fmla="*/ 632021 h 1412015"/>
              <a:gd name="connsiteX323" fmla="*/ 624212 w 12192000"/>
              <a:gd name="connsiteY323" fmla="*/ 635297 h 1412015"/>
              <a:gd name="connsiteX324" fmla="*/ 619163 w 12192000"/>
              <a:gd name="connsiteY324" fmla="*/ 639667 h 1412015"/>
              <a:gd name="connsiteX325" fmla="*/ 614115 w 12192000"/>
              <a:gd name="connsiteY325" fmla="*/ 645128 h 1412015"/>
              <a:gd name="connsiteX326" fmla="*/ 608503 w 12192000"/>
              <a:gd name="connsiteY326" fmla="*/ 651134 h 1412015"/>
              <a:gd name="connsiteX327" fmla="*/ 605137 w 12192000"/>
              <a:gd name="connsiteY327" fmla="*/ 641304 h 1412015"/>
              <a:gd name="connsiteX328" fmla="*/ 602893 w 12192000"/>
              <a:gd name="connsiteY328" fmla="*/ 632021 h 1412015"/>
              <a:gd name="connsiteX329" fmla="*/ 601210 w 12192000"/>
              <a:gd name="connsiteY329" fmla="*/ 623283 h 1412015"/>
              <a:gd name="connsiteX330" fmla="*/ 600650 w 12192000"/>
              <a:gd name="connsiteY330" fmla="*/ 615092 h 1412015"/>
              <a:gd name="connsiteX331" fmla="*/ 600650 w 12192000"/>
              <a:gd name="connsiteY331" fmla="*/ 607992 h 1412015"/>
              <a:gd name="connsiteX332" fmla="*/ 600650 w 12192000"/>
              <a:gd name="connsiteY332" fmla="*/ 600891 h 1412015"/>
              <a:gd name="connsiteX333" fmla="*/ 603454 w 12192000"/>
              <a:gd name="connsiteY333" fmla="*/ 588331 h 1412015"/>
              <a:gd name="connsiteX334" fmla="*/ 606259 w 12192000"/>
              <a:gd name="connsiteY334" fmla="*/ 576864 h 1412015"/>
              <a:gd name="connsiteX335" fmla="*/ 609064 w 12192000"/>
              <a:gd name="connsiteY335" fmla="*/ 564849 h 1412015"/>
              <a:gd name="connsiteX336" fmla="*/ 610748 w 12192000"/>
              <a:gd name="connsiteY336" fmla="*/ 558296 h 1412015"/>
              <a:gd name="connsiteX337" fmla="*/ 611309 w 12192000"/>
              <a:gd name="connsiteY337" fmla="*/ 552288 h 1412015"/>
              <a:gd name="connsiteX338" fmla="*/ 611309 w 12192000"/>
              <a:gd name="connsiteY338" fmla="*/ 545189 h 1412015"/>
              <a:gd name="connsiteX339" fmla="*/ 567143 w 12192000"/>
              <a:gd name="connsiteY339" fmla="*/ 507653 h 1412015"/>
              <a:gd name="connsiteX340" fmla="*/ 573200 w 12192000"/>
              <a:gd name="connsiteY340" fmla="*/ 518473 h 1412015"/>
              <a:gd name="connsiteX341" fmla="*/ 578155 w 12192000"/>
              <a:gd name="connsiteY341" fmla="*/ 526044 h 1412015"/>
              <a:gd name="connsiteX342" fmla="*/ 584763 w 12192000"/>
              <a:gd name="connsiteY342" fmla="*/ 535240 h 1412015"/>
              <a:gd name="connsiteX343" fmla="*/ 587515 w 12192000"/>
              <a:gd name="connsiteY343" fmla="*/ 539025 h 1412015"/>
              <a:gd name="connsiteX344" fmla="*/ 590818 w 12192000"/>
              <a:gd name="connsiteY344" fmla="*/ 544976 h 1412015"/>
              <a:gd name="connsiteX345" fmla="*/ 593571 w 12192000"/>
              <a:gd name="connsiteY345" fmla="*/ 553089 h 1412015"/>
              <a:gd name="connsiteX346" fmla="*/ 596325 w 12192000"/>
              <a:gd name="connsiteY346" fmla="*/ 566070 h 1412015"/>
              <a:gd name="connsiteX347" fmla="*/ 591921 w 12192000"/>
              <a:gd name="connsiteY347" fmla="*/ 564988 h 1412015"/>
              <a:gd name="connsiteX348" fmla="*/ 587515 w 12192000"/>
              <a:gd name="connsiteY348" fmla="*/ 563907 h 1412015"/>
              <a:gd name="connsiteX349" fmla="*/ 584212 w 12192000"/>
              <a:gd name="connsiteY349" fmla="*/ 563907 h 1412015"/>
              <a:gd name="connsiteX350" fmla="*/ 580907 w 12192000"/>
              <a:gd name="connsiteY350" fmla="*/ 564988 h 1412015"/>
              <a:gd name="connsiteX351" fmla="*/ 577056 w 12192000"/>
              <a:gd name="connsiteY351" fmla="*/ 565530 h 1412015"/>
              <a:gd name="connsiteX352" fmla="*/ 574301 w 12192000"/>
              <a:gd name="connsiteY352" fmla="*/ 566611 h 1412015"/>
              <a:gd name="connsiteX353" fmla="*/ 568244 w 12192000"/>
              <a:gd name="connsiteY353" fmla="*/ 570937 h 1412015"/>
              <a:gd name="connsiteX354" fmla="*/ 563289 w 12192000"/>
              <a:gd name="connsiteY354" fmla="*/ 575805 h 1412015"/>
              <a:gd name="connsiteX355" fmla="*/ 558886 w 12192000"/>
              <a:gd name="connsiteY355" fmla="*/ 582296 h 1412015"/>
              <a:gd name="connsiteX356" fmla="*/ 554476 w 12192000"/>
              <a:gd name="connsiteY356" fmla="*/ 588246 h 1412015"/>
              <a:gd name="connsiteX357" fmla="*/ 550624 w 12192000"/>
              <a:gd name="connsiteY357" fmla="*/ 595277 h 1412015"/>
              <a:gd name="connsiteX358" fmla="*/ 542915 w 12192000"/>
              <a:gd name="connsiteY358" fmla="*/ 607718 h 1412015"/>
              <a:gd name="connsiteX359" fmla="*/ 539062 w 12192000"/>
              <a:gd name="connsiteY359" fmla="*/ 613127 h 1412015"/>
              <a:gd name="connsiteX360" fmla="*/ 535206 w 12192000"/>
              <a:gd name="connsiteY360" fmla="*/ 617454 h 1412015"/>
              <a:gd name="connsiteX361" fmla="*/ 533002 w 12192000"/>
              <a:gd name="connsiteY361" fmla="*/ 618535 h 1412015"/>
              <a:gd name="connsiteX362" fmla="*/ 530804 w 12192000"/>
              <a:gd name="connsiteY362" fmla="*/ 620158 h 1412015"/>
              <a:gd name="connsiteX363" fmla="*/ 528049 w 12192000"/>
              <a:gd name="connsiteY363" fmla="*/ 620699 h 1412015"/>
              <a:gd name="connsiteX364" fmla="*/ 525847 w 12192000"/>
              <a:gd name="connsiteY364" fmla="*/ 620699 h 1412015"/>
              <a:gd name="connsiteX365" fmla="*/ 523092 w 12192000"/>
              <a:gd name="connsiteY365" fmla="*/ 620158 h 1412015"/>
              <a:gd name="connsiteX366" fmla="*/ 520342 w 12192000"/>
              <a:gd name="connsiteY366" fmla="*/ 619617 h 1412015"/>
              <a:gd name="connsiteX367" fmla="*/ 517584 w 12192000"/>
              <a:gd name="connsiteY367" fmla="*/ 617994 h 1412015"/>
              <a:gd name="connsiteX368" fmla="*/ 513729 w 12192000"/>
              <a:gd name="connsiteY368" fmla="*/ 615290 h 1412015"/>
              <a:gd name="connsiteX369" fmla="*/ 523645 w 12192000"/>
              <a:gd name="connsiteY369" fmla="*/ 600146 h 1412015"/>
              <a:gd name="connsiteX370" fmla="*/ 528049 w 12192000"/>
              <a:gd name="connsiteY370" fmla="*/ 591492 h 1412015"/>
              <a:gd name="connsiteX371" fmla="*/ 531352 w 12192000"/>
              <a:gd name="connsiteY371" fmla="*/ 583919 h 1412015"/>
              <a:gd name="connsiteX372" fmla="*/ 533555 w 12192000"/>
              <a:gd name="connsiteY372" fmla="*/ 575805 h 1412015"/>
              <a:gd name="connsiteX373" fmla="*/ 534105 w 12192000"/>
              <a:gd name="connsiteY373" fmla="*/ 568234 h 1412015"/>
              <a:gd name="connsiteX374" fmla="*/ 534105 w 12192000"/>
              <a:gd name="connsiteY374" fmla="*/ 563907 h 1412015"/>
              <a:gd name="connsiteX375" fmla="*/ 533555 w 12192000"/>
              <a:gd name="connsiteY375" fmla="*/ 560120 h 1412015"/>
              <a:gd name="connsiteX376" fmla="*/ 531903 w 12192000"/>
              <a:gd name="connsiteY376" fmla="*/ 555793 h 1412015"/>
              <a:gd name="connsiteX377" fmla="*/ 530804 w 12192000"/>
              <a:gd name="connsiteY377" fmla="*/ 551466 h 1412015"/>
              <a:gd name="connsiteX378" fmla="*/ 526398 w 12192000"/>
              <a:gd name="connsiteY378" fmla="*/ 549302 h 1412015"/>
              <a:gd name="connsiteX379" fmla="*/ 523092 w 12192000"/>
              <a:gd name="connsiteY379" fmla="*/ 548220 h 1412015"/>
              <a:gd name="connsiteX380" fmla="*/ 519235 w 12192000"/>
              <a:gd name="connsiteY380" fmla="*/ 547679 h 1412015"/>
              <a:gd name="connsiteX381" fmla="*/ 515380 w 12192000"/>
              <a:gd name="connsiteY381" fmla="*/ 548220 h 1412015"/>
              <a:gd name="connsiteX382" fmla="*/ 507672 w 12192000"/>
              <a:gd name="connsiteY382" fmla="*/ 549302 h 1412015"/>
              <a:gd name="connsiteX383" fmla="*/ 499963 w 12192000"/>
              <a:gd name="connsiteY383" fmla="*/ 550925 h 1412015"/>
              <a:gd name="connsiteX384" fmla="*/ 496110 w 12192000"/>
              <a:gd name="connsiteY384" fmla="*/ 550925 h 1412015"/>
              <a:gd name="connsiteX385" fmla="*/ 492805 w 12192000"/>
              <a:gd name="connsiteY385" fmla="*/ 550925 h 1412015"/>
              <a:gd name="connsiteX386" fmla="*/ 488402 w 12192000"/>
              <a:gd name="connsiteY386" fmla="*/ 550383 h 1412015"/>
              <a:gd name="connsiteX387" fmla="*/ 485098 w 12192000"/>
              <a:gd name="connsiteY387" fmla="*/ 548220 h 1412015"/>
              <a:gd name="connsiteX388" fmla="*/ 481244 w 12192000"/>
              <a:gd name="connsiteY388" fmla="*/ 544976 h 1412015"/>
              <a:gd name="connsiteX389" fmla="*/ 477391 w 12192000"/>
              <a:gd name="connsiteY389" fmla="*/ 540649 h 1412015"/>
              <a:gd name="connsiteX390" fmla="*/ 473535 w 12192000"/>
              <a:gd name="connsiteY390" fmla="*/ 535240 h 1412015"/>
              <a:gd name="connsiteX391" fmla="*/ 470231 w 12192000"/>
              <a:gd name="connsiteY391" fmla="*/ 527667 h 1412015"/>
              <a:gd name="connsiteX392" fmla="*/ 473535 w 12192000"/>
              <a:gd name="connsiteY392" fmla="*/ 524422 h 1412015"/>
              <a:gd name="connsiteX393" fmla="*/ 477391 w 12192000"/>
              <a:gd name="connsiteY393" fmla="*/ 522800 h 1412015"/>
              <a:gd name="connsiteX394" fmla="*/ 480693 w 12192000"/>
              <a:gd name="connsiteY394" fmla="*/ 520636 h 1412015"/>
              <a:gd name="connsiteX395" fmla="*/ 483997 w 12192000"/>
              <a:gd name="connsiteY395" fmla="*/ 519013 h 1412015"/>
              <a:gd name="connsiteX396" fmla="*/ 491154 w 12192000"/>
              <a:gd name="connsiteY396" fmla="*/ 517931 h 1412015"/>
              <a:gd name="connsiteX397" fmla="*/ 498314 w 12192000"/>
              <a:gd name="connsiteY397" fmla="*/ 517931 h 1412015"/>
              <a:gd name="connsiteX398" fmla="*/ 505471 w 12192000"/>
              <a:gd name="connsiteY398" fmla="*/ 519013 h 1412015"/>
              <a:gd name="connsiteX399" fmla="*/ 512628 w 12192000"/>
              <a:gd name="connsiteY399" fmla="*/ 521717 h 1412015"/>
              <a:gd name="connsiteX400" fmla="*/ 518685 w 12192000"/>
              <a:gd name="connsiteY400" fmla="*/ 525503 h 1412015"/>
              <a:gd name="connsiteX401" fmla="*/ 525847 w 12192000"/>
              <a:gd name="connsiteY401" fmla="*/ 529290 h 1412015"/>
              <a:gd name="connsiteX402" fmla="*/ 539611 w 12192000"/>
              <a:gd name="connsiteY402" fmla="*/ 538485 h 1412015"/>
              <a:gd name="connsiteX403" fmla="*/ 553377 w 12192000"/>
              <a:gd name="connsiteY403" fmla="*/ 546599 h 1412015"/>
              <a:gd name="connsiteX404" fmla="*/ 560538 w 12192000"/>
              <a:gd name="connsiteY404" fmla="*/ 550383 h 1412015"/>
              <a:gd name="connsiteX405" fmla="*/ 567143 w 12192000"/>
              <a:gd name="connsiteY405" fmla="*/ 553089 h 1412015"/>
              <a:gd name="connsiteX406" fmla="*/ 574301 w 12192000"/>
              <a:gd name="connsiteY406" fmla="*/ 555252 h 1412015"/>
              <a:gd name="connsiteX407" fmla="*/ 581461 w 12192000"/>
              <a:gd name="connsiteY407" fmla="*/ 555252 h 1412015"/>
              <a:gd name="connsiteX408" fmla="*/ 579806 w 12192000"/>
              <a:gd name="connsiteY408" fmla="*/ 549302 h 1412015"/>
              <a:gd name="connsiteX409" fmla="*/ 578155 w 12192000"/>
              <a:gd name="connsiteY409" fmla="*/ 544976 h 1412015"/>
              <a:gd name="connsiteX410" fmla="*/ 575952 w 12192000"/>
              <a:gd name="connsiteY410" fmla="*/ 540649 h 1412015"/>
              <a:gd name="connsiteX411" fmla="*/ 573200 w 12192000"/>
              <a:gd name="connsiteY411" fmla="*/ 537944 h 1412015"/>
              <a:gd name="connsiteX412" fmla="*/ 569896 w 12192000"/>
              <a:gd name="connsiteY412" fmla="*/ 535240 h 1412015"/>
              <a:gd name="connsiteX413" fmla="*/ 568244 w 12192000"/>
              <a:gd name="connsiteY413" fmla="*/ 533075 h 1412015"/>
              <a:gd name="connsiteX414" fmla="*/ 563289 w 12192000"/>
              <a:gd name="connsiteY414" fmla="*/ 530912 h 1412015"/>
              <a:gd name="connsiteX415" fmla="*/ 561083 w 12192000"/>
              <a:gd name="connsiteY415" fmla="*/ 529290 h 1412015"/>
              <a:gd name="connsiteX416" fmla="*/ 559432 w 12192000"/>
              <a:gd name="connsiteY416" fmla="*/ 528207 h 1412015"/>
              <a:gd name="connsiteX417" fmla="*/ 558886 w 12192000"/>
              <a:gd name="connsiteY417" fmla="*/ 526044 h 1412015"/>
              <a:gd name="connsiteX418" fmla="*/ 558886 w 12192000"/>
              <a:gd name="connsiteY418" fmla="*/ 523881 h 1412015"/>
              <a:gd name="connsiteX419" fmla="*/ 559432 w 12192000"/>
              <a:gd name="connsiteY419" fmla="*/ 521177 h 1412015"/>
              <a:gd name="connsiteX420" fmla="*/ 561083 w 12192000"/>
              <a:gd name="connsiteY420" fmla="*/ 517931 h 1412015"/>
              <a:gd name="connsiteX421" fmla="*/ 347488 w 12192000"/>
              <a:gd name="connsiteY421" fmla="*/ 470698 h 1412015"/>
              <a:gd name="connsiteX422" fmla="*/ 351947 w 12192000"/>
              <a:gd name="connsiteY422" fmla="*/ 476646 h 1412015"/>
              <a:gd name="connsiteX423" fmla="*/ 355291 w 12192000"/>
              <a:gd name="connsiteY423" fmla="*/ 483135 h 1412015"/>
              <a:gd name="connsiteX424" fmla="*/ 357521 w 12192000"/>
              <a:gd name="connsiteY424" fmla="*/ 488542 h 1412015"/>
              <a:gd name="connsiteX425" fmla="*/ 358078 w 12192000"/>
              <a:gd name="connsiteY425" fmla="*/ 495031 h 1412015"/>
              <a:gd name="connsiteX426" fmla="*/ 358078 w 12192000"/>
              <a:gd name="connsiteY426" fmla="*/ 500438 h 1412015"/>
              <a:gd name="connsiteX427" fmla="*/ 357521 w 12192000"/>
              <a:gd name="connsiteY427" fmla="*/ 506385 h 1412015"/>
              <a:gd name="connsiteX428" fmla="*/ 355849 w 12192000"/>
              <a:gd name="connsiteY428" fmla="*/ 517741 h 1412015"/>
              <a:gd name="connsiteX429" fmla="*/ 354176 w 12192000"/>
              <a:gd name="connsiteY429" fmla="*/ 529097 h 1412015"/>
              <a:gd name="connsiteX430" fmla="*/ 354176 w 12192000"/>
              <a:gd name="connsiteY430" fmla="*/ 535586 h 1412015"/>
              <a:gd name="connsiteX431" fmla="*/ 354176 w 12192000"/>
              <a:gd name="connsiteY431" fmla="*/ 540992 h 1412015"/>
              <a:gd name="connsiteX432" fmla="*/ 355291 w 12192000"/>
              <a:gd name="connsiteY432" fmla="*/ 547482 h 1412015"/>
              <a:gd name="connsiteX433" fmla="*/ 357521 w 12192000"/>
              <a:gd name="connsiteY433" fmla="*/ 552888 h 1412015"/>
              <a:gd name="connsiteX434" fmla="*/ 360865 w 12192000"/>
              <a:gd name="connsiteY434" fmla="*/ 558837 h 1412015"/>
              <a:gd name="connsiteX435" fmla="*/ 365884 w 12192000"/>
              <a:gd name="connsiteY435" fmla="*/ 565325 h 1412015"/>
              <a:gd name="connsiteX436" fmla="*/ 360865 w 12192000"/>
              <a:gd name="connsiteY436" fmla="*/ 571274 h 1412015"/>
              <a:gd name="connsiteX437" fmla="*/ 356963 w 12192000"/>
              <a:gd name="connsiteY437" fmla="*/ 575060 h 1412015"/>
              <a:gd name="connsiteX438" fmla="*/ 354735 w 12192000"/>
              <a:gd name="connsiteY438" fmla="*/ 576141 h 1412015"/>
              <a:gd name="connsiteX439" fmla="*/ 353062 w 12192000"/>
              <a:gd name="connsiteY439" fmla="*/ 577221 h 1412015"/>
              <a:gd name="connsiteX440" fmla="*/ 350831 w 12192000"/>
              <a:gd name="connsiteY440" fmla="*/ 577221 h 1412015"/>
              <a:gd name="connsiteX441" fmla="*/ 349160 w 12192000"/>
              <a:gd name="connsiteY441" fmla="*/ 576141 h 1412015"/>
              <a:gd name="connsiteX442" fmla="*/ 345256 w 12192000"/>
              <a:gd name="connsiteY442" fmla="*/ 574518 h 1412015"/>
              <a:gd name="connsiteX443" fmla="*/ 341913 w 12192000"/>
              <a:gd name="connsiteY443" fmla="*/ 570733 h 1412015"/>
              <a:gd name="connsiteX444" fmla="*/ 339125 w 12192000"/>
              <a:gd name="connsiteY444" fmla="*/ 566407 h 1412015"/>
              <a:gd name="connsiteX445" fmla="*/ 335224 w 12192000"/>
              <a:gd name="connsiteY445" fmla="*/ 561000 h 1412015"/>
              <a:gd name="connsiteX446" fmla="*/ 328535 w 12192000"/>
              <a:gd name="connsiteY446" fmla="*/ 548022 h 1412015"/>
              <a:gd name="connsiteX447" fmla="*/ 320732 w 12192000"/>
              <a:gd name="connsiteY447" fmla="*/ 535045 h 1412015"/>
              <a:gd name="connsiteX448" fmla="*/ 316272 w 12192000"/>
              <a:gd name="connsiteY448" fmla="*/ 528015 h 1412015"/>
              <a:gd name="connsiteX449" fmla="*/ 311254 w 12192000"/>
              <a:gd name="connsiteY449" fmla="*/ 522608 h 1412015"/>
              <a:gd name="connsiteX450" fmla="*/ 306237 w 12192000"/>
              <a:gd name="connsiteY450" fmla="*/ 517741 h 1412015"/>
              <a:gd name="connsiteX451" fmla="*/ 300664 w 12192000"/>
              <a:gd name="connsiteY451" fmla="*/ 513415 h 1412015"/>
              <a:gd name="connsiteX452" fmla="*/ 303451 w 12192000"/>
              <a:gd name="connsiteY452" fmla="*/ 508549 h 1412015"/>
              <a:gd name="connsiteX453" fmla="*/ 306794 w 12192000"/>
              <a:gd name="connsiteY453" fmla="*/ 505304 h 1412015"/>
              <a:gd name="connsiteX454" fmla="*/ 310698 w 12192000"/>
              <a:gd name="connsiteY454" fmla="*/ 503142 h 1412015"/>
              <a:gd name="connsiteX455" fmla="*/ 314599 w 12192000"/>
              <a:gd name="connsiteY455" fmla="*/ 502601 h 1412015"/>
              <a:gd name="connsiteX456" fmla="*/ 318503 w 12192000"/>
              <a:gd name="connsiteY456" fmla="*/ 502601 h 1412015"/>
              <a:gd name="connsiteX457" fmla="*/ 321846 w 12192000"/>
              <a:gd name="connsiteY457" fmla="*/ 502601 h 1412015"/>
              <a:gd name="connsiteX458" fmla="*/ 329650 w 12192000"/>
              <a:gd name="connsiteY458" fmla="*/ 504224 h 1412015"/>
              <a:gd name="connsiteX459" fmla="*/ 333552 w 12192000"/>
              <a:gd name="connsiteY459" fmla="*/ 504224 h 1412015"/>
              <a:gd name="connsiteX460" fmla="*/ 336338 w 12192000"/>
              <a:gd name="connsiteY460" fmla="*/ 504224 h 1412015"/>
              <a:gd name="connsiteX461" fmla="*/ 339125 w 12192000"/>
              <a:gd name="connsiteY461" fmla="*/ 503142 h 1412015"/>
              <a:gd name="connsiteX462" fmla="*/ 341913 w 12192000"/>
              <a:gd name="connsiteY462" fmla="*/ 500438 h 1412015"/>
              <a:gd name="connsiteX463" fmla="*/ 344142 w 12192000"/>
              <a:gd name="connsiteY463" fmla="*/ 496112 h 1412015"/>
              <a:gd name="connsiteX464" fmla="*/ 345256 w 12192000"/>
              <a:gd name="connsiteY464" fmla="*/ 490164 h 1412015"/>
              <a:gd name="connsiteX465" fmla="*/ 346931 w 12192000"/>
              <a:gd name="connsiteY465" fmla="*/ 481513 h 1412015"/>
              <a:gd name="connsiteX466" fmla="*/ 287622 w 12192000"/>
              <a:gd name="connsiteY466" fmla="*/ 468522 h 1412015"/>
              <a:gd name="connsiteX467" fmla="*/ 289252 w 12192000"/>
              <a:gd name="connsiteY467" fmla="*/ 468522 h 1412015"/>
              <a:gd name="connsiteX468" fmla="*/ 289796 w 12192000"/>
              <a:gd name="connsiteY468" fmla="*/ 469629 h 1412015"/>
              <a:gd name="connsiteX469" fmla="*/ 292513 w 12192000"/>
              <a:gd name="connsiteY469" fmla="*/ 471290 h 1412015"/>
              <a:gd name="connsiteX470" fmla="*/ 294687 w 12192000"/>
              <a:gd name="connsiteY470" fmla="*/ 477378 h 1412015"/>
              <a:gd name="connsiteX471" fmla="*/ 296317 w 12192000"/>
              <a:gd name="connsiteY471" fmla="*/ 485125 h 1412015"/>
              <a:gd name="connsiteX472" fmla="*/ 292513 w 12192000"/>
              <a:gd name="connsiteY472" fmla="*/ 491765 h 1412015"/>
              <a:gd name="connsiteX473" fmla="*/ 289252 w 12192000"/>
              <a:gd name="connsiteY473" fmla="*/ 496192 h 1412015"/>
              <a:gd name="connsiteX474" fmla="*/ 285990 w 12192000"/>
              <a:gd name="connsiteY474" fmla="*/ 499512 h 1412015"/>
              <a:gd name="connsiteX475" fmla="*/ 281644 w 12192000"/>
              <a:gd name="connsiteY475" fmla="*/ 501172 h 1412015"/>
              <a:gd name="connsiteX476" fmla="*/ 278382 w 12192000"/>
              <a:gd name="connsiteY476" fmla="*/ 501726 h 1412015"/>
              <a:gd name="connsiteX477" fmla="*/ 274578 w 12192000"/>
              <a:gd name="connsiteY477" fmla="*/ 501726 h 1412015"/>
              <a:gd name="connsiteX478" fmla="*/ 268599 w 12192000"/>
              <a:gd name="connsiteY478" fmla="*/ 501172 h 1412015"/>
              <a:gd name="connsiteX479" fmla="*/ 265880 w 12192000"/>
              <a:gd name="connsiteY479" fmla="*/ 500620 h 1412015"/>
              <a:gd name="connsiteX480" fmla="*/ 263707 w 12192000"/>
              <a:gd name="connsiteY480" fmla="*/ 500620 h 1412015"/>
              <a:gd name="connsiteX481" fmla="*/ 261534 w 12192000"/>
              <a:gd name="connsiteY481" fmla="*/ 501172 h 1412015"/>
              <a:gd name="connsiteX482" fmla="*/ 259903 w 12192000"/>
              <a:gd name="connsiteY482" fmla="*/ 503386 h 1412015"/>
              <a:gd name="connsiteX483" fmla="*/ 259359 w 12192000"/>
              <a:gd name="connsiteY483" fmla="*/ 506706 h 1412015"/>
              <a:gd name="connsiteX484" fmla="*/ 258817 w 12192000"/>
              <a:gd name="connsiteY484" fmla="*/ 512239 h 1412015"/>
              <a:gd name="connsiteX485" fmla="*/ 259359 w 12192000"/>
              <a:gd name="connsiteY485" fmla="*/ 519434 h 1412015"/>
              <a:gd name="connsiteX486" fmla="*/ 260991 w 12192000"/>
              <a:gd name="connsiteY486" fmla="*/ 529394 h 1412015"/>
              <a:gd name="connsiteX487" fmla="*/ 259359 w 12192000"/>
              <a:gd name="connsiteY487" fmla="*/ 524968 h 1412015"/>
              <a:gd name="connsiteX488" fmla="*/ 257729 w 12192000"/>
              <a:gd name="connsiteY488" fmla="*/ 521647 h 1412015"/>
              <a:gd name="connsiteX489" fmla="*/ 256098 w 12192000"/>
              <a:gd name="connsiteY489" fmla="*/ 518880 h 1412015"/>
              <a:gd name="connsiteX490" fmla="*/ 253924 w 12192000"/>
              <a:gd name="connsiteY490" fmla="*/ 516666 h 1412015"/>
              <a:gd name="connsiteX491" fmla="*/ 251751 w 12192000"/>
              <a:gd name="connsiteY491" fmla="*/ 515559 h 1412015"/>
              <a:gd name="connsiteX492" fmla="*/ 249576 w 12192000"/>
              <a:gd name="connsiteY492" fmla="*/ 513900 h 1412015"/>
              <a:gd name="connsiteX493" fmla="*/ 244686 w 12192000"/>
              <a:gd name="connsiteY493" fmla="*/ 512239 h 1412015"/>
              <a:gd name="connsiteX494" fmla="*/ 240880 w 12192000"/>
              <a:gd name="connsiteY494" fmla="*/ 510579 h 1412015"/>
              <a:gd name="connsiteX495" fmla="*/ 239250 w 12192000"/>
              <a:gd name="connsiteY495" fmla="*/ 508366 h 1412015"/>
              <a:gd name="connsiteX496" fmla="*/ 238706 w 12192000"/>
              <a:gd name="connsiteY496" fmla="*/ 506152 h 1412015"/>
              <a:gd name="connsiteX497" fmla="*/ 237620 w 12192000"/>
              <a:gd name="connsiteY497" fmla="*/ 503939 h 1412015"/>
              <a:gd name="connsiteX498" fmla="*/ 238706 w 12192000"/>
              <a:gd name="connsiteY498" fmla="*/ 499512 h 1412015"/>
              <a:gd name="connsiteX499" fmla="*/ 239250 w 12192000"/>
              <a:gd name="connsiteY499" fmla="*/ 495638 h 1412015"/>
              <a:gd name="connsiteX500" fmla="*/ 241424 w 12192000"/>
              <a:gd name="connsiteY500" fmla="*/ 490105 h 1412015"/>
              <a:gd name="connsiteX501" fmla="*/ 243597 w 12192000"/>
              <a:gd name="connsiteY501" fmla="*/ 492870 h 1412015"/>
              <a:gd name="connsiteX502" fmla="*/ 244686 w 12192000"/>
              <a:gd name="connsiteY502" fmla="*/ 493424 h 1412015"/>
              <a:gd name="connsiteX503" fmla="*/ 246316 w 12192000"/>
              <a:gd name="connsiteY503" fmla="*/ 493424 h 1412015"/>
              <a:gd name="connsiteX504" fmla="*/ 249032 w 12192000"/>
              <a:gd name="connsiteY504" fmla="*/ 492870 h 1412015"/>
              <a:gd name="connsiteX505" fmla="*/ 251208 w 12192000"/>
              <a:gd name="connsiteY505" fmla="*/ 490105 h 1412015"/>
              <a:gd name="connsiteX506" fmla="*/ 253924 w 12192000"/>
              <a:gd name="connsiteY506" fmla="*/ 486230 h 1412015"/>
              <a:gd name="connsiteX507" fmla="*/ 256641 w 12192000"/>
              <a:gd name="connsiteY507" fmla="*/ 482358 h 1412015"/>
              <a:gd name="connsiteX508" fmla="*/ 261534 w 12192000"/>
              <a:gd name="connsiteY508" fmla="*/ 472397 h 1412015"/>
              <a:gd name="connsiteX509" fmla="*/ 263707 w 12192000"/>
              <a:gd name="connsiteY509" fmla="*/ 480144 h 1412015"/>
              <a:gd name="connsiteX510" fmla="*/ 265880 w 12192000"/>
              <a:gd name="connsiteY510" fmla="*/ 485677 h 1412015"/>
              <a:gd name="connsiteX511" fmla="*/ 267512 w 12192000"/>
              <a:gd name="connsiteY511" fmla="*/ 487890 h 1412015"/>
              <a:gd name="connsiteX512" fmla="*/ 269142 w 12192000"/>
              <a:gd name="connsiteY512" fmla="*/ 488445 h 1412015"/>
              <a:gd name="connsiteX513" fmla="*/ 269686 w 12192000"/>
              <a:gd name="connsiteY513" fmla="*/ 488445 h 1412015"/>
              <a:gd name="connsiteX514" fmla="*/ 272405 w 12192000"/>
              <a:gd name="connsiteY514" fmla="*/ 487890 h 1412015"/>
              <a:gd name="connsiteX515" fmla="*/ 274578 w 12192000"/>
              <a:gd name="connsiteY515" fmla="*/ 485677 h 1412015"/>
              <a:gd name="connsiteX516" fmla="*/ 278925 w 12192000"/>
              <a:gd name="connsiteY516" fmla="*/ 478483 h 1412015"/>
              <a:gd name="connsiteX517" fmla="*/ 283817 w 12192000"/>
              <a:gd name="connsiteY517" fmla="*/ 472397 h 1412015"/>
              <a:gd name="connsiteX518" fmla="*/ 285990 w 12192000"/>
              <a:gd name="connsiteY518" fmla="*/ 469629 h 1412015"/>
              <a:gd name="connsiteX519" fmla="*/ 157408 w 12192000"/>
              <a:gd name="connsiteY519" fmla="*/ 440262 h 1412015"/>
              <a:gd name="connsiteX520" fmla="*/ 160097 w 12192000"/>
              <a:gd name="connsiteY520" fmla="*/ 440262 h 1412015"/>
              <a:gd name="connsiteX521" fmla="*/ 163862 w 12192000"/>
              <a:gd name="connsiteY521" fmla="*/ 440820 h 1412015"/>
              <a:gd name="connsiteX522" fmla="*/ 166552 w 12192000"/>
              <a:gd name="connsiteY522" fmla="*/ 442489 h 1412015"/>
              <a:gd name="connsiteX523" fmla="*/ 169242 w 12192000"/>
              <a:gd name="connsiteY523" fmla="*/ 443603 h 1412015"/>
              <a:gd name="connsiteX524" fmla="*/ 174621 w 12192000"/>
              <a:gd name="connsiteY524" fmla="*/ 448054 h 1412015"/>
              <a:gd name="connsiteX525" fmla="*/ 181076 w 12192000"/>
              <a:gd name="connsiteY525" fmla="*/ 454733 h 1412015"/>
              <a:gd name="connsiteX526" fmla="*/ 186991 w 12192000"/>
              <a:gd name="connsiteY526" fmla="*/ 460854 h 1412015"/>
              <a:gd name="connsiteX527" fmla="*/ 193445 w 12192000"/>
              <a:gd name="connsiteY527" fmla="*/ 468089 h 1412015"/>
              <a:gd name="connsiteX528" fmla="*/ 199901 w 12192000"/>
              <a:gd name="connsiteY528" fmla="*/ 474212 h 1412015"/>
              <a:gd name="connsiteX529" fmla="*/ 206893 w 12192000"/>
              <a:gd name="connsiteY529" fmla="*/ 480333 h 1412015"/>
              <a:gd name="connsiteX530" fmla="*/ 214423 w 12192000"/>
              <a:gd name="connsiteY530" fmla="*/ 485342 h 1412015"/>
              <a:gd name="connsiteX531" fmla="*/ 218188 w 12192000"/>
              <a:gd name="connsiteY531" fmla="*/ 487011 h 1412015"/>
              <a:gd name="connsiteX532" fmla="*/ 221954 w 12192000"/>
              <a:gd name="connsiteY532" fmla="*/ 488681 h 1412015"/>
              <a:gd name="connsiteX533" fmla="*/ 226257 w 12192000"/>
              <a:gd name="connsiteY533" fmla="*/ 489236 h 1412015"/>
              <a:gd name="connsiteX534" fmla="*/ 231099 w 12192000"/>
              <a:gd name="connsiteY534" fmla="*/ 489236 h 1412015"/>
              <a:gd name="connsiteX535" fmla="*/ 224643 w 12192000"/>
              <a:gd name="connsiteY535" fmla="*/ 495915 h 1412015"/>
              <a:gd name="connsiteX536" fmla="*/ 218728 w 12192000"/>
              <a:gd name="connsiteY536" fmla="*/ 500924 h 1412015"/>
              <a:gd name="connsiteX537" fmla="*/ 212271 w 12192000"/>
              <a:gd name="connsiteY537" fmla="*/ 503708 h 1412015"/>
              <a:gd name="connsiteX538" fmla="*/ 206893 w 12192000"/>
              <a:gd name="connsiteY538" fmla="*/ 504820 h 1412015"/>
              <a:gd name="connsiteX539" fmla="*/ 200977 w 12192000"/>
              <a:gd name="connsiteY539" fmla="*/ 504820 h 1412015"/>
              <a:gd name="connsiteX540" fmla="*/ 195060 w 12192000"/>
              <a:gd name="connsiteY540" fmla="*/ 503708 h 1412015"/>
              <a:gd name="connsiteX541" fmla="*/ 183764 w 12192000"/>
              <a:gd name="connsiteY541" fmla="*/ 499811 h 1412015"/>
              <a:gd name="connsiteX542" fmla="*/ 171930 w 12192000"/>
              <a:gd name="connsiteY542" fmla="*/ 496473 h 1412015"/>
              <a:gd name="connsiteX543" fmla="*/ 165475 w 12192000"/>
              <a:gd name="connsiteY543" fmla="*/ 495915 h 1412015"/>
              <a:gd name="connsiteX544" fmla="*/ 159559 w 12192000"/>
              <a:gd name="connsiteY544" fmla="*/ 495915 h 1412015"/>
              <a:gd name="connsiteX545" fmla="*/ 154180 w 12192000"/>
              <a:gd name="connsiteY545" fmla="*/ 496473 h 1412015"/>
              <a:gd name="connsiteX546" fmla="*/ 147725 w 12192000"/>
              <a:gd name="connsiteY546" fmla="*/ 499255 h 1412015"/>
              <a:gd name="connsiteX547" fmla="*/ 142347 w 12192000"/>
              <a:gd name="connsiteY547" fmla="*/ 503708 h 1412015"/>
              <a:gd name="connsiteX548" fmla="*/ 135892 w 12192000"/>
              <a:gd name="connsiteY548" fmla="*/ 509829 h 1412015"/>
              <a:gd name="connsiteX549" fmla="*/ 137505 w 12192000"/>
              <a:gd name="connsiteY549" fmla="*/ 505933 h 1412015"/>
              <a:gd name="connsiteX550" fmla="*/ 137505 w 12192000"/>
              <a:gd name="connsiteY550" fmla="*/ 501480 h 1412015"/>
              <a:gd name="connsiteX551" fmla="*/ 137505 w 12192000"/>
              <a:gd name="connsiteY551" fmla="*/ 498697 h 1412015"/>
              <a:gd name="connsiteX552" fmla="*/ 135892 w 12192000"/>
              <a:gd name="connsiteY552" fmla="*/ 496473 h 1412015"/>
              <a:gd name="connsiteX553" fmla="*/ 134278 w 12192000"/>
              <a:gd name="connsiteY553" fmla="*/ 494246 h 1412015"/>
              <a:gd name="connsiteX554" fmla="*/ 132128 w 12192000"/>
              <a:gd name="connsiteY554" fmla="*/ 492019 h 1412015"/>
              <a:gd name="connsiteX555" fmla="*/ 126748 w 12192000"/>
              <a:gd name="connsiteY555" fmla="*/ 490350 h 1412015"/>
              <a:gd name="connsiteX556" fmla="*/ 133203 w 12192000"/>
              <a:gd name="connsiteY556" fmla="*/ 471428 h 1412015"/>
              <a:gd name="connsiteX557" fmla="*/ 135892 w 12192000"/>
              <a:gd name="connsiteY557" fmla="*/ 463637 h 1412015"/>
              <a:gd name="connsiteX558" fmla="*/ 139658 w 12192000"/>
              <a:gd name="connsiteY558" fmla="*/ 458071 h 1412015"/>
              <a:gd name="connsiteX559" fmla="*/ 142885 w 12192000"/>
              <a:gd name="connsiteY559" fmla="*/ 452506 h 1412015"/>
              <a:gd name="connsiteX560" fmla="*/ 145575 w 12192000"/>
              <a:gd name="connsiteY560" fmla="*/ 448054 h 1412015"/>
              <a:gd name="connsiteX561" fmla="*/ 148263 w 12192000"/>
              <a:gd name="connsiteY561" fmla="*/ 445272 h 1412015"/>
              <a:gd name="connsiteX562" fmla="*/ 152028 w 12192000"/>
              <a:gd name="connsiteY562" fmla="*/ 443045 h 1412015"/>
              <a:gd name="connsiteX563" fmla="*/ 154717 w 12192000"/>
              <a:gd name="connsiteY563" fmla="*/ 440820 h 1412015"/>
              <a:gd name="connsiteX564" fmla="*/ 61698 w 12192000"/>
              <a:gd name="connsiteY564" fmla="*/ 418523 h 1412015"/>
              <a:gd name="connsiteX565" fmla="*/ 63374 w 12192000"/>
              <a:gd name="connsiteY565" fmla="*/ 427573 h 1412015"/>
              <a:gd name="connsiteX566" fmla="*/ 65051 w 12192000"/>
              <a:gd name="connsiteY566" fmla="*/ 433430 h 1412015"/>
              <a:gd name="connsiteX567" fmla="*/ 67846 w 12192000"/>
              <a:gd name="connsiteY567" fmla="*/ 438755 h 1412015"/>
              <a:gd name="connsiteX568" fmla="*/ 71200 w 12192000"/>
              <a:gd name="connsiteY568" fmla="*/ 442480 h 1412015"/>
              <a:gd name="connsiteX569" fmla="*/ 73994 w 12192000"/>
              <a:gd name="connsiteY569" fmla="*/ 445143 h 1412015"/>
              <a:gd name="connsiteX570" fmla="*/ 76790 w 12192000"/>
              <a:gd name="connsiteY570" fmla="*/ 446208 h 1412015"/>
              <a:gd name="connsiteX571" fmla="*/ 80145 w 12192000"/>
              <a:gd name="connsiteY571" fmla="*/ 447272 h 1412015"/>
              <a:gd name="connsiteX572" fmla="*/ 82939 w 12192000"/>
              <a:gd name="connsiteY572" fmla="*/ 447272 h 1412015"/>
              <a:gd name="connsiteX573" fmla="*/ 87970 w 12192000"/>
              <a:gd name="connsiteY573" fmla="*/ 447272 h 1412015"/>
              <a:gd name="connsiteX574" fmla="*/ 90207 w 12192000"/>
              <a:gd name="connsiteY574" fmla="*/ 447272 h 1412015"/>
              <a:gd name="connsiteX575" fmla="*/ 92443 w 12192000"/>
              <a:gd name="connsiteY575" fmla="*/ 447805 h 1412015"/>
              <a:gd name="connsiteX576" fmla="*/ 93002 w 12192000"/>
              <a:gd name="connsiteY576" fmla="*/ 448337 h 1412015"/>
              <a:gd name="connsiteX577" fmla="*/ 94119 w 12192000"/>
              <a:gd name="connsiteY577" fmla="*/ 450467 h 1412015"/>
              <a:gd name="connsiteX578" fmla="*/ 93002 w 12192000"/>
              <a:gd name="connsiteY578" fmla="*/ 453660 h 1412015"/>
              <a:gd name="connsiteX579" fmla="*/ 91883 w 12192000"/>
              <a:gd name="connsiteY579" fmla="*/ 457921 h 1412015"/>
              <a:gd name="connsiteX580" fmla="*/ 87412 w 12192000"/>
              <a:gd name="connsiteY580" fmla="*/ 459517 h 1412015"/>
              <a:gd name="connsiteX581" fmla="*/ 82939 w 12192000"/>
              <a:gd name="connsiteY581" fmla="*/ 462180 h 1412015"/>
              <a:gd name="connsiteX582" fmla="*/ 73994 w 12192000"/>
              <a:gd name="connsiteY582" fmla="*/ 468035 h 1412015"/>
              <a:gd name="connsiteX583" fmla="*/ 68965 w 12192000"/>
              <a:gd name="connsiteY583" fmla="*/ 470165 h 1412015"/>
              <a:gd name="connsiteX584" fmla="*/ 66728 w 12192000"/>
              <a:gd name="connsiteY584" fmla="*/ 470698 h 1412015"/>
              <a:gd name="connsiteX585" fmla="*/ 64492 w 12192000"/>
              <a:gd name="connsiteY585" fmla="*/ 470698 h 1412015"/>
              <a:gd name="connsiteX586" fmla="*/ 62255 w 12192000"/>
              <a:gd name="connsiteY586" fmla="*/ 470165 h 1412015"/>
              <a:gd name="connsiteX587" fmla="*/ 60020 w 12192000"/>
              <a:gd name="connsiteY587" fmla="*/ 469101 h 1412015"/>
              <a:gd name="connsiteX588" fmla="*/ 58343 w 12192000"/>
              <a:gd name="connsiteY588" fmla="*/ 466971 h 1412015"/>
              <a:gd name="connsiteX589" fmla="*/ 56108 w 12192000"/>
              <a:gd name="connsiteY589" fmla="*/ 464310 h 1412015"/>
              <a:gd name="connsiteX590" fmla="*/ 56666 w 12192000"/>
              <a:gd name="connsiteY590" fmla="*/ 461114 h 1412015"/>
              <a:gd name="connsiteX591" fmla="*/ 57224 w 12192000"/>
              <a:gd name="connsiteY591" fmla="*/ 458452 h 1412015"/>
              <a:gd name="connsiteX592" fmla="*/ 58343 w 12192000"/>
              <a:gd name="connsiteY592" fmla="*/ 453129 h 1412015"/>
              <a:gd name="connsiteX593" fmla="*/ 57224 w 12192000"/>
              <a:gd name="connsiteY593" fmla="*/ 447272 h 1412015"/>
              <a:gd name="connsiteX594" fmla="*/ 56108 w 12192000"/>
              <a:gd name="connsiteY594" fmla="*/ 441417 h 1412015"/>
              <a:gd name="connsiteX595" fmla="*/ 54989 w 12192000"/>
              <a:gd name="connsiteY595" fmla="*/ 435559 h 1412015"/>
              <a:gd name="connsiteX596" fmla="*/ 56108 w 12192000"/>
              <a:gd name="connsiteY596" fmla="*/ 430236 h 1412015"/>
              <a:gd name="connsiteX597" fmla="*/ 56666 w 12192000"/>
              <a:gd name="connsiteY597" fmla="*/ 426509 h 1412015"/>
              <a:gd name="connsiteX598" fmla="*/ 57224 w 12192000"/>
              <a:gd name="connsiteY598" fmla="*/ 423847 h 1412015"/>
              <a:gd name="connsiteX599" fmla="*/ 59461 w 12192000"/>
              <a:gd name="connsiteY599" fmla="*/ 421185 h 1412015"/>
              <a:gd name="connsiteX600" fmla="*/ 4293 w 12192000"/>
              <a:gd name="connsiteY600" fmla="*/ 401131 h 1412015"/>
              <a:gd name="connsiteX601" fmla="*/ 7511 w 12192000"/>
              <a:gd name="connsiteY601" fmla="*/ 402219 h 1412015"/>
              <a:gd name="connsiteX602" fmla="*/ 11260 w 12192000"/>
              <a:gd name="connsiteY602" fmla="*/ 403307 h 1412015"/>
              <a:gd name="connsiteX603" fmla="*/ 14477 w 12192000"/>
              <a:gd name="connsiteY603" fmla="*/ 406023 h 1412015"/>
              <a:gd name="connsiteX604" fmla="*/ 17157 w 12192000"/>
              <a:gd name="connsiteY604" fmla="*/ 409828 h 1412015"/>
              <a:gd name="connsiteX605" fmla="*/ 19837 w 12192000"/>
              <a:gd name="connsiteY605" fmla="*/ 413631 h 1412015"/>
              <a:gd name="connsiteX606" fmla="*/ 22519 w 12192000"/>
              <a:gd name="connsiteY606" fmla="*/ 418523 h 1412015"/>
              <a:gd name="connsiteX607" fmla="*/ 24663 w 12192000"/>
              <a:gd name="connsiteY607" fmla="*/ 423414 h 1412015"/>
              <a:gd name="connsiteX608" fmla="*/ 26806 w 12192000"/>
              <a:gd name="connsiteY608" fmla="*/ 429937 h 1412015"/>
              <a:gd name="connsiteX609" fmla="*/ 28950 w 12192000"/>
              <a:gd name="connsiteY609" fmla="*/ 435372 h 1412015"/>
              <a:gd name="connsiteX610" fmla="*/ 29486 w 12192000"/>
              <a:gd name="connsiteY610" fmla="*/ 441350 h 1412015"/>
              <a:gd name="connsiteX611" fmla="*/ 30023 w 12192000"/>
              <a:gd name="connsiteY611" fmla="*/ 447328 h 1412015"/>
              <a:gd name="connsiteX612" fmla="*/ 31095 w 12192000"/>
              <a:gd name="connsiteY612" fmla="*/ 453307 h 1412015"/>
              <a:gd name="connsiteX613" fmla="*/ 27342 w 12192000"/>
              <a:gd name="connsiteY613" fmla="*/ 460372 h 1412015"/>
              <a:gd name="connsiteX614" fmla="*/ 24663 w 12192000"/>
              <a:gd name="connsiteY614" fmla="*/ 464720 h 1412015"/>
              <a:gd name="connsiteX615" fmla="*/ 21446 w 12192000"/>
              <a:gd name="connsiteY615" fmla="*/ 467981 h 1412015"/>
              <a:gd name="connsiteX616" fmla="*/ 17694 w 12192000"/>
              <a:gd name="connsiteY616" fmla="*/ 468525 h 1412015"/>
              <a:gd name="connsiteX617" fmla="*/ 15014 w 12192000"/>
              <a:gd name="connsiteY617" fmla="*/ 467981 h 1412015"/>
              <a:gd name="connsiteX618" fmla="*/ 11797 w 12192000"/>
              <a:gd name="connsiteY618" fmla="*/ 466351 h 1412015"/>
              <a:gd name="connsiteX619" fmla="*/ 8581 w 12192000"/>
              <a:gd name="connsiteY619" fmla="*/ 463089 h 1412015"/>
              <a:gd name="connsiteX620" fmla="*/ 5365 w 12192000"/>
              <a:gd name="connsiteY620" fmla="*/ 459829 h 1412015"/>
              <a:gd name="connsiteX621" fmla="*/ 2685 w 12192000"/>
              <a:gd name="connsiteY621" fmla="*/ 454937 h 1412015"/>
              <a:gd name="connsiteX622" fmla="*/ 6 w 12192000"/>
              <a:gd name="connsiteY622" fmla="*/ 448960 h 1412015"/>
              <a:gd name="connsiteX623" fmla="*/ 0 w 12192000"/>
              <a:gd name="connsiteY623" fmla="*/ 448948 h 1412015"/>
              <a:gd name="connsiteX624" fmla="*/ 0 w 12192000"/>
              <a:gd name="connsiteY624" fmla="*/ 402920 h 1412015"/>
              <a:gd name="connsiteX625" fmla="*/ 1613 w 12192000"/>
              <a:gd name="connsiteY625" fmla="*/ 402219 h 1412015"/>
              <a:gd name="connsiteX626" fmla="*/ 0 w 12192000"/>
              <a:gd name="connsiteY626" fmla="*/ 0 h 1412015"/>
              <a:gd name="connsiteX627" fmla="*/ 12192000 w 12192000"/>
              <a:gd name="connsiteY627" fmla="*/ 0 h 1412015"/>
              <a:gd name="connsiteX628" fmla="*/ 12192000 w 12192000"/>
              <a:gd name="connsiteY628" fmla="*/ 221894 h 1412015"/>
              <a:gd name="connsiteX629" fmla="*/ 12186196 w 12192000"/>
              <a:gd name="connsiteY629" fmla="*/ 220839 h 1412015"/>
              <a:gd name="connsiteX630" fmla="*/ 12180762 w 12192000"/>
              <a:gd name="connsiteY630" fmla="*/ 220295 h 1412015"/>
              <a:gd name="connsiteX631" fmla="*/ 12178044 w 12192000"/>
              <a:gd name="connsiteY631" fmla="*/ 220839 h 1412015"/>
              <a:gd name="connsiteX632" fmla="*/ 12174782 w 12192000"/>
              <a:gd name="connsiteY632" fmla="*/ 221382 h 1412015"/>
              <a:gd name="connsiteX633" fmla="*/ 12172066 w 12192000"/>
              <a:gd name="connsiteY633" fmla="*/ 223556 h 1412015"/>
              <a:gd name="connsiteX634" fmla="*/ 12168805 w 12192000"/>
              <a:gd name="connsiteY634" fmla="*/ 225730 h 1412015"/>
              <a:gd name="connsiteX635" fmla="*/ 12166088 w 12192000"/>
              <a:gd name="connsiteY635" fmla="*/ 230077 h 1412015"/>
              <a:gd name="connsiteX636" fmla="*/ 12162826 w 12192000"/>
              <a:gd name="connsiteY636" fmla="*/ 233880 h 1412015"/>
              <a:gd name="connsiteX637" fmla="*/ 12160110 w 12192000"/>
              <a:gd name="connsiteY637" fmla="*/ 240402 h 1412015"/>
              <a:gd name="connsiteX638" fmla="*/ 12157393 w 12192000"/>
              <a:gd name="connsiteY638" fmla="*/ 246923 h 1412015"/>
              <a:gd name="connsiteX639" fmla="*/ 12150870 w 12192000"/>
              <a:gd name="connsiteY639" fmla="*/ 234424 h 1412015"/>
              <a:gd name="connsiteX640" fmla="*/ 12145437 w 12192000"/>
              <a:gd name="connsiteY640" fmla="*/ 223556 h 1412015"/>
              <a:gd name="connsiteX641" fmla="*/ 12139457 w 12192000"/>
              <a:gd name="connsiteY641" fmla="*/ 215404 h 1412015"/>
              <a:gd name="connsiteX642" fmla="*/ 12132936 w 12192000"/>
              <a:gd name="connsiteY642" fmla="*/ 208339 h 1412015"/>
              <a:gd name="connsiteX643" fmla="*/ 12130219 w 12192000"/>
              <a:gd name="connsiteY643" fmla="*/ 206166 h 1412015"/>
              <a:gd name="connsiteX644" fmla="*/ 12126958 w 12192000"/>
              <a:gd name="connsiteY644" fmla="*/ 203994 h 1412015"/>
              <a:gd name="connsiteX645" fmla="*/ 12123697 w 12192000"/>
              <a:gd name="connsiteY645" fmla="*/ 202906 h 1412015"/>
              <a:gd name="connsiteX646" fmla="*/ 12120436 w 12192000"/>
              <a:gd name="connsiteY646" fmla="*/ 201819 h 1412015"/>
              <a:gd name="connsiteX647" fmla="*/ 12117719 w 12192000"/>
              <a:gd name="connsiteY647" fmla="*/ 201819 h 1412015"/>
              <a:gd name="connsiteX648" fmla="*/ 12114459 w 12192000"/>
              <a:gd name="connsiteY648" fmla="*/ 202906 h 1412015"/>
              <a:gd name="connsiteX649" fmla="*/ 12111198 w 12192000"/>
              <a:gd name="connsiteY649" fmla="*/ 203450 h 1412015"/>
              <a:gd name="connsiteX650" fmla="*/ 12107936 w 12192000"/>
              <a:gd name="connsiteY650" fmla="*/ 205623 h 1412015"/>
              <a:gd name="connsiteX651" fmla="*/ 12109568 w 12192000"/>
              <a:gd name="connsiteY651" fmla="*/ 211057 h 1412015"/>
              <a:gd name="connsiteX652" fmla="*/ 12109568 w 12192000"/>
              <a:gd name="connsiteY652" fmla="*/ 217578 h 1412015"/>
              <a:gd name="connsiteX653" fmla="*/ 12109568 w 12192000"/>
              <a:gd name="connsiteY653" fmla="*/ 223013 h 1412015"/>
              <a:gd name="connsiteX654" fmla="*/ 12109568 w 12192000"/>
              <a:gd name="connsiteY654" fmla="*/ 228991 h 1412015"/>
              <a:gd name="connsiteX655" fmla="*/ 12107392 w 12192000"/>
              <a:gd name="connsiteY655" fmla="*/ 240402 h 1412015"/>
              <a:gd name="connsiteX656" fmla="*/ 12104676 w 12192000"/>
              <a:gd name="connsiteY656" fmla="*/ 251814 h 1412015"/>
              <a:gd name="connsiteX657" fmla="*/ 12100327 w 12192000"/>
              <a:gd name="connsiteY657" fmla="*/ 263226 h 1412015"/>
              <a:gd name="connsiteX658" fmla="*/ 12095438 w 12192000"/>
              <a:gd name="connsiteY658" fmla="*/ 274094 h 1412015"/>
              <a:gd name="connsiteX659" fmla="*/ 12085111 w 12192000"/>
              <a:gd name="connsiteY659" fmla="*/ 297461 h 1412015"/>
              <a:gd name="connsiteX660" fmla="*/ 12075329 w 12192000"/>
              <a:gd name="connsiteY660" fmla="*/ 288767 h 1412015"/>
              <a:gd name="connsiteX661" fmla="*/ 12065546 w 12192000"/>
              <a:gd name="connsiteY661" fmla="*/ 280615 h 1412015"/>
              <a:gd name="connsiteX662" fmla="*/ 12055764 w 12192000"/>
              <a:gd name="connsiteY662" fmla="*/ 273552 h 1412015"/>
              <a:gd name="connsiteX663" fmla="*/ 12045981 w 12192000"/>
              <a:gd name="connsiteY663" fmla="*/ 266486 h 1412015"/>
              <a:gd name="connsiteX664" fmla="*/ 12036199 w 12192000"/>
              <a:gd name="connsiteY664" fmla="*/ 261052 h 1412015"/>
              <a:gd name="connsiteX665" fmla="*/ 12026416 w 12192000"/>
              <a:gd name="connsiteY665" fmla="*/ 255618 h 1412015"/>
              <a:gd name="connsiteX666" fmla="*/ 12017177 w 12192000"/>
              <a:gd name="connsiteY666" fmla="*/ 250727 h 1412015"/>
              <a:gd name="connsiteX667" fmla="*/ 12007395 w 12192000"/>
              <a:gd name="connsiteY667" fmla="*/ 245836 h 1412015"/>
              <a:gd name="connsiteX668" fmla="*/ 11997612 w 12192000"/>
              <a:gd name="connsiteY668" fmla="*/ 242576 h 1412015"/>
              <a:gd name="connsiteX669" fmla="*/ 11987830 w 12192000"/>
              <a:gd name="connsiteY669" fmla="*/ 238772 h 1412015"/>
              <a:gd name="connsiteX670" fmla="*/ 11978047 w 12192000"/>
              <a:gd name="connsiteY670" fmla="*/ 236054 h 1412015"/>
              <a:gd name="connsiteX671" fmla="*/ 11968265 w 12192000"/>
              <a:gd name="connsiteY671" fmla="*/ 233880 h 1412015"/>
              <a:gd name="connsiteX672" fmla="*/ 11957941 w 12192000"/>
              <a:gd name="connsiteY672" fmla="*/ 232794 h 1412015"/>
              <a:gd name="connsiteX673" fmla="*/ 11948158 w 12192000"/>
              <a:gd name="connsiteY673" fmla="*/ 231707 h 1412015"/>
              <a:gd name="connsiteX674" fmla="*/ 11938376 w 12192000"/>
              <a:gd name="connsiteY674" fmla="*/ 231164 h 1412015"/>
              <a:gd name="connsiteX675" fmla="*/ 11928593 w 12192000"/>
              <a:gd name="connsiteY675" fmla="*/ 231707 h 1412015"/>
              <a:gd name="connsiteX676" fmla="*/ 11918267 w 12192000"/>
              <a:gd name="connsiteY676" fmla="*/ 232794 h 1412015"/>
              <a:gd name="connsiteX677" fmla="*/ 11908484 w 12192000"/>
              <a:gd name="connsiteY677" fmla="*/ 233880 h 1412015"/>
              <a:gd name="connsiteX678" fmla="*/ 11898702 w 12192000"/>
              <a:gd name="connsiteY678" fmla="*/ 236054 h 1412015"/>
              <a:gd name="connsiteX679" fmla="*/ 11888375 w 12192000"/>
              <a:gd name="connsiteY679" fmla="*/ 238229 h 1412015"/>
              <a:gd name="connsiteX680" fmla="*/ 11878594 w 12192000"/>
              <a:gd name="connsiteY680" fmla="*/ 241489 h 1412015"/>
              <a:gd name="connsiteX681" fmla="*/ 11868267 w 12192000"/>
              <a:gd name="connsiteY681" fmla="*/ 245294 h 1412015"/>
              <a:gd name="connsiteX682" fmla="*/ 11858486 w 12192000"/>
              <a:gd name="connsiteY682" fmla="*/ 249097 h 1412015"/>
              <a:gd name="connsiteX683" fmla="*/ 11848703 w 12192000"/>
              <a:gd name="connsiteY683" fmla="*/ 253988 h 1412015"/>
              <a:gd name="connsiteX684" fmla="*/ 11838377 w 12192000"/>
              <a:gd name="connsiteY684" fmla="*/ 259421 h 1412015"/>
              <a:gd name="connsiteX685" fmla="*/ 11828052 w 12192000"/>
              <a:gd name="connsiteY685" fmla="*/ 265399 h 1412015"/>
              <a:gd name="connsiteX686" fmla="*/ 11818269 w 12192000"/>
              <a:gd name="connsiteY686" fmla="*/ 271920 h 1412015"/>
              <a:gd name="connsiteX687" fmla="*/ 11807943 w 12192000"/>
              <a:gd name="connsiteY687" fmla="*/ 278985 h 1412015"/>
              <a:gd name="connsiteX688" fmla="*/ 11798160 w 12192000"/>
              <a:gd name="connsiteY688" fmla="*/ 286593 h 1412015"/>
              <a:gd name="connsiteX689" fmla="*/ 11787834 w 12192000"/>
              <a:gd name="connsiteY689" fmla="*/ 295288 h 1412015"/>
              <a:gd name="connsiteX690" fmla="*/ 11767727 w 12192000"/>
              <a:gd name="connsiteY690" fmla="*/ 313220 h 1412015"/>
              <a:gd name="connsiteX691" fmla="*/ 11764466 w 12192000"/>
              <a:gd name="connsiteY691" fmla="*/ 306699 h 1412015"/>
              <a:gd name="connsiteX692" fmla="*/ 11762835 w 12192000"/>
              <a:gd name="connsiteY692" fmla="*/ 301809 h 1412015"/>
              <a:gd name="connsiteX693" fmla="*/ 11760662 w 12192000"/>
              <a:gd name="connsiteY693" fmla="*/ 298005 h 1412015"/>
              <a:gd name="connsiteX694" fmla="*/ 11757944 w 12192000"/>
              <a:gd name="connsiteY694" fmla="*/ 294200 h 1412015"/>
              <a:gd name="connsiteX695" fmla="*/ 11755770 w 12192000"/>
              <a:gd name="connsiteY695" fmla="*/ 292570 h 1412015"/>
              <a:gd name="connsiteX696" fmla="*/ 11753053 w 12192000"/>
              <a:gd name="connsiteY696" fmla="*/ 290940 h 1412015"/>
              <a:gd name="connsiteX697" fmla="*/ 11750335 w 12192000"/>
              <a:gd name="connsiteY697" fmla="*/ 289311 h 1412015"/>
              <a:gd name="connsiteX698" fmla="*/ 11748162 w 12192000"/>
              <a:gd name="connsiteY698" fmla="*/ 289311 h 1412015"/>
              <a:gd name="connsiteX699" fmla="*/ 11745445 w 12192000"/>
              <a:gd name="connsiteY699" fmla="*/ 290397 h 1412015"/>
              <a:gd name="connsiteX700" fmla="*/ 11742726 w 12192000"/>
              <a:gd name="connsiteY700" fmla="*/ 290940 h 1412015"/>
              <a:gd name="connsiteX701" fmla="*/ 11737836 w 12192000"/>
              <a:gd name="connsiteY701" fmla="*/ 294200 h 1412015"/>
              <a:gd name="connsiteX702" fmla="*/ 11732944 w 12192000"/>
              <a:gd name="connsiteY702" fmla="*/ 299091 h 1412015"/>
              <a:gd name="connsiteX703" fmla="*/ 11726965 w 12192000"/>
              <a:gd name="connsiteY703" fmla="*/ 305612 h 1412015"/>
              <a:gd name="connsiteX704" fmla="*/ 11716641 w 12192000"/>
              <a:gd name="connsiteY704" fmla="*/ 319199 h 1412015"/>
              <a:gd name="connsiteX705" fmla="*/ 11711205 w 12192000"/>
              <a:gd name="connsiteY705" fmla="*/ 325719 h 1412015"/>
              <a:gd name="connsiteX706" fmla="*/ 11706315 w 12192000"/>
              <a:gd name="connsiteY706" fmla="*/ 332784 h 1412015"/>
              <a:gd name="connsiteX707" fmla="*/ 11700879 w 12192000"/>
              <a:gd name="connsiteY707" fmla="*/ 337674 h 1412015"/>
              <a:gd name="connsiteX708" fmla="*/ 11695988 w 12192000"/>
              <a:gd name="connsiteY708" fmla="*/ 341478 h 1412015"/>
              <a:gd name="connsiteX709" fmla="*/ 11693272 w 12192000"/>
              <a:gd name="connsiteY709" fmla="*/ 342566 h 1412015"/>
              <a:gd name="connsiteX710" fmla="*/ 11691096 w 12192000"/>
              <a:gd name="connsiteY710" fmla="*/ 343108 h 1412015"/>
              <a:gd name="connsiteX711" fmla="*/ 11688380 w 12192000"/>
              <a:gd name="connsiteY711" fmla="*/ 343108 h 1412015"/>
              <a:gd name="connsiteX712" fmla="*/ 11685663 w 12192000"/>
              <a:gd name="connsiteY712" fmla="*/ 343108 h 1412015"/>
              <a:gd name="connsiteX713" fmla="*/ 11686207 w 12192000"/>
              <a:gd name="connsiteY713" fmla="*/ 351803 h 1412015"/>
              <a:gd name="connsiteX714" fmla="*/ 11685663 w 12192000"/>
              <a:gd name="connsiteY714" fmla="*/ 361041 h 1412015"/>
              <a:gd name="connsiteX715" fmla="*/ 11684575 w 12192000"/>
              <a:gd name="connsiteY715" fmla="*/ 368649 h 1412015"/>
              <a:gd name="connsiteX716" fmla="*/ 11682946 w 12192000"/>
              <a:gd name="connsiteY716" fmla="*/ 375714 h 1412015"/>
              <a:gd name="connsiteX717" fmla="*/ 11681315 w 12192000"/>
              <a:gd name="connsiteY717" fmla="*/ 381691 h 1412015"/>
              <a:gd name="connsiteX718" fmla="*/ 11678598 w 12192000"/>
              <a:gd name="connsiteY718" fmla="*/ 388213 h 1412015"/>
              <a:gd name="connsiteX719" fmla="*/ 11675880 w 12192000"/>
              <a:gd name="connsiteY719" fmla="*/ 393102 h 1412015"/>
              <a:gd name="connsiteX720" fmla="*/ 11673163 w 12192000"/>
              <a:gd name="connsiteY720" fmla="*/ 397995 h 1412015"/>
              <a:gd name="connsiteX721" fmla="*/ 11669358 w 12192000"/>
              <a:gd name="connsiteY721" fmla="*/ 402342 h 1412015"/>
              <a:gd name="connsiteX722" fmla="*/ 11666098 w 12192000"/>
              <a:gd name="connsiteY722" fmla="*/ 405601 h 1412015"/>
              <a:gd name="connsiteX723" fmla="*/ 11657946 w 12192000"/>
              <a:gd name="connsiteY723" fmla="*/ 412666 h 1412015"/>
              <a:gd name="connsiteX724" fmla="*/ 11649250 w 12192000"/>
              <a:gd name="connsiteY724" fmla="*/ 418101 h 1412015"/>
              <a:gd name="connsiteX725" fmla="*/ 11641098 w 12192000"/>
              <a:gd name="connsiteY725" fmla="*/ 423534 h 1412015"/>
              <a:gd name="connsiteX726" fmla="*/ 11633489 w 12192000"/>
              <a:gd name="connsiteY726" fmla="*/ 428969 h 1412015"/>
              <a:gd name="connsiteX727" fmla="*/ 11625882 w 12192000"/>
              <a:gd name="connsiteY727" fmla="*/ 435490 h 1412015"/>
              <a:gd name="connsiteX728" fmla="*/ 11622077 w 12192000"/>
              <a:gd name="connsiteY728" fmla="*/ 438751 h 1412015"/>
              <a:gd name="connsiteX729" fmla="*/ 11619360 w 12192000"/>
              <a:gd name="connsiteY729" fmla="*/ 443098 h 1412015"/>
              <a:gd name="connsiteX730" fmla="*/ 11616641 w 12192000"/>
              <a:gd name="connsiteY730" fmla="*/ 447445 h 1412015"/>
              <a:gd name="connsiteX731" fmla="*/ 11613924 w 12192000"/>
              <a:gd name="connsiteY731" fmla="*/ 452336 h 1412015"/>
              <a:gd name="connsiteX732" fmla="*/ 11612838 w 12192000"/>
              <a:gd name="connsiteY732" fmla="*/ 457771 h 1412015"/>
              <a:gd name="connsiteX733" fmla="*/ 11611208 w 12192000"/>
              <a:gd name="connsiteY733" fmla="*/ 463204 h 1412015"/>
              <a:gd name="connsiteX734" fmla="*/ 11609577 w 12192000"/>
              <a:gd name="connsiteY734" fmla="*/ 470269 h 1412015"/>
              <a:gd name="connsiteX735" fmla="*/ 11609577 w 12192000"/>
              <a:gd name="connsiteY735" fmla="*/ 477334 h 1412015"/>
              <a:gd name="connsiteX736" fmla="*/ 11609577 w 12192000"/>
              <a:gd name="connsiteY736" fmla="*/ 485484 h 1412015"/>
              <a:gd name="connsiteX737" fmla="*/ 11611208 w 12192000"/>
              <a:gd name="connsiteY737" fmla="*/ 494722 h 1412015"/>
              <a:gd name="connsiteX738" fmla="*/ 11612838 w 12192000"/>
              <a:gd name="connsiteY738" fmla="*/ 503960 h 1412015"/>
              <a:gd name="connsiteX739" fmla="*/ 11614468 w 12192000"/>
              <a:gd name="connsiteY739" fmla="*/ 514830 h 1412015"/>
              <a:gd name="connsiteX740" fmla="*/ 11609033 w 12192000"/>
              <a:gd name="connsiteY740" fmla="*/ 508309 h 1412015"/>
              <a:gd name="connsiteX741" fmla="*/ 11603056 w 12192000"/>
              <a:gd name="connsiteY741" fmla="*/ 502874 h 1412015"/>
              <a:gd name="connsiteX742" fmla="*/ 11597077 w 12192000"/>
              <a:gd name="connsiteY742" fmla="*/ 497983 h 1412015"/>
              <a:gd name="connsiteX743" fmla="*/ 11591099 w 12192000"/>
              <a:gd name="connsiteY743" fmla="*/ 493093 h 1412015"/>
              <a:gd name="connsiteX744" fmla="*/ 11584579 w 12192000"/>
              <a:gd name="connsiteY744" fmla="*/ 488745 h 1412015"/>
              <a:gd name="connsiteX745" fmla="*/ 11578599 w 12192000"/>
              <a:gd name="connsiteY745" fmla="*/ 484941 h 1412015"/>
              <a:gd name="connsiteX746" fmla="*/ 11572078 w 12192000"/>
              <a:gd name="connsiteY746" fmla="*/ 482224 h 1412015"/>
              <a:gd name="connsiteX747" fmla="*/ 11566099 w 12192000"/>
              <a:gd name="connsiteY747" fmla="*/ 478963 h 1412015"/>
              <a:gd name="connsiteX748" fmla="*/ 11553599 w 12192000"/>
              <a:gd name="connsiteY748" fmla="*/ 474074 h 1412015"/>
              <a:gd name="connsiteX749" fmla="*/ 11540557 w 12192000"/>
              <a:gd name="connsiteY749" fmla="*/ 472442 h 1412015"/>
              <a:gd name="connsiteX750" fmla="*/ 11526970 w 12192000"/>
              <a:gd name="connsiteY750" fmla="*/ 470813 h 1412015"/>
              <a:gd name="connsiteX751" fmla="*/ 11513927 w 12192000"/>
              <a:gd name="connsiteY751" fmla="*/ 470813 h 1412015"/>
              <a:gd name="connsiteX752" fmla="*/ 11500883 w 12192000"/>
              <a:gd name="connsiteY752" fmla="*/ 472442 h 1412015"/>
              <a:gd name="connsiteX753" fmla="*/ 11487297 w 12192000"/>
              <a:gd name="connsiteY753" fmla="*/ 474074 h 1412015"/>
              <a:gd name="connsiteX754" fmla="*/ 11474255 w 12192000"/>
              <a:gd name="connsiteY754" fmla="*/ 477876 h 1412015"/>
              <a:gd name="connsiteX755" fmla="*/ 11460667 w 12192000"/>
              <a:gd name="connsiteY755" fmla="*/ 482224 h 1412015"/>
              <a:gd name="connsiteX756" fmla="*/ 11447081 w 12192000"/>
              <a:gd name="connsiteY756" fmla="*/ 487658 h 1412015"/>
              <a:gd name="connsiteX757" fmla="*/ 11434037 w 12192000"/>
              <a:gd name="connsiteY757" fmla="*/ 493093 h 1412015"/>
              <a:gd name="connsiteX758" fmla="*/ 11419908 w 12192000"/>
              <a:gd name="connsiteY758" fmla="*/ 499071 h 1412015"/>
              <a:gd name="connsiteX759" fmla="*/ 11406865 w 12192000"/>
              <a:gd name="connsiteY759" fmla="*/ 505592 h 1412015"/>
              <a:gd name="connsiteX760" fmla="*/ 11380777 w 12192000"/>
              <a:gd name="connsiteY760" fmla="*/ 520263 h 1412015"/>
              <a:gd name="connsiteX761" fmla="*/ 11354691 w 12192000"/>
              <a:gd name="connsiteY761" fmla="*/ 533850 h 1412015"/>
              <a:gd name="connsiteX762" fmla="*/ 11329690 w 12192000"/>
              <a:gd name="connsiteY762" fmla="*/ 547977 h 1412015"/>
              <a:gd name="connsiteX763" fmla="*/ 11317192 w 12192000"/>
              <a:gd name="connsiteY763" fmla="*/ 553411 h 1412015"/>
              <a:gd name="connsiteX764" fmla="*/ 11305780 w 12192000"/>
              <a:gd name="connsiteY764" fmla="*/ 558847 h 1412015"/>
              <a:gd name="connsiteX765" fmla="*/ 11293824 w 12192000"/>
              <a:gd name="connsiteY765" fmla="*/ 564824 h 1412015"/>
              <a:gd name="connsiteX766" fmla="*/ 11282410 w 12192000"/>
              <a:gd name="connsiteY766" fmla="*/ 568629 h 1412015"/>
              <a:gd name="connsiteX767" fmla="*/ 11270997 w 12192000"/>
              <a:gd name="connsiteY767" fmla="*/ 571345 h 1412015"/>
              <a:gd name="connsiteX768" fmla="*/ 11260127 w 12192000"/>
              <a:gd name="connsiteY768" fmla="*/ 573518 h 1412015"/>
              <a:gd name="connsiteX769" fmla="*/ 11249802 w 12192000"/>
              <a:gd name="connsiteY769" fmla="*/ 575150 h 1412015"/>
              <a:gd name="connsiteX770" fmla="*/ 11239475 w 12192000"/>
              <a:gd name="connsiteY770" fmla="*/ 575150 h 1412015"/>
              <a:gd name="connsiteX771" fmla="*/ 11229694 w 12192000"/>
              <a:gd name="connsiteY771" fmla="*/ 573518 h 1412015"/>
              <a:gd name="connsiteX772" fmla="*/ 11220998 w 12192000"/>
              <a:gd name="connsiteY772" fmla="*/ 570258 h 1412015"/>
              <a:gd name="connsiteX773" fmla="*/ 11214477 w 12192000"/>
              <a:gd name="connsiteY773" fmla="*/ 581127 h 1412015"/>
              <a:gd name="connsiteX774" fmla="*/ 11206869 w 12192000"/>
              <a:gd name="connsiteY774" fmla="*/ 592538 h 1412015"/>
              <a:gd name="connsiteX775" fmla="*/ 11199260 w 12192000"/>
              <a:gd name="connsiteY775" fmla="*/ 602864 h 1412015"/>
              <a:gd name="connsiteX776" fmla="*/ 11191107 w 12192000"/>
              <a:gd name="connsiteY776" fmla="*/ 612102 h 1412015"/>
              <a:gd name="connsiteX777" fmla="*/ 11181324 w 12192000"/>
              <a:gd name="connsiteY777" fmla="*/ 620796 h 1412015"/>
              <a:gd name="connsiteX778" fmla="*/ 11172086 w 12192000"/>
              <a:gd name="connsiteY778" fmla="*/ 628947 h 1412015"/>
              <a:gd name="connsiteX779" fmla="*/ 11161760 w 12192000"/>
              <a:gd name="connsiteY779" fmla="*/ 637099 h 1412015"/>
              <a:gd name="connsiteX780" fmla="*/ 11151435 w 12192000"/>
              <a:gd name="connsiteY780" fmla="*/ 643076 h 1412015"/>
              <a:gd name="connsiteX781" fmla="*/ 11141108 w 12192000"/>
              <a:gd name="connsiteY781" fmla="*/ 648510 h 1412015"/>
              <a:gd name="connsiteX782" fmla="*/ 11130238 w 12192000"/>
              <a:gd name="connsiteY782" fmla="*/ 653402 h 1412015"/>
              <a:gd name="connsiteX783" fmla="*/ 11119914 w 12192000"/>
              <a:gd name="connsiteY783" fmla="*/ 657749 h 1412015"/>
              <a:gd name="connsiteX784" fmla="*/ 11109588 w 12192000"/>
              <a:gd name="connsiteY784" fmla="*/ 660466 h 1412015"/>
              <a:gd name="connsiteX785" fmla="*/ 11099805 w 12192000"/>
              <a:gd name="connsiteY785" fmla="*/ 662096 h 1412015"/>
              <a:gd name="connsiteX786" fmla="*/ 11089480 w 12192000"/>
              <a:gd name="connsiteY786" fmla="*/ 662640 h 1412015"/>
              <a:gd name="connsiteX787" fmla="*/ 11080240 w 12192000"/>
              <a:gd name="connsiteY787" fmla="*/ 661008 h 1412015"/>
              <a:gd name="connsiteX788" fmla="*/ 11072088 w 12192000"/>
              <a:gd name="connsiteY788" fmla="*/ 658835 h 1412015"/>
              <a:gd name="connsiteX789" fmla="*/ 11056871 w 12192000"/>
              <a:gd name="connsiteY789" fmla="*/ 675682 h 1412015"/>
              <a:gd name="connsiteX790" fmla="*/ 11042198 w 12192000"/>
              <a:gd name="connsiteY790" fmla="*/ 690354 h 1412015"/>
              <a:gd name="connsiteX791" fmla="*/ 11026980 w 12192000"/>
              <a:gd name="connsiteY791" fmla="*/ 702852 h 1412015"/>
              <a:gd name="connsiteX792" fmla="*/ 11012306 w 12192000"/>
              <a:gd name="connsiteY792" fmla="*/ 713178 h 1412015"/>
              <a:gd name="connsiteX793" fmla="*/ 10997634 w 12192000"/>
              <a:gd name="connsiteY793" fmla="*/ 722416 h 1412015"/>
              <a:gd name="connsiteX794" fmla="*/ 10982416 w 12192000"/>
              <a:gd name="connsiteY794" fmla="*/ 730024 h 1412015"/>
              <a:gd name="connsiteX795" fmla="*/ 10967743 w 12192000"/>
              <a:gd name="connsiteY795" fmla="*/ 735457 h 1412015"/>
              <a:gd name="connsiteX796" fmla="*/ 10953068 w 12192000"/>
              <a:gd name="connsiteY796" fmla="*/ 740348 h 1412015"/>
              <a:gd name="connsiteX797" fmla="*/ 10938939 w 12192000"/>
              <a:gd name="connsiteY797" fmla="*/ 744696 h 1412015"/>
              <a:gd name="connsiteX798" fmla="*/ 10924265 w 12192000"/>
              <a:gd name="connsiteY798" fmla="*/ 746325 h 1412015"/>
              <a:gd name="connsiteX799" fmla="*/ 10909591 w 12192000"/>
              <a:gd name="connsiteY799" fmla="*/ 748499 h 1412015"/>
              <a:gd name="connsiteX800" fmla="*/ 10894917 w 12192000"/>
              <a:gd name="connsiteY800" fmla="*/ 750130 h 1412015"/>
              <a:gd name="connsiteX801" fmla="*/ 10880788 w 12192000"/>
              <a:gd name="connsiteY801" fmla="*/ 750130 h 1412015"/>
              <a:gd name="connsiteX802" fmla="*/ 10866657 w 12192000"/>
              <a:gd name="connsiteY802" fmla="*/ 750130 h 1412015"/>
              <a:gd name="connsiteX803" fmla="*/ 10837310 w 12192000"/>
              <a:gd name="connsiteY803" fmla="*/ 749586 h 1412015"/>
              <a:gd name="connsiteX804" fmla="*/ 10825354 w 12192000"/>
              <a:gd name="connsiteY804" fmla="*/ 762086 h 1412015"/>
              <a:gd name="connsiteX805" fmla="*/ 10814485 w 12192000"/>
              <a:gd name="connsiteY805" fmla="*/ 772410 h 1412015"/>
              <a:gd name="connsiteX806" fmla="*/ 10803073 w 12192000"/>
              <a:gd name="connsiteY806" fmla="*/ 781104 h 1412015"/>
              <a:gd name="connsiteX807" fmla="*/ 10793289 w 12192000"/>
              <a:gd name="connsiteY807" fmla="*/ 789800 h 1412015"/>
              <a:gd name="connsiteX808" fmla="*/ 10773181 w 12192000"/>
              <a:gd name="connsiteY808" fmla="*/ 804472 h 1412015"/>
              <a:gd name="connsiteX809" fmla="*/ 10755247 w 12192000"/>
              <a:gd name="connsiteY809" fmla="*/ 815883 h 1412015"/>
              <a:gd name="connsiteX810" fmla="*/ 10736768 w 12192000"/>
              <a:gd name="connsiteY810" fmla="*/ 827839 h 1412015"/>
              <a:gd name="connsiteX811" fmla="*/ 10717747 w 12192000"/>
              <a:gd name="connsiteY811" fmla="*/ 840338 h 1412015"/>
              <a:gd name="connsiteX812" fmla="*/ 10708509 w 12192000"/>
              <a:gd name="connsiteY812" fmla="*/ 847946 h 1412015"/>
              <a:gd name="connsiteX813" fmla="*/ 10698182 w 12192000"/>
              <a:gd name="connsiteY813" fmla="*/ 855553 h 1412015"/>
              <a:gd name="connsiteX814" fmla="*/ 10687857 w 12192000"/>
              <a:gd name="connsiteY814" fmla="*/ 865335 h 1412015"/>
              <a:gd name="connsiteX815" fmla="*/ 10677532 w 12192000"/>
              <a:gd name="connsiteY815" fmla="*/ 875117 h 1412015"/>
              <a:gd name="connsiteX816" fmla="*/ 10675356 w 12192000"/>
              <a:gd name="connsiteY816" fmla="*/ 872400 h 1412015"/>
              <a:gd name="connsiteX817" fmla="*/ 10673726 w 12192000"/>
              <a:gd name="connsiteY817" fmla="*/ 868596 h 1412015"/>
              <a:gd name="connsiteX818" fmla="*/ 10672096 w 12192000"/>
              <a:gd name="connsiteY818" fmla="*/ 859901 h 1412015"/>
              <a:gd name="connsiteX819" fmla="*/ 10668292 w 12192000"/>
              <a:gd name="connsiteY819" fmla="*/ 839794 h 1412015"/>
              <a:gd name="connsiteX820" fmla="*/ 10667205 w 12192000"/>
              <a:gd name="connsiteY820" fmla="*/ 830556 h 1412015"/>
              <a:gd name="connsiteX821" fmla="*/ 10665576 w 12192000"/>
              <a:gd name="connsiteY821" fmla="*/ 827295 h 1412015"/>
              <a:gd name="connsiteX822" fmla="*/ 10664488 w 12192000"/>
              <a:gd name="connsiteY822" fmla="*/ 824579 h 1412015"/>
              <a:gd name="connsiteX823" fmla="*/ 10662313 w 12192000"/>
              <a:gd name="connsiteY823" fmla="*/ 822948 h 1412015"/>
              <a:gd name="connsiteX824" fmla="*/ 10660140 w 12192000"/>
              <a:gd name="connsiteY824" fmla="*/ 822405 h 1412015"/>
              <a:gd name="connsiteX825" fmla="*/ 10657423 w 12192000"/>
              <a:gd name="connsiteY825" fmla="*/ 823491 h 1412015"/>
              <a:gd name="connsiteX826" fmla="*/ 10653619 w 12192000"/>
              <a:gd name="connsiteY826" fmla="*/ 825665 h 1412015"/>
              <a:gd name="connsiteX827" fmla="*/ 10652532 w 12192000"/>
              <a:gd name="connsiteY827" fmla="*/ 840338 h 1412015"/>
              <a:gd name="connsiteX828" fmla="*/ 10650357 w 12192000"/>
              <a:gd name="connsiteY828" fmla="*/ 853380 h 1412015"/>
              <a:gd name="connsiteX829" fmla="*/ 10646011 w 12192000"/>
              <a:gd name="connsiteY829" fmla="*/ 864791 h 1412015"/>
              <a:gd name="connsiteX830" fmla="*/ 10642206 w 12192000"/>
              <a:gd name="connsiteY830" fmla="*/ 874573 h 1412015"/>
              <a:gd name="connsiteX831" fmla="*/ 10635684 w 12192000"/>
              <a:gd name="connsiteY831" fmla="*/ 882725 h 1412015"/>
              <a:gd name="connsiteX832" fmla="*/ 10629707 w 12192000"/>
              <a:gd name="connsiteY832" fmla="*/ 889788 h 1412015"/>
              <a:gd name="connsiteX833" fmla="*/ 10622640 w 12192000"/>
              <a:gd name="connsiteY833" fmla="*/ 895223 h 1412015"/>
              <a:gd name="connsiteX834" fmla="*/ 10615575 w 12192000"/>
              <a:gd name="connsiteY834" fmla="*/ 900114 h 1412015"/>
              <a:gd name="connsiteX835" fmla="*/ 10607423 w 12192000"/>
              <a:gd name="connsiteY835" fmla="*/ 904462 h 1412015"/>
              <a:gd name="connsiteX836" fmla="*/ 10599815 w 12192000"/>
              <a:gd name="connsiteY836" fmla="*/ 907723 h 1412015"/>
              <a:gd name="connsiteX837" fmla="*/ 10591121 w 12192000"/>
              <a:gd name="connsiteY837" fmla="*/ 909896 h 1412015"/>
              <a:gd name="connsiteX838" fmla="*/ 10583511 w 12192000"/>
              <a:gd name="connsiteY838" fmla="*/ 912612 h 1412015"/>
              <a:gd name="connsiteX839" fmla="*/ 10568294 w 12192000"/>
              <a:gd name="connsiteY839" fmla="*/ 915873 h 1412015"/>
              <a:gd name="connsiteX840" fmla="*/ 10555251 w 12192000"/>
              <a:gd name="connsiteY840" fmla="*/ 919677 h 1412015"/>
              <a:gd name="connsiteX841" fmla="*/ 10561229 w 12192000"/>
              <a:gd name="connsiteY841" fmla="*/ 908264 h 1412015"/>
              <a:gd name="connsiteX842" fmla="*/ 10567750 w 12192000"/>
              <a:gd name="connsiteY842" fmla="*/ 897397 h 1412015"/>
              <a:gd name="connsiteX843" fmla="*/ 10570468 w 12192000"/>
              <a:gd name="connsiteY843" fmla="*/ 891963 h 1412015"/>
              <a:gd name="connsiteX844" fmla="*/ 10572097 w 12192000"/>
              <a:gd name="connsiteY844" fmla="*/ 885985 h 1412015"/>
              <a:gd name="connsiteX845" fmla="*/ 10572641 w 12192000"/>
              <a:gd name="connsiteY845" fmla="*/ 880550 h 1412015"/>
              <a:gd name="connsiteX846" fmla="*/ 10572097 w 12192000"/>
              <a:gd name="connsiteY846" fmla="*/ 874573 h 1412015"/>
              <a:gd name="connsiteX847" fmla="*/ 10560685 w 12192000"/>
              <a:gd name="connsiteY847" fmla="*/ 889788 h 1412015"/>
              <a:gd name="connsiteX848" fmla="*/ 10549816 w 12192000"/>
              <a:gd name="connsiteY848" fmla="*/ 902831 h 1412015"/>
              <a:gd name="connsiteX849" fmla="*/ 10537316 w 12192000"/>
              <a:gd name="connsiteY849" fmla="*/ 915329 h 1412015"/>
              <a:gd name="connsiteX850" fmla="*/ 10523731 w 12192000"/>
              <a:gd name="connsiteY850" fmla="*/ 926741 h 1412015"/>
              <a:gd name="connsiteX851" fmla="*/ 10510686 w 12192000"/>
              <a:gd name="connsiteY851" fmla="*/ 935437 h 1412015"/>
              <a:gd name="connsiteX852" fmla="*/ 10497099 w 12192000"/>
              <a:gd name="connsiteY852" fmla="*/ 944131 h 1412015"/>
              <a:gd name="connsiteX853" fmla="*/ 10482969 w 12192000"/>
              <a:gd name="connsiteY853" fmla="*/ 950652 h 1412015"/>
              <a:gd name="connsiteX854" fmla="*/ 10468297 w 12192000"/>
              <a:gd name="connsiteY854" fmla="*/ 955542 h 1412015"/>
              <a:gd name="connsiteX855" fmla="*/ 10454709 w 12192000"/>
              <a:gd name="connsiteY855" fmla="*/ 959890 h 1412015"/>
              <a:gd name="connsiteX856" fmla="*/ 10440035 w 12192000"/>
              <a:gd name="connsiteY856" fmla="*/ 962063 h 1412015"/>
              <a:gd name="connsiteX857" fmla="*/ 10425906 w 12192000"/>
              <a:gd name="connsiteY857" fmla="*/ 962063 h 1412015"/>
              <a:gd name="connsiteX858" fmla="*/ 10418840 w 12192000"/>
              <a:gd name="connsiteY858" fmla="*/ 962063 h 1412015"/>
              <a:gd name="connsiteX859" fmla="*/ 10412863 w 12192000"/>
              <a:gd name="connsiteY859" fmla="*/ 960978 h 1412015"/>
              <a:gd name="connsiteX860" fmla="*/ 10405798 w 12192000"/>
              <a:gd name="connsiteY860" fmla="*/ 959890 h 1412015"/>
              <a:gd name="connsiteX861" fmla="*/ 10399819 w 12192000"/>
              <a:gd name="connsiteY861" fmla="*/ 957717 h 1412015"/>
              <a:gd name="connsiteX862" fmla="*/ 10392754 w 12192000"/>
              <a:gd name="connsiteY862" fmla="*/ 955542 h 1412015"/>
              <a:gd name="connsiteX863" fmla="*/ 10386233 w 12192000"/>
              <a:gd name="connsiteY863" fmla="*/ 953369 h 1412015"/>
              <a:gd name="connsiteX864" fmla="*/ 10380798 w 12192000"/>
              <a:gd name="connsiteY864" fmla="*/ 950652 h 1412015"/>
              <a:gd name="connsiteX865" fmla="*/ 10374820 w 12192000"/>
              <a:gd name="connsiteY865" fmla="*/ 947391 h 1412015"/>
              <a:gd name="connsiteX866" fmla="*/ 10368841 w 12192000"/>
              <a:gd name="connsiteY866" fmla="*/ 943043 h 1412015"/>
              <a:gd name="connsiteX867" fmla="*/ 10363406 w 12192000"/>
              <a:gd name="connsiteY867" fmla="*/ 939241 h 1412015"/>
              <a:gd name="connsiteX868" fmla="*/ 10371559 w 12192000"/>
              <a:gd name="connsiteY868" fmla="*/ 930545 h 1412015"/>
              <a:gd name="connsiteX869" fmla="*/ 10385145 w 12192000"/>
              <a:gd name="connsiteY869" fmla="*/ 918046 h 1412015"/>
              <a:gd name="connsiteX870" fmla="*/ 10400363 w 12192000"/>
              <a:gd name="connsiteY870" fmla="*/ 904462 h 1412015"/>
              <a:gd name="connsiteX871" fmla="*/ 10407971 w 12192000"/>
              <a:gd name="connsiteY871" fmla="*/ 897941 h 1412015"/>
              <a:gd name="connsiteX872" fmla="*/ 10416123 w 12192000"/>
              <a:gd name="connsiteY872" fmla="*/ 892505 h 1412015"/>
              <a:gd name="connsiteX873" fmla="*/ 10423731 w 12192000"/>
              <a:gd name="connsiteY873" fmla="*/ 888159 h 1412015"/>
              <a:gd name="connsiteX874" fmla="*/ 10431340 w 12192000"/>
              <a:gd name="connsiteY874" fmla="*/ 885985 h 1412015"/>
              <a:gd name="connsiteX875" fmla="*/ 10435144 w 12192000"/>
              <a:gd name="connsiteY875" fmla="*/ 885441 h 1412015"/>
              <a:gd name="connsiteX876" fmla="*/ 10438405 w 12192000"/>
              <a:gd name="connsiteY876" fmla="*/ 885441 h 1412015"/>
              <a:gd name="connsiteX877" fmla="*/ 10441123 w 12192000"/>
              <a:gd name="connsiteY877" fmla="*/ 885985 h 1412015"/>
              <a:gd name="connsiteX878" fmla="*/ 10443840 w 12192000"/>
              <a:gd name="connsiteY878" fmla="*/ 887615 h 1412015"/>
              <a:gd name="connsiteX879" fmla="*/ 10446556 w 12192000"/>
              <a:gd name="connsiteY879" fmla="*/ 889788 h 1412015"/>
              <a:gd name="connsiteX880" fmla="*/ 10448732 w 12192000"/>
              <a:gd name="connsiteY880" fmla="*/ 892505 h 1412015"/>
              <a:gd name="connsiteX881" fmla="*/ 10450905 w 12192000"/>
              <a:gd name="connsiteY881" fmla="*/ 895766 h 1412015"/>
              <a:gd name="connsiteX882" fmla="*/ 10452536 w 12192000"/>
              <a:gd name="connsiteY882" fmla="*/ 900658 h 1412015"/>
              <a:gd name="connsiteX883" fmla="*/ 10453079 w 12192000"/>
              <a:gd name="connsiteY883" fmla="*/ 906091 h 1412015"/>
              <a:gd name="connsiteX884" fmla="*/ 10453623 w 12192000"/>
              <a:gd name="connsiteY884" fmla="*/ 912612 h 1412015"/>
              <a:gd name="connsiteX885" fmla="*/ 10454709 w 12192000"/>
              <a:gd name="connsiteY885" fmla="*/ 920221 h 1412015"/>
              <a:gd name="connsiteX886" fmla="*/ 10454709 w 12192000"/>
              <a:gd name="connsiteY886" fmla="*/ 928372 h 1412015"/>
              <a:gd name="connsiteX887" fmla="*/ 10460144 w 12192000"/>
              <a:gd name="connsiteY887" fmla="*/ 925111 h 1412015"/>
              <a:gd name="connsiteX888" fmla="*/ 10465036 w 12192000"/>
              <a:gd name="connsiteY888" fmla="*/ 920764 h 1412015"/>
              <a:gd name="connsiteX889" fmla="*/ 10470470 w 12192000"/>
              <a:gd name="connsiteY889" fmla="*/ 915873 h 1412015"/>
              <a:gd name="connsiteX890" fmla="*/ 10475904 w 12192000"/>
              <a:gd name="connsiteY890" fmla="*/ 910439 h 1412015"/>
              <a:gd name="connsiteX891" fmla="*/ 10487318 w 12192000"/>
              <a:gd name="connsiteY891" fmla="*/ 897941 h 1412015"/>
              <a:gd name="connsiteX892" fmla="*/ 10498186 w 12192000"/>
              <a:gd name="connsiteY892" fmla="*/ 884355 h 1412015"/>
              <a:gd name="connsiteX893" fmla="*/ 10520470 w 12192000"/>
              <a:gd name="connsiteY893" fmla="*/ 857184 h 1412015"/>
              <a:gd name="connsiteX894" fmla="*/ 10531338 w 12192000"/>
              <a:gd name="connsiteY894" fmla="*/ 844685 h 1412015"/>
              <a:gd name="connsiteX895" fmla="*/ 10537316 w 12192000"/>
              <a:gd name="connsiteY895" fmla="*/ 838708 h 1412015"/>
              <a:gd name="connsiteX896" fmla="*/ 10542752 w 12192000"/>
              <a:gd name="connsiteY896" fmla="*/ 834360 h 1412015"/>
              <a:gd name="connsiteX897" fmla="*/ 10540034 w 12192000"/>
              <a:gd name="connsiteY897" fmla="*/ 827839 h 1412015"/>
              <a:gd name="connsiteX898" fmla="*/ 10537316 w 12192000"/>
              <a:gd name="connsiteY898" fmla="*/ 822948 h 1412015"/>
              <a:gd name="connsiteX899" fmla="*/ 10533511 w 12192000"/>
              <a:gd name="connsiteY899" fmla="*/ 820232 h 1412015"/>
              <a:gd name="connsiteX900" fmla="*/ 10530795 w 12192000"/>
              <a:gd name="connsiteY900" fmla="*/ 818057 h 1412015"/>
              <a:gd name="connsiteX901" fmla="*/ 10527534 w 12192000"/>
              <a:gd name="connsiteY901" fmla="*/ 815883 h 1412015"/>
              <a:gd name="connsiteX902" fmla="*/ 10524816 w 12192000"/>
              <a:gd name="connsiteY902" fmla="*/ 813167 h 1412015"/>
              <a:gd name="connsiteX903" fmla="*/ 10522099 w 12192000"/>
              <a:gd name="connsiteY903" fmla="*/ 809363 h 1412015"/>
              <a:gd name="connsiteX904" fmla="*/ 10518295 w 12192000"/>
              <a:gd name="connsiteY904" fmla="*/ 803385 h 1412015"/>
              <a:gd name="connsiteX905" fmla="*/ 10522643 w 12192000"/>
              <a:gd name="connsiteY905" fmla="*/ 797951 h 1412015"/>
              <a:gd name="connsiteX906" fmla="*/ 10525904 w 12192000"/>
              <a:gd name="connsiteY906" fmla="*/ 793604 h 1412015"/>
              <a:gd name="connsiteX907" fmla="*/ 10530795 w 12192000"/>
              <a:gd name="connsiteY907" fmla="*/ 790886 h 1412015"/>
              <a:gd name="connsiteX908" fmla="*/ 10535687 w 12192000"/>
              <a:gd name="connsiteY908" fmla="*/ 788713 h 1412015"/>
              <a:gd name="connsiteX909" fmla="*/ 10540576 w 12192000"/>
              <a:gd name="connsiteY909" fmla="*/ 788169 h 1412015"/>
              <a:gd name="connsiteX910" fmla="*/ 10545468 w 12192000"/>
              <a:gd name="connsiteY910" fmla="*/ 787626 h 1412015"/>
              <a:gd name="connsiteX911" fmla="*/ 10555251 w 12192000"/>
              <a:gd name="connsiteY911" fmla="*/ 787626 h 1412015"/>
              <a:gd name="connsiteX912" fmla="*/ 10560141 w 12192000"/>
              <a:gd name="connsiteY912" fmla="*/ 787083 h 1412015"/>
              <a:gd name="connsiteX913" fmla="*/ 10565033 w 12192000"/>
              <a:gd name="connsiteY913" fmla="*/ 785995 h 1412015"/>
              <a:gd name="connsiteX914" fmla="*/ 10568837 w 12192000"/>
              <a:gd name="connsiteY914" fmla="*/ 784365 h 1412015"/>
              <a:gd name="connsiteX915" fmla="*/ 10572641 w 12192000"/>
              <a:gd name="connsiteY915" fmla="*/ 781104 h 1412015"/>
              <a:gd name="connsiteX916" fmla="*/ 10575359 w 12192000"/>
              <a:gd name="connsiteY916" fmla="*/ 777301 h 1412015"/>
              <a:gd name="connsiteX917" fmla="*/ 10578077 w 12192000"/>
              <a:gd name="connsiteY917" fmla="*/ 770780 h 1412015"/>
              <a:gd name="connsiteX918" fmla="*/ 10579706 w 12192000"/>
              <a:gd name="connsiteY918" fmla="*/ 763172 h 1412015"/>
              <a:gd name="connsiteX919" fmla="*/ 10580250 w 12192000"/>
              <a:gd name="connsiteY919" fmla="*/ 752847 h 1412015"/>
              <a:gd name="connsiteX920" fmla="*/ 10574816 w 12192000"/>
              <a:gd name="connsiteY920" fmla="*/ 755564 h 1412015"/>
              <a:gd name="connsiteX921" fmla="*/ 10567750 w 12192000"/>
              <a:gd name="connsiteY921" fmla="*/ 757737 h 1412015"/>
              <a:gd name="connsiteX922" fmla="*/ 10553076 w 12192000"/>
              <a:gd name="connsiteY922" fmla="*/ 760998 h 1412015"/>
              <a:gd name="connsiteX923" fmla="*/ 10538403 w 12192000"/>
              <a:gd name="connsiteY923" fmla="*/ 764802 h 1412015"/>
              <a:gd name="connsiteX924" fmla="*/ 10530795 w 12192000"/>
              <a:gd name="connsiteY924" fmla="*/ 766976 h 1412015"/>
              <a:gd name="connsiteX925" fmla="*/ 10523187 w 12192000"/>
              <a:gd name="connsiteY925" fmla="*/ 769693 h 1412015"/>
              <a:gd name="connsiteX926" fmla="*/ 10516122 w 12192000"/>
              <a:gd name="connsiteY926" fmla="*/ 772954 h 1412015"/>
              <a:gd name="connsiteX927" fmla="*/ 10509599 w 12192000"/>
              <a:gd name="connsiteY927" fmla="*/ 777845 h 1412015"/>
              <a:gd name="connsiteX928" fmla="*/ 10502534 w 12192000"/>
              <a:gd name="connsiteY928" fmla="*/ 783278 h 1412015"/>
              <a:gd name="connsiteX929" fmla="*/ 10496013 w 12192000"/>
              <a:gd name="connsiteY929" fmla="*/ 790886 h 1412015"/>
              <a:gd name="connsiteX930" fmla="*/ 10490578 w 12192000"/>
              <a:gd name="connsiteY930" fmla="*/ 799581 h 1412015"/>
              <a:gd name="connsiteX931" fmla="*/ 10485686 w 12192000"/>
              <a:gd name="connsiteY931" fmla="*/ 809906 h 1412015"/>
              <a:gd name="connsiteX932" fmla="*/ 10480796 w 12192000"/>
              <a:gd name="connsiteY932" fmla="*/ 822405 h 1412015"/>
              <a:gd name="connsiteX933" fmla="*/ 10477535 w 12192000"/>
              <a:gd name="connsiteY933" fmla="*/ 837077 h 1412015"/>
              <a:gd name="connsiteX934" fmla="*/ 10469926 w 12192000"/>
              <a:gd name="connsiteY934" fmla="*/ 827839 h 1412015"/>
              <a:gd name="connsiteX935" fmla="*/ 10462861 w 12192000"/>
              <a:gd name="connsiteY935" fmla="*/ 820232 h 1412015"/>
              <a:gd name="connsiteX936" fmla="*/ 10455253 w 12192000"/>
              <a:gd name="connsiteY936" fmla="*/ 814797 h 1412015"/>
              <a:gd name="connsiteX937" fmla="*/ 10448188 w 12192000"/>
              <a:gd name="connsiteY937" fmla="*/ 809906 h 1412015"/>
              <a:gd name="connsiteX938" fmla="*/ 10440579 w 12192000"/>
              <a:gd name="connsiteY938" fmla="*/ 806103 h 1412015"/>
              <a:gd name="connsiteX939" fmla="*/ 10432427 w 12192000"/>
              <a:gd name="connsiteY939" fmla="*/ 805015 h 1412015"/>
              <a:gd name="connsiteX940" fmla="*/ 10424819 w 12192000"/>
              <a:gd name="connsiteY940" fmla="*/ 804472 h 1412015"/>
              <a:gd name="connsiteX941" fmla="*/ 10416667 w 12192000"/>
              <a:gd name="connsiteY941" fmla="*/ 804472 h 1412015"/>
              <a:gd name="connsiteX942" fmla="*/ 10408514 w 12192000"/>
              <a:gd name="connsiteY942" fmla="*/ 805015 h 1412015"/>
              <a:gd name="connsiteX943" fmla="*/ 10400363 w 12192000"/>
              <a:gd name="connsiteY943" fmla="*/ 807189 h 1412015"/>
              <a:gd name="connsiteX944" fmla="*/ 10392754 w 12192000"/>
              <a:gd name="connsiteY944" fmla="*/ 809906 h 1412015"/>
              <a:gd name="connsiteX945" fmla="*/ 10384058 w 12192000"/>
              <a:gd name="connsiteY945" fmla="*/ 813167 h 1412015"/>
              <a:gd name="connsiteX946" fmla="*/ 10366668 w 12192000"/>
              <a:gd name="connsiteY946" fmla="*/ 821862 h 1412015"/>
              <a:gd name="connsiteX947" fmla="*/ 10350364 w 12192000"/>
              <a:gd name="connsiteY947" fmla="*/ 830556 h 1412015"/>
              <a:gd name="connsiteX948" fmla="*/ 10333515 w 12192000"/>
              <a:gd name="connsiteY948" fmla="*/ 840338 h 1412015"/>
              <a:gd name="connsiteX949" fmla="*/ 10316126 w 12192000"/>
              <a:gd name="connsiteY949" fmla="*/ 849576 h 1412015"/>
              <a:gd name="connsiteX950" fmla="*/ 10298734 w 12192000"/>
              <a:gd name="connsiteY950" fmla="*/ 857727 h 1412015"/>
              <a:gd name="connsiteX951" fmla="*/ 10290582 w 12192000"/>
              <a:gd name="connsiteY951" fmla="*/ 860988 h 1412015"/>
              <a:gd name="connsiteX952" fmla="*/ 10281343 w 12192000"/>
              <a:gd name="connsiteY952" fmla="*/ 863162 h 1412015"/>
              <a:gd name="connsiteX953" fmla="*/ 10273190 w 12192000"/>
              <a:gd name="connsiteY953" fmla="*/ 865335 h 1412015"/>
              <a:gd name="connsiteX954" fmla="*/ 10265040 w 12192000"/>
              <a:gd name="connsiteY954" fmla="*/ 866966 h 1412015"/>
              <a:gd name="connsiteX955" fmla="*/ 10256344 w 12192000"/>
              <a:gd name="connsiteY955" fmla="*/ 866966 h 1412015"/>
              <a:gd name="connsiteX956" fmla="*/ 10248192 w 12192000"/>
              <a:gd name="connsiteY956" fmla="*/ 865879 h 1412015"/>
              <a:gd name="connsiteX957" fmla="*/ 10240039 w 12192000"/>
              <a:gd name="connsiteY957" fmla="*/ 864247 h 1412015"/>
              <a:gd name="connsiteX958" fmla="*/ 10231344 w 12192000"/>
              <a:gd name="connsiteY958" fmla="*/ 860444 h 1412015"/>
              <a:gd name="connsiteX959" fmla="*/ 10223192 w 12192000"/>
              <a:gd name="connsiteY959" fmla="*/ 855553 h 1412015"/>
              <a:gd name="connsiteX960" fmla="*/ 10214496 w 12192000"/>
              <a:gd name="connsiteY960" fmla="*/ 849576 h 1412015"/>
              <a:gd name="connsiteX961" fmla="*/ 10211235 w 12192000"/>
              <a:gd name="connsiteY961" fmla="*/ 856097 h 1412015"/>
              <a:gd name="connsiteX962" fmla="*/ 10207975 w 12192000"/>
              <a:gd name="connsiteY962" fmla="*/ 862074 h 1412015"/>
              <a:gd name="connsiteX963" fmla="*/ 10203627 w 12192000"/>
              <a:gd name="connsiteY963" fmla="*/ 865879 h 1412015"/>
              <a:gd name="connsiteX964" fmla="*/ 10200367 w 12192000"/>
              <a:gd name="connsiteY964" fmla="*/ 869682 h 1412015"/>
              <a:gd name="connsiteX965" fmla="*/ 10196562 w 12192000"/>
              <a:gd name="connsiteY965" fmla="*/ 872400 h 1412015"/>
              <a:gd name="connsiteX966" fmla="*/ 10192758 w 12192000"/>
              <a:gd name="connsiteY966" fmla="*/ 873487 h 1412015"/>
              <a:gd name="connsiteX967" fmla="*/ 10186237 w 12192000"/>
              <a:gd name="connsiteY967" fmla="*/ 876747 h 1412015"/>
              <a:gd name="connsiteX968" fmla="*/ 10183519 w 12192000"/>
              <a:gd name="connsiteY968" fmla="*/ 877833 h 1412015"/>
              <a:gd name="connsiteX969" fmla="*/ 10180802 w 12192000"/>
              <a:gd name="connsiteY969" fmla="*/ 880006 h 1412015"/>
              <a:gd name="connsiteX970" fmla="*/ 10179171 w 12192000"/>
              <a:gd name="connsiteY970" fmla="*/ 882725 h 1412015"/>
              <a:gd name="connsiteX971" fmla="*/ 10178085 w 12192000"/>
              <a:gd name="connsiteY971" fmla="*/ 885441 h 1412015"/>
              <a:gd name="connsiteX972" fmla="*/ 10176454 w 12192000"/>
              <a:gd name="connsiteY972" fmla="*/ 890332 h 1412015"/>
              <a:gd name="connsiteX973" fmla="*/ 10176454 w 12192000"/>
              <a:gd name="connsiteY973" fmla="*/ 895766 h 1412015"/>
              <a:gd name="connsiteX974" fmla="*/ 10176454 w 12192000"/>
              <a:gd name="connsiteY974" fmla="*/ 902831 h 1412015"/>
              <a:gd name="connsiteX975" fmla="*/ 10178085 w 12192000"/>
              <a:gd name="connsiteY975" fmla="*/ 912069 h 1412015"/>
              <a:gd name="connsiteX976" fmla="*/ 10176454 w 12192000"/>
              <a:gd name="connsiteY976" fmla="*/ 905005 h 1412015"/>
              <a:gd name="connsiteX977" fmla="*/ 10174281 w 12192000"/>
              <a:gd name="connsiteY977" fmla="*/ 899570 h 1412015"/>
              <a:gd name="connsiteX978" fmla="*/ 10173193 w 12192000"/>
              <a:gd name="connsiteY978" fmla="*/ 895223 h 1412015"/>
              <a:gd name="connsiteX979" fmla="*/ 10171019 w 12192000"/>
              <a:gd name="connsiteY979" fmla="*/ 892505 h 1412015"/>
              <a:gd name="connsiteX980" fmla="*/ 10168846 w 12192000"/>
              <a:gd name="connsiteY980" fmla="*/ 890876 h 1412015"/>
              <a:gd name="connsiteX981" fmla="*/ 10167758 w 12192000"/>
              <a:gd name="connsiteY981" fmla="*/ 889788 h 1412015"/>
              <a:gd name="connsiteX982" fmla="*/ 10165584 w 12192000"/>
              <a:gd name="connsiteY982" fmla="*/ 889788 h 1412015"/>
              <a:gd name="connsiteX983" fmla="*/ 10163410 w 12192000"/>
              <a:gd name="connsiteY983" fmla="*/ 889788 h 1412015"/>
              <a:gd name="connsiteX984" fmla="*/ 10160149 w 12192000"/>
              <a:gd name="connsiteY984" fmla="*/ 890876 h 1412015"/>
              <a:gd name="connsiteX985" fmla="*/ 10155801 w 12192000"/>
              <a:gd name="connsiteY985" fmla="*/ 892505 h 1412015"/>
              <a:gd name="connsiteX986" fmla="*/ 10154172 w 12192000"/>
              <a:gd name="connsiteY986" fmla="*/ 893049 h 1412015"/>
              <a:gd name="connsiteX987" fmla="*/ 10151998 w 12192000"/>
              <a:gd name="connsiteY987" fmla="*/ 892505 h 1412015"/>
              <a:gd name="connsiteX988" fmla="*/ 10150368 w 12192000"/>
              <a:gd name="connsiteY988" fmla="*/ 891963 h 1412015"/>
              <a:gd name="connsiteX989" fmla="*/ 10148737 w 12192000"/>
              <a:gd name="connsiteY989" fmla="*/ 890332 h 1412015"/>
              <a:gd name="connsiteX990" fmla="*/ 10153084 w 12192000"/>
              <a:gd name="connsiteY990" fmla="*/ 881094 h 1412015"/>
              <a:gd name="connsiteX991" fmla="*/ 10157977 w 12192000"/>
              <a:gd name="connsiteY991" fmla="*/ 872400 h 1412015"/>
              <a:gd name="connsiteX992" fmla="*/ 10160149 w 12192000"/>
              <a:gd name="connsiteY992" fmla="*/ 867508 h 1412015"/>
              <a:gd name="connsiteX993" fmla="*/ 10160693 w 12192000"/>
              <a:gd name="connsiteY993" fmla="*/ 863162 h 1412015"/>
              <a:gd name="connsiteX994" fmla="*/ 10160693 w 12192000"/>
              <a:gd name="connsiteY994" fmla="*/ 858270 h 1412015"/>
              <a:gd name="connsiteX995" fmla="*/ 10160149 w 12192000"/>
              <a:gd name="connsiteY995" fmla="*/ 853380 h 1412015"/>
              <a:gd name="connsiteX996" fmla="*/ 10153084 w 12192000"/>
              <a:gd name="connsiteY996" fmla="*/ 862618 h 1412015"/>
              <a:gd name="connsiteX997" fmla="*/ 10146020 w 12192000"/>
              <a:gd name="connsiteY997" fmla="*/ 869682 h 1412015"/>
              <a:gd name="connsiteX998" fmla="*/ 10138955 w 12192000"/>
              <a:gd name="connsiteY998" fmla="*/ 875117 h 1412015"/>
              <a:gd name="connsiteX999" fmla="*/ 10131889 w 12192000"/>
              <a:gd name="connsiteY999" fmla="*/ 878377 h 1412015"/>
              <a:gd name="connsiteX1000" fmla="*/ 10125912 w 12192000"/>
              <a:gd name="connsiteY1000" fmla="*/ 880550 h 1412015"/>
              <a:gd name="connsiteX1001" fmla="*/ 10118847 w 12192000"/>
              <a:gd name="connsiteY1001" fmla="*/ 882725 h 1412015"/>
              <a:gd name="connsiteX1002" fmla="*/ 10112868 w 12192000"/>
              <a:gd name="connsiteY1002" fmla="*/ 883267 h 1412015"/>
              <a:gd name="connsiteX1003" fmla="*/ 10105803 w 12192000"/>
              <a:gd name="connsiteY1003" fmla="*/ 883267 h 1412015"/>
              <a:gd name="connsiteX1004" fmla="*/ 10092759 w 12192000"/>
              <a:gd name="connsiteY1004" fmla="*/ 884899 h 1412015"/>
              <a:gd name="connsiteX1005" fmla="*/ 10086238 w 12192000"/>
              <a:gd name="connsiteY1005" fmla="*/ 885985 h 1412015"/>
              <a:gd name="connsiteX1006" fmla="*/ 10079173 w 12192000"/>
              <a:gd name="connsiteY1006" fmla="*/ 887615 h 1412015"/>
              <a:gd name="connsiteX1007" fmla="*/ 10072109 w 12192000"/>
              <a:gd name="connsiteY1007" fmla="*/ 890876 h 1412015"/>
              <a:gd name="connsiteX1008" fmla="*/ 10066130 w 12192000"/>
              <a:gd name="connsiteY1008" fmla="*/ 895223 h 1412015"/>
              <a:gd name="connsiteX1009" fmla="*/ 10059066 w 12192000"/>
              <a:gd name="connsiteY1009" fmla="*/ 900658 h 1412015"/>
              <a:gd name="connsiteX1010" fmla="*/ 10052001 w 12192000"/>
              <a:gd name="connsiteY1010" fmla="*/ 909352 h 1412015"/>
              <a:gd name="connsiteX1011" fmla="*/ 10053630 w 12192000"/>
              <a:gd name="connsiteY1011" fmla="*/ 910439 h 1412015"/>
              <a:gd name="connsiteX1012" fmla="*/ 10056348 w 12192000"/>
              <a:gd name="connsiteY1012" fmla="*/ 912069 h 1412015"/>
              <a:gd name="connsiteX1013" fmla="*/ 10061239 w 12192000"/>
              <a:gd name="connsiteY1013" fmla="*/ 914243 h 1412015"/>
              <a:gd name="connsiteX1014" fmla="*/ 10067217 w 12192000"/>
              <a:gd name="connsiteY1014" fmla="*/ 915329 h 1412015"/>
              <a:gd name="connsiteX1015" fmla="*/ 10073195 w 12192000"/>
              <a:gd name="connsiteY1015" fmla="*/ 918046 h 1412015"/>
              <a:gd name="connsiteX1016" fmla="*/ 10075913 w 12192000"/>
              <a:gd name="connsiteY1016" fmla="*/ 919677 h 1412015"/>
              <a:gd name="connsiteX1017" fmla="*/ 10078087 w 12192000"/>
              <a:gd name="connsiteY1017" fmla="*/ 921851 h 1412015"/>
              <a:gd name="connsiteX1018" fmla="*/ 10078629 w 12192000"/>
              <a:gd name="connsiteY1018" fmla="*/ 924567 h 1412015"/>
              <a:gd name="connsiteX1019" fmla="*/ 10079173 w 12192000"/>
              <a:gd name="connsiteY1019" fmla="*/ 927828 h 1412015"/>
              <a:gd name="connsiteX1020" fmla="*/ 10079173 w 12192000"/>
              <a:gd name="connsiteY1020" fmla="*/ 931088 h 1412015"/>
              <a:gd name="connsiteX1021" fmla="*/ 10078087 w 12192000"/>
              <a:gd name="connsiteY1021" fmla="*/ 935980 h 1412015"/>
              <a:gd name="connsiteX1022" fmla="*/ 10075370 w 12192000"/>
              <a:gd name="connsiteY1022" fmla="*/ 941958 h 1412015"/>
              <a:gd name="connsiteX1023" fmla="*/ 10071022 w 12192000"/>
              <a:gd name="connsiteY1023" fmla="*/ 947935 h 1412015"/>
              <a:gd name="connsiteX1024" fmla="*/ 10065587 w 12192000"/>
              <a:gd name="connsiteY1024" fmla="*/ 939241 h 1412015"/>
              <a:gd name="connsiteX1025" fmla="*/ 10060696 w 12192000"/>
              <a:gd name="connsiteY1025" fmla="*/ 932176 h 1412015"/>
              <a:gd name="connsiteX1026" fmla="*/ 10055805 w 12192000"/>
              <a:gd name="connsiteY1026" fmla="*/ 927284 h 1412015"/>
              <a:gd name="connsiteX1027" fmla="*/ 10052001 w 12192000"/>
              <a:gd name="connsiteY1027" fmla="*/ 924567 h 1412015"/>
              <a:gd name="connsiteX1028" fmla="*/ 10048740 w 12192000"/>
              <a:gd name="connsiteY1028" fmla="*/ 923482 h 1412015"/>
              <a:gd name="connsiteX1029" fmla="*/ 10045478 w 12192000"/>
              <a:gd name="connsiteY1029" fmla="*/ 925111 h 1412015"/>
              <a:gd name="connsiteX1030" fmla="*/ 10042217 w 12192000"/>
              <a:gd name="connsiteY1030" fmla="*/ 926741 h 1412015"/>
              <a:gd name="connsiteX1031" fmla="*/ 10040587 w 12192000"/>
              <a:gd name="connsiteY1031" fmla="*/ 929459 h 1412015"/>
              <a:gd name="connsiteX1032" fmla="*/ 10035696 w 12192000"/>
              <a:gd name="connsiteY1032" fmla="*/ 935980 h 1412015"/>
              <a:gd name="connsiteX1033" fmla="*/ 10031348 w 12192000"/>
              <a:gd name="connsiteY1033" fmla="*/ 942502 h 1412015"/>
              <a:gd name="connsiteX1034" fmla="*/ 10029175 w 12192000"/>
              <a:gd name="connsiteY1034" fmla="*/ 944675 h 1412015"/>
              <a:gd name="connsiteX1035" fmla="*/ 10026457 w 12192000"/>
              <a:gd name="connsiteY1035" fmla="*/ 945761 h 1412015"/>
              <a:gd name="connsiteX1036" fmla="*/ 10023739 w 12192000"/>
              <a:gd name="connsiteY1036" fmla="*/ 945218 h 1412015"/>
              <a:gd name="connsiteX1037" fmla="*/ 10021022 w 12192000"/>
              <a:gd name="connsiteY1037" fmla="*/ 944131 h 1412015"/>
              <a:gd name="connsiteX1038" fmla="*/ 10025371 w 12192000"/>
              <a:gd name="connsiteY1038" fmla="*/ 938153 h 1412015"/>
              <a:gd name="connsiteX1039" fmla="*/ 10027000 w 12192000"/>
              <a:gd name="connsiteY1039" fmla="*/ 933263 h 1412015"/>
              <a:gd name="connsiteX1040" fmla="*/ 10028631 w 12192000"/>
              <a:gd name="connsiteY1040" fmla="*/ 930002 h 1412015"/>
              <a:gd name="connsiteX1041" fmla="*/ 10029175 w 12192000"/>
              <a:gd name="connsiteY1041" fmla="*/ 926741 h 1412015"/>
              <a:gd name="connsiteX1042" fmla="*/ 10028631 w 12192000"/>
              <a:gd name="connsiteY1042" fmla="*/ 924567 h 1412015"/>
              <a:gd name="connsiteX1043" fmla="*/ 10027000 w 12192000"/>
              <a:gd name="connsiteY1043" fmla="*/ 921851 h 1412015"/>
              <a:gd name="connsiteX1044" fmla="*/ 10025371 w 12192000"/>
              <a:gd name="connsiteY1044" fmla="*/ 919677 h 1412015"/>
              <a:gd name="connsiteX1045" fmla="*/ 10023196 w 12192000"/>
              <a:gd name="connsiteY1045" fmla="*/ 917503 h 1412015"/>
              <a:gd name="connsiteX1046" fmla="*/ 10017219 w 12192000"/>
              <a:gd name="connsiteY1046" fmla="*/ 913156 h 1412015"/>
              <a:gd name="connsiteX1047" fmla="*/ 10014500 w 12192000"/>
              <a:gd name="connsiteY1047" fmla="*/ 910439 h 1412015"/>
              <a:gd name="connsiteX1048" fmla="*/ 10011239 w 12192000"/>
              <a:gd name="connsiteY1048" fmla="*/ 907179 h 1412015"/>
              <a:gd name="connsiteX1049" fmla="*/ 10008523 w 12192000"/>
              <a:gd name="connsiteY1049" fmla="*/ 902831 h 1412015"/>
              <a:gd name="connsiteX1050" fmla="*/ 10006348 w 12192000"/>
              <a:gd name="connsiteY1050" fmla="*/ 897941 h 1412015"/>
              <a:gd name="connsiteX1051" fmla="*/ 10004175 w 12192000"/>
              <a:gd name="connsiteY1051" fmla="*/ 892505 h 1412015"/>
              <a:gd name="connsiteX1052" fmla="*/ 10003088 w 12192000"/>
              <a:gd name="connsiteY1052" fmla="*/ 885441 h 1412015"/>
              <a:gd name="connsiteX1053" fmla="*/ 9995479 w 12192000"/>
              <a:gd name="connsiteY1053" fmla="*/ 890876 h 1412015"/>
              <a:gd name="connsiteX1054" fmla="*/ 9988958 w 12192000"/>
              <a:gd name="connsiteY1054" fmla="*/ 895766 h 1412015"/>
              <a:gd name="connsiteX1055" fmla="*/ 9981894 w 12192000"/>
              <a:gd name="connsiteY1055" fmla="*/ 899570 h 1412015"/>
              <a:gd name="connsiteX1056" fmla="*/ 9975914 w 12192000"/>
              <a:gd name="connsiteY1056" fmla="*/ 902831 h 1412015"/>
              <a:gd name="connsiteX1057" fmla="*/ 9963958 w 12192000"/>
              <a:gd name="connsiteY1057" fmla="*/ 908264 h 1412015"/>
              <a:gd name="connsiteX1058" fmla="*/ 9952002 w 12192000"/>
              <a:gd name="connsiteY1058" fmla="*/ 913156 h 1412015"/>
              <a:gd name="connsiteX1059" fmla="*/ 9941676 w 12192000"/>
              <a:gd name="connsiteY1059" fmla="*/ 918590 h 1412015"/>
              <a:gd name="connsiteX1060" fmla="*/ 9936242 w 12192000"/>
              <a:gd name="connsiteY1060" fmla="*/ 922394 h 1412015"/>
              <a:gd name="connsiteX1061" fmla="*/ 9931349 w 12192000"/>
              <a:gd name="connsiteY1061" fmla="*/ 926741 h 1412015"/>
              <a:gd name="connsiteX1062" fmla="*/ 9925916 w 12192000"/>
              <a:gd name="connsiteY1062" fmla="*/ 931088 h 1412015"/>
              <a:gd name="connsiteX1063" fmla="*/ 9921024 w 12192000"/>
              <a:gd name="connsiteY1063" fmla="*/ 937066 h 1412015"/>
              <a:gd name="connsiteX1064" fmla="*/ 9915589 w 12192000"/>
              <a:gd name="connsiteY1064" fmla="*/ 944131 h 1412015"/>
              <a:gd name="connsiteX1065" fmla="*/ 9909612 w 12192000"/>
              <a:gd name="connsiteY1065" fmla="*/ 951740 h 1412015"/>
              <a:gd name="connsiteX1066" fmla="*/ 9913960 w 12192000"/>
              <a:gd name="connsiteY1066" fmla="*/ 955000 h 1412015"/>
              <a:gd name="connsiteX1067" fmla="*/ 9916677 w 12192000"/>
              <a:gd name="connsiteY1067" fmla="*/ 959890 h 1412015"/>
              <a:gd name="connsiteX1068" fmla="*/ 9918851 w 12192000"/>
              <a:gd name="connsiteY1068" fmla="*/ 964780 h 1412015"/>
              <a:gd name="connsiteX1069" fmla="*/ 9919937 w 12192000"/>
              <a:gd name="connsiteY1069" fmla="*/ 970216 h 1412015"/>
              <a:gd name="connsiteX1070" fmla="*/ 9921568 w 12192000"/>
              <a:gd name="connsiteY1070" fmla="*/ 976737 h 1412015"/>
              <a:gd name="connsiteX1071" fmla="*/ 9921568 w 12192000"/>
              <a:gd name="connsiteY1071" fmla="*/ 982170 h 1412015"/>
              <a:gd name="connsiteX1072" fmla="*/ 9921024 w 12192000"/>
              <a:gd name="connsiteY1072" fmla="*/ 993038 h 1412015"/>
              <a:gd name="connsiteX1073" fmla="*/ 9919395 w 12192000"/>
              <a:gd name="connsiteY1073" fmla="*/ 1000646 h 1412015"/>
              <a:gd name="connsiteX1074" fmla="*/ 9918851 w 12192000"/>
              <a:gd name="connsiteY1074" fmla="*/ 1003363 h 1412015"/>
              <a:gd name="connsiteX1075" fmla="*/ 9918307 w 12192000"/>
              <a:gd name="connsiteY1075" fmla="*/ 1004451 h 1412015"/>
              <a:gd name="connsiteX1076" fmla="*/ 9918307 w 12192000"/>
              <a:gd name="connsiteY1076" fmla="*/ 1003363 h 1412015"/>
              <a:gd name="connsiteX1077" fmla="*/ 9918307 w 12192000"/>
              <a:gd name="connsiteY1077" fmla="*/ 1001734 h 1412015"/>
              <a:gd name="connsiteX1078" fmla="*/ 9918851 w 12192000"/>
              <a:gd name="connsiteY1078" fmla="*/ 990321 h 1412015"/>
              <a:gd name="connsiteX1079" fmla="*/ 9894938 w 12192000"/>
              <a:gd name="connsiteY1079" fmla="*/ 940870 h 1412015"/>
              <a:gd name="connsiteX1080" fmla="*/ 9872113 w 12192000"/>
              <a:gd name="connsiteY1080" fmla="*/ 952281 h 1412015"/>
              <a:gd name="connsiteX1081" fmla="*/ 9849287 w 12192000"/>
              <a:gd name="connsiteY1081" fmla="*/ 963151 h 1412015"/>
              <a:gd name="connsiteX1082" fmla="*/ 9803636 w 12192000"/>
              <a:gd name="connsiteY1082" fmla="*/ 984887 h 1412015"/>
              <a:gd name="connsiteX1083" fmla="*/ 9780810 w 12192000"/>
              <a:gd name="connsiteY1083" fmla="*/ 995757 h 1412015"/>
              <a:gd name="connsiteX1084" fmla="*/ 9756897 w 12192000"/>
              <a:gd name="connsiteY1084" fmla="*/ 1007711 h 1412015"/>
              <a:gd name="connsiteX1085" fmla="*/ 9734072 w 12192000"/>
              <a:gd name="connsiteY1085" fmla="*/ 1020754 h 1412015"/>
              <a:gd name="connsiteX1086" fmla="*/ 9722659 w 12192000"/>
              <a:gd name="connsiteY1086" fmla="*/ 1028360 h 1412015"/>
              <a:gd name="connsiteX1087" fmla="*/ 9711246 w 12192000"/>
              <a:gd name="connsiteY1087" fmla="*/ 1036513 h 1412015"/>
              <a:gd name="connsiteX1088" fmla="*/ 9713964 w 12192000"/>
              <a:gd name="connsiteY1088" fmla="*/ 1031621 h 1412015"/>
              <a:gd name="connsiteX1089" fmla="*/ 9717225 w 12192000"/>
              <a:gd name="connsiteY1089" fmla="*/ 1027275 h 1412015"/>
              <a:gd name="connsiteX1090" fmla="*/ 9721028 w 12192000"/>
              <a:gd name="connsiteY1090" fmla="*/ 1024556 h 1412015"/>
              <a:gd name="connsiteX1091" fmla="*/ 9724289 w 12192000"/>
              <a:gd name="connsiteY1091" fmla="*/ 1022383 h 1412015"/>
              <a:gd name="connsiteX1092" fmla="*/ 9731354 w 12192000"/>
              <a:gd name="connsiteY1092" fmla="*/ 1019666 h 1412015"/>
              <a:gd name="connsiteX1093" fmla="*/ 9737332 w 12192000"/>
              <a:gd name="connsiteY1093" fmla="*/ 1016949 h 1412015"/>
              <a:gd name="connsiteX1094" fmla="*/ 9740049 w 12192000"/>
              <a:gd name="connsiteY1094" fmla="*/ 1015318 h 1412015"/>
              <a:gd name="connsiteX1095" fmla="*/ 9742224 w 12192000"/>
              <a:gd name="connsiteY1095" fmla="*/ 1013145 h 1412015"/>
              <a:gd name="connsiteX1096" fmla="*/ 9744397 w 12192000"/>
              <a:gd name="connsiteY1096" fmla="*/ 1010428 h 1412015"/>
              <a:gd name="connsiteX1097" fmla="*/ 9746029 w 12192000"/>
              <a:gd name="connsiteY1097" fmla="*/ 1007711 h 1412015"/>
              <a:gd name="connsiteX1098" fmla="*/ 9746029 w 12192000"/>
              <a:gd name="connsiteY1098" fmla="*/ 1002819 h 1412015"/>
              <a:gd name="connsiteX1099" fmla="*/ 9746029 w 12192000"/>
              <a:gd name="connsiteY1099" fmla="*/ 997930 h 1412015"/>
              <a:gd name="connsiteX1100" fmla="*/ 9744941 w 12192000"/>
              <a:gd name="connsiteY1100" fmla="*/ 990865 h 1412015"/>
              <a:gd name="connsiteX1101" fmla="*/ 9742767 w 12192000"/>
              <a:gd name="connsiteY1101" fmla="*/ 982714 h 1412015"/>
              <a:gd name="connsiteX1102" fmla="*/ 9737332 w 12192000"/>
              <a:gd name="connsiteY1102" fmla="*/ 982714 h 1412015"/>
              <a:gd name="connsiteX1103" fmla="*/ 9731354 w 12192000"/>
              <a:gd name="connsiteY1103" fmla="*/ 982714 h 1412015"/>
              <a:gd name="connsiteX1104" fmla="*/ 9725920 w 12192000"/>
              <a:gd name="connsiteY1104" fmla="*/ 984343 h 1412015"/>
              <a:gd name="connsiteX1105" fmla="*/ 9719941 w 12192000"/>
              <a:gd name="connsiteY1105" fmla="*/ 985431 h 1412015"/>
              <a:gd name="connsiteX1106" fmla="*/ 9713964 w 12192000"/>
              <a:gd name="connsiteY1106" fmla="*/ 987604 h 1412015"/>
              <a:gd name="connsiteX1107" fmla="*/ 9708528 w 12192000"/>
              <a:gd name="connsiteY1107" fmla="*/ 990321 h 1412015"/>
              <a:gd name="connsiteX1108" fmla="*/ 9697116 w 12192000"/>
              <a:gd name="connsiteY1108" fmla="*/ 996842 h 1412015"/>
              <a:gd name="connsiteX1109" fmla="*/ 9686789 w 12192000"/>
              <a:gd name="connsiteY1109" fmla="*/ 1004451 h 1412015"/>
              <a:gd name="connsiteX1110" fmla="*/ 9677007 w 12192000"/>
              <a:gd name="connsiteY1110" fmla="*/ 1013145 h 1412015"/>
              <a:gd name="connsiteX1111" fmla="*/ 9667768 w 12192000"/>
              <a:gd name="connsiteY1111" fmla="*/ 1022383 h 1412015"/>
              <a:gd name="connsiteX1112" fmla="*/ 9661247 w 12192000"/>
              <a:gd name="connsiteY1112" fmla="*/ 1031621 h 1412015"/>
              <a:gd name="connsiteX1113" fmla="*/ 9665051 w 12192000"/>
              <a:gd name="connsiteY1113" fmla="*/ 1022383 h 1412015"/>
              <a:gd name="connsiteX1114" fmla="*/ 9666682 w 12192000"/>
              <a:gd name="connsiteY1114" fmla="*/ 1017493 h 1412015"/>
              <a:gd name="connsiteX1115" fmla="*/ 9667225 w 12192000"/>
              <a:gd name="connsiteY1115" fmla="*/ 1013145 h 1412015"/>
              <a:gd name="connsiteX1116" fmla="*/ 9667768 w 12192000"/>
              <a:gd name="connsiteY1116" fmla="*/ 1008255 h 1412015"/>
              <a:gd name="connsiteX1117" fmla="*/ 9666682 w 12192000"/>
              <a:gd name="connsiteY1117" fmla="*/ 1003363 h 1412015"/>
              <a:gd name="connsiteX1118" fmla="*/ 9665051 w 12192000"/>
              <a:gd name="connsiteY1118" fmla="*/ 998473 h 1412015"/>
              <a:gd name="connsiteX1119" fmla="*/ 9661791 w 12192000"/>
              <a:gd name="connsiteY1119" fmla="*/ 994125 h 1412015"/>
              <a:gd name="connsiteX1120" fmla="*/ 9659074 w 12192000"/>
              <a:gd name="connsiteY1120" fmla="*/ 1000646 h 1412015"/>
              <a:gd name="connsiteX1121" fmla="*/ 9656355 w 12192000"/>
              <a:gd name="connsiteY1121" fmla="*/ 1006624 h 1412015"/>
              <a:gd name="connsiteX1122" fmla="*/ 9652551 w 12192000"/>
              <a:gd name="connsiteY1122" fmla="*/ 1010428 h 1412015"/>
              <a:gd name="connsiteX1123" fmla="*/ 9649834 w 12192000"/>
              <a:gd name="connsiteY1123" fmla="*/ 1013145 h 1412015"/>
              <a:gd name="connsiteX1124" fmla="*/ 9647117 w 12192000"/>
              <a:gd name="connsiteY1124" fmla="*/ 1015318 h 1412015"/>
              <a:gd name="connsiteX1125" fmla="*/ 9644400 w 12192000"/>
              <a:gd name="connsiteY1125" fmla="*/ 1015862 h 1412015"/>
              <a:gd name="connsiteX1126" fmla="*/ 9641682 w 12192000"/>
              <a:gd name="connsiteY1126" fmla="*/ 1015862 h 1412015"/>
              <a:gd name="connsiteX1127" fmla="*/ 9638965 w 12192000"/>
              <a:gd name="connsiteY1127" fmla="*/ 1015318 h 1412015"/>
              <a:gd name="connsiteX1128" fmla="*/ 9633529 w 12192000"/>
              <a:gd name="connsiteY1128" fmla="*/ 1014233 h 1412015"/>
              <a:gd name="connsiteX1129" fmla="*/ 9627552 w 12192000"/>
              <a:gd name="connsiteY1129" fmla="*/ 1013145 h 1412015"/>
              <a:gd name="connsiteX1130" fmla="*/ 9624834 w 12192000"/>
              <a:gd name="connsiteY1130" fmla="*/ 1013145 h 1412015"/>
              <a:gd name="connsiteX1131" fmla="*/ 9622117 w 12192000"/>
              <a:gd name="connsiteY1131" fmla="*/ 1014233 h 1412015"/>
              <a:gd name="connsiteX1132" fmla="*/ 9618856 w 12192000"/>
              <a:gd name="connsiteY1132" fmla="*/ 1015318 h 1412015"/>
              <a:gd name="connsiteX1133" fmla="*/ 9616138 w 12192000"/>
              <a:gd name="connsiteY1133" fmla="*/ 1017493 h 1412015"/>
              <a:gd name="connsiteX1134" fmla="*/ 9618856 w 12192000"/>
              <a:gd name="connsiteY1134" fmla="*/ 1025100 h 1412015"/>
              <a:gd name="connsiteX1135" fmla="*/ 9621029 w 12192000"/>
              <a:gd name="connsiteY1135" fmla="*/ 1032165 h 1412015"/>
              <a:gd name="connsiteX1136" fmla="*/ 9621575 w 12192000"/>
              <a:gd name="connsiteY1136" fmla="*/ 1035425 h 1412015"/>
              <a:gd name="connsiteX1137" fmla="*/ 9622117 w 12192000"/>
              <a:gd name="connsiteY1137" fmla="*/ 1039774 h 1412015"/>
              <a:gd name="connsiteX1138" fmla="*/ 9621575 w 12192000"/>
              <a:gd name="connsiteY1138" fmla="*/ 1043034 h 1412015"/>
              <a:gd name="connsiteX1139" fmla="*/ 9619944 w 12192000"/>
              <a:gd name="connsiteY1139" fmla="*/ 1046836 h 1412015"/>
              <a:gd name="connsiteX1140" fmla="*/ 9615052 w 12192000"/>
              <a:gd name="connsiteY1140" fmla="*/ 1039774 h 1412015"/>
              <a:gd name="connsiteX1141" fmla="*/ 9611248 w 12192000"/>
              <a:gd name="connsiteY1141" fmla="*/ 1035425 h 1412015"/>
              <a:gd name="connsiteX1142" fmla="*/ 9606900 w 12192000"/>
              <a:gd name="connsiteY1142" fmla="*/ 1033252 h 1412015"/>
              <a:gd name="connsiteX1143" fmla="*/ 9605270 w 12192000"/>
              <a:gd name="connsiteY1143" fmla="*/ 1033252 h 1412015"/>
              <a:gd name="connsiteX1144" fmla="*/ 9603640 w 12192000"/>
              <a:gd name="connsiteY1144" fmla="*/ 1033252 h 1412015"/>
              <a:gd name="connsiteX1145" fmla="*/ 9600379 w 12192000"/>
              <a:gd name="connsiteY1145" fmla="*/ 1034881 h 1412015"/>
              <a:gd name="connsiteX1146" fmla="*/ 9597117 w 12192000"/>
              <a:gd name="connsiteY1146" fmla="*/ 1037598 h 1412015"/>
              <a:gd name="connsiteX1147" fmla="*/ 9594943 w 12192000"/>
              <a:gd name="connsiteY1147" fmla="*/ 1040859 h 1412015"/>
              <a:gd name="connsiteX1148" fmla="*/ 9592227 w 12192000"/>
              <a:gd name="connsiteY1148" fmla="*/ 1045751 h 1412015"/>
              <a:gd name="connsiteX1149" fmla="*/ 9587879 w 12192000"/>
              <a:gd name="connsiteY1149" fmla="*/ 1055533 h 1412015"/>
              <a:gd name="connsiteX1150" fmla="*/ 9584075 w 12192000"/>
              <a:gd name="connsiteY1150" fmla="*/ 1064771 h 1412015"/>
              <a:gd name="connsiteX1151" fmla="*/ 9581900 w 12192000"/>
              <a:gd name="connsiteY1151" fmla="*/ 1067487 h 1412015"/>
              <a:gd name="connsiteX1152" fmla="*/ 9579183 w 12192000"/>
              <a:gd name="connsiteY1152" fmla="*/ 1070204 h 1412015"/>
              <a:gd name="connsiteX1153" fmla="*/ 9577009 w 12192000"/>
              <a:gd name="connsiteY1153" fmla="*/ 1070748 h 1412015"/>
              <a:gd name="connsiteX1154" fmla="*/ 9575378 w 12192000"/>
              <a:gd name="connsiteY1154" fmla="*/ 1070748 h 1412015"/>
              <a:gd name="connsiteX1155" fmla="*/ 9574292 w 12192000"/>
              <a:gd name="connsiteY1155" fmla="*/ 1070204 h 1412015"/>
              <a:gd name="connsiteX1156" fmla="*/ 9575378 w 12192000"/>
              <a:gd name="connsiteY1156" fmla="*/ 1064227 h 1412015"/>
              <a:gd name="connsiteX1157" fmla="*/ 9577009 w 12192000"/>
              <a:gd name="connsiteY1157" fmla="*/ 1058249 h 1412015"/>
              <a:gd name="connsiteX1158" fmla="*/ 9577009 w 12192000"/>
              <a:gd name="connsiteY1158" fmla="*/ 1052815 h 1412015"/>
              <a:gd name="connsiteX1159" fmla="*/ 9577009 w 12192000"/>
              <a:gd name="connsiteY1159" fmla="*/ 1046836 h 1412015"/>
              <a:gd name="connsiteX1160" fmla="*/ 9576466 w 12192000"/>
              <a:gd name="connsiteY1160" fmla="*/ 1040859 h 1412015"/>
              <a:gd name="connsiteX1161" fmla="*/ 9575378 w 12192000"/>
              <a:gd name="connsiteY1161" fmla="*/ 1034881 h 1412015"/>
              <a:gd name="connsiteX1162" fmla="*/ 9573749 w 12192000"/>
              <a:gd name="connsiteY1162" fmla="*/ 1028360 h 1412015"/>
              <a:gd name="connsiteX1163" fmla="*/ 9570487 w 12192000"/>
              <a:gd name="connsiteY1163" fmla="*/ 1022383 h 1412015"/>
              <a:gd name="connsiteX1164" fmla="*/ 9546574 w 12192000"/>
              <a:gd name="connsiteY1164" fmla="*/ 1021839 h 1412015"/>
              <a:gd name="connsiteX1165" fmla="*/ 9523750 w 12192000"/>
              <a:gd name="connsiteY1165" fmla="*/ 1020210 h 1412015"/>
              <a:gd name="connsiteX1166" fmla="*/ 9500381 w 12192000"/>
              <a:gd name="connsiteY1166" fmla="*/ 1019666 h 1412015"/>
              <a:gd name="connsiteX1167" fmla="*/ 9489511 w 12192000"/>
              <a:gd name="connsiteY1167" fmla="*/ 1019666 h 1412015"/>
              <a:gd name="connsiteX1168" fmla="*/ 9478099 w 12192000"/>
              <a:gd name="connsiteY1168" fmla="*/ 1020210 h 1412015"/>
              <a:gd name="connsiteX1169" fmla="*/ 9467773 w 12192000"/>
              <a:gd name="connsiteY1169" fmla="*/ 1021839 h 1412015"/>
              <a:gd name="connsiteX1170" fmla="*/ 9457446 w 12192000"/>
              <a:gd name="connsiteY1170" fmla="*/ 1024556 h 1412015"/>
              <a:gd name="connsiteX1171" fmla="*/ 9447121 w 12192000"/>
              <a:gd name="connsiteY1171" fmla="*/ 1027275 h 1412015"/>
              <a:gd name="connsiteX1172" fmla="*/ 9436794 w 12192000"/>
              <a:gd name="connsiteY1172" fmla="*/ 1032165 h 1412015"/>
              <a:gd name="connsiteX1173" fmla="*/ 9427013 w 12192000"/>
              <a:gd name="connsiteY1173" fmla="*/ 1037598 h 1412015"/>
              <a:gd name="connsiteX1174" fmla="*/ 9417231 w 12192000"/>
              <a:gd name="connsiteY1174" fmla="*/ 1044119 h 1412015"/>
              <a:gd name="connsiteX1175" fmla="*/ 9407448 w 12192000"/>
              <a:gd name="connsiteY1175" fmla="*/ 1052815 h 1412015"/>
              <a:gd name="connsiteX1176" fmla="*/ 9398208 w 12192000"/>
              <a:gd name="connsiteY1176" fmla="*/ 1062595 h 1412015"/>
              <a:gd name="connsiteX1177" fmla="*/ 9392773 w 12192000"/>
              <a:gd name="connsiteY1177" fmla="*/ 1053357 h 1412015"/>
              <a:gd name="connsiteX1178" fmla="*/ 9387340 w 12192000"/>
              <a:gd name="connsiteY1178" fmla="*/ 1044663 h 1412015"/>
              <a:gd name="connsiteX1179" fmla="*/ 9380818 w 12192000"/>
              <a:gd name="connsiteY1179" fmla="*/ 1036513 h 1412015"/>
              <a:gd name="connsiteX1180" fmla="*/ 9378102 w 12192000"/>
              <a:gd name="connsiteY1180" fmla="*/ 1033252 h 1412015"/>
              <a:gd name="connsiteX1181" fmla="*/ 9375384 w 12192000"/>
              <a:gd name="connsiteY1181" fmla="*/ 1031621 h 1412015"/>
              <a:gd name="connsiteX1182" fmla="*/ 9372665 w 12192000"/>
              <a:gd name="connsiteY1182" fmla="*/ 1029992 h 1412015"/>
              <a:gd name="connsiteX1183" fmla="*/ 9369948 w 12192000"/>
              <a:gd name="connsiteY1183" fmla="*/ 1029992 h 1412015"/>
              <a:gd name="connsiteX1184" fmla="*/ 9367231 w 12192000"/>
              <a:gd name="connsiteY1184" fmla="*/ 1031621 h 1412015"/>
              <a:gd name="connsiteX1185" fmla="*/ 9363970 w 12192000"/>
              <a:gd name="connsiteY1185" fmla="*/ 1034338 h 1412015"/>
              <a:gd name="connsiteX1186" fmla="*/ 9360710 w 12192000"/>
              <a:gd name="connsiteY1186" fmla="*/ 1039230 h 1412015"/>
              <a:gd name="connsiteX1187" fmla="*/ 9357993 w 12192000"/>
              <a:gd name="connsiteY1187" fmla="*/ 1046836 h 1412015"/>
              <a:gd name="connsiteX1188" fmla="*/ 9355275 w 12192000"/>
              <a:gd name="connsiteY1188" fmla="*/ 1055533 h 1412015"/>
              <a:gd name="connsiteX1189" fmla="*/ 9352558 w 12192000"/>
              <a:gd name="connsiteY1189" fmla="*/ 1067487 h 1412015"/>
              <a:gd name="connsiteX1190" fmla="*/ 9349839 w 12192000"/>
              <a:gd name="connsiteY1190" fmla="*/ 1061510 h 1412015"/>
              <a:gd name="connsiteX1191" fmla="*/ 9347666 w 12192000"/>
              <a:gd name="connsiteY1191" fmla="*/ 1054989 h 1412015"/>
              <a:gd name="connsiteX1192" fmla="*/ 9346581 w 12192000"/>
              <a:gd name="connsiteY1192" fmla="*/ 1049555 h 1412015"/>
              <a:gd name="connsiteX1193" fmla="*/ 9345493 w 12192000"/>
              <a:gd name="connsiteY1193" fmla="*/ 1043034 h 1412015"/>
              <a:gd name="connsiteX1194" fmla="*/ 9344949 w 12192000"/>
              <a:gd name="connsiteY1194" fmla="*/ 1037598 h 1412015"/>
              <a:gd name="connsiteX1195" fmla="*/ 9343318 w 12192000"/>
              <a:gd name="connsiteY1195" fmla="*/ 1031621 h 1412015"/>
              <a:gd name="connsiteX1196" fmla="*/ 9342231 w 12192000"/>
              <a:gd name="connsiteY1196" fmla="*/ 1025100 h 1412015"/>
              <a:gd name="connsiteX1197" fmla="*/ 9339514 w 12192000"/>
              <a:gd name="connsiteY1197" fmla="*/ 1019122 h 1412015"/>
              <a:gd name="connsiteX1198" fmla="*/ 9335710 w 12192000"/>
              <a:gd name="connsiteY1198" fmla="*/ 1026731 h 1412015"/>
              <a:gd name="connsiteX1199" fmla="*/ 9330818 w 12192000"/>
              <a:gd name="connsiteY1199" fmla="*/ 1033252 h 1412015"/>
              <a:gd name="connsiteX1200" fmla="*/ 9325927 w 12192000"/>
              <a:gd name="connsiteY1200" fmla="*/ 1039774 h 1412015"/>
              <a:gd name="connsiteX1201" fmla="*/ 9320493 w 12192000"/>
              <a:gd name="connsiteY1201" fmla="*/ 1045207 h 1412015"/>
              <a:gd name="connsiteX1202" fmla="*/ 9314514 w 12192000"/>
              <a:gd name="connsiteY1202" fmla="*/ 1049555 h 1412015"/>
              <a:gd name="connsiteX1203" fmla="*/ 9307993 w 12192000"/>
              <a:gd name="connsiteY1203" fmla="*/ 1052815 h 1412015"/>
              <a:gd name="connsiteX1204" fmla="*/ 9300929 w 12192000"/>
              <a:gd name="connsiteY1204" fmla="*/ 1055533 h 1412015"/>
              <a:gd name="connsiteX1205" fmla="*/ 9293320 w 12192000"/>
              <a:gd name="connsiteY1205" fmla="*/ 1057162 h 1412015"/>
              <a:gd name="connsiteX1206" fmla="*/ 9286797 w 12192000"/>
              <a:gd name="connsiteY1206" fmla="*/ 1057706 h 1412015"/>
              <a:gd name="connsiteX1207" fmla="*/ 9279188 w 12192000"/>
              <a:gd name="connsiteY1207" fmla="*/ 1057162 h 1412015"/>
              <a:gd name="connsiteX1208" fmla="*/ 9272126 w 12192000"/>
              <a:gd name="connsiteY1208" fmla="*/ 1054989 h 1412015"/>
              <a:gd name="connsiteX1209" fmla="*/ 9264517 w 12192000"/>
              <a:gd name="connsiteY1209" fmla="*/ 1052272 h 1412015"/>
              <a:gd name="connsiteX1210" fmla="*/ 9257451 w 12192000"/>
              <a:gd name="connsiteY1210" fmla="*/ 1047924 h 1412015"/>
              <a:gd name="connsiteX1211" fmla="*/ 9250386 w 12192000"/>
              <a:gd name="connsiteY1211" fmla="*/ 1043034 h 1412015"/>
              <a:gd name="connsiteX1212" fmla="*/ 9244408 w 12192000"/>
              <a:gd name="connsiteY1212" fmla="*/ 1036513 h 1412015"/>
              <a:gd name="connsiteX1213" fmla="*/ 9237886 w 12192000"/>
              <a:gd name="connsiteY1213" fmla="*/ 1028360 h 1412015"/>
              <a:gd name="connsiteX1214" fmla="*/ 9217234 w 12192000"/>
              <a:gd name="connsiteY1214" fmla="*/ 1064227 h 1412015"/>
              <a:gd name="connsiteX1215" fmla="*/ 9199842 w 12192000"/>
              <a:gd name="connsiteY1215" fmla="*/ 1055533 h 1412015"/>
              <a:gd name="connsiteX1216" fmla="*/ 9182452 w 12192000"/>
              <a:gd name="connsiteY1216" fmla="*/ 1047924 h 1412015"/>
              <a:gd name="connsiteX1217" fmla="*/ 9165062 w 12192000"/>
              <a:gd name="connsiteY1217" fmla="*/ 1041946 h 1412015"/>
              <a:gd name="connsiteX1218" fmla="*/ 9148214 w 12192000"/>
              <a:gd name="connsiteY1218" fmla="*/ 1037054 h 1412015"/>
              <a:gd name="connsiteX1219" fmla="*/ 9130822 w 12192000"/>
              <a:gd name="connsiteY1219" fmla="*/ 1032708 h 1412015"/>
              <a:gd name="connsiteX1220" fmla="*/ 9113431 w 12192000"/>
              <a:gd name="connsiteY1220" fmla="*/ 1029992 h 1412015"/>
              <a:gd name="connsiteX1221" fmla="*/ 9096041 w 12192000"/>
              <a:gd name="connsiteY1221" fmla="*/ 1027275 h 1412015"/>
              <a:gd name="connsiteX1222" fmla="*/ 9078650 w 12192000"/>
              <a:gd name="connsiteY1222" fmla="*/ 1025643 h 1412015"/>
              <a:gd name="connsiteX1223" fmla="*/ 9060715 w 12192000"/>
              <a:gd name="connsiteY1223" fmla="*/ 1025100 h 1412015"/>
              <a:gd name="connsiteX1224" fmla="*/ 9043323 w 12192000"/>
              <a:gd name="connsiteY1224" fmla="*/ 1025100 h 1412015"/>
              <a:gd name="connsiteX1225" fmla="*/ 9025934 w 12192000"/>
              <a:gd name="connsiteY1225" fmla="*/ 1025100 h 1412015"/>
              <a:gd name="connsiteX1226" fmla="*/ 9008542 w 12192000"/>
              <a:gd name="connsiteY1226" fmla="*/ 1026731 h 1412015"/>
              <a:gd name="connsiteX1227" fmla="*/ 8973760 w 12192000"/>
              <a:gd name="connsiteY1227" fmla="*/ 1029448 h 1412015"/>
              <a:gd name="connsiteX1228" fmla="*/ 8938435 w 12192000"/>
              <a:gd name="connsiteY1228" fmla="*/ 1033252 h 1412015"/>
              <a:gd name="connsiteX1229" fmla="*/ 8868328 w 12192000"/>
              <a:gd name="connsiteY1229" fmla="*/ 1042490 h 1412015"/>
              <a:gd name="connsiteX1230" fmla="*/ 8833547 w 12192000"/>
              <a:gd name="connsiteY1230" fmla="*/ 1046836 h 1412015"/>
              <a:gd name="connsiteX1231" fmla="*/ 8798221 w 12192000"/>
              <a:gd name="connsiteY1231" fmla="*/ 1049555 h 1412015"/>
              <a:gd name="connsiteX1232" fmla="*/ 8780830 w 12192000"/>
              <a:gd name="connsiteY1232" fmla="*/ 1050641 h 1412015"/>
              <a:gd name="connsiteX1233" fmla="*/ 8763439 w 12192000"/>
              <a:gd name="connsiteY1233" fmla="*/ 1050641 h 1412015"/>
              <a:gd name="connsiteX1234" fmla="*/ 8746048 w 12192000"/>
              <a:gd name="connsiteY1234" fmla="*/ 1050641 h 1412015"/>
              <a:gd name="connsiteX1235" fmla="*/ 8728656 w 12192000"/>
              <a:gd name="connsiteY1235" fmla="*/ 1050097 h 1412015"/>
              <a:gd name="connsiteX1236" fmla="*/ 8711267 w 12192000"/>
              <a:gd name="connsiteY1236" fmla="*/ 1047924 h 1412015"/>
              <a:gd name="connsiteX1237" fmla="*/ 8693875 w 12192000"/>
              <a:gd name="connsiteY1237" fmla="*/ 1045751 h 1412015"/>
              <a:gd name="connsiteX1238" fmla="*/ 8676484 w 12192000"/>
              <a:gd name="connsiteY1238" fmla="*/ 1043034 h 1412015"/>
              <a:gd name="connsiteX1239" fmla="*/ 8659093 w 12192000"/>
              <a:gd name="connsiteY1239" fmla="*/ 1039230 h 1412015"/>
              <a:gd name="connsiteX1240" fmla="*/ 8651484 w 12192000"/>
              <a:gd name="connsiteY1240" fmla="*/ 1045207 h 1412015"/>
              <a:gd name="connsiteX1241" fmla="*/ 8644419 w 12192000"/>
              <a:gd name="connsiteY1241" fmla="*/ 1050097 h 1412015"/>
              <a:gd name="connsiteX1242" fmla="*/ 8636811 w 12192000"/>
              <a:gd name="connsiteY1242" fmla="*/ 1054445 h 1412015"/>
              <a:gd name="connsiteX1243" fmla="*/ 8629203 w 12192000"/>
              <a:gd name="connsiteY1243" fmla="*/ 1057162 h 1412015"/>
              <a:gd name="connsiteX1244" fmla="*/ 8622680 w 12192000"/>
              <a:gd name="connsiteY1244" fmla="*/ 1059879 h 1412015"/>
              <a:gd name="connsiteX1245" fmla="*/ 8614528 w 12192000"/>
              <a:gd name="connsiteY1245" fmla="*/ 1061510 h 1412015"/>
              <a:gd name="connsiteX1246" fmla="*/ 8608006 w 12192000"/>
              <a:gd name="connsiteY1246" fmla="*/ 1062595 h 1412015"/>
              <a:gd name="connsiteX1247" fmla="*/ 8600942 w 12192000"/>
              <a:gd name="connsiteY1247" fmla="*/ 1062595 h 1412015"/>
              <a:gd name="connsiteX1248" fmla="*/ 8593334 w 12192000"/>
              <a:gd name="connsiteY1248" fmla="*/ 1062595 h 1412015"/>
              <a:gd name="connsiteX1249" fmla="*/ 8586269 w 12192000"/>
              <a:gd name="connsiteY1249" fmla="*/ 1062054 h 1412015"/>
              <a:gd name="connsiteX1250" fmla="*/ 8571594 w 12192000"/>
              <a:gd name="connsiteY1250" fmla="*/ 1060422 h 1412015"/>
              <a:gd name="connsiteX1251" fmla="*/ 8556921 w 12192000"/>
              <a:gd name="connsiteY1251" fmla="*/ 1057706 h 1412015"/>
              <a:gd name="connsiteX1252" fmla="*/ 8543335 w 12192000"/>
              <a:gd name="connsiteY1252" fmla="*/ 1055533 h 1412015"/>
              <a:gd name="connsiteX1253" fmla="*/ 8521595 w 12192000"/>
              <a:gd name="connsiteY1253" fmla="*/ 1091941 h 1412015"/>
              <a:gd name="connsiteX1254" fmla="*/ 8516162 w 12192000"/>
              <a:gd name="connsiteY1254" fmla="*/ 1085420 h 1412015"/>
              <a:gd name="connsiteX1255" fmla="*/ 8509639 w 12192000"/>
              <a:gd name="connsiteY1255" fmla="*/ 1080530 h 1412015"/>
              <a:gd name="connsiteX1256" fmla="*/ 8503662 w 12192000"/>
              <a:gd name="connsiteY1256" fmla="*/ 1077269 h 1412015"/>
              <a:gd name="connsiteX1257" fmla="*/ 8497139 w 12192000"/>
              <a:gd name="connsiteY1257" fmla="*/ 1074552 h 1412015"/>
              <a:gd name="connsiteX1258" fmla="*/ 8491162 w 12192000"/>
              <a:gd name="connsiteY1258" fmla="*/ 1072921 h 1412015"/>
              <a:gd name="connsiteX1259" fmla="*/ 8484097 w 12192000"/>
              <a:gd name="connsiteY1259" fmla="*/ 1072377 h 1412015"/>
              <a:gd name="connsiteX1260" fmla="*/ 8478118 w 12192000"/>
              <a:gd name="connsiteY1260" fmla="*/ 1072377 h 1412015"/>
              <a:gd name="connsiteX1261" fmla="*/ 8471053 w 12192000"/>
              <a:gd name="connsiteY1261" fmla="*/ 1074009 h 1412015"/>
              <a:gd name="connsiteX1262" fmla="*/ 8464532 w 12192000"/>
              <a:gd name="connsiteY1262" fmla="*/ 1075095 h 1412015"/>
              <a:gd name="connsiteX1263" fmla="*/ 8459097 w 12192000"/>
              <a:gd name="connsiteY1263" fmla="*/ 1077269 h 1412015"/>
              <a:gd name="connsiteX1264" fmla="*/ 8453120 w 12192000"/>
              <a:gd name="connsiteY1264" fmla="*/ 1080530 h 1412015"/>
              <a:gd name="connsiteX1265" fmla="*/ 8447140 w 12192000"/>
              <a:gd name="connsiteY1265" fmla="*/ 1084333 h 1412015"/>
              <a:gd name="connsiteX1266" fmla="*/ 8442249 w 12192000"/>
              <a:gd name="connsiteY1266" fmla="*/ 1087594 h 1412015"/>
              <a:gd name="connsiteX1267" fmla="*/ 8438445 w 12192000"/>
              <a:gd name="connsiteY1267" fmla="*/ 1092485 h 1412015"/>
              <a:gd name="connsiteX1268" fmla="*/ 8434097 w 12192000"/>
              <a:gd name="connsiteY1268" fmla="*/ 1096832 h 1412015"/>
              <a:gd name="connsiteX1269" fmla="*/ 8430836 w 12192000"/>
              <a:gd name="connsiteY1269" fmla="*/ 1101723 h 1412015"/>
              <a:gd name="connsiteX1270" fmla="*/ 8429751 w 12192000"/>
              <a:gd name="connsiteY1270" fmla="*/ 1092485 h 1412015"/>
              <a:gd name="connsiteX1271" fmla="*/ 8429207 w 12192000"/>
              <a:gd name="connsiteY1271" fmla="*/ 1084876 h 1412015"/>
              <a:gd name="connsiteX1272" fmla="*/ 8428119 w 12192000"/>
              <a:gd name="connsiteY1272" fmla="*/ 1080530 h 1412015"/>
              <a:gd name="connsiteX1273" fmla="*/ 8425945 w 12192000"/>
              <a:gd name="connsiteY1273" fmla="*/ 1077813 h 1412015"/>
              <a:gd name="connsiteX1274" fmla="*/ 8424859 w 12192000"/>
              <a:gd name="connsiteY1274" fmla="*/ 1077269 h 1412015"/>
              <a:gd name="connsiteX1275" fmla="*/ 8423772 w 12192000"/>
              <a:gd name="connsiteY1275" fmla="*/ 1077269 h 1412015"/>
              <a:gd name="connsiteX1276" fmla="*/ 8421598 w 12192000"/>
              <a:gd name="connsiteY1276" fmla="*/ 1077813 h 1412015"/>
              <a:gd name="connsiteX1277" fmla="*/ 8419424 w 12192000"/>
              <a:gd name="connsiteY1277" fmla="*/ 1079986 h 1412015"/>
              <a:gd name="connsiteX1278" fmla="*/ 8416707 w 12192000"/>
              <a:gd name="connsiteY1278" fmla="*/ 1082703 h 1412015"/>
              <a:gd name="connsiteX1279" fmla="*/ 8410728 w 12192000"/>
              <a:gd name="connsiteY1279" fmla="*/ 1091941 h 1412015"/>
              <a:gd name="connsiteX1280" fmla="*/ 8404207 w 12192000"/>
              <a:gd name="connsiteY1280" fmla="*/ 1101723 h 1412015"/>
              <a:gd name="connsiteX1281" fmla="*/ 8397142 w 12192000"/>
              <a:gd name="connsiteY1281" fmla="*/ 1110417 h 1412015"/>
              <a:gd name="connsiteX1282" fmla="*/ 8393881 w 12192000"/>
              <a:gd name="connsiteY1282" fmla="*/ 1114221 h 1412015"/>
              <a:gd name="connsiteX1283" fmla="*/ 8390620 w 12192000"/>
              <a:gd name="connsiteY1283" fmla="*/ 1116938 h 1412015"/>
              <a:gd name="connsiteX1284" fmla="*/ 8379750 w 12192000"/>
              <a:gd name="connsiteY1284" fmla="*/ 1112048 h 1412015"/>
              <a:gd name="connsiteX1285" fmla="*/ 8369426 w 12192000"/>
              <a:gd name="connsiteY1285" fmla="*/ 1107700 h 1412015"/>
              <a:gd name="connsiteX1286" fmla="*/ 8359100 w 12192000"/>
              <a:gd name="connsiteY1286" fmla="*/ 1104439 h 1412015"/>
              <a:gd name="connsiteX1287" fmla="*/ 8349317 w 12192000"/>
              <a:gd name="connsiteY1287" fmla="*/ 1102266 h 1412015"/>
              <a:gd name="connsiteX1288" fmla="*/ 8338991 w 12192000"/>
              <a:gd name="connsiteY1288" fmla="*/ 1100092 h 1412015"/>
              <a:gd name="connsiteX1289" fmla="*/ 8328664 w 12192000"/>
              <a:gd name="connsiteY1289" fmla="*/ 1099006 h 1412015"/>
              <a:gd name="connsiteX1290" fmla="*/ 8318339 w 12192000"/>
              <a:gd name="connsiteY1290" fmla="*/ 1097918 h 1412015"/>
              <a:gd name="connsiteX1291" fmla="*/ 8307470 w 12192000"/>
              <a:gd name="connsiteY1291" fmla="*/ 1097918 h 1412015"/>
              <a:gd name="connsiteX1292" fmla="*/ 8297143 w 12192000"/>
              <a:gd name="connsiteY1292" fmla="*/ 1099006 h 1412015"/>
              <a:gd name="connsiteX1293" fmla="*/ 8286818 w 12192000"/>
              <a:gd name="connsiteY1293" fmla="*/ 1099550 h 1412015"/>
              <a:gd name="connsiteX1294" fmla="*/ 8266165 w 12192000"/>
              <a:gd name="connsiteY1294" fmla="*/ 1101723 h 1412015"/>
              <a:gd name="connsiteX1295" fmla="*/ 8244971 w 12192000"/>
              <a:gd name="connsiteY1295" fmla="*/ 1105527 h 1412015"/>
              <a:gd name="connsiteX1296" fmla="*/ 8224320 w 12192000"/>
              <a:gd name="connsiteY1296" fmla="*/ 1109874 h 1412015"/>
              <a:gd name="connsiteX1297" fmla="*/ 8182471 w 12192000"/>
              <a:gd name="connsiteY1297" fmla="*/ 1119655 h 1412015"/>
              <a:gd name="connsiteX1298" fmla="*/ 8161821 w 12192000"/>
              <a:gd name="connsiteY1298" fmla="*/ 1122915 h 1412015"/>
              <a:gd name="connsiteX1299" fmla="*/ 8141168 w 12192000"/>
              <a:gd name="connsiteY1299" fmla="*/ 1126720 h 1412015"/>
              <a:gd name="connsiteX1300" fmla="*/ 8119973 w 12192000"/>
              <a:gd name="connsiteY1300" fmla="*/ 1128894 h 1412015"/>
              <a:gd name="connsiteX1301" fmla="*/ 8109647 w 12192000"/>
              <a:gd name="connsiteY1301" fmla="*/ 1128894 h 1412015"/>
              <a:gd name="connsiteX1302" fmla="*/ 8099323 w 12192000"/>
              <a:gd name="connsiteY1302" fmla="*/ 1128894 h 1412015"/>
              <a:gd name="connsiteX1303" fmla="*/ 8088996 w 12192000"/>
              <a:gd name="connsiteY1303" fmla="*/ 1127807 h 1412015"/>
              <a:gd name="connsiteX1304" fmla="*/ 8078670 w 12192000"/>
              <a:gd name="connsiteY1304" fmla="*/ 1127264 h 1412015"/>
              <a:gd name="connsiteX1305" fmla="*/ 8067801 w 12192000"/>
              <a:gd name="connsiteY1305" fmla="*/ 1125089 h 1412015"/>
              <a:gd name="connsiteX1306" fmla="*/ 8057474 w 12192000"/>
              <a:gd name="connsiteY1306" fmla="*/ 1122915 h 1412015"/>
              <a:gd name="connsiteX1307" fmla="*/ 8042257 w 12192000"/>
              <a:gd name="connsiteY1307" fmla="*/ 1149544 h 1412015"/>
              <a:gd name="connsiteX1308" fmla="*/ 7965629 w 12192000"/>
              <a:gd name="connsiteY1308" fmla="*/ 1154435 h 1412015"/>
              <a:gd name="connsiteX1309" fmla="*/ 7889544 w 12192000"/>
              <a:gd name="connsiteY1309" fmla="*/ 1159868 h 1412015"/>
              <a:gd name="connsiteX1310" fmla="*/ 7812915 w 12192000"/>
              <a:gd name="connsiteY1310" fmla="*/ 1166389 h 1412015"/>
              <a:gd name="connsiteX1311" fmla="*/ 7737373 w 12192000"/>
              <a:gd name="connsiteY1311" fmla="*/ 1172911 h 1412015"/>
              <a:gd name="connsiteX1312" fmla="*/ 7661831 w 12192000"/>
              <a:gd name="connsiteY1312" fmla="*/ 1179975 h 1412015"/>
              <a:gd name="connsiteX1313" fmla="*/ 7585745 w 12192000"/>
              <a:gd name="connsiteY1313" fmla="*/ 1187583 h 1412015"/>
              <a:gd name="connsiteX1314" fmla="*/ 7434662 w 12192000"/>
              <a:gd name="connsiteY1314" fmla="*/ 1204429 h 1412015"/>
              <a:gd name="connsiteX1315" fmla="*/ 7283034 w 12192000"/>
              <a:gd name="connsiteY1315" fmla="*/ 1220732 h 1412015"/>
              <a:gd name="connsiteX1316" fmla="*/ 7131951 w 12192000"/>
              <a:gd name="connsiteY1316" fmla="*/ 1239208 h 1412015"/>
              <a:gd name="connsiteX1317" fmla="*/ 6980865 w 12192000"/>
              <a:gd name="connsiteY1317" fmla="*/ 1256598 h 1412015"/>
              <a:gd name="connsiteX1318" fmla="*/ 6829782 w 12192000"/>
              <a:gd name="connsiteY1318" fmla="*/ 1274531 h 1412015"/>
              <a:gd name="connsiteX1319" fmla="*/ 6679242 w 12192000"/>
              <a:gd name="connsiteY1319" fmla="*/ 1290290 h 1412015"/>
              <a:gd name="connsiteX1320" fmla="*/ 6528704 w 12192000"/>
              <a:gd name="connsiteY1320" fmla="*/ 1305506 h 1412015"/>
              <a:gd name="connsiteX1321" fmla="*/ 6452616 w 12192000"/>
              <a:gd name="connsiteY1321" fmla="*/ 1312570 h 1412015"/>
              <a:gd name="connsiteX1322" fmla="*/ 6377076 w 12192000"/>
              <a:gd name="connsiteY1322" fmla="*/ 1319634 h 1412015"/>
              <a:gd name="connsiteX1323" fmla="*/ 6301532 w 12192000"/>
              <a:gd name="connsiteY1323" fmla="*/ 1325069 h 1412015"/>
              <a:gd name="connsiteX1324" fmla="*/ 6225449 w 12192000"/>
              <a:gd name="connsiteY1324" fmla="*/ 1330502 h 1412015"/>
              <a:gd name="connsiteX1325" fmla="*/ 6149905 w 12192000"/>
              <a:gd name="connsiteY1325" fmla="*/ 1335393 h 1412015"/>
              <a:gd name="connsiteX1326" fmla="*/ 6074364 w 12192000"/>
              <a:gd name="connsiteY1326" fmla="*/ 1339197 h 1412015"/>
              <a:gd name="connsiteX1327" fmla="*/ 5998279 w 12192000"/>
              <a:gd name="connsiteY1327" fmla="*/ 1342457 h 1412015"/>
              <a:gd name="connsiteX1328" fmla="*/ 5922195 w 12192000"/>
              <a:gd name="connsiteY1328" fmla="*/ 1344631 h 1412015"/>
              <a:gd name="connsiteX1329" fmla="*/ 5846107 w 12192000"/>
              <a:gd name="connsiteY1329" fmla="*/ 1346262 h 1412015"/>
              <a:gd name="connsiteX1330" fmla="*/ 5770025 w 12192000"/>
              <a:gd name="connsiteY1330" fmla="*/ 1346805 h 1412015"/>
              <a:gd name="connsiteX1331" fmla="*/ 5693396 w 12192000"/>
              <a:gd name="connsiteY1331" fmla="*/ 1346262 h 1412015"/>
              <a:gd name="connsiteX1332" fmla="*/ 5616769 w 12192000"/>
              <a:gd name="connsiteY1332" fmla="*/ 1344631 h 1412015"/>
              <a:gd name="connsiteX1333" fmla="*/ 5616223 w 12192000"/>
              <a:gd name="connsiteY1333" fmla="*/ 1350066 h 1412015"/>
              <a:gd name="connsiteX1334" fmla="*/ 5615680 w 12192000"/>
              <a:gd name="connsiteY1334" fmla="*/ 1354412 h 1412015"/>
              <a:gd name="connsiteX1335" fmla="*/ 5614051 w 12192000"/>
              <a:gd name="connsiteY1335" fmla="*/ 1358760 h 1412015"/>
              <a:gd name="connsiteX1336" fmla="*/ 5612963 w 12192000"/>
              <a:gd name="connsiteY1336" fmla="*/ 1362565 h 1412015"/>
              <a:gd name="connsiteX1337" fmla="*/ 5610790 w 12192000"/>
              <a:gd name="connsiteY1337" fmla="*/ 1366369 h 1412015"/>
              <a:gd name="connsiteX1338" fmla="*/ 5608616 w 12192000"/>
              <a:gd name="connsiteY1338" fmla="*/ 1367998 h 1412015"/>
              <a:gd name="connsiteX1339" fmla="*/ 5606441 w 12192000"/>
              <a:gd name="connsiteY1339" fmla="*/ 1371259 h 1412015"/>
              <a:gd name="connsiteX1340" fmla="*/ 5603725 w 12192000"/>
              <a:gd name="connsiteY1340" fmla="*/ 1372346 h 1412015"/>
              <a:gd name="connsiteX1341" fmla="*/ 5601007 w 12192000"/>
              <a:gd name="connsiteY1341" fmla="*/ 1373976 h 1412015"/>
              <a:gd name="connsiteX1342" fmla="*/ 5598290 w 12192000"/>
              <a:gd name="connsiteY1342" fmla="*/ 1374519 h 1412015"/>
              <a:gd name="connsiteX1343" fmla="*/ 5595572 w 12192000"/>
              <a:gd name="connsiteY1343" fmla="*/ 1375063 h 1412015"/>
              <a:gd name="connsiteX1344" fmla="*/ 5591767 w 12192000"/>
              <a:gd name="connsiteY1344" fmla="*/ 1375063 h 1412015"/>
              <a:gd name="connsiteX1345" fmla="*/ 5589053 w 12192000"/>
              <a:gd name="connsiteY1345" fmla="*/ 1374519 h 1412015"/>
              <a:gd name="connsiteX1346" fmla="*/ 5586334 w 12192000"/>
              <a:gd name="connsiteY1346" fmla="*/ 1372889 h 1412015"/>
              <a:gd name="connsiteX1347" fmla="*/ 5583620 w 12192000"/>
              <a:gd name="connsiteY1347" fmla="*/ 1371803 h 1412015"/>
              <a:gd name="connsiteX1348" fmla="*/ 5580899 w 12192000"/>
              <a:gd name="connsiteY1348" fmla="*/ 1369630 h 1412015"/>
              <a:gd name="connsiteX1349" fmla="*/ 5583620 w 12192000"/>
              <a:gd name="connsiteY1349" fmla="*/ 1363651 h 1412015"/>
              <a:gd name="connsiteX1350" fmla="*/ 5586876 w 12192000"/>
              <a:gd name="connsiteY1350" fmla="*/ 1359848 h 1412015"/>
              <a:gd name="connsiteX1351" fmla="*/ 5590680 w 12192000"/>
              <a:gd name="connsiteY1351" fmla="*/ 1357130 h 1412015"/>
              <a:gd name="connsiteX1352" fmla="*/ 5593399 w 12192000"/>
              <a:gd name="connsiteY1352" fmla="*/ 1355500 h 1412015"/>
              <a:gd name="connsiteX1353" fmla="*/ 5595572 w 12192000"/>
              <a:gd name="connsiteY1353" fmla="*/ 1354412 h 1412015"/>
              <a:gd name="connsiteX1354" fmla="*/ 5597746 w 12192000"/>
              <a:gd name="connsiteY1354" fmla="*/ 1352239 h 1412015"/>
              <a:gd name="connsiteX1355" fmla="*/ 5597746 w 12192000"/>
              <a:gd name="connsiteY1355" fmla="*/ 1348978 h 1412015"/>
              <a:gd name="connsiteX1356" fmla="*/ 5596659 w 12192000"/>
              <a:gd name="connsiteY1356" fmla="*/ 1342457 h 1412015"/>
              <a:gd name="connsiteX1357" fmla="*/ 5591225 w 12192000"/>
              <a:gd name="connsiteY1357" fmla="*/ 1337567 h 1412015"/>
              <a:gd name="connsiteX1358" fmla="*/ 5586334 w 12192000"/>
              <a:gd name="connsiteY1358" fmla="*/ 1334307 h 1412015"/>
              <a:gd name="connsiteX1359" fmla="*/ 5583074 w 12192000"/>
              <a:gd name="connsiteY1359" fmla="*/ 1332675 h 1412015"/>
              <a:gd name="connsiteX1360" fmla="*/ 5580355 w 12192000"/>
              <a:gd name="connsiteY1360" fmla="*/ 1332675 h 1412015"/>
              <a:gd name="connsiteX1361" fmla="*/ 5577637 w 12192000"/>
              <a:gd name="connsiteY1361" fmla="*/ 1334307 h 1412015"/>
              <a:gd name="connsiteX1362" fmla="*/ 5575465 w 12192000"/>
              <a:gd name="connsiteY1362" fmla="*/ 1337024 h 1412015"/>
              <a:gd name="connsiteX1363" fmla="*/ 5573291 w 12192000"/>
              <a:gd name="connsiteY1363" fmla="*/ 1340284 h 1412015"/>
              <a:gd name="connsiteX1364" fmla="*/ 5571660 w 12192000"/>
              <a:gd name="connsiteY1364" fmla="*/ 1344631 h 1412015"/>
              <a:gd name="connsiteX1365" fmla="*/ 5569487 w 12192000"/>
              <a:gd name="connsiteY1365" fmla="*/ 1354956 h 1412015"/>
              <a:gd name="connsiteX1366" fmla="*/ 5566226 w 12192000"/>
              <a:gd name="connsiteY1366" fmla="*/ 1364738 h 1412015"/>
              <a:gd name="connsiteX1367" fmla="*/ 5564054 w 12192000"/>
              <a:gd name="connsiteY1367" fmla="*/ 1369086 h 1412015"/>
              <a:gd name="connsiteX1368" fmla="*/ 5561878 w 12192000"/>
              <a:gd name="connsiteY1368" fmla="*/ 1372346 h 1412015"/>
              <a:gd name="connsiteX1369" fmla="*/ 5559160 w 12192000"/>
              <a:gd name="connsiteY1369" fmla="*/ 1375063 h 1412015"/>
              <a:gd name="connsiteX1370" fmla="*/ 5555898 w 12192000"/>
              <a:gd name="connsiteY1370" fmla="*/ 1376692 h 1412015"/>
              <a:gd name="connsiteX1371" fmla="*/ 5536335 w 12192000"/>
              <a:gd name="connsiteY1371" fmla="*/ 1337024 h 1412015"/>
              <a:gd name="connsiteX1372" fmla="*/ 5516228 w 12192000"/>
              <a:gd name="connsiteY1372" fmla="*/ 1342457 h 1412015"/>
              <a:gd name="connsiteX1373" fmla="*/ 5496121 w 12192000"/>
              <a:gd name="connsiteY1373" fmla="*/ 1346805 h 1412015"/>
              <a:gd name="connsiteX1374" fmla="*/ 5476555 w 12192000"/>
              <a:gd name="connsiteY1374" fmla="*/ 1350066 h 1412015"/>
              <a:gd name="connsiteX1375" fmla="*/ 5456989 w 12192000"/>
              <a:gd name="connsiteY1375" fmla="*/ 1353869 h 1412015"/>
              <a:gd name="connsiteX1376" fmla="*/ 5420578 w 12192000"/>
              <a:gd name="connsiteY1376" fmla="*/ 1358760 h 1412015"/>
              <a:gd name="connsiteX1377" fmla="*/ 5384165 w 12192000"/>
              <a:gd name="connsiteY1377" fmla="*/ 1362021 h 1412015"/>
              <a:gd name="connsiteX1378" fmla="*/ 5348839 w 12192000"/>
              <a:gd name="connsiteY1378" fmla="*/ 1365281 h 1412015"/>
              <a:gd name="connsiteX1379" fmla="*/ 5311885 w 12192000"/>
              <a:gd name="connsiteY1379" fmla="*/ 1370171 h 1412015"/>
              <a:gd name="connsiteX1380" fmla="*/ 5293405 w 12192000"/>
              <a:gd name="connsiteY1380" fmla="*/ 1372889 h 1412015"/>
              <a:gd name="connsiteX1381" fmla="*/ 5273841 w 12192000"/>
              <a:gd name="connsiteY1381" fmla="*/ 1376150 h 1412015"/>
              <a:gd name="connsiteX1382" fmla="*/ 5254279 w 12192000"/>
              <a:gd name="connsiteY1382" fmla="*/ 1379953 h 1412015"/>
              <a:gd name="connsiteX1383" fmla="*/ 5233626 w 12192000"/>
              <a:gd name="connsiteY1383" fmla="*/ 1384301 h 1412015"/>
              <a:gd name="connsiteX1384" fmla="*/ 5234714 w 12192000"/>
              <a:gd name="connsiteY1384" fmla="*/ 1379411 h 1412015"/>
              <a:gd name="connsiteX1385" fmla="*/ 5236344 w 12192000"/>
              <a:gd name="connsiteY1385" fmla="*/ 1373976 h 1412015"/>
              <a:gd name="connsiteX1386" fmla="*/ 5236885 w 12192000"/>
              <a:gd name="connsiteY1386" fmla="*/ 1367454 h 1412015"/>
              <a:gd name="connsiteX1387" fmla="*/ 5236344 w 12192000"/>
              <a:gd name="connsiteY1387" fmla="*/ 1362021 h 1412015"/>
              <a:gd name="connsiteX1388" fmla="*/ 5235800 w 12192000"/>
              <a:gd name="connsiteY1388" fmla="*/ 1357673 h 1412015"/>
              <a:gd name="connsiteX1389" fmla="*/ 5234170 w 12192000"/>
              <a:gd name="connsiteY1389" fmla="*/ 1354956 h 1412015"/>
              <a:gd name="connsiteX1390" fmla="*/ 5233626 w 12192000"/>
              <a:gd name="connsiteY1390" fmla="*/ 1354412 h 1412015"/>
              <a:gd name="connsiteX1391" fmla="*/ 5231996 w 12192000"/>
              <a:gd name="connsiteY1391" fmla="*/ 1353869 h 1412015"/>
              <a:gd name="connsiteX1392" fmla="*/ 5230908 w 12192000"/>
              <a:gd name="connsiteY1392" fmla="*/ 1354412 h 1412015"/>
              <a:gd name="connsiteX1393" fmla="*/ 5229279 w 12192000"/>
              <a:gd name="connsiteY1393" fmla="*/ 1355500 h 1412015"/>
              <a:gd name="connsiteX1394" fmla="*/ 5208628 w 12192000"/>
              <a:gd name="connsiteY1394" fmla="*/ 1391366 h 1412015"/>
              <a:gd name="connsiteX1395" fmla="*/ 5189064 w 12192000"/>
              <a:gd name="connsiteY1395" fmla="*/ 1389191 h 1412015"/>
              <a:gd name="connsiteX1396" fmla="*/ 5169498 w 12192000"/>
              <a:gd name="connsiteY1396" fmla="*/ 1387018 h 1412015"/>
              <a:gd name="connsiteX1397" fmla="*/ 5149935 w 12192000"/>
              <a:gd name="connsiteY1397" fmla="*/ 1384845 h 1412015"/>
              <a:gd name="connsiteX1398" fmla="*/ 5130911 w 12192000"/>
              <a:gd name="connsiteY1398" fmla="*/ 1384301 h 1412015"/>
              <a:gd name="connsiteX1399" fmla="*/ 5091784 w 12192000"/>
              <a:gd name="connsiteY1399" fmla="*/ 1382670 h 1412015"/>
              <a:gd name="connsiteX1400" fmla="*/ 5052651 w 12192000"/>
              <a:gd name="connsiteY1400" fmla="*/ 1382670 h 1412015"/>
              <a:gd name="connsiteX1401" fmla="*/ 5014068 w 12192000"/>
              <a:gd name="connsiteY1401" fmla="*/ 1384301 h 1412015"/>
              <a:gd name="connsiteX1402" fmla="*/ 4974394 w 12192000"/>
              <a:gd name="connsiteY1402" fmla="*/ 1386474 h 1412015"/>
              <a:gd name="connsiteX1403" fmla="*/ 4896677 w 12192000"/>
              <a:gd name="connsiteY1403" fmla="*/ 1391366 h 1412015"/>
              <a:gd name="connsiteX1404" fmla="*/ 4818958 w 12192000"/>
              <a:gd name="connsiteY1404" fmla="*/ 1396256 h 1412015"/>
              <a:gd name="connsiteX1405" fmla="*/ 4779287 w 12192000"/>
              <a:gd name="connsiteY1405" fmla="*/ 1397888 h 1412015"/>
              <a:gd name="connsiteX1406" fmla="*/ 4740156 w 12192000"/>
              <a:gd name="connsiteY1406" fmla="*/ 1399517 h 1412015"/>
              <a:gd name="connsiteX1407" fmla="*/ 4701573 w 12192000"/>
              <a:gd name="connsiteY1407" fmla="*/ 1399517 h 1412015"/>
              <a:gd name="connsiteX1408" fmla="*/ 4662445 w 12192000"/>
              <a:gd name="connsiteY1408" fmla="*/ 1397888 h 1412015"/>
              <a:gd name="connsiteX1409" fmla="*/ 4642879 w 12192000"/>
              <a:gd name="connsiteY1409" fmla="*/ 1396800 h 1412015"/>
              <a:gd name="connsiteX1410" fmla="*/ 4623318 w 12192000"/>
              <a:gd name="connsiteY1410" fmla="*/ 1394627 h 1412015"/>
              <a:gd name="connsiteX1411" fmla="*/ 4604296 w 12192000"/>
              <a:gd name="connsiteY1411" fmla="*/ 1392452 h 1412015"/>
              <a:gd name="connsiteX1412" fmla="*/ 4584729 w 12192000"/>
              <a:gd name="connsiteY1412" fmla="*/ 1390279 h 1412015"/>
              <a:gd name="connsiteX1413" fmla="*/ 4549403 w 12192000"/>
              <a:gd name="connsiteY1413" fmla="*/ 1397888 h 1412015"/>
              <a:gd name="connsiteX1414" fmla="*/ 4514619 w 12192000"/>
              <a:gd name="connsiteY1414" fmla="*/ 1404950 h 1412015"/>
              <a:gd name="connsiteX1415" fmla="*/ 4496142 w 12192000"/>
              <a:gd name="connsiteY1415" fmla="*/ 1407125 h 1412015"/>
              <a:gd name="connsiteX1416" fmla="*/ 4478752 w 12192000"/>
              <a:gd name="connsiteY1416" fmla="*/ 1409298 h 1412015"/>
              <a:gd name="connsiteX1417" fmla="*/ 4460813 w 12192000"/>
              <a:gd name="connsiteY1417" fmla="*/ 1411471 h 1412015"/>
              <a:gd name="connsiteX1418" fmla="*/ 4443425 w 12192000"/>
              <a:gd name="connsiteY1418" fmla="*/ 1412015 h 1412015"/>
              <a:gd name="connsiteX1419" fmla="*/ 4426031 w 12192000"/>
              <a:gd name="connsiteY1419" fmla="*/ 1412015 h 1412015"/>
              <a:gd name="connsiteX1420" fmla="*/ 4408098 w 12192000"/>
              <a:gd name="connsiteY1420" fmla="*/ 1411471 h 1412015"/>
              <a:gd name="connsiteX1421" fmla="*/ 4390707 w 12192000"/>
              <a:gd name="connsiteY1421" fmla="*/ 1409298 h 1412015"/>
              <a:gd name="connsiteX1422" fmla="*/ 4373313 w 12192000"/>
              <a:gd name="connsiteY1422" fmla="*/ 1406582 h 1412015"/>
              <a:gd name="connsiteX1423" fmla="*/ 4355924 w 12192000"/>
              <a:gd name="connsiteY1423" fmla="*/ 1402233 h 1412015"/>
              <a:gd name="connsiteX1424" fmla="*/ 4338533 w 12192000"/>
              <a:gd name="connsiteY1424" fmla="*/ 1397344 h 1412015"/>
              <a:gd name="connsiteX1425" fmla="*/ 4321139 w 12192000"/>
              <a:gd name="connsiteY1425" fmla="*/ 1391366 h 1412015"/>
              <a:gd name="connsiteX1426" fmla="*/ 4303749 w 12192000"/>
              <a:gd name="connsiteY1426" fmla="*/ 1383757 h 1412015"/>
              <a:gd name="connsiteX1427" fmla="*/ 4297230 w 12192000"/>
              <a:gd name="connsiteY1427" fmla="*/ 1390279 h 1412015"/>
              <a:gd name="connsiteX1428" fmla="*/ 4293967 w 12192000"/>
              <a:gd name="connsiteY1428" fmla="*/ 1392995 h 1412015"/>
              <a:gd name="connsiteX1429" fmla="*/ 4290707 w 12192000"/>
              <a:gd name="connsiteY1429" fmla="*/ 1395168 h 1412015"/>
              <a:gd name="connsiteX1430" fmla="*/ 4287448 w 12192000"/>
              <a:gd name="connsiteY1430" fmla="*/ 1396800 h 1412015"/>
              <a:gd name="connsiteX1431" fmla="*/ 4284730 w 12192000"/>
              <a:gd name="connsiteY1431" fmla="*/ 1397888 h 1412015"/>
              <a:gd name="connsiteX1432" fmla="*/ 4278207 w 12192000"/>
              <a:gd name="connsiteY1432" fmla="*/ 1399517 h 1412015"/>
              <a:gd name="connsiteX1433" fmla="*/ 4271685 w 12192000"/>
              <a:gd name="connsiteY1433" fmla="*/ 1398973 h 1412015"/>
              <a:gd name="connsiteX1434" fmla="*/ 4265708 w 12192000"/>
              <a:gd name="connsiteY1434" fmla="*/ 1397888 h 1412015"/>
              <a:gd name="connsiteX1435" fmla="*/ 4253209 w 12192000"/>
              <a:gd name="connsiteY1435" fmla="*/ 1394627 h 1412015"/>
              <a:gd name="connsiteX1436" fmla="*/ 4246685 w 12192000"/>
              <a:gd name="connsiteY1436" fmla="*/ 1392452 h 1412015"/>
              <a:gd name="connsiteX1437" fmla="*/ 4240708 w 12192000"/>
              <a:gd name="connsiteY1437" fmla="*/ 1391366 h 1412015"/>
              <a:gd name="connsiteX1438" fmla="*/ 4234188 w 12192000"/>
              <a:gd name="connsiteY1438" fmla="*/ 1390279 h 1412015"/>
              <a:gd name="connsiteX1439" fmla="*/ 4228210 w 12192000"/>
              <a:gd name="connsiteY1439" fmla="*/ 1391366 h 1412015"/>
              <a:gd name="connsiteX1440" fmla="*/ 4221688 w 12192000"/>
              <a:gd name="connsiteY1440" fmla="*/ 1392995 h 1412015"/>
              <a:gd name="connsiteX1441" fmla="*/ 4218429 w 12192000"/>
              <a:gd name="connsiteY1441" fmla="*/ 1395168 h 1412015"/>
              <a:gd name="connsiteX1442" fmla="*/ 4215167 w 12192000"/>
              <a:gd name="connsiteY1442" fmla="*/ 1397344 h 1412015"/>
              <a:gd name="connsiteX1443" fmla="*/ 4212449 w 12192000"/>
              <a:gd name="connsiteY1443" fmla="*/ 1400060 h 1412015"/>
              <a:gd name="connsiteX1444" fmla="*/ 4208645 w 12192000"/>
              <a:gd name="connsiteY1444" fmla="*/ 1402777 h 1412015"/>
              <a:gd name="connsiteX1445" fmla="*/ 4202667 w 12192000"/>
              <a:gd name="connsiteY1445" fmla="*/ 1412015 h 1412015"/>
              <a:gd name="connsiteX1446" fmla="*/ 4196689 w 12192000"/>
              <a:gd name="connsiteY1446" fmla="*/ 1406582 h 1412015"/>
              <a:gd name="connsiteX1447" fmla="*/ 4191799 w 12192000"/>
              <a:gd name="connsiteY1447" fmla="*/ 1402233 h 1412015"/>
              <a:gd name="connsiteX1448" fmla="*/ 4186363 w 12192000"/>
              <a:gd name="connsiteY1448" fmla="*/ 1397888 h 1412015"/>
              <a:gd name="connsiteX1449" fmla="*/ 4181472 w 12192000"/>
              <a:gd name="connsiteY1449" fmla="*/ 1395168 h 1412015"/>
              <a:gd name="connsiteX1450" fmla="*/ 4176037 w 12192000"/>
              <a:gd name="connsiteY1450" fmla="*/ 1392995 h 1412015"/>
              <a:gd name="connsiteX1451" fmla="*/ 4170601 w 12192000"/>
              <a:gd name="connsiteY1451" fmla="*/ 1391366 h 1412015"/>
              <a:gd name="connsiteX1452" fmla="*/ 4165712 w 12192000"/>
              <a:gd name="connsiteY1452" fmla="*/ 1390279 h 1412015"/>
              <a:gd name="connsiteX1453" fmla="*/ 4160278 w 12192000"/>
              <a:gd name="connsiteY1453" fmla="*/ 1389735 h 1412015"/>
              <a:gd name="connsiteX1454" fmla="*/ 4149952 w 12192000"/>
              <a:gd name="connsiteY1454" fmla="*/ 1389191 h 1412015"/>
              <a:gd name="connsiteX1455" fmla="*/ 4138540 w 12192000"/>
              <a:gd name="connsiteY1455" fmla="*/ 1390279 h 1412015"/>
              <a:gd name="connsiteX1456" fmla="*/ 4128215 w 12192000"/>
              <a:gd name="connsiteY1456" fmla="*/ 1392452 h 1412015"/>
              <a:gd name="connsiteX1457" fmla="*/ 4116801 w 12192000"/>
              <a:gd name="connsiteY1457" fmla="*/ 1395168 h 1412015"/>
              <a:gd name="connsiteX1458" fmla="*/ 4106472 w 12192000"/>
              <a:gd name="connsiteY1458" fmla="*/ 1397344 h 1412015"/>
              <a:gd name="connsiteX1459" fmla="*/ 4096145 w 12192000"/>
              <a:gd name="connsiteY1459" fmla="*/ 1399517 h 1412015"/>
              <a:gd name="connsiteX1460" fmla="*/ 4085278 w 12192000"/>
              <a:gd name="connsiteY1460" fmla="*/ 1401148 h 1412015"/>
              <a:gd name="connsiteX1461" fmla="*/ 4074408 w 12192000"/>
              <a:gd name="connsiteY1461" fmla="*/ 1401148 h 1412015"/>
              <a:gd name="connsiteX1462" fmla="*/ 4068974 w 12192000"/>
              <a:gd name="connsiteY1462" fmla="*/ 1399517 h 1412015"/>
              <a:gd name="connsiteX1463" fmla="*/ 4064083 w 12192000"/>
              <a:gd name="connsiteY1463" fmla="*/ 1398973 h 1412015"/>
              <a:gd name="connsiteX1464" fmla="*/ 4058647 w 12192000"/>
              <a:gd name="connsiteY1464" fmla="*/ 1396800 h 1412015"/>
              <a:gd name="connsiteX1465" fmla="*/ 4053214 w 12192000"/>
              <a:gd name="connsiteY1465" fmla="*/ 1394627 h 1412015"/>
              <a:gd name="connsiteX1466" fmla="*/ 4048324 w 12192000"/>
              <a:gd name="connsiteY1466" fmla="*/ 1391366 h 1412015"/>
              <a:gd name="connsiteX1467" fmla="*/ 4042889 w 12192000"/>
              <a:gd name="connsiteY1467" fmla="*/ 1387562 h 1412015"/>
              <a:gd name="connsiteX1468" fmla="*/ 4037995 w 12192000"/>
              <a:gd name="connsiteY1468" fmla="*/ 1382670 h 1412015"/>
              <a:gd name="connsiteX1469" fmla="*/ 4032017 w 12192000"/>
              <a:gd name="connsiteY1469" fmla="*/ 1377236 h 1412015"/>
              <a:gd name="connsiteX1470" fmla="*/ 4020606 w 12192000"/>
              <a:gd name="connsiteY1470" fmla="*/ 1382670 h 1412015"/>
              <a:gd name="connsiteX1471" fmla="*/ 4008107 w 12192000"/>
              <a:gd name="connsiteY1471" fmla="*/ 1387562 h 1412015"/>
              <a:gd name="connsiteX1472" fmla="*/ 3995605 w 12192000"/>
              <a:gd name="connsiteY1472" fmla="*/ 1391366 h 1412015"/>
              <a:gd name="connsiteX1473" fmla="*/ 3983649 w 12192000"/>
              <a:gd name="connsiteY1473" fmla="*/ 1394627 h 1412015"/>
              <a:gd name="connsiteX1474" fmla="*/ 3971151 w 12192000"/>
              <a:gd name="connsiteY1474" fmla="*/ 1396800 h 1412015"/>
              <a:gd name="connsiteX1475" fmla="*/ 3959194 w 12192000"/>
              <a:gd name="connsiteY1475" fmla="*/ 1398973 h 1412015"/>
              <a:gd name="connsiteX1476" fmla="*/ 3947780 w 12192000"/>
              <a:gd name="connsiteY1476" fmla="*/ 1399517 h 1412015"/>
              <a:gd name="connsiteX1477" fmla="*/ 3934738 w 12192000"/>
              <a:gd name="connsiteY1477" fmla="*/ 1401148 h 1412015"/>
              <a:gd name="connsiteX1478" fmla="*/ 3910825 w 12192000"/>
              <a:gd name="connsiteY1478" fmla="*/ 1401148 h 1412015"/>
              <a:gd name="connsiteX1479" fmla="*/ 3886912 w 12192000"/>
              <a:gd name="connsiteY1479" fmla="*/ 1399517 h 1412015"/>
              <a:gd name="connsiteX1480" fmla="*/ 3863000 w 12192000"/>
              <a:gd name="connsiteY1480" fmla="*/ 1397344 h 1412015"/>
              <a:gd name="connsiteX1481" fmla="*/ 3838543 w 12192000"/>
              <a:gd name="connsiteY1481" fmla="*/ 1394627 h 1412015"/>
              <a:gd name="connsiteX1482" fmla="*/ 3814088 w 12192000"/>
              <a:gd name="connsiteY1482" fmla="*/ 1391909 h 1412015"/>
              <a:gd name="connsiteX1483" fmla="*/ 3790720 w 12192000"/>
              <a:gd name="connsiteY1483" fmla="*/ 1389735 h 1412015"/>
              <a:gd name="connsiteX1484" fmla="*/ 3766262 w 12192000"/>
              <a:gd name="connsiteY1484" fmla="*/ 1388650 h 1412015"/>
              <a:gd name="connsiteX1485" fmla="*/ 3741805 w 12192000"/>
              <a:gd name="connsiteY1485" fmla="*/ 1387562 h 1412015"/>
              <a:gd name="connsiteX1486" fmla="*/ 3729849 w 12192000"/>
              <a:gd name="connsiteY1486" fmla="*/ 1388650 h 1412015"/>
              <a:gd name="connsiteX1487" fmla="*/ 3717350 w 12192000"/>
              <a:gd name="connsiteY1487" fmla="*/ 1389191 h 1412015"/>
              <a:gd name="connsiteX1488" fmla="*/ 3705936 w 12192000"/>
              <a:gd name="connsiteY1488" fmla="*/ 1390279 h 1412015"/>
              <a:gd name="connsiteX1489" fmla="*/ 3693438 w 12192000"/>
              <a:gd name="connsiteY1489" fmla="*/ 1392452 h 1412015"/>
              <a:gd name="connsiteX1490" fmla="*/ 3681480 w 12192000"/>
              <a:gd name="connsiteY1490" fmla="*/ 1395168 h 1412015"/>
              <a:gd name="connsiteX1491" fmla="*/ 3668982 w 12192000"/>
              <a:gd name="connsiteY1491" fmla="*/ 1398973 h 1412015"/>
              <a:gd name="connsiteX1492" fmla="*/ 3657026 w 12192000"/>
              <a:gd name="connsiteY1492" fmla="*/ 1402777 h 1412015"/>
              <a:gd name="connsiteX1493" fmla="*/ 3644525 w 12192000"/>
              <a:gd name="connsiteY1493" fmla="*/ 1407668 h 1412015"/>
              <a:gd name="connsiteX1494" fmla="*/ 3626048 w 12192000"/>
              <a:gd name="connsiteY1494" fmla="*/ 1369086 h 1412015"/>
              <a:gd name="connsiteX1495" fmla="*/ 3616265 w 12192000"/>
              <a:gd name="connsiteY1495" fmla="*/ 1372346 h 1412015"/>
              <a:gd name="connsiteX1496" fmla="*/ 3606482 w 12192000"/>
              <a:gd name="connsiteY1496" fmla="*/ 1376150 h 1412015"/>
              <a:gd name="connsiteX1497" fmla="*/ 3596700 w 12192000"/>
              <a:gd name="connsiteY1497" fmla="*/ 1378868 h 1412015"/>
              <a:gd name="connsiteX1498" fmla="*/ 3586918 w 12192000"/>
              <a:gd name="connsiteY1498" fmla="*/ 1380497 h 1412015"/>
              <a:gd name="connsiteX1499" fmla="*/ 3576592 w 12192000"/>
              <a:gd name="connsiteY1499" fmla="*/ 1382128 h 1412015"/>
              <a:gd name="connsiteX1500" fmla="*/ 3566810 w 12192000"/>
              <a:gd name="connsiteY1500" fmla="*/ 1382670 h 1412015"/>
              <a:gd name="connsiteX1501" fmla="*/ 3557027 w 12192000"/>
              <a:gd name="connsiteY1501" fmla="*/ 1383757 h 1412015"/>
              <a:gd name="connsiteX1502" fmla="*/ 3546700 w 12192000"/>
              <a:gd name="connsiteY1502" fmla="*/ 1383757 h 1412015"/>
              <a:gd name="connsiteX1503" fmla="*/ 3526592 w 12192000"/>
              <a:gd name="connsiteY1503" fmla="*/ 1382128 h 1412015"/>
              <a:gd name="connsiteX1504" fmla="*/ 3506484 w 12192000"/>
              <a:gd name="connsiteY1504" fmla="*/ 1379953 h 1412015"/>
              <a:gd name="connsiteX1505" fmla="*/ 3486378 w 12192000"/>
              <a:gd name="connsiteY1505" fmla="*/ 1376692 h 1412015"/>
              <a:gd name="connsiteX1506" fmla="*/ 3466268 w 12192000"/>
              <a:gd name="connsiteY1506" fmla="*/ 1373976 h 1412015"/>
              <a:gd name="connsiteX1507" fmla="*/ 3446158 w 12192000"/>
              <a:gd name="connsiteY1507" fmla="*/ 1370171 h 1412015"/>
              <a:gd name="connsiteX1508" fmla="*/ 3426594 w 12192000"/>
              <a:gd name="connsiteY1508" fmla="*/ 1367454 h 1412015"/>
              <a:gd name="connsiteX1509" fmla="*/ 3407028 w 12192000"/>
              <a:gd name="connsiteY1509" fmla="*/ 1366369 h 1412015"/>
              <a:gd name="connsiteX1510" fmla="*/ 3397789 w 12192000"/>
              <a:gd name="connsiteY1510" fmla="*/ 1366369 h 1412015"/>
              <a:gd name="connsiteX1511" fmla="*/ 3388017 w 12192000"/>
              <a:gd name="connsiteY1511" fmla="*/ 1366369 h 1412015"/>
              <a:gd name="connsiteX1512" fmla="*/ 3379322 w 12192000"/>
              <a:gd name="connsiteY1512" fmla="*/ 1366911 h 1412015"/>
              <a:gd name="connsiteX1513" fmla="*/ 3370083 w 12192000"/>
              <a:gd name="connsiteY1513" fmla="*/ 1367454 h 1412015"/>
              <a:gd name="connsiteX1514" fmla="*/ 3361387 w 12192000"/>
              <a:gd name="connsiteY1514" fmla="*/ 1369630 h 1412015"/>
              <a:gd name="connsiteX1515" fmla="*/ 3352148 w 12192000"/>
              <a:gd name="connsiteY1515" fmla="*/ 1371803 h 1412015"/>
              <a:gd name="connsiteX1516" fmla="*/ 3342908 w 12192000"/>
              <a:gd name="connsiteY1516" fmla="*/ 1374519 h 1412015"/>
              <a:gd name="connsiteX1517" fmla="*/ 3334757 w 12192000"/>
              <a:gd name="connsiteY1517" fmla="*/ 1377780 h 1412015"/>
              <a:gd name="connsiteX1518" fmla="*/ 3326606 w 12192000"/>
              <a:gd name="connsiteY1518" fmla="*/ 1382128 h 1412015"/>
              <a:gd name="connsiteX1519" fmla="*/ 3318997 w 12192000"/>
              <a:gd name="connsiteY1519" fmla="*/ 1387562 h 1412015"/>
              <a:gd name="connsiteX1520" fmla="*/ 3315192 w 12192000"/>
              <a:gd name="connsiteY1520" fmla="*/ 1382128 h 1412015"/>
              <a:gd name="connsiteX1521" fmla="*/ 3311932 w 12192000"/>
              <a:gd name="connsiteY1521" fmla="*/ 1376692 h 1412015"/>
              <a:gd name="connsiteX1522" fmla="*/ 3309214 w 12192000"/>
              <a:gd name="connsiteY1522" fmla="*/ 1372346 h 1412015"/>
              <a:gd name="connsiteX1523" fmla="*/ 3305409 w 12192000"/>
              <a:gd name="connsiteY1523" fmla="*/ 1369630 h 1412015"/>
              <a:gd name="connsiteX1524" fmla="*/ 3302149 w 12192000"/>
              <a:gd name="connsiteY1524" fmla="*/ 1366911 h 1412015"/>
              <a:gd name="connsiteX1525" fmla="*/ 3298888 w 12192000"/>
              <a:gd name="connsiteY1525" fmla="*/ 1364738 h 1412015"/>
              <a:gd name="connsiteX1526" fmla="*/ 3295084 w 12192000"/>
              <a:gd name="connsiteY1526" fmla="*/ 1362565 h 1412015"/>
              <a:gd name="connsiteX1527" fmla="*/ 3291822 w 12192000"/>
              <a:gd name="connsiteY1527" fmla="*/ 1362021 h 1412015"/>
              <a:gd name="connsiteX1528" fmla="*/ 3288017 w 12192000"/>
              <a:gd name="connsiteY1528" fmla="*/ 1361477 h 1412015"/>
              <a:gd name="connsiteX1529" fmla="*/ 3284758 w 12192000"/>
              <a:gd name="connsiteY1529" fmla="*/ 1361477 h 1412015"/>
              <a:gd name="connsiteX1530" fmla="*/ 3277149 w 12192000"/>
              <a:gd name="connsiteY1530" fmla="*/ 1362021 h 1412015"/>
              <a:gd name="connsiteX1531" fmla="*/ 3270084 w 12192000"/>
              <a:gd name="connsiteY1531" fmla="*/ 1363651 h 1412015"/>
              <a:gd name="connsiteX1532" fmla="*/ 3263018 w 12192000"/>
              <a:gd name="connsiteY1532" fmla="*/ 1365281 h 1412015"/>
              <a:gd name="connsiteX1533" fmla="*/ 3257040 w 12192000"/>
              <a:gd name="connsiteY1533" fmla="*/ 1367454 h 1412015"/>
              <a:gd name="connsiteX1534" fmla="*/ 3249975 w 12192000"/>
              <a:gd name="connsiteY1534" fmla="*/ 1369086 h 1412015"/>
              <a:gd name="connsiteX1535" fmla="*/ 3243997 w 12192000"/>
              <a:gd name="connsiteY1535" fmla="*/ 1369630 h 1412015"/>
              <a:gd name="connsiteX1536" fmla="*/ 3240737 w 12192000"/>
              <a:gd name="connsiteY1536" fmla="*/ 1369630 h 1412015"/>
              <a:gd name="connsiteX1537" fmla="*/ 3238019 w 12192000"/>
              <a:gd name="connsiteY1537" fmla="*/ 1369086 h 1412015"/>
              <a:gd name="connsiteX1538" fmla="*/ 3235303 w 12192000"/>
              <a:gd name="connsiteY1538" fmla="*/ 1367454 h 1412015"/>
              <a:gd name="connsiteX1539" fmla="*/ 3232585 w 12192000"/>
              <a:gd name="connsiteY1539" fmla="*/ 1365281 h 1412015"/>
              <a:gd name="connsiteX1540" fmla="*/ 3229868 w 12192000"/>
              <a:gd name="connsiteY1540" fmla="*/ 1363651 h 1412015"/>
              <a:gd name="connsiteX1541" fmla="*/ 3227694 w 12192000"/>
              <a:gd name="connsiteY1541" fmla="*/ 1360391 h 1412015"/>
              <a:gd name="connsiteX1542" fmla="*/ 3224976 w 12192000"/>
              <a:gd name="connsiteY1542" fmla="*/ 1357130 h 1412015"/>
              <a:gd name="connsiteX1543" fmla="*/ 3222800 w 12192000"/>
              <a:gd name="connsiteY1543" fmla="*/ 1352239 h 1412015"/>
              <a:gd name="connsiteX1544" fmla="*/ 3220630 w 12192000"/>
              <a:gd name="connsiteY1544" fmla="*/ 1347349 h 1412015"/>
              <a:gd name="connsiteX1545" fmla="*/ 3219542 w 12192000"/>
              <a:gd name="connsiteY1545" fmla="*/ 1341371 h 1412015"/>
              <a:gd name="connsiteX1546" fmla="*/ 3197802 w 12192000"/>
              <a:gd name="connsiteY1546" fmla="*/ 1376692 h 1412015"/>
              <a:gd name="connsiteX1547" fmla="*/ 3192368 w 12192000"/>
              <a:gd name="connsiteY1547" fmla="*/ 1367998 h 1412015"/>
              <a:gd name="connsiteX1548" fmla="*/ 3186932 w 12192000"/>
              <a:gd name="connsiteY1548" fmla="*/ 1362021 h 1412015"/>
              <a:gd name="connsiteX1549" fmla="*/ 3180955 w 12192000"/>
              <a:gd name="connsiteY1549" fmla="*/ 1356587 h 1412015"/>
              <a:gd name="connsiteX1550" fmla="*/ 3174978 w 12192000"/>
              <a:gd name="connsiteY1550" fmla="*/ 1352783 h 1412015"/>
              <a:gd name="connsiteX1551" fmla="*/ 3168455 w 12192000"/>
              <a:gd name="connsiteY1551" fmla="*/ 1351151 h 1412015"/>
              <a:gd name="connsiteX1552" fmla="*/ 3163019 w 12192000"/>
              <a:gd name="connsiteY1552" fmla="*/ 1349522 h 1412015"/>
              <a:gd name="connsiteX1553" fmla="*/ 3157042 w 12192000"/>
              <a:gd name="connsiteY1553" fmla="*/ 1349522 h 1412015"/>
              <a:gd name="connsiteX1554" fmla="*/ 3149977 w 12192000"/>
              <a:gd name="connsiteY1554" fmla="*/ 1349522 h 1412015"/>
              <a:gd name="connsiteX1555" fmla="*/ 3136933 w 12192000"/>
              <a:gd name="connsiteY1555" fmla="*/ 1351695 h 1412015"/>
              <a:gd name="connsiteX1556" fmla="*/ 3122804 w 12192000"/>
              <a:gd name="connsiteY1556" fmla="*/ 1354956 h 1412015"/>
              <a:gd name="connsiteX1557" fmla="*/ 3108129 w 12192000"/>
              <a:gd name="connsiteY1557" fmla="*/ 1357130 h 1412015"/>
              <a:gd name="connsiteX1558" fmla="*/ 3101064 w 12192000"/>
              <a:gd name="connsiteY1558" fmla="*/ 1357673 h 1412015"/>
              <a:gd name="connsiteX1559" fmla="*/ 3093456 w 12192000"/>
              <a:gd name="connsiteY1559" fmla="*/ 1357673 h 1412015"/>
              <a:gd name="connsiteX1560" fmla="*/ 3078239 w 12192000"/>
              <a:gd name="connsiteY1560" fmla="*/ 1356587 h 1412015"/>
              <a:gd name="connsiteX1561" fmla="*/ 3062477 w 12192000"/>
              <a:gd name="connsiteY1561" fmla="*/ 1353869 h 1412015"/>
              <a:gd name="connsiteX1562" fmla="*/ 3046174 w 12192000"/>
              <a:gd name="connsiteY1562" fmla="*/ 1350066 h 1412015"/>
              <a:gd name="connsiteX1563" fmla="*/ 3029872 w 12192000"/>
              <a:gd name="connsiteY1563" fmla="*/ 1346262 h 1412015"/>
              <a:gd name="connsiteX1564" fmla="*/ 2995632 w 12192000"/>
              <a:gd name="connsiteY1564" fmla="*/ 1337567 h 1412015"/>
              <a:gd name="connsiteX1565" fmla="*/ 2978241 w 12192000"/>
              <a:gd name="connsiteY1565" fmla="*/ 1333763 h 1412015"/>
              <a:gd name="connsiteX1566" fmla="*/ 2962480 w 12192000"/>
              <a:gd name="connsiteY1566" fmla="*/ 1329415 h 1412015"/>
              <a:gd name="connsiteX1567" fmla="*/ 2946175 w 12192000"/>
              <a:gd name="connsiteY1567" fmla="*/ 1326698 h 1412015"/>
              <a:gd name="connsiteX1568" fmla="*/ 2930960 w 12192000"/>
              <a:gd name="connsiteY1568" fmla="*/ 1324525 h 1412015"/>
              <a:gd name="connsiteX1569" fmla="*/ 2917371 w 12192000"/>
              <a:gd name="connsiteY1569" fmla="*/ 1323981 h 1412015"/>
              <a:gd name="connsiteX1570" fmla="*/ 2910305 w 12192000"/>
              <a:gd name="connsiteY1570" fmla="*/ 1323981 h 1412015"/>
              <a:gd name="connsiteX1571" fmla="*/ 2903785 w 12192000"/>
              <a:gd name="connsiteY1571" fmla="*/ 1324525 h 1412015"/>
              <a:gd name="connsiteX1572" fmla="*/ 2897806 w 12192000"/>
              <a:gd name="connsiteY1572" fmla="*/ 1325069 h 1412015"/>
              <a:gd name="connsiteX1573" fmla="*/ 2892373 w 12192000"/>
              <a:gd name="connsiteY1573" fmla="*/ 1326698 h 1412015"/>
              <a:gd name="connsiteX1574" fmla="*/ 2887480 w 12192000"/>
              <a:gd name="connsiteY1574" fmla="*/ 1328872 h 1412015"/>
              <a:gd name="connsiteX1575" fmla="*/ 2882590 w 12192000"/>
              <a:gd name="connsiteY1575" fmla="*/ 1331590 h 1412015"/>
              <a:gd name="connsiteX1576" fmla="*/ 2877699 w 12192000"/>
              <a:gd name="connsiteY1576" fmla="*/ 1334307 h 1412015"/>
              <a:gd name="connsiteX1577" fmla="*/ 2873893 w 12192000"/>
              <a:gd name="connsiteY1577" fmla="*/ 1337567 h 1412015"/>
              <a:gd name="connsiteX1578" fmla="*/ 2870634 w 12192000"/>
              <a:gd name="connsiteY1578" fmla="*/ 1341913 h 1412015"/>
              <a:gd name="connsiteX1579" fmla="*/ 2867917 w 12192000"/>
              <a:gd name="connsiteY1579" fmla="*/ 1347349 h 1412015"/>
              <a:gd name="connsiteX1580" fmla="*/ 2834766 w 12192000"/>
              <a:gd name="connsiteY1580" fmla="*/ 1340284 h 1412015"/>
              <a:gd name="connsiteX1581" fmla="*/ 2801070 w 12192000"/>
              <a:gd name="connsiteY1581" fmla="*/ 1335393 h 1412015"/>
              <a:gd name="connsiteX1582" fmla="*/ 2768462 w 12192000"/>
              <a:gd name="connsiteY1582" fmla="*/ 1331590 h 1412015"/>
              <a:gd name="connsiteX1583" fmla="*/ 2735312 w 12192000"/>
              <a:gd name="connsiteY1583" fmla="*/ 1327786 h 1412015"/>
              <a:gd name="connsiteX1584" fmla="*/ 2701616 w 12192000"/>
              <a:gd name="connsiteY1584" fmla="*/ 1326154 h 1412015"/>
              <a:gd name="connsiteX1585" fmla="*/ 2668467 w 12192000"/>
              <a:gd name="connsiteY1585" fmla="*/ 1323981 h 1412015"/>
              <a:gd name="connsiteX1586" fmla="*/ 2602708 w 12192000"/>
              <a:gd name="connsiteY1586" fmla="*/ 1320177 h 1412015"/>
              <a:gd name="connsiteX1587" fmla="*/ 2569014 w 12192000"/>
              <a:gd name="connsiteY1587" fmla="*/ 1318004 h 1412015"/>
              <a:gd name="connsiteX1588" fmla="*/ 2535863 w 12192000"/>
              <a:gd name="connsiteY1588" fmla="*/ 1316374 h 1412015"/>
              <a:gd name="connsiteX1589" fmla="*/ 2502712 w 12192000"/>
              <a:gd name="connsiteY1589" fmla="*/ 1313113 h 1412015"/>
              <a:gd name="connsiteX1590" fmla="*/ 2469018 w 12192000"/>
              <a:gd name="connsiteY1590" fmla="*/ 1309310 h 1412015"/>
              <a:gd name="connsiteX1591" fmla="*/ 2436409 w 12192000"/>
              <a:gd name="connsiteY1591" fmla="*/ 1304418 h 1412015"/>
              <a:gd name="connsiteX1592" fmla="*/ 2403256 w 12192000"/>
              <a:gd name="connsiteY1592" fmla="*/ 1297896 h 1412015"/>
              <a:gd name="connsiteX1593" fmla="*/ 2369559 w 12192000"/>
              <a:gd name="connsiteY1593" fmla="*/ 1290290 h 1412015"/>
              <a:gd name="connsiteX1594" fmla="*/ 2353799 w 12192000"/>
              <a:gd name="connsiteY1594" fmla="*/ 1286486 h 1412015"/>
              <a:gd name="connsiteX1595" fmla="*/ 2336953 w 12192000"/>
              <a:gd name="connsiteY1595" fmla="*/ 1281595 h 1412015"/>
              <a:gd name="connsiteX1596" fmla="*/ 2334779 w 12192000"/>
              <a:gd name="connsiteY1596" fmla="*/ 1284313 h 1412015"/>
              <a:gd name="connsiteX1597" fmla="*/ 2334235 w 12192000"/>
              <a:gd name="connsiteY1597" fmla="*/ 1287572 h 1412015"/>
              <a:gd name="connsiteX1598" fmla="*/ 2333693 w 12192000"/>
              <a:gd name="connsiteY1598" fmla="*/ 1294636 h 1412015"/>
              <a:gd name="connsiteX1599" fmla="*/ 2333149 w 12192000"/>
              <a:gd name="connsiteY1599" fmla="*/ 1301701 h 1412015"/>
              <a:gd name="connsiteX1600" fmla="*/ 2332062 w 12192000"/>
              <a:gd name="connsiteY1600" fmla="*/ 1304961 h 1412015"/>
              <a:gd name="connsiteX1601" fmla="*/ 2331517 w 12192000"/>
              <a:gd name="connsiteY1601" fmla="*/ 1308766 h 1412015"/>
              <a:gd name="connsiteX1602" fmla="*/ 2293475 w 12192000"/>
              <a:gd name="connsiteY1602" fmla="*/ 1295180 h 1412015"/>
              <a:gd name="connsiteX1603" fmla="*/ 2254888 w 12192000"/>
              <a:gd name="connsiteY1603" fmla="*/ 1282681 h 1412015"/>
              <a:gd name="connsiteX1604" fmla="*/ 2236411 w 12192000"/>
              <a:gd name="connsiteY1604" fmla="*/ 1276704 h 1412015"/>
              <a:gd name="connsiteX1605" fmla="*/ 2217389 w 12192000"/>
              <a:gd name="connsiteY1605" fmla="*/ 1271270 h 1412015"/>
              <a:gd name="connsiteX1606" fmla="*/ 2198366 w 12192000"/>
              <a:gd name="connsiteY1606" fmla="*/ 1266378 h 1412015"/>
              <a:gd name="connsiteX1607" fmla="*/ 2179345 w 12192000"/>
              <a:gd name="connsiteY1607" fmla="*/ 1262031 h 1412015"/>
              <a:gd name="connsiteX1608" fmla="*/ 2159782 w 12192000"/>
              <a:gd name="connsiteY1608" fmla="*/ 1258772 h 1412015"/>
              <a:gd name="connsiteX1609" fmla="*/ 2141305 w 12192000"/>
              <a:gd name="connsiteY1609" fmla="*/ 1256598 h 1412015"/>
              <a:gd name="connsiteX1610" fmla="*/ 2121739 w 12192000"/>
              <a:gd name="connsiteY1610" fmla="*/ 1254967 h 1412015"/>
              <a:gd name="connsiteX1611" fmla="*/ 2102717 w 12192000"/>
              <a:gd name="connsiteY1611" fmla="*/ 1255511 h 1412015"/>
              <a:gd name="connsiteX1612" fmla="*/ 2083696 w 12192000"/>
              <a:gd name="connsiteY1612" fmla="*/ 1257140 h 1412015"/>
              <a:gd name="connsiteX1613" fmla="*/ 2064132 w 12192000"/>
              <a:gd name="connsiteY1613" fmla="*/ 1260401 h 1412015"/>
              <a:gd name="connsiteX1614" fmla="*/ 2054892 w 12192000"/>
              <a:gd name="connsiteY1614" fmla="*/ 1262575 h 1412015"/>
              <a:gd name="connsiteX1615" fmla="*/ 2045110 w 12192000"/>
              <a:gd name="connsiteY1615" fmla="*/ 1265292 h 1412015"/>
              <a:gd name="connsiteX1616" fmla="*/ 2035327 w 12192000"/>
              <a:gd name="connsiteY1616" fmla="*/ 1268010 h 1412015"/>
              <a:gd name="connsiteX1617" fmla="*/ 2026089 w 12192000"/>
              <a:gd name="connsiteY1617" fmla="*/ 1272357 h 1412015"/>
              <a:gd name="connsiteX1618" fmla="*/ 1997285 w 12192000"/>
              <a:gd name="connsiteY1618" fmla="*/ 1213123 h 1412015"/>
              <a:gd name="connsiteX1619" fmla="*/ 1989131 w 12192000"/>
              <a:gd name="connsiteY1619" fmla="*/ 1219644 h 1412015"/>
              <a:gd name="connsiteX1620" fmla="*/ 1981525 w 12192000"/>
              <a:gd name="connsiteY1620" fmla="*/ 1225079 h 1412015"/>
              <a:gd name="connsiteX1621" fmla="*/ 1973915 w 12192000"/>
              <a:gd name="connsiteY1621" fmla="*/ 1228882 h 1412015"/>
              <a:gd name="connsiteX1622" fmla="*/ 1966308 w 12192000"/>
              <a:gd name="connsiteY1622" fmla="*/ 1231601 h 1412015"/>
              <a:gd name="connsiteX1623" fmla="*/ 1958698 w 12192000"/>
              <a:gd name="connsiteY1623" fmla="*/ 1232687 h 1412015"/>
              <a:gd name="connsiteX1624" fmla="*/ 1951089 w 12192000"/>
              <a:gd name="connsiteY1624" fmla="*/ 1232687 h 1412015"/>
              <a:gd name="connsiteX1625" fmla="*/ 1944024 w 12192000"/>
              <a:gd name="connsiteY1625" fmla="*/ 1232143 h 1412015"/>
              <a:gd name="connsiteX1626" fmla="*/ 1936962 w 12192000"/>
              <a:gd name="connsiteY1626" fmla="*/ 1230513 h 1412015"/>
              <a:gd name="connsiteX1627" fmla="*/ 1929895 w 12192000"/>
              <a:gd name="connsiteY1627" fmla="*/ 1228882 h 1412015"/>
              <a:gd name="connsiteX1628" fmla="*/ 1922830 w 12192000"/>
              <a:gd name="connsiteY1628" fmla="*/ 1226709 h 1412015"/>
              <a:gd name="connsiteX1629" fmla="*/ 1916852 w 12192000"/>
              <a:gd name="connsiteY1629" fmla="*/ 1222905 h 1412015"/>
              <a:gd name="connsiteX1630" fmla="*/ 1910330 w 12192000"/>
              <a:gd name="connsiteY1630" fmla="*/ 1219644 h 1412015"/>
              <a:gd name="connsiteX1631" fmla="*/ 1897831 w 12192000"/>
              <a:gd name="connsiteY1631" fmla="*/ 1212037 h 1412015"/>
              <a:gd name="connsiteX1632" fmla="*/ 1886961 w 12192000"/>
              <a:gd name="connsiteY1632" fmla="*/ 1203885 h 1412015"/>
              <a:gd name="connsiteX1633" fmla="*/ 1884787 w 12192000"/>
              <a:gd name="connsiteY1633" fmla="*/ 1207690 h 1412015"/>
              <a:gd name="connsiteX1634" fmla="*/ 1884243 w 12192000"/>
              <a:gd name="connsiteY1634" fmla="*/ 1212581 h 1412015"/>
              <a:gd name="connsiteX1635" fmla="*/ 1884787 w 12192000"/>
              <a:gd name="connsiteY1635" fmla="*/ 1217471 h 1412015"/>
              <a:gd name="connsiteX1636" fmla="*/ 1885330 w 12192000"/>
              <a:gd name="connsiteY1636" fmla="*/ 1222361 h 1412015"/>
              <a:gd name="connsiteX1637" fmla="*/ 1886961 w 12192000"/>
              <a:gd name="connsiteY1637" fmla="*/ 1231601 h 1412015"/>
              <a:gd name="connsiteX1638" fmla="*/ 1886961 w 12192000"/>
              <a:gd name="connsiteY1638" fmla="*/ 1236491 h 1412015"/>
              <a:gd name="connsiteX1639" fmla="*/ 1886417 w 12192000"/>
              <a:gd name="connsiteY1639" fmla="*/ 1241381 h 1412015"/>
              <a:gd name="connsiteX1640" fmla="*/ 1884243 w 12192000"/>
              <a:gd name="connsiteY1640" fmla="*/ 1241381 h 1412015"/>
              <a:gd name="connsiteX1641" fmla="*/ 1881526 w 12192000"/>
              <a:gd name="connsiteY1641" fmla="*/ 1241381 h 1412015"/>
              <a:gd name="connsiteX1642" fmla="*/ 1877178 w 12192000"/>
              <a:gd name="connsiteY1642" fmla="*/ 1239752 h 1412015"/>
              <a:gd name="connsiteX1643" fmla="*/ 1872830 w 12192000"/>
              <a:gd name="connsiteY1643" fmla="*/ 1237034 h 1412015"/>
              <a:gd name="connsiteX1644" fmla="*/ 1869026 w 12192000"/>
              <a:gd name="connsiteY1644" fmla="*/ 1233773 h 1412015"/>
              <a:gd name="connsiteX1645" fmla="*/ 1864678 w 12192000"/>
              <a:gd name="connsiteY1645" fmla="*/ 1228882 h 1412015"/>
              <a:gd name="connsiteX1646" fmla="*/ 1859786 w 12192000"/>
              <a:gd name="connsiteY1646" fmla="*/ 1223993 h 1412015"/>
              <a:gd name="connsiteX1647" fmla="*/ 1851636 w 12192000"/>
              <a:gd name="connsiteY1647" fmla="*/ 1213123 h 1412015"/>
              <a:gd name="connsiteX1648" fmla="*/ 1842939 w 12192000"/>
              <a:gd name="connsiteY1648" fmla="*/ 1202799 h 1412015"/>
              <a:gd name="connsiteX1649" fmla="*/ 1839136 w 12192000"/>
              <a:gd name="connsiteY1649" fmla="*/ 1198994 h 1412015"/>
              <a:gd name="connsiteX1650" fmla="*/ 1834245 w 12192000"/>
              <a:gd name="connsiteY1650" fmla="*/ 1195734 h 1412015"/>
              <a:gd name="connsiteX1651" fmla="*/ 1829897 w 12192000"/>
              <a:gd name="connsiteY1651" fmla="*/ 1194103 h 1412015"/>
              <a:gd name="connsiteX1652" fmla="*/ 1825547 w 12192000"/>
              <a:gd name="connsiteY1652" fmla="*/ 1193017 h 1412015"/>
              <a:gd name="connsiteX1653" fmla="*/ 1823918 w 12192000"/>
              <a:gd name="connsiteY1653" fmla="*/ 1194103 h 1412015"/>
              <a:gd name="connsiteX1654" fmla="*/ 1821747 w 12192000"/>
              <a:gd name="connsiteY1654" fmla="*/ 1194647 h 1412015"/>
              <a:gd name="connsiteX1655" fmla="*/ 1819027 w 12192000"/>
              <a:gd name="connsiteY1655" fmla="*/ 1195191 h 1412015"/>
              <a:gd name="connsiteX1656" fmla="*/ 1816854 w 12192000"/>
              <a:gd name="connsiteY1656" fmla="*/ 1197364 h 1412015"/>
              <a:gd name="connsiteX1657" fmla="*/ 1799461 w 12192000"/>
              <a:gd name="connsiteY1657" fmla="*/ 1202255 h 1412015"/>
              <a:gd name="connsiteX1658" fmla="*/ 1781529 w 12192000"/>
              <a:gd name="connsiteY1658" fmla="*/ 1206603 h 1412015"/>
              <a:gd name="connsiteX1659" fmla="*/ 1763049 w 12192000"/>
              <a:gd name="connsiteY1659" fmla="*/ 1208232 h 1412015"/>
              <a:gd name="connsiteX1660" fmla="*/ 1745658 w 12192000"/>
              <a:gd name="connsiteY1660" fmla="*/ 1209863 h 1412015"/>
              <a:gd name="connsiteX1661" fmla="*/ 1728269 w 12192000"/>
              <a:gd name="connsiteY1661" fmla="*/ 1209863 h 1412015"/>
              <a:gd name="connsiteX1662" fmla="*/ 1710335 w 12192000"/>
              <a:gd name="connsiteY1662" fmla="*/ 1208232 h 1412015"/>
              <a:gd name="connsiteX1663" fmla="*/ 1692942 w 12192000"/>
              <a:gd name="connsiteY1663" fmla="*/ 1206603 h 1412015"/>
              <a:gd name="connsiteX1664" fmla="*/ 1675009 w 12192000"/>
              <a:gd name="connsiteY1664" fmla="*/ 1203885 h 1412015"/>
              <a:gd name="connsiteX1665" fmla="*/ 1657617 w 12192000"/>
              <a:gd name="connsiteY1665" fmla="*/ 1200082 h 1412015"/>
              <a:gd name="connsiteX1666" fmla="*/ 1640228 w 12192000"/>
              <a:gd name="connsiteY1666" fmla="*/ 1195191 h 1412015"/>
              <a:gd name="connsiteX1667" fmla="*/ 1622836 w 12192000"/>
              <a:gd name="connsiteY1667" fmla="*/ 1190300 h 1412015"/>
              <a:gd name="connsiteX1668" fmla="*/ 1604902 w 12192000"/>
              <a:gd name="connsiteY1668" fmla="*/ 1184323 h 1412015"/>
              <a:gd name="connsiteX1669" fmla="*/ 1587509 w 12192000"/>
              <a:gd name="connsiteY1669" fmla="*/ 1177802 h 1412015"/>
              <a:gd name="connsiteX1670" fmla="*/ 1570119 w 12192000"/>
              <a:gd name="connsiteY1670" fmla="*/ 1171824 h 1412015"/>
              <a:gd name="connsiteX1671" fmla="*/ 1535337 w 12192000"/>
              <a:gd name="connsiteY1671" fmla="*/ 1157152 h 1412015"/>
              <a:gd name="connsiteX1672" fmla="*/ 1535881 w 12192000"/>
              <a:gd name="connsiteY1672" fmla="*/ 1158238 h 1412015"/>
              <a:gd name="connsiteX1673" fmla="*/ 1536969 w 12192000"/>
              <a:gd name="connsiteY1673" fmla="*/ 1159868 h 1412015"/>
              <a:gd name="connsiteX1674" fmla="*/ 1538055 w 12192000"/>
              <a:gd name="connsiteY1674" fmla="*/ 1164215 h 1412015"/>
              <a:gd name="connsiteX1675" fmla="*/ 1537511 w 12192000"/>
              <a:gd name="connsiteY1675" fmla="*/ 1169106 h 1412015"/>
              <a:gd name="connsiteX1676" fmla="*/ 1536969 w 12192000"/>
              <a:gd name="connsiteY1676" fmla="*/ 1174541 h 1412015"/>
              <a:gd name="connsiteX1677" fmla="*/ 1534249 w 12192000"/>
              <a:gd name="connsiteY1677" fmla="*/ 1187040 h 1412015"/>
              <a:gd name="connsiteX1678" fmla="*/ 1532076 w 12192000"/>
              <a:gd name="connsiteY1678" fmla="*/ 1194103 h 1412015"/>
              <a:gd name="connsiteX1679" fmla="*/ 1530447 w 12192000"/>
              <a:gd name="connsiteY1679" fmla="*/ 1200625 h 1412015"/>
              <a:gd name="connsiteX1680" fmla="*/ 1520120 w 12192000"/>
              <a:gd name="connsiteY1680" fmla="*/ 1194647 h 1412015"/>
              <a:gd name="connsiteX1681" fmla="*/ 1509250 w 12192000"/>
              <a:gd name="connsiteY1681" fmla="*/ 1188126 h 1412015"/>
              <a:gd name="connsiteX1682" fmla="*/ 1487513 w 12192000"/>
              <a:gd name="connsiteY1682" fmla="*/ 1178888 h 1412015"/>
              <a:gd name="connsiteX1683" fmla="*/ 1465774 w 12192000"/>
              <a:gd name="connsiteY1683" fmla="*/ 1169650 h 1412015"/>
              <a:gd name="connsiteX1684" fmla="*/ 1443492 w 12192000"/>
              <a:gd name="connsiteY1684" fmla="*/ 1162586 h 1412015"/>
              <a:gd name="connsiteX1685" fmla="*/ 1422296 w 12192000"/>
              <a:gd name="connsiteY1685" fmla="*/ 1156608 h 1412015"/>
              <a:gd name="connsiteX1686" fmla="*/ 1400558 w 12192000"/>
              <a:gd name="connsiteY1686" fmla="*/ 1151717 h 1412015"/>
              <a:gd name="connsiteX1687" fmla="*/ 1378275 w 12192000"/>
              <a:gd name="connsiteY1687" fmla="*/ 1147914 h 1412015"/>
              <a:gd name="connsiteX1688" fmla="*/ 1357080 w 12192000"/>
              <a:gd name="connsiteY1688" fmla="*/ 1145196 h 1412015"/>
              <a:gd name="connsiteX1689" fmla="*/ 1334797 w 12192000"/>
              <a:gd name="connsiteY1689" fmla="*/ 1143023 h 1412015"/>
              <a:gd name="connsiteX1690" fmla="*/ 1313060 w 12192000"/>
              <a:gd name="connsiteY1690" fmla="*/ 1141392 h 1412015"/>
              <a:gd name="connsiteX1691" fmla="*/ 1268495 w 12192000"/>
              <a:gd name="connsiteY1691" fmla="*/ 1139218 h 1412015"/>
              <a:gd name="connsiteX1692" fmla="*/ 1225017 w 12192000"/>
              <a:gd name="connsiteY1692" fmla="*/ 1136502 h 1412015"/>
              <a:gd name="connsiteX1693" fmla="*/ 1203279 w 12192000"/>
              <a:gd name="connsiteY1693" fmla="*/ 1134871 h 1412015"/>
              <a:gd name="connsiteX1694" fmla="*/ 1180998 w 12192000"/>
              <a:gd name="connsiteY1694" fmla="*/ 1133241 h 1412015"/>
              <a:gd name="connsiteX1695" fmla="*/ 1178823 w 12192000"/>
              <a:gd name="connsiteY1695" fmla="*/ 1129437 h 1412015"/>
              <a:gd name="connsiteX1696" fmla="*/ 1177737 w 12192000"/>
              <a:gd name="connsiteY1696" fmla="*/ 1125633 h 1412015"/>
              <a:gd name="connsiteX1697" fmla="*/ 1175019 w 12192000"/>
              <a:gd name="connsiteY1697" fmla="*/ 1118026 h 1412015"/>
              <a:gd name="connsiteX1698" fmla="*/ 1173931 w 12192000"/>
              <a:gd name="connsiteY1698" fmla="*/ 1111505 h 1412015"/>
              <a:gd name="connsiteX1699" fmla="*/ 1173389 w 12192000"/>
              <a:gd name="connsiteY1699" fmla="*/ 1104439 h 1412015"/>
              <a:gd name="connsiteX1700" fmla="*/ 1172844 w 12192000"/>
              <a:gd name="connsiteY1700" fmla="*/ 1097374 h 1412015"/>
              <a:gd name="connsiteX1701" fmla="*/ 1171214 w 12192000"/>
              <a:gd name="connsiteY1701" fmla="*/ 1089768 h 1412015"/>
              <a:gd name="connsiteX1702" fmla="*/ 1170127 w 12192000"/>
              <a:gd name="connsiteY1702" fmla="*/ 1086507 h 1412015"/>
              <a:gd name="connsiteX1703" fmla="*/ 1167954 w 12192000"/>
              <a:gd name="connsiteY1703" fmla="*/ 1082703 h 1412015"/>
              <a:gd name="connsiteX1704" fmla="*/ 1165780 w 12192000"/>
              <a:gd name="connsiteY1704" fmla="*/ 1078356 h 1412015"/>
              <a:gd name="connsiteX1705" fmla="*/ 1162519 w 12192000"/>
              <a:gd name="connsiteY1705" fmla="*/ 1075095 h 1412015"/>
              <a:gd name="connsiteX1706" fmla="*/ 1158171 w 12192000"/>
              <a:gd name="connsiteY1706" fmla="*/ 1084876 h 1412015"/>
              <a:gd name="connsiteX1707" fmla="*/ 1153824 w 12192000"/>
              <a:gd name="connsiteY1707" fmla="*/ 1091941 h 1412015"/>
              <a:gd name="connsiteX1708" fmla="*/ 1150018 w 12192000"/>
              <a:gd name="connsiteY1708" fmla="*/ 1097374 h 1412015"/>
              <a:gd name="connsiteX1709" fmla="*/ 1145672 w 12192000"/>
              <a:gd name="connsiteY1709" fmla="*/ 1101723 h 1412015"/>
              <a:gd name="connsiteX1710" fmla="*/ 1141324 w 12192000"/>
              <a:gd name="connsiteY1710" fmla="*/ 1104439 h 1412015"/>
              <a:gd name="connsiteX1711" fmla="*/ 1137519 w 12192000"/>
              <a:gd name="connsiteY1711" fmla="*/ 1105527 h 1412015"/>
              <a:gd name="connsiteX1712" fmla="*/ 1133172 w 12192000"/>
              <a:gd name="connsiteY1712" fmla="*/ 1107156 h 1412015"/>
              <a:gd name="connsiteX1713" fmla="*/ 1128824 w 12192000"/>
              <a:gd name="connsiteY1713" fmla="*/ 1107156 h 1412015"/>
              <a:gd name="connsiteX1714" fmla="*/ 1120673 w 12192000"/>
              <a:gd name="connsiteY1714" fmla="*/ 1108244 h 1412015"/>
              <a:gd name="connsiteX1715" fmla="*/ 1117412 w 12192000"/>
              <a:gd name="connsiteY1715" fmla="*/ 1109874 h 1412015"/>
              <a:gd name="connsiteX1716" fmla="*/ 1113064 w 12192000"/>
              <a:gd name="connsiteY1716" fmla="*/ 1112048 h 1412015"/>
              <a:gd name="connsiteX1717" fmla="*/ 1108715 w 12192000"/>
              <a:gd name="connsiteY1717" fmla="*/ 1115309 h 1412015"/>
              <a:gd name="connsiteX1718" fmla="*/ 1104912 w 12192000"/>
              <a:gd name="connsiteY1718" fmla="*/ 1120199 h 1412015"/>
              <a:gd name="connsiteX1719" fmla="*/ 1100564 w 12192000"/>
              <a:gd name="connsiteY1719" fmla="*/ 1126720 h 1412015"/>
              <a:gd name="connsiteX1720" fmla="*/ 1095673 w 12192000"/>
              <a:gd name="connsiteY1720" fmla="*/ 1134871 h 1412015"/>
              <a:gd name="connsiteX1721" fmla="*/ 1090238 w 12192000"/>
              <a:gd name="connsiteY1721" fmla="*/ 1122915 h 1412015"/>
              <a:gd name="connsiteX1722" fmla="*/ 1084261 w 12192000"/>
              <a:gd name="connsiteY1722" fmla="*/ 1113135 h 1412015"/>
              <a:gd name="connsiteX1723" fmla="*/ 1078826 w 12192000"/>
              <a:gd name="connsiteY1723" fmla="*/ 1105527 h 1412015"/>
              <a:gd name="connsiteX1724" fmla="*/ 1072846 w 12192000"/>
              <a:gd name="connsiteY1724" fmla="*/ 1100635 h 1412015"/>
              <a:gd name="connsiteX1725" fmla="*/ 1066869 w 12192000"/>
              <a:gd name="connsiteY1725" fmla="*/ 1096832 h 1412015"/>
              <a:gd name="connsiteX1726" fmla="*/ 1060890 w 12192000"/>
              <a:gd name="connsiteY1726" fmla="*/ 1094658 h 1412015"/>
              <a:gd name="connsiteX1727" fmla="*/ 1055455 w 12192000"/>
              <a:gd name="connsiteY1727" fmla="*/ 1092485 h 1412015"/>
              <a:gd name="connsiteX1728" fmla="*/ 1048936 w 12192000"/>
              <a:gd name="connsiteY1728" fmla="*/ 1091941 h 1412015"/>
              <a:gd name="connsiteX1729" fmla="*/ 1037521 w 12192000"/>
              <a:gd name="connsiteY1729" fmla="*/ 1089768 h 1412015"/>
              <a:gd name="connsiteX1730" fmla="*/ 1031543 w 12192000"/>
              <a:gd name="connsiteY1730" fmla="*/ 1088136 h 1412015"/>
              <a:gd name="connsiteX1731" fmla="*/ 1025565 w 12192000"/>
              <a:gd name="connsiteY1731" fmla="*/ 1086507 h 1412015"/>
              <a:gd name="connsiteX1732" fmla="*/ 1020131 w 12192000"/>
              <a:gd name="connsiteY1732" fmla="*/ 1082159 h 1412015"/>
              <a:gd name="connsiteX1733" fmla="*/ 1013610 w 12192000"/>
              <a:gd name="connsiteY1733" fmla="*/ 1077269 h 1412015"/>
              <a:gd name="connsiteX1734" fmla="*/ 1008174 w 12192000"/>
              <a:gd name="connsiteY1734" fmla="*/ 1070204 h 1412015"/>
              <a:gd name="connsiteX1735" fmla="*/ 1002740 w 12192000"/>
              <a:gd name="connsiteY1735" fmla="*/ 1061510 h 1412015"/>
              <a:gd name="connsiteX1736" fmla="*/ 997848 w 12192000"/>
              <a:gd name="connsiteY1736" fmla="*/ 1065313 h 1412015"/>
              <a:gd name="connsiteX1737" fmla="*/ 992957 w 12192000"/>
              <a:gd name="connsiteY1737" fmla="*/ 1069660 h 1412015"/>
              <a:gd name="connsiteX1738" fmla="*/ 988067 w 12192000"/>
              <a:gd name="connsiteY1738" fmla="*/ 1072377 h 1412015"/>
              <a:gd name="connsiteX1739" fmla="*/ 983175 w 12192000"/>
              <a:gd name="connsiteY1739" fmla="*/ 1075095 h 1412015"/>
              <a:gd name="connsiteX1740" fmla="*/ 977741 w 12192000"/>
              <a:gd name="connsiteY1740" fmla="*/ 1077269 h 1412015"/>
              <a:gd name="connsiteX1741" fmla="*/ 971762 w 12192000"/>
              <a:gd name="connsiteY1741" fmla="*/ 1078356 h 1412015"/>
              <a:gd name="connsiteX1742" fmla="*/ 966329 w 12192000"/>
              <a:gd name="connsiteY1742" fmla="*/ 1079986 h 1412015"/>
              <a:gd name="connsiteX1743" fmla="*/ 960893 w 12192000"/>
              <a:gd name="connsiteY1743" fmla="*/ 1080530 h 1412015"/>
              <a:gd name="connsiteX1744" fmla="*/ 948937 w 12192000"/>
              <a:gd name="connsiteY1744" fmla="*/ 1080530 h 1412015"/>
              <a:gd name="connsiteX1745" fmla="*/ 936437 w 12192000"/>
              <a:gd name="connsiteY1745" fmla="*/ 1079442 h 1412015"/>
              <a:gd name="connsiteX1746" fmla="*/ 923393 w 12192000"/>
              <a:gd name="connsiteY1746" fmla="*/ 1077269 h 1412015"/>
              <a:gd name="connsiteX1747" fmla="*/ 910351 w 12192000"/>
              <a:gd name="connsiteY1747" fmla="*/ 1074552 h 1412015"/>
              <a:gd name="connsiteX1748" fmla="*/ 883721 w 12192000"/>
              <a:gd name="connsiteY1748" fmla="*/ 1066944 h 1412015"/>
              <a:gd name="connsiteX1749" fmla="*/ 857092 w 12192000"/>
              <a:gd name="connsiteY1749" fmla="*/ 1059879 h 1412015"/>
              <a:gd name="connsiteX1750" fmla="*/ 844049 w 12192000"/>
              <a:gd name="connsiteY1750" fmla="*/ 1056618 h 1412015"/>
              <a:gd name="connsiteX1751" fmla="*/ 831004 w 12192000"/>
              <a:gd name="connsiteY1751" fmla="*/ 1054445 h 1412015"/>
              <a:gd name="connsiteX1752" fmla="*/ 818504 w 12192000"/>
              <a:gd name="connsiteY1752" fmla="*/ 1053357 h 1412015"/>
              <a:gd name="connsiteX1753" fmla="*/ 806549 w 12192000"/>
              <a:gd name="connsiteY1753" fmla="*/ 1053357 h 1412015"/>
              <a:gd name="connsiteX1754" fmla="*/ 806004 w 12192000"/>
              <a:gd name="connsiteY1754" fmla="*/ 1045751 h 1412015"/>
              <a:gd name="connsiteX1755" fmla="*/ 805463 w 12192000"/>
              <a:gd name="connsiteY1755" fmla="*/ 1039230 h 1412015"/>
              <a:gd name="connsiteX1756" fmla="*/ 803288 w 12192000"/>
              <a:gd name="connsiteY1756" fmla="*/ 1033252 h 1412015"/>
              <a:gd name="connsiteX1757" fmla="*/ 801114 w 12192000"/>
              <a:gd name="connsiteY1757" fmla="*/ 1028360 h 1412015"/>
              <a:gd name="connsiteX1758" fmla="*/ 798939 w 12192000"/>
              <a:gd name="connsiteY1758" fmla="*/ 1024556 h 1412015"/>
              <a:gd name="connsiteX1759" fmla="*/ 796222 w 12192000"/>
              <a:gd name="connsiteY1759" fmla="*/ 1021839 h 1412015"/>
              <a:gd name="connsiteX1760" fmla="*/ 792962 w 12192000"/>
              <a:gd name="connsiteY1760" fmla="*/ 1019122 h 1412015"/>
              <a:gd name="connsiteX1761" fmla="*/ 789158 w 12192000"/>
              <a:gd name="connsiteY1761" fmla="*/ 1016949 h 1412015"/>
              <a:gd name="connsiteX1762" fmla="*/ 785898 w 12192000"/>
              <a:gd name="connsiteY1762" fmla="*/ 1015318 h 1412015"/>
              <a:gd name="connsiteX1763" fmla="*/ 781549 w 12192000"/>
              <a:gd name="connsiteY1763" fmla="*/ 1014776 h 1412015"/>
              <a:gd name="connsiteX1764" fmla="*/ 772310 w 12192000"/>
              <a:gd name="connsiteY1764" fmla="*/ 1014233 h 1412015"/>
              <a:gd name="connsiteX1765" fmla="*/ 763070 w 12192000"/>
              <a:gd name="connsiteY1765" fmla="*/ 1014776 h 1412015"/>
              <a:gd name="connsiteX1766" fmla="*/ 752201 w 12192000"/>
              <a:gd name="connsiteY1766" fmla="*/ 1015862 h 1412015"/>
              <a:gd name="connsiteX1767" fmla="*/ 741332 w 12192000"/>
              <a:gd name="connsiteY1767" fmla="*/ 1017493 h 1412015"/>
              <a:gd name="connsiteX1768" fmla="*/ 729920 w 12192000"/>
              <a:gd name="connsiteY1768" fmla="*/ 1019666 h 1412015"/>
              <a:gd name="connsiteX1769" fmla="*/ 719593 w 12192000"/>
              <a:gd name="connsiteY1769" fmla="*/ 1020210 h 1412015"/>
              <a:gd name="connsiteX1770" fmla="*/ 708725 w 12192000"/>
              <a:gd name="connsiteY1770" fmla="*/ 1019666 h 1412015"/>
              <a:gd name="connsiteX1771" fmla="*/ 703834 w 12192000"/>
              <a:gd name="connsiteY1771" fmla="*/ 1019122 h 1412015"/>
              <a:gd name="connsiteX1772" fmla="*/ 698399 w 12192000"/>
              <a:gd name="connsiteY1772" fmla="*/ 1017493 h 1412015"/>
              <a:gd name="connsiteX1773" fmla="*/ 693508 w 12192000"/>
              <a:gd name="connsiteY1773" fmla="*/ 1015318 h 1412015"/>
              <a:gd name="connsiteX1774" fmla="*/ 689160 w 12192000"/>
              <a:gd name="connsiteY1774" fmla="*/ 1012601 h 1412015"/>
              <a:gd name="connsiteX1775" fmla="*/ 684268 w 12192000"/>
              <a:gd name="connsiteY1775" fmla="*/ 1009884 h 1412015"/>
              <a:gd name="connsiteX1776" fmla="*/ 679922 w 12192000"/>
              <a:gd name="connsiteY1776" fmla="*/ 1005538 h 1412015"/>
              <a:gd name="connsiteX1777" fmla="*/ 676116 w 12192000"/>
              <a:gd name="connsiteY1777" fmla="*/ 1000646 h 1412015"/>
              <a:gd name="connsiteX1778" fmla="*/ 672313 w 12192000"/>
              <a:gd name="connsiteY1778" fmla="*/ 995213 h 1412015"/>
              <a:gd name="connsiteX1779" fmla="*/ 669596 w 12192000"/>
              <a:gd name="connsiteY1779" fmla="*/ 997930 h 1412015"/>
              <a:gd name="connsiteX1780" fmla="*/ 667421 w 12192000"/>
              <a:gd name="connsiteY1780" fmla="*/ 1001734 h 1412015"/>
              <a:gd name="connsiteX1781" fmla="*/ 665789 w 12192000"/>
              <a:gd name="connsiteY1781" fmla="*/ 1004995 h 1412015"/>
              <a:gd name="connsiteX1782" fmla="*/ 664704 w 12192000"/>
              <a:gd name="connsiteY1782" fmla="*/ 1008255 h 1412015"/>
              <a:gd name="connsiteX1783" fmla="*/ 664160 w 12192000"/>
              <a:gd name="connsiteY1783" fmla="*/ 1015318 h 1412015"/>
              <a:gd name="connsiteX1784" fmla="*/ 664160 w 12192000"/>
              <a:gd name="connsiteY1784" fmla="*/ 1022383 h 1412015"/>
              <a:gd name="connsiteX1785" fmla="*/ 664704 w 12192000"/>
              <a:gd name="connsiteY1785" fmla="*/ 1029992 h 1412015"/>
              <a:gd name="connsiteX1786" fmla="*/ 664704 w 12192000"/>
              <a:gd name="connsiteY1786" fmla="*/ 1037054 h 1412015"/>
              <a:gd name="connsiteX1787" fmla="*/ 664160 w 12192000"/>
              <a:gd name="connsiteY1787" fmla="*/ 1044119 h 1412015"/>
              <a:gd name="connsiteX1788" fmla="*/ 662530 w 12192000"/>
              <a:gd name="connsiteY1788" fmla="*/ 1047380 h 1412015"/>
              <a:gd name="connsiteX1789" fmla="*/ 661443 w 12192000"/>
              <a:gd name="connsiteY1789" fmla="*/ 1050641 h 1412015"/>
              <a:gd name="connsiteX1790" fmla="*/ 658726 w 12192000"/>
              <a:gd name="connsiteY1790" fmla="*/ 1047924 h 1412015"/>
              <a:gd name="connsiteX1791" fmla="*/ 656009 w 12192000"/>
              <a:gd name="connsiteY1791" fmla="*/ 1044663 h 1412015"/>
              <a:gd name="connsiteX1792" fmla="*/ 649486 w 12192000"/>
              <a:gd name="connsiteY1792" fmla="*/ 1036513 h 1412015"/>
              <a:gd name="connsiteX1793" fmla="*/ 643509 w 12192000"/>
              <a:gd name="connsiteY1793" fmla="*/ 1027816 h 1412015"/>
              <a:gd name="connsiteX1794" fmla="*/ 639706 w 12192000"/>
              <a:gd name="connsiteY1794" fmla="*/ 1024556 h 1412015"/>
              <a:gd name="connsiteX1795" fmla="*/ 636444 w 12192000"/>
              <a:gd name="connsiteY1795" fmla="*/ 1020754 h 1412015"/>
              <a:gd name="connsiteX1796" fmla="*/ 632096 w 12192000"/>
              <a:gd name="connsiteY1796" fmla="*/ 1019122 h 1412015"/>
              <a:gd name="connsiteX1797" fmla="*/ 628835 w 12192000"/>
              <a:gd name="connsiteY1797" fmla="*/ 1017493 h 1412015"/>
              <a:gd name="connsiteX1798" fmla="*/ 624488 w 12192000"/>
              <a:gd name="connsiteY1798" fmla="*/ 1018037 h 1412015"/>
              <a:gd name="connsiteX1799" fmla="*/ 620139 w 12192000"/>
              <a:gd name="connsiteY1799" fmla="*/ 1019666 h 1412015"/>
              <a:gd name="connsiteX1800" fmla="*/ 615791 w 12192000"/>
              <a:gd name="connsiteY1800" fmla="*/ 1022927 h 1412015"/>
              <a:gd name="connsiteX1801" fmla="*/ 611445 w 12192000"/>
              <a:gd name="connsiteY1801" fmla="*/ 1027816 h 1412015"/>
              <a:gd name="connsiteX1802" fmla="*/ 606553 w 12192000"/>
              <a:gd name="connsiteY1802" fmla="*/ 1035425 h 1412015"/>
              <a:gd name="connsiteX1803" fmla="*/ 601662 w 12192000"/>
              <a:gd name="connsiteY1803" fmla="*/ 1045207 h 1412015"/>
              <a:gd name="connsiteX1804" fmla="*/ 591336 w 12192000"/>
              <a:gd name="connsiteY1804" fmla="*/ 1034881 h 1412015"/>
              <a:gd name="connsiteX1805" fmla="*/ 581553 w 12192000"/>
              <a:gd name="connsiteY1805" fmla="*/ 1025643 h 1412015"/>
              <a:gd name="connsiteX1806" fmla="*/ 571772 w 12192000"/>
              <a:gd name="connsiteY1806" fmla="*/ 1019122 h 1412015"/>
              <a:gd name="connsiteX1807" fmla="*/ 561986 w 12192000"/>
              <a:gd name="connsiteY1807" fmla="*/ 1012601 h 1412015"/>
              <a:gd name="connsiteX1808" fmla="*/ 552203 w 12192000"/>
              <a:gd name="connsiteY1808" fmla="*/ 1007168 h 1412015"/>
              <a:gd name="connsiteX1809" fmla="*/ 541880 w 12192000"/>
              <a:gd name="connsiteY1809" fmla="*/ 1002819 h 1412015"/>
              <a:gd name="connsiteX1810" fmla="*/ 532097 w 12192000"/>
              <a:gd name="connsiteY1810" fmla="*/ 1000103 h 1412015"/>
              <a:gd name="connsiteX1811" fmla="*/ 522314 w 12192000"/>
              <a:gd name="connsiteY1811" fmla="*/ 997386 h 1412015"/>
              <a:gd name="connsiteX1812" fmla="*/ 511986 w 12192000"/>
              <a:gd name="connsiteY1812" fmla="*/ 995757 h 1412015"/>
              <a:gd name="connsiteX1813" fmla="*/ 502204 w 12192000"/>
              <a:gd name="connsiteY1813" fmla="*/ 994669 h 1412015"/>
              <a:gd name="connsiteX1814" fmla="*/ 491877 w 12192000"/>
              <a:gd name="connsiteY1814" fmla="*/ 994125 h 1412015"/>
              <a:gd name="connsiteX1815" fmla="*/ 482096 w 12192000"/>
              <a:gd name="connsiteY1815" fmla="*/ 994125 h 1412015"/>
              <a:gd name="connsiteX1816" fmla="*/ 461987 w 12192000"/>
              <a:gd name="connsiteY1816" fmla="*/ 994125 h 1412015"/>
              <a:gd name="connsiteX1817" fmla="*/ 441879 w 12192000"/>
              <a:gd name="connsiteY1817" fmla="*/ 994669 h 1412015"/>
              <a:gd name="connsiteX1818" fmla="*/ 438618 w 12192000"/>
              <a:gd name="connsiteY1818" fmla="*/ 989235 h 1412015"/>
              <a:gd name="connsiteX1819" fmla="*/ 436987 w 12192000"/>
              <a:gd name="connsiteY1819" fmla="*/ 983258 h 1412015"/>
              <a:gd name="connsiteX1820" fmla="*/ 435356 w 12192000"/>
              <a:gd name="connsiteY1820" fmla="*/ 978366 h 1412015"/>
              <a:gd name="connsiteX1821" fmla="*/ 436444 w 12192000"/>
              <a:gd name="connsiteY1821" fmla="*/ 972932 h 1412015"/>
              <a:gd name="connsiteX1822" fmla="*/ 436987 w 12192000"/>
              <a:gd name="connsiteY1822" fmla="*/ 968040 h 1412015"/>
              <a:gd name="connsiteX1823" fmla="*/ 438618 w 12192000"/>
              <a:gd name="connsiteY1823" fmla="*/ 962607 h 1412015"/>
              <a:gd name="connsiteX1824" fmla="*/ 442423 w 12192000"/>
              <a:gd name="connsiteY1824" fmla="*/ 952281 h 1412015"/>
              <a:gd name="connsiteX1825" fmla="*/ 446227 w 12192000"/>
              <a:gd name="connsiteY1825" fmla="*/ 942502 h 1412015"/>
              <a:gd name="connsiteX1826" fmla="*/ 447314 w 12192000"/>
              <a:gd name="connsiteY1826" fmla="*/ 937066 h 1412015"/>
              <a:gd name="connsiteX1827" fmla="*/ 447856 w 12192000"/>
              <a:gd name="connsiteY1827" fmla="*/ 932176 h 1412015"/>
              <a:gd name="connsiteX1828" fmla="*/ 447314 w 12192000"/>
              <a:gd name="connsiteY1828" fmla="*/ 926741 h 1412015"/>
              <a:gd name="connsiteX1829" fmla="*/ 446227 w 12192000"/>
              <a:gd name="connsiteY1829" fmla="*/ 920764 h 1412015"/>
              <a:gd name="connsiteX1830" fmla="*/ 443508 w 12192000"/>
              <a:gd name="connsiteY1830" fmla="*/ 915329 h 1412015"/>
              <a:gd name="connsiteX1831" fmla="*/ 439162 w 12192000"/>
              <a:gd name="connsiteY1831" fmla="*/ 909896 h 1412015"/>
              <a:gd name="connsiteX1832" fmla="*/ 417966 w 12192000"/>
              <a:gd name="connsiteY1832" fmla="*/ 926741 h 1412015"/>
              <a:gd name="connsiteX1833" fmla="*/ 398945 w 12192000"/>
              <a:gd name="connsiteY1833" fmla="*/ 940870 h 1412015"/>
              <a:gd name="connsiteX1834" fmla="*/ 389162 w 12192000"/>
              <a:gd name="connsiteY1834" fmla="*/ 947391 h 1412015"/>
              <a:gd name="connsiteX1835" fmla="*/ 379380 w 12192000"/>
              <a:gd name="connsiteY1835" fmla="*/ 952825 h 1412015"/>
              <a:gd name="connsiteX1836" fmla="*/ 370141 w 12192000"/>
              <a:gd name="connsiteY1836" fmla="*/ 957717 h 1412015"/>
              <a:gd name="connsiteX1837" fmla="*/ 360359 w 12192000"/>
              <a:gd name="connsiteY1837" fmla="*/ 962063 h 1412015"/>
              <a:gd name="connsiteX1838" fmla="*/ 350576 w 12192000"/>
              <a:gd name="connsiteY1838" fmla="*/ 965324 h 1412015"/>
              <a:gd name="connsiteX1839" fmla="*/ 341336 w 12192000"/>
              <a:gd name="connsiteY1839" fmla="*/ 968040 h 1412015"/>
              <a:gd name="connsiteX1840" fmla="*/ 331555 w 12192000"/>
              <a:gd name="connsiteY1840" fmla="*/ 970759 h 1412015"/>
              <a:gd name="connsiteX1841" fmla="*/ 321229 w 12192000"/>
              <a:gd name="connsiteY1841" fmla="*/ 972389 h 1412015"/>
              <a:gd name="connsiteX1842" fmla="*/ 310360 w 12192000"/>
              <a:gd name="connsiteY1842" fmla="*/ 972932 h 1412015"/>
              <a:gd name="connsiteX1843" fmla="*/ 300034 w 12192000"/>
              <a:gd name="connsiteY1843" fmla="*/ 972932 h 1412015"/>
              <a:gd name="connsiteX1844" fmla="*/ 289164 w 12192000"/>
              <a:gd name="connsiteY1844" fmla="*/ 972932 h 1412015"/>
              <a:gd name="connsiteX1845" fmla="*/ 277208 w 12192000"/>
              <a:gd name="connsiteY1845" fmla="*/ 971845 h 1412015"/>
              <a:gd name="connsiteX1846" fmla="*/ 277752 w 12192000"/>
              <a:gd name="connsiteY1846" fmla="*/ 964780 h 1412015"/>
              <a:gd name="connsiteX1847" fmla="*/ 278838 w 12192000"/>
              <a:gd name="connsiteY1847" fmla="*/ 959346 h 1412015"/>
              <a:gd name="connsiteX1848" fmla="*/ 279381 w 12192000"/>
              <a:gd name="connsiteY1848" fmla="*/ 955000 h 1412015"/>
              <a:gd name="connsiteX1849" fmla="*/ 281557 w 12192000"/>
              <a:gd name="connsiteY1849" fmla="*/ 951740 h 1412015"/>
              <a:gd name="connsiteX1850" fmla="*/ 282642 w 12192000"/>
              <a:gd name="connsiteY1850" fmla="*/ 949564 h 1412015"/>
              <a:gd name="connsiteX1851" fmla="*/ 284817 w 12192000"/>
              <a:gd name="connsiteY1851" fmla="*/ 947935 h 1412015"/>
              <a:gd name="connsiteX1852" fmla="*/ 287534 w 12192000"/>
              <a:gd name="connsiteY1852" fmla="*/ 946848 h 1412015"/>
              <a:gd name="connsiteX1853" fmla="*/ 289708 w 12192000"/>
              <a:gd name="connsiteY1853" fmla="*/ 945761 h 1412015"/>
              <a:gd name="connsiteX1854" fmla="*/ 296229 w 12192000"/>
              <a:gd name="connsiteY1854" fmla="*/ 944131 h 1412015"/>
              <a:gd name="connsiteX1855" fmla="*/ 298946 w 12192000"/>
              <a:gd name="connsiteY1855" fmla="*/ 943043 h 1412015"/>
              <a:gd name="connsiteX1856" fmla="*/ 301664 w 12192000"/>
              <a:gd name="connsiteY1856" fmla="*/ 940870 h 1412015"/>
              <a:gd name="connsiteX1857" fmla="*/ 304925 w 12192000"/>
              <a:gd name="connsiteY1857" fmla="*/ 939241 h 1412015"/>
              <a:gd name="connsiteX1858" fmla="*/ 307643 w 12192000"/>
              <a:gd name="connsiteY1858" fmla="*/ 935980 h 1412015"/>
              <a:gd name="connsiteX1859" fmla="*/ 310360 w 12192000"/>
              <a:gd name="connsiteY1859" fmla="*/ 932720 h 1412015"/>
              <a:gd name="connsiteX1860" fmla="*/ 313078 w 12192000"/>
              <a:gd name="connsiteY1860" fmla="*/ 927828 h 1412015"/>
              <a:gd name="connsiteX1861" fmla="*/ 310360 w 12192000"/>
              <a:gd name="connsiteY1861" fmla="*/ 922938 h 1412015"/>
              <a:gd name="connsiteX1862" fmla="*/ 307643 w 12192000"/>
              <a:gd name="connsiteY1862" fmla="*/ 918590 h 1412015"/>
              <a:gd name="connsiteX1863" fmla="*/ 306555 w 12192000"/>
              <a:gd name="connsiteY1863" fmla="*/ 914785 h 1412015"/>
              <a:gd name="connsiteX1864" fmla="*/ 305469 w 12192000"/>
              <a:gd name="connsiteY1864" fmla="*/ 910439 h 1412015"/>
              <a:gd name="connsiteX1865" fmla="*/ 305469 w 12192000"/>
              <a:gd name="connsiteY1865" fmla="*/ 902287 h 1412015"/>
              <a:gd name="connsiteX1866" fmla="*/ 306555 w 12192000"/>
              <a:gd name="connsiteY1866" fmla="*/ 893593 h 1412015"/>
              <a:gd name="connsiteX1867" fmla="*/ 307099 w 12192000"/>
              <a:gd name="connsiteY1867" fmla="*/ 885985 h 1412015"/>
              <a:gd name="connsiteX1868" fmla="*/ 307099 w 12192000"/>
              <a:gd name="connsiteY1868" fmla="*/ 877833 h 1412015"/>
              <a:gd name="connsiteX1869" fmla="*/ 306555 w 12192000"/>
              <a:gd name="connsiteY1869" fmla="*/ 873487 h 1412015"/>
              <a:gd name="connsiteX1870" fmla="*/ 304925 w 12192000"/>
              <a:gd name="connsiteY1870" fmla="*/ 869682 h 1412015"/>
              <a:gd name="connsiteX1871" fmla="*/ 302207 w 12192000"/>
              <a:gd name="connsiteY1871" fmla="*/ 865335 h 1412015"/>
              <a:gd name="connsiteX1872" fmla="*/ 299490 w 12192000"/>
              <a:gd name="connsiteY1872" fmla="*/ 860444 h 1412015"/>
              <a:gd name="connsiteX1873" fmla="*/ 289164 w 12192000"/>
              <a:gd name="connsiteY1873" fmla="*/ 873487 h 1412015"/>
              <a:gd name="connsiteX1874" fmla="*/ 283186 w 12192000"/>
              <a:gd name="connsiteY1874" fmla="*/ 880006 h 1412015"/>
              <a:gd name="connsiteX1875" fmla="*/ 277208 w 12192000"/>
              <a:gd name="connsiteY1875" fmla="*/ 885441 h 1412015"/>
              <a:gd name="connsiteX1876" fmla="*/ 271774 w 12192000"/>
              <a:gd name="connsiteY1876" fmla="*/ 890332 h 1412015"/>
              <a:gd name="connsiteX1877" fmla="*/ 266339 w 12192000"/>
              <a:gd name="connsiteY1877" fmla="*/ 894680 h 1412015"/>
              <a:gd name="connsiteX1878" fmla="*/ 259817 w 12192000"/>
              <a:gd name="connsiteY1878" fmla="*/ 897397 h 1412015"/>
              <a:gd name="connsiteX1879" fmla="*/ 254383 w 12192000"/>
              <a:gd name="connsiteY1879" fmla="*/ 900114 h 1412015"/>
              <a:gd name="connsiteX1880" fmla="*/ 248948 w 12192000"/>
              <a:gd name="connsiteY1880" fmla="*/ 901744 h 1412015"/>
              <a:gd name="connsiteX1881" fmla="*/ 242427 w 12192000"/>
              <a:gd name="connsiteY1881" fmla="*/ 902287 h 1412015"/>
              <a:gd name="connsiteX1882" fmla="*/ 237535 w 12192000"/>
              <a:gd name="connsiteY1882" fmla="*/ 902287 h 1412015"/>
              <a:gd name="connsiteX1883" fmla="*/ 232100 w 12192000"/>
              <a:gd name="connsiteY1883" fmla="*/ 900658 h 1412015"/>
              <a:gd name="connsiteX1884" fmla="*/ 227208 w 12192000"/>
              <a:gd name="connsiteY1884" fmla="*/ 897941 h 1412015"/>
              <a:gd name="connsiteX1885" fmla="*/ 222318 w 12192000"/>
              <a:gd name="connsiteY1885" fmla="*/ 893593 h 1412015"/>
              <a:gd name="connsiteX1886" fmla="*/ 217970 w 12192000"/>
              <a:gd name="connsiteY1886" fmla="*/ 888159 h 1412015"/>
              <a:gd name="connsiteX1887" fmla="*/ 214167 w 12192000"/>
              <a:gd name="connsiteY1887" fmla="*/ 881094 h 1412015"/>
              <a:gd name="connsiteX1888" fmla="*/ 215796 w 12192000"/>
              <a:gd name="connsiteY1888" fmla="*/ 881094 h 1412015"/>
              <a:gd name="connsiteX1889" fmla="*/ 217970 w 12192000"/>
              <a:gd name="connsiteY1889" fmla="*/ 881094 h 1412015"/>
              <a:gd name="connsiteX1890" fmla="*/ 224491 w 12192000"/>
              <a:gd name="connsiteY1890" fmla="*/ 881094 h 1412015"/>
              <a:gd name="connsiteX1891" fmla="*/ 230471 w 12192000"/>
              <a:gd name="connsiteY1891" fmla="*/ 881094 h 1412015"/>
              <a:gd name="connsiteX1892" fmla="*/ 237535 w 12192000"/>
              <a:gd name="connsiteY1892" fmla="*/ 881094 h 1412015"/>
              <a:gd name="connsiteX1893" fmla="*/ 241339 w 12192000"/>
              <a:gd name="connsiteY1893" fmla="*/ 880550 h 1412015"/>
              <a:gd name="connsiteX1894" fmla="*/ 244056 w 12192000"/>
              <a:gd name="connsiteY1894" fmla="*/ 879464 h 1412015"/>
              <a:gd name="connsiteX1895" fmla="*/ 245688 w 12192000"/>
              <a:gd name="connsiteY1895" fmla="*/ 877833 h 1412015"/>
              <a:gd name="connsiteX1896" fmla="*/ 247860 w 12192000"/>
              <a:gd name="connsiteY1896" fmla="*/ 875117 h 1412015"/>
              <a:gd name="connsiteX1897" fmla="*/ 249492 w 12192000"/>
              <a:gd name="connsiteY1897" fmla="*/ 871856 h 1412015"/>
              <a:gd name="connsiteX1898" fmla="*/ 250035 w 12192000"/>
              <a:gd name="connsiteY1898" fmla="*/ 868052 h 1412015"/>
              <a:gd name="connsiteX1899" fmla="*/ 250035 w 12192000"/>
              <a:gd name="connsiteY1899" fmla="*/ 862618 h 1412015"/>
              <a:gd name="connsiteX1900" fmla="*/ 249492 w 12192000"/>
              <a:gd name="connsiteY1900" fmla="*/ 856097 h 1412015"/>
              <a:gd name="connsiteX1901" fmla="*/ 225579 w 12192000"/>
              <a:gd name="connsiteY1901" fmla="*/ 852293 h 1412015"/>
              <a:gd name="connsiteX1902" fmla="*/ 214167 w 12192000"/>
              <a:gd name="connsiteY1902" fmla="*/ 850662 h 1412015"/>
              <a:gd name="connsiteX1903" fmla="*/ 207645 w 12192000"/>
              <a:gd name="connsiteY1903" fmla="*/ 850662 h 1412015"/>
              <a:gd name="connsiteX1904" fmla="*/ 202209 w 12192000"/>
              <a:gd name="connsiteY1904" fmla="*/ 850662 h 1412015"/>
              <a:gd name="connsiteX1905" fmla="*/ 195688 w 12192000"/>
              <a:gd name="connsiteY1905" fmla="*/ 851749 h 1412015"/>
              <a:gd name="connsiteX1906" fmla="*/ 190253 w 12192000"/>
              <a:gd name="connsiteY1906" fmla="*/ 852836 h 1412015"/>
              <a:gd name="connsiteX1907" fmla="*/ 184276 w 12192000"/>
              <a:gd name="connsiteY1907" fmla="*/ 854467 h 1412015"/>
              <a:gd name="connsiteX1908" fmla="*/ 177753 w 12192000"/>
              <a:gd name="connsiteY1908" fmla="*/ 857184 h 1412015"/>
              <a:gd name="connsiteX1909" fmla="*/ 172319 w 12192000"/>
              <a:gd name="connsiteY1909" fmla="*/ 860444 h 1412015"/>
              <a:gd name="connsiteX1910" fmla="*/ 165798 w 12192000"/>
              <a:gd name="connsiteY1910" fmla="*/ 864791 h 1412015"/>
              <a:gd name="connsiteX1911" fmla="*/ 159819 w 12192000"/>
              <a:gd name="connsiteY1911" fmla="*/ 870226 h 1412015"/>
              <a:gd name="connsiteX1912" fmla="*/ 154384 w 12192000"/>
              <a:gd name="connsiteY1912" fmla="*/ 877290 h 1412015"/>
              <a:gd name="connsiteX1913" fmla="*/ 151667 w 12192000"/>
              <a:gd name="connsiteY1913" fmla="*/ 872943 h 1412015"/>
              <a:gd name="connsiteX1914" fmla="*/ 150036 w 12192000"/>
              <a:gd name="connsiteY1914" fmla="*/ 869682 h 1412015"/>
              <a:gd name="connsiteX1915" fmla="*/ 147863 w 12192000"/>
              <a:gd name="connsiteY1915" fmla="*/ 862074 h 1412015"/>
              <a:gd name="connsiteX1916" fmla="*/ 146777 w 12192000"/>
              <a:gd name="connsiteY1916" fmla="*/ 855009 h 1412015"/>
              <a:gd name="connsiteX1917" fmla="*/ 145689 w 12192000"/>
              <a:gd name="connsiteY1917" fmla="*/ 847946 h 1412015"/>
              <a:gd name="connsiteX1918" fmla="*/ 145145 w 12192000"/>
              <a:gd name="connsiteY1918" fmla="*/ 840882 h 1412015"/>
              <a:gd name="connsiteX1919" fmla="*/ 144059 w 12192000"/>
              <a:gd name="connsiteY1919" fmla="*/ 833273 h 1412015"/>
              <a:gd name="connsiteX1920" fmla="*/ 142428 w 12192000"/>
              <a:gd name="connsiteY1920" fmla="*/ 830012 h 1412015"/>
              <a:gd name="connsiteX1921" fmla="*/ 140254 w 12192000"/>
              <a:gd name="connsiteY1921" fmla="*/ 826209 h 1412015"/>
              <a:gd name="connsiteX1922" fmla="*/ 138080 w 12192000"/>
              <a:gd name="connsiteY1922" fmla="*/ 822948 h 1412015"/>
              <a:gd name="connsiteX1923" fmla="*/ 134820 w 12192000"/>
              <a:gd name="connsiteY1923" fmla="*/ 818601 h 1412015"/>
              <a:gd name="connsiteX1924" fmla="*/ 129928 w 12192000"/>
              <a:gd name="connsiteY1924" fmla="*/ 821862 h 1412015"/>
              <a:gd name="connsiteX1925" fmla="*/ 125581 w 12192000"/>
              <a:gd name="connsiteY1925" fmla="*/ 823491 h 1412015"/>
              <a:gd name="connsiteX1926" fmla="*/ 120691 w 12192000"/>
              <a:gd name="connsiteY1926" fmla="*/ 825122 h 1412015"/>
              <a:gd name="connsiteX1927" fmla="*/ 116886 w 12192000"/>
              <a:gd name="connsiteY1927" fmla="*/ 825665 h 1412015"/>
              <a:gd name="connsiteX1928" fmla="*/ 108190 w 12192000"/>
              <a:gd name="connsiteY1928" fmla="*/ 826209 h 1412015"/>
              <a:gd name="connsiteX1929" fmla="*/ 100582 w 12192000"/>
              <a:gd name="connsiteY1929" fmla="*/ 827295 h 1412015"/>
              <a:gd name="connsiteX1930" fmla="*/ 96777 w 12192000"/>
              <a:gd name="connsiteY1930" fmla="*/ 828383 h 1412015"/>
              <a:gd name="connsiteX1931" fmla="*/ 92973 w 12192000"/>
              <a:gd name="connsiteY1931" fmla="*/ 830556 h 1412015"/>
              <a:gd name="connsiteX1932" fmla="*/ 89712 w 12192000"/>
              <a:gd name="connsiteY1932" fmla="*/ 833273 h 1412015"/>
              <a:gd name="connsiteX1933" fmla="*/ 86994 w 12192000"/>
              <a:gd name="connsiteY1933" fmla="*/ 837621 h 1412015"/>
              <a:gd name="connsiteX1934" fmla="*/ 83190 w 12192000"/>
              <a:gd name="connsiteY1934" fmla="*/ 843055 h 1412015"/>
              <a:gd name="connsiteX1935" fmla="*/ 79929 w 12192000"/>
              <a:gd name="connsiteY1935" fmla="*/ 850120 h 1412015"/>
              <a:gd name="connsiteX1936" fmla="*/ 77212 w 12192000"/>
              <a:gd name="connsiteY1936" fmla="*/ 859358 h 1412015"/>
              <a:gd name="connsiteX1937" fmla="*/ 73408 w 12192000"/>
              <a:gd name="connsiteY1937" fmla="*/ 870226 h 1412015"/>
              <a:gd name="connsiteX1938" fmla="*/ 65799 w 12192000"/>
              <a:gd name="connsiteY1938" fmla="*/ 859358 h 1412015"/>
              <a:gd name="connsiteX1939" fmla="*/ 62540 w 12192000"/>
              <a:gd name="connsiteY1939" fmla="*/ 854467 h 1412015"/>
              <a:gd name="connsiteX1940" fmla="*/ 58191 w 12192000"/>
              <a:gd name="connsiteY1940" fmla="*/ 850120 h 1412015"/>
              <a:gd name="connsiteX1941" fmla="*/ 54931 w 12192000"/>
              <a:gd name="connsiteY1941" fmla="*/ 846859 h 1412015"/>
              <a:gd name="connsiteX1942" fmla="*/ 50582 w 12192000"/>
              <a:gd name="connsiteY1942" fmla="*/ 843598 h 1412015"/>
              <a:gd name="connsiteX1943" fmla="*/ 47322 w 12192000"/>
              <a:gd name="connsiteY1943" fmla="*/ 840882 h 1412015"/>
              <a:gd name="connsiteX1944" fmla="*/ 42975 w 12192000"/>
              <a:gd name="connsiteY1944" fmla="*/ 839794 h 1412015"/>
              <a:gd name="connsiteX1945" fmla="*/ 35365 w 12192000"/>
              <a:gd name="connsiteY1945" fmla="*/ 837077 h 1412015"/>
              <a:gd name="connsiteX1946" fmla="*/ 27756 w 12192000"/>
              <a:gd name="connsiteY1946" fmla="*/ 835990 h 1412015"/>
              <a:gd name="connsiteX1947" fmla="*/ 20148 w 12192000"/>
              <a:gd name="connsiteY1947" fmla="*/ 835990 h 1412015"/>
              <a:gd name="connsiteX1948" fmla="*/ 11997 w 12192000"/>
              <a:gd name="connsiteY1948" fmla="*/ 837621 h 1412015"/>
              <a:gd name="connsiteX1949" fmla="*/ 4387 w 12192000"/>
              <a:gd name="connsiteY1949" fmla="*/ 838708 h 1412015"/>
              <a:gd name="connsiteX1950" fmla="*/ 0 w 12192000"/>
              <a:gd name="connsiteY1950" fmla="*/ 840588 h 1412015"/>
              <a:gd name="connsiteX1951" fmla="*/ 0 w 12192000"/>
              <a:gd name="connsiteY1951" fmla="*/ 629677 h 1412015"/>
              <a:gd name="connsiteX1952" fmla="*/ 1127 w 12192000"/>
              <a:gd name="connsiteY1952" fmla="*/ 630578 h 1412015"/>
              <a:gd name="connsiteX1953" fmla="*/ 7106 w 12192000"/>
              <a:gd name="connsiteY1953" fmla="*/ 634925 h 1412015"/>
              <a:gd name="connsiteX1954" fmla="*/ 12539 w 12192000"/>
              <a:gd name="connsiteY1954" fmla="*/ 637643 h 1412015"/>
              <a:gd name="connsiteX1955" fmla="*/ 17974 w 12192000"/>
              <a:gd name="connsiteY1955" fmla="*/ 640359 h 1412015"/>
              <a:gd name="connsiteX1956" fmla="*/ 16887 w 12192000"/>
              <a:gd name="connsiteY1956" fmla="*/ 635468 h 1412015"/>
              <a:gd name="connsiteX1957" fmla="*/ 15801 w 12192000"/>
              <a:gd name="connsiteY1957" fmla="*/ 630578 h 1412015"/>
              <a:gd name="connsiteX1958" fmla="*/ 16887 w 12192000"/>
              <a:gd name="connsiteY1958" fmla="*/ 625687 h 1412015"/>
              <a:gd name="connsiteX1959" fmla="*/ 17431 w 12192000"/>
              <a:gd name="connsiteY1959" fmla="*/ 621340 h 1412015"/>
              <a:gd name="connsiteX1960" fmla="*/ 19604 w 12192000"/>
              <a:gd name="connsiteY1960" fmla="*/ 612102 h 1412015"/>
              <a:gd name="connsiteX1961" fmla="*/ 19604 w 12192000"/>
              <a:gd name="connsiteY1961" fmla="*/ 607210 h 1412015"/>
              <a:gd name="connsiteX1962" fmla="*/ 18518 w 12192000"/>
              <a:gd name="connsiteY1962" fmla="*/ 602864 h 1412015"/>
              <a:gd name="connsiteX1963" fmla="*/ 15801 w 12192000"/>
              <a:gd name="connsiteY1963" fmla="*/ 595799 h 1412015"/>
              <a:gd name="connsiteX1964" fmla="*/ 13083 w 12192000"/>
              <a:gd name="connsiteY1964" fmla="*/ 591450 h 1412015"/>
              <a:gd name="connsiteX1965" fmla="*/ 9822 w 12192000"/>
              <a:gd name="connsiteY1965" fmla="*/ 588734 h 1412015"/>
              <a:gd name="connsiteX1966" fmla="*/ 7106 w 12192000"/>
              <a:gd name="connsiteY1966" fmla="*/ 587105 h 1412015"/>
              <a:gd name="connsiteX1967" fmla="*/ 3301 w 12192000"/>
              <a:gd name="connsiteY1967" fmla="*/ 584929 h 1412015"/>
              <a:gd name="connsiteX1968" fmla="*/ 583 w 12192000"/>
              <a:gd name="connsiteY1968" fmla="*/ 582213 h 1412015"/>
              <a:gd name="connsiteX1969" fmla="*/ 0 w 12192000"/>
              <a:gd name="connsiteY1969" fmla="*/ 581437 h 1412015"/>
              <a:gd name="connsiteX1970" fmla="*/ 0 w 12192000"/>
              <a:gd name="connsiteY1970" fmla="*/ 568999 h 1412015"/>
              <a:gd name="connsiteX1971" fmla="*/ 583 w 12192000"/>
              <a:gd name="connsiteY1971" fmla="*/ 568629 h 1412015"/>
              <a:gd name="connsiteX1972" fmla="*/ 7106 w 12192000"/>
              <a:gd name="connsiteY1972" fmla="*/ 565368 h 1412015"/>
              <a:gd name="connsiteX1973" fmla="*/ 13083 w 12192000"/>
              <a:gd name="connsiteY1973" fmla="*/ 563193 h 1412015"/>
              <a:gd name="connsiteX1974" fmla="*/ 19604 w 12192000"/>
              <a:gd name="connsiteY1974" fmla="*/ 562649 h 1412015"/>
              <a:gd name="connsiteX1975" fmla="*/ 25583 w 12192000"/>
              <a:gd name="connsiteY1975" fmla="*/ 562107 h 1412015"/>
              <a:gd name="connsiteX1976" fmla="*/ 32104 w 12192000"/>
              <a:gd name="connsiteY1976" fmla="*/ 562107 h 1412015"/>
              <a:gd name="connsiteX1977" fmla="*/ 38083 w 12192000"/>
              <a:gd name="connsiteY1977" fmla="*/ 562649 h 1412015"/>
              <a:gd name="connsiteX1978" fmla="*/ 44604 w 12192000"/>
              <a:gd name="connsiteY1978" fmla="*/ 563737 h 1412015"/>
              <a:gd name="connsiteX1979" fmla="*/ 57104 w 12192000"/>
              <a:gd name="connsiteY1979" fmla="*/ 568085 h 1412015"/>
              <a:gd name="connsiteX1980" fmla="*/ 69604 w 12192000"/>
              <a:gd name="connsiteY1980" fmla="*/ 572975 h 1412015"/>
              <a:gd name="connsiteX1981" fmla="*/ 94603 w 12192000"/>
              <a:gd name="connsiteY1981" fmla="*/ 584929 h 1412015"/>
              <a:gd name="connsiteX1982" fmla="*/ 107103 w 12192000"/>
              <a:gd name="connsiteY1982" fmla="*/ 590365 h 1412015"/>
              <a:gd name="connsiteX1983" fmla="*/ 119603 w 12192000"/>
              <a:gd name="connsiteY1983" fmla="*/ 595255 h 1412015"/>
              <a:gd name="connsiteX1984" fmla="*/ 125581 w 12192000"/>
              <a:gd name="connsiteY1984" fmla="*/ 596343 h 1412015"/>
              <a:gd name="connsiteX1985" fmla="*/ 132103 w 12192000"/>
              <a:gd name="connsiteY1985" fmla="*/ 597972 h 1412015"/>
              <a:gd name="connsiteX1986" fmla="*/ 138080 w 12192000"/>
              <a:gd name="connsiteY1986" fmla="*/ 598516 h 1412015"/>
              <a:gd name="connsiteX1987" fmla="*/ 144602 w 12192000"/>
              <a:gd name="connsiteY1987" fmla="*/ 599603 h 1412015"/>
              <a:gd name="connsiteX1988" fmla="*/ 150580 w 12192000"/>
              <a:gd name="connsiteY1988" fmla="*/ 598516 h 1412015"/>
              <a:gd name="connsiteX1989" fmla="*/ 157101 w 12192000"/>
              <a:gd name="connsiteY1989" fmla="*/ 597428 h 1412015"/>
              <a:gd name="connsiteX1990" fmla="*/ 163080 w 12192000"/>
              <a:gd name="connsiteY1990" fmla="*/ 595255 h 1412015"/>
              <a:gd name="connsiteX1991" fmla="*/ 169601 w 12192000"/>
              <a:gd name="connsiteY1991" fmla="*/ 592538 h 1412015"/>
              <a:gd name="connsiteX1992" fmla="*/ 175581 w 12192000"/>
              <a:gd name="connsiteY1992" fmla="*/ 588190 h 1412015"/>
              <a:gd name="connsiteX1993" fmla="*/ 182102 w 12192000"/>
              <a:gd name="connsiteY1993" fmla="*/ 583300 h 1412015"/>
              <a:gd name="connsiteX1994" fmla="*/ 188081 w 12192000"/>
              <a:gd name="connsiteY1994" fmla="*/ 577323 h 1412015"/>
              <a:gd name="connsiteX1995" fmla="*/ 195145 w 12192000"/>
              <a:gd name="connsiteY1995" fmla="*/ 570258 h 1412015"/>
              <a:gd name="connsiteX1996" fmla="*/ 198949 w 12192000"/>
              <a:gd name="connsiteY1996" fmla="*/ 576235 h 1412015"/>
              <a:gd name="connsiteX1997" fmla="*/ 201667 w 12192000"/>
              <a:gd name="connsiteY1997" fmla="*/ 581127 h 1412015"/>
              <a:gd name="connsiteX1998" fmla="*/ 202753 w 12192000"/>
              <a:gd name="connsiteY1998" fmla="*/ 584929 h 1412015"/>
              <a:gd name="connsiteX1999" fmla="*/ 203297 w 12192000"/>
              <a:gd name="connsiteY1999" fmla="*/ 587649 h 1412015"/>
              <a:gd name="connsiteX2000" fmla="*/ 202753 w 12192000"/>
              <a:gd name="connsiteY2000" fmla="*/ 589821 h 1412015"/>
              <a:gd name="connsiteX2001" fmla="*/ 202209 w 12192000"/>
              <a:gd name="connsiteY2001" fmla="*/ 590909 h 1412015"/>
              <a:gd name="connsiteX2002" fmla="*/ 200579 w 12192000"/>
              <a:gd name="connsiteY2002" fmla="*/ 591450 h 1412015"/>
              <a:gd name="connsiteX2003" fmla="*/ 198949 w 12192000"/>
              <a:gd name="connsiteY2003" fmla="*/ 592538 h 1412015"/>
              <a:gd name="connsiteX2004" fmla="*/ 195145 w 12192000"/>
              <a:gd name="connsiteY2004" fmla="*/ 593082 h 1412015"/>
              <a:gd name="connsiteX2005" fmla="*/ 194058 w 12192000"/>
              <a:gd name="connsiteY2005" fmla="*/ 593626 h 1412015"/>
              <a:gd name="connsiteX2006" fmla="*/ 192427 w 12192000"/>
              <a:gd name="connsiteY2006" fmla="*/ 595255 h 1412015"/>
              <a:gd name="connsiteX2007" fmla="*/ 191884 w 12192000"/>
              <a:gd name="connsiteY2007" fmla="*/ 597428 h 1412015"/>
              <a:gd name="connsiteX2008" fmla="*/ 191884 w 12192000"/>
              <a:gd name="connsiteY2008" fmla="*/ 599603 h 1412015"/>
              <a:gd name="connsiteX2009" fmla="*/ 192427 w 12192000"/>
              <a:gd name="connsiteY2009" fmla="*/ 602864 h 1412015"/>
              <a:gd name="connsiteX2010" fmla="*/ 194602 w 12192000"/>
              <a:gd name="connsiteY2010" fmla="*/ 607754 h 1412015"/>
              <a:gd name="connsiteX2011" fmla="*/ 202209 w 12192000"/>
              <a:gd name="connsiteY2011" fmla="*/ 613731 h 1412015"/>
              <a:gd name="connsiteX2012" fmla="*/ 209818 w 12192000"/>
              <a:gd name="connsiteY2012" fmla="*/ 618623 h 1412015"/>
              <a:gd name="connsiteX2013" fmla="*/ 217427 w 12192000"/>
              <a:gd name="connsiteY2013" fmla="*/ 622426 h 1412015"/>
              <a:gd name="connsiteX2014" fmla="*/ 225035 w 12192000"/>
              <a:gd name="connsiteY2014" fmla="*/ 625144 h 1412015"/>
              <a:gd name="connsiteX2015" fmla="*/ 232644 w 12192000"/>
              <a:gd name="connsiteY2015" fmla="*/ 627317 h 1412015"/>
              <a:gd name="connsiteX2016" fmla="*/ 241339 w 12192000"/>
              <a:gd name="connsiteY2016" fmla="*/ 628405 h 1412015"/>
              <a:gd name="connsiteX2017" fmla="*/ 256556 w 12192000"/>
              <a:gd name="connsiteY2017" fmla="*/ 630034 h 1412015"/>
              <a:gd name="connsiteX2018" fmla="*/ 272317 w 12192000"/>
              <a:gd name="connsiteY2018" fmla="*/ 631121 h 1412015"/>
              <a:gd name="connsiteX2019" fmla="*/ 279925 w 12192000"/>
              <a:gd name="connsiteY2019" fmla="*/ 632208 h 1412015"/>
              <a:gd name="connsiteX2020" fmla="*/ 287534 w 12192000"/>
              <a:gd name="connsiteY2020" fmla="*/ 633294 h 1412015"/>
              <a:gd name="connsiteX2021" fmla="*/ 295142 w 12192000"/>
              <a:gd name="connsiteY2021" fmla="*/ 635468 h 1412015"/>
              <a:gd name="connsiteX2022" fmla="*/ 303838 w 12192000"/>
              <a:gd name="connsiteY2022" fmla="*/ 638185 h 1412015"/>
              <a:gd name="connsiteX2023" fmla="*/ 311446 w 12192000"/>
              <a:gd name="connsiteY2023" fmla="*/ 641446 h 1412015"/>
              <a:gd name="connsiteX2024" fmla="*/ 319055 w 12192000"/>
              <a:gd name="connsiteY2024" fmla="*/ 645793 h 1412015"/>
              <a:gd name="connsiteX2025" fmla="*/ 322859 w 12192000"/>
              <a:gd name="connsiteY2025" fmla="*/ 638729 h 1412015"/>
              <a:gd name="connsiteX2026" fmla="*/ 327208 w 12192000"/>
              <a:gd name="connsiteY2026" fmla="*/ 633294 h 1412015"/>
              <a:gd name="connsiteX2027" fmla="*/ 331555 w 12192000"/>
              <a:gd name="connsiteY2027" fmla="*/ 628947 h 1412015"/>
              <a:gd name="connsiteX2028" fmla="*/ 336447 w 12192000"/>
              <a:gd name="connsiteY2028" fmla="*/ 625687 h 1412015"/>
              <a:gd name="connsiteX2029" fmla="*/ 340251 w 12192000"/>
              <a:gd name="connsiteY2029" fmla="*/ 624600 h 1412015"/>
              <a:gd name="connsiteX2030" fmla="*/ 345142 w 12192000"/>
              <a:gd name="connsiteY2030" fmla="*/ 622969 h 1412015"/>
              <a:gd name="connsiteX2031" fmla="*/ 350032 w 12192000"/>
              <a:gd name="connsiteY2031" fmla="*/ 622969 h 1412015"/>
              <a:gd name="connsiteX2032" fmla="*/ 354924 w 12192000"/>
              <a:gd name="connsiteY2032" fmla="*/ 623513 h 1412015"/>
              <a:gd name="connsiteX2033" fmla="*/ 359272 w 12192000"/>
              <a:gd name="connsiteY2033" fmla="*/ 625144 h 1412015"/>
              <a:gd name="connsiteX2034" fmla="*/ 364163 w 12192000"/>
              <a:gd name="connsiteY2034" fmla="*/ 627317 h 1412015"/>
              <a:gd name="connsiteX2035" fmla="*/ 373945 w 12192000"/>
              <a:gd name="connsiteY2035" fmla="*/ 633294 h 1412015"/>
              <a:gd name="connsiteX2036" fmla="*/ 383728 w 12192000"/>
              <a:gd name="connsiteY2036" fmla="*/ 640359 h 1412015"/>
              <a:gd name="connsiteX2037" fmla="*/ 392422 w 12192000"/>
              <a:gd name="connsiteY2037" fmla="*/ 647967 h 1412015"/>
              <a:gd name="connsiteX2038" fmla="*/ 401661 w 12192000"/>
              <a:gd name="connsiteY2038" fmla="*/ 655031 h 1412015"/>
              <a:gd name="connsiteX2039" fmla="*/ 410358 w 12192000"/>
              <a:gd name="connsiteY2039" fmla="*/ 661008 h 1412015"/>
              <a:gd name="connsiteX2040" fmla="*/ 415249 w 12192000"/>
              <a:gd name="connsiteY2040" fmla="*/ 663182 h 1412015"/>
              <a:gd name="connsiteX2041" fmla="*/ 419597 w 12192000"/>
              <a:gd name="connsiteY2041" fmla="*/ 665357 h 1412015"/>
              <a:gd name="connsiteX2042" fmla="*/ 423945 w 12192000"/>
              <a:gd name="connsiteY2042" fmla="*/ 666987 h 1412015"/>
              <a:gd name="connsiteX2043" fmla="*/ 427748 w 12192000"/>
              <a:gd name="connsiteY2043" fmla="*/ 666987 h 1412015"/>
              <a:gd name="connsiteX2044" fmla="*/ 431552 w 12192000"/>
              <a:gd name="connsiteY2044" fmla="*/ 665900 h 1412015"/>
              <a:gd name="connsiteX2045" fmla="*/ 435356 w 12192000"/>
              <a:gd name="connsiteY2045" fmla="*/ 664813 h 1412015"/>
              <a:gd name="connsiteX2046" fmla="*/ 439162 w 12192000"/>
              <a:gd name="connsiteY2046" fmla="*/ 662096 h 1412015"/>
              <a:gd name="connsiteX2047" fmla="*/ 442423 w 12192000"/>
              <a:gd name="connsiteY2047" fmla="*/ 658292 h 1412015"/>
              <a:gd name="connsiteX2048" fmla="*/ 446227 w 12192000"/>
              <a:gd name="connsiteY2048" fmla="*/ 653402 h 1412015"/>
              <a:gd name="connsiteX2049" fmla="*/ 448944 w 12192000"/>
              <a:gd name="connsiteY2049" fmla="*/ 646337 h 1412015"/>
              <a:gd name="connsiteX2050" fmla="*/ 451662 w 12192000"/>
              <a:gd name="connsiteY2050" fmla="*/ 638729 h 1412015"/>
              <a:gd name="connsiteX2051" fmla="*/ 454379 w 12192000"/>
              <a:gd name="connsiteY2051" fmla="*/ 628947 h 1412015"/>
              <a:gd name="connsiteX2052" fmla="*/ 457096 w 12192000"/>
              <a:gd name="connsiteY2052" fmla="*/ 640903 h 1412015"/>
              <a:gd name="connsiteX2053" fmla="*/ 459812 w 12192000"/>
              <a:gd name="connsiteY2053" fmla="*/ 649597 h 1412015"/>
              <a:gd name="connsiteX2054" fmla="*/ 461987 w 12192000"/>
              <a:gd name="connsiteY2054" fmla="*/ 652314 h 1412015"/>
              <a:gd name="connsiteX2055" fmla="*/ 463617 w 12192000"/>
              <a:gd name="connsiteY2055" fmla="*/ 655031 h 1412015"/>
              <a:gd name="connsiteX2056" fmla="*/ 465248 w 12192000"/>
              <a:gd name="connsiteY2056" fmla="*/ 657205 h 1412015"/>
              <a:gd name="connsiteX2057" fmla="*/ 467423 w 12192000"/>
              <a:gd name="connsiteY2057" fmla="*/ 658292 h 1412015"/>
              <a:gd name="connsiteX2058" fmla="*/ 470139 w 12192000"/>
              <a:gd name="connsiteY2058" fmla="*/ 658835 h 1412015"/>
              <a:gd name="connsiteX2059" fmla="*/ 472312 w 12192000"/>
              <a:gd name="connsiteY2059" fmla="*/ 659923 h 1412015"/>
              <a:gd name="connsiteX2060" fmla="*/ 477204 w 12192000"/>
              <a:gd name="connsiteY2060" fmla="*/ 659923 h 1412015"/>
              <a:gd name="connsiteX2061" fmla="*/ 482639 w 12192000"/>
              <a:gd name="connsiteY2061" fmla="*/ 658835 h 1412015"/>
              <a:gd name="connsiteX2062" fmla="*/ 488616 w 12192000"/>
              <a:gd name="connsiteY2062" fmla="*/ 658292 h 1412015"/>
              <a:gd name="connsiteX2063" fmla="*/ 494052 w 12192000"/>
              <a:gd name="connsiteY2063" fmla="*/ 657749 h 1412015"/>
              <a:gd name="connsiteX2064" fmla="*/ 500030 w 12192000"/>
              <a:gd name="connsiteY2064" fmla="*/ 657205 h 1412015"/>
              <a:gd name="connsiteX2065" fmla="*/ 506008 w 12192000"/>
              <a:gd name="connsiteY2065" fmla="*/ 657749 h 1412015"/>
              <a:gd name="connsiteX2066" fmla="*/ 508725 w 12192000"/>
              <a:gd name="connsiteY2066" fmla="*/ 658292 h 1412015"/>
              <a:gd name="connsiteX2067" fmla="*/ 511986 w 12192000"/>
              <a:gd name="connsiteY2067" fmla="*/ 659923 h 1412015"/>
              <a:gd name="connsiteX2068" fmla="*/ 514704 w 12192000"/>
              <a:gd name="connsiteY2068" fmla="*/ 661008 h 1412015"/>
              <a:gd name="connsiteX2069" fmla="*/ 517422 w 12192000"/>
              <a:gd name="connsiteY2069" fmla="*/ 663726 h 1412015"/>
              <a:gd name="connsiteX2070" fmla="*/ 520139 w 12192000"/>
              <a:gd name="connsiteY2070" fmla="*/ 666987 h 1412015"/>
              <a:gd name="connsiteX2071" fmla="*/ 523403 w 12192000"/>
              <a:gd name="connsiteY2071" fmla="*/ 670247 h 1412015"/>
              <a:gd name="connsiteX2072" fmla="*/ 526120 w 12192000"/>
              <a:gd name="connsiteY2072" fmla="*/ 674595 h 1412015"/>
              <a:gd name="connsiteX2073" fmla="*/ 528836 w 12192000"/>
              <a:gd name="connsiteY2073" fmla="*/ 679485 h 1412015"/>
              <a:gd name="connsiteX2074" fmla="*/ 531009 w 12192000"/>
              <a:gd name="connsiteY2074" fmla="*/ 685463 h 1412015"/>
              <a:gd name="connsiteX2075" fmla="*/ 533727 w 12192000"/>
              <a:gd name="connsiteY2075" fmla="*/ 692528 h 1412015"/>
              <a:gd name="connsiteX2076" fmla="*/ 537530 w 12192000"/>
              <a:gd name="connsiteY2076" fmla="*/ 683289 h 1412015"/>
              <a:gd name="connsiteX2077" fmla="*/ 541880 w 12192000"/>
              <a:gd name="connsiteY2077" fmla="*/ 675682 h 1412015"/>
              <a:gd name="connsiteX2078" fmla="*/ 546227 w 12192000"/>
              <a:gd name="connsiteY2078" fmla="*/ 670247 h 1412015"/>
              <a:gd name="connsiteX2079" fmla="*/ 550033 w 12192000"/>
              <a:gd name="connsiteY2079" fmla="*/ 666987 h 1412015"/>
              <a:gd name="connsiteX2080" fmla="*/ 554380 w 12192000"/>
              <a:gd name="connsiteY2080" fmla="*/ 663726 h 1412015"/>
              <a:gd name="connsiteX2081" fmla="*/ 558728 w 12192000"/>
              <a:gd name="connsiteY2081" fmla="*/ 662640 h 1412015"/>
              <a:gd name="connsiteX2082" fmla="*/ 562532 w 12192000"/>
              <a:gd name="connsiteY2082" fmla="*/ 662096 h 1412015"/>
              <a:gd name="connsiteX2083" fmla="*/ 566878 w 12192000"/>
              <a:gd name="connsiteY2083" fmla="*/ 662096 h 1412015"/>
              <a:gd name="connsiteX2084" fmla="*/ 570140 w 12192000"/>
              <a:gd name="connsiteY2084" fmla="*/ 663182 h 1412015"/>
              <a:gd name="connsiteX2085" fmla="*/ 574488 w 12192000"/>
              <a:gd name="connsiteY2085" fmla="*/ 663726 h 1412015"/>
              <a:gd name="connsiteX2086" fmla="*/ 582640 w 12192000"/>
              <a:gd name="connsiteY2086" fmla="*/ 666987 h 1412015"/>
              <a:gd name="connsiteX2087" fmla="*/ 591336 w 12192000"/>
              <a:gd name="connsiteY2087" fmla="*/ 669704 h 1412015"/>
              <a:gd name="connsiteX2088" fmla="*/ 594596 w 12192000"/>
              <a:gd name="connsiteY2088" fmla="*/ 669704 h 1412015"/>
              <a:gd name="connsiteX2089" fmla="*/ 598946 w 12192000"/>
              <a:gd name="connsiteY2089" fmla="*/ 669704 h 1412015"/>
              <a:gd name="connsiteX2090" fmla="*/ 599488 w 12192000"/>
              <a:gd name="connsiteY2090" fmla="*/ 675682 h 1412015"/>
              <a:gd name="connsiteX2091" fmla="*/ 599488 w 12192000"/>
              <a:gd name="connsiteY2091" fmla="*/ 682202 h 1412015"/>
              <a:gd name="connsiteX2092" fmla="*/ 601118 w 12192000"/>
              <a:gd name="connsiteY2092" fmla="*/ 687093 h 1412015"/>
              <a:gd name="connsiteX2093" fmla="*/ 602205 w 12192000"/>
              <a:gd name="connsiteY2093" fmla="*/ 692528 h 1412015"/>
              <a:gd name="connsiteX2094" fmla="*/ 603835 w 12192000"/>
              <a:gd name="connsiteY2094" fmla="*/ 696331 h 1412015"/>
              <a:gd name="connsiteX2095" fmla="*/ 606008 w 12192000"/>
              <a:gd name="connsiteY2095" fmla="*/ 700679 h 1412015"/>
              <a:gd name="connsiteX2096" fmla="*/ 608726 w 12192000"/>
              <a:gd name="connsiteY2096" fmla="*/ 704483 h 1412015"/>
              <a:gd name="connsiteX2097" fmla="*/ 611445 w 12192000"/>
              <a:gd name="connsiteY2097" fmla="*/ 707743 h 1412015"/>
              <a:gd name="connsiteX2098" fmla="*/ 614161 w 12192000"/>
              <a:gd name="connsiteY2098" fmla="*/ 710460 h 1412015"/>
              <a:gd name="connsiteX2099" fmla="*/ 617423 w 12192000"/>
              <a:gd name="connsiteY2099" fmla="*/ 712634 h 1412015"/>
              <a:gd name="connsiteX2100" fmla="*/ 620139 w 12192000"/>
              <a:gd name="connsiteY2100" fmla="*/ 714807 h 1412015"/>
              <a:gd name="connsiteX2101" fmla="*/ 624488 w 12192000"/>
              <a:gd name="connsiteY2101" fmla="*/ 715895 h 1412015"/>
              <a:gd name="connsiteX2102" fmla="*/ 628291 w 12192000"/>
              <a:gd name="connsiteY2102" fmla="*/ 716981 h 1412015"/>
              <a:gd name="connsiteX2103" fmla="*/ 632096 w 12192000"/>
              <a:gd name="connsiteY2103" fmla="*/ 717525 h 1412015"/>
              <a:gd name="connsiteX2104" fmla="*/ 635900 w 12192000"/>
              <a:gd name="connsiteY2104" fmla="*/ 717525 h 1412015"/>
              <a:gd name="connsiteX2105" fmla="*/ 639706 w 12192000"/>
              <a:gd name="connsiteY2105" fmla="*/ 717525 h 1412015"/>
              <a:gd name="connsiteX2106" fmla="*/ 648400 w 12192000"/>
              <a:gd name="connsiteY2106" fmla="*/ 715351 h 1412015"/>
              <a:gd name="connsiteX2107" fmla="*/ 657095 w 12192000"/>
              <a:gd name="connsiteY2107" fmla="*/ 712091 h 1412015"/>
              <a:gd name="connsiteX2108" fmla="*/ 665789 w 12192000"/>
              <a:gd name="connsiteY2108" fmla="*/ 707199 h 1412015"/>
              <a:gd name="connsiteX2109" fmla="*/ 673942 w 12192000"/>
              <a:gd name="connsiteY2109" fmla="*/ 700136 h 1412015"/>
              <a:gd name="connsiteX2110" fmla="*/ 681552 w 12192000"/>
              <a:gd name="connsiteY2110" fmla="*/ 692528 h 1412015"/>
              <a:gd name="connsiteX2111" fmla="*/ 688617 w 12192000"/>
              <a:gd name="connsiteY2111" fmla="*/ 682746 h 1412015"/>
              <a:gd name="connsiteX2112" fmla="*/ 694594 w 12192000"/>
              <a:gd name="connsiteY2112" fmla="*/ 671334 h 1412015"/>
              <a:gd name="connsiteX2113" fmla="*/ 699486 w 12192000"/>
              <a:gd name="connsiteY2113" fmla="*/ 658835 h 1412015"/>
              <a:gd name="connsiteX2114" fmla="*/ 703290 w 12192000"/>
              <a:gd name="connsiteY2114" fmla="*/ 663182 h 1412015"/>
              <a:gd name="connsiteX2115" fmla="*/ 706007 w 12192000"/>
              <a:gd name="connsiteY2115" fmla="*/ 666987 h 1412015"/>
              <a:gd name="connsiteX2116" fmla="*/ 708182 w 12192000"/>
              <a:gd name="connsiteY2116" fmla="*/ 670247 h 1412015"/>
              <a:gd name="connsiteX2117" fmla="*/ 709269 w 12192000"/>
              <a:gd name="connsiteY2117" fmla="*/ 674595 h 1412015"/>
              <a:gd name="connsiteX2118" fmla="*/ 709811 w 12192000"/>
              <a:gd name="connsiteY2118" fmla="*/ 677855 h 1412015"/>
              <a:gd name="connsiteX2119" fmla="*/ 709811 w 12192000"/>
              <a:gd name="connsiteY2119" fmla="*/ 681116 h 1412015"/>
              <a:gd name="connsiteX2120" fmla="*/ 709811 w 12192000"/>
              <a:gd name="connsiteY2120" fmla="*/ 688181 h 1412015"/>
              <a:gd name="connsiteX2121" fmla="*/ 708182 w 12192000"/>
              <a:gd name="connsiteY2121" fmla="*/ 702309 h 1412015"/>
              <a:gd name="connsiteX2122" fmla="*/ 707093 w 12192000"/>
              <a:gd name="connsiteY2122" fmla="*/ 708830 h 1412015"/>
              <a:gd name="connsiteX2123" fmla="*/ 708182 w 12192000"/>
              <a:gd name="connsiteY2123" fmla="*/ 712634 h 1412015"/>
              <a:gd name="connsiteX2124" fmla="*/ 708725 w 12192000"/>
              <a:gd name="connsiteY2124" fmla="*/ 716981 h 1412015"/>
              <a:gd name="connsiteX2125" fmla="*/ 711443 w 12192000"/>
              <a:gd name="connsiteY2125" fmla="*/ 712634 h 1412015"/>
              <a:gd name="connsiteX2126" fmla="*/ 714159 w 12192000"/>
              <a:gd name="connsiteY2126" fmla="*/ 710460 h 1412015"/>
              <a:gd name="connsiteX2127" fmla="*/ 716877 w 12192000"/>
              <a:gd name="connsiteY2127" fmla="*/ 709917 h 1412015"/>
              <a:gd name="connsiteX2128" fmla="*/ 719593 w 12192000"/>
              <a:gd name="connsiteY2128" fmla="*/ 710460 h 1412015"/>
              <a:gd name="connsiteX2129" fmla="*/ 722311 w 12192000"/>
              <a:gd name="connsiteY2129" fmla="*/ 712634 h 1412015"/>
              <a:gd name="connsiteX2130" fmla="*/ 725572 w 12192000"/>
              <a:gd name="connsiteY2130" fmla="*/ 715895 h 1412015"/>
              <a:gd name="connsiteX2131" fmla="*/ 731008 w 12192000"/>
              <a:gd name="connsiteY2131" fmla="*/ 722958 h 1412015"/>
              <a:gd name="connsiteX2132" fmla="*/ 736442 w 12192000"/>
              <a:gd name="connsiteY2132" fmla="*/ 730566 h 1412015"/>
              <a:gd name="connsiteX2133" fmla="*/ 739159 w 12192000"/>
              <a:gd name="connsiteY2133" fmla="*/ 733284 h 1412015"/>
              <a:gd name="connsiteX2134" fmla="*/ 741876 w 12192000"/>
              <a:gd name="connsiteY2134" fmla="*/ 735457 h 1412015"/>
              <a:gd name="connsiteX2135" fmla="*/ 744593 w 12192000"/>
              <a:gd name="connsiteY2135" fmla="*/ 736001 h 1412015"/>
              <a:gd name="connsiteX2136" fmla="*/ 747311 w 12192000"/>
              <a:gd name="connsiteY2136" fmla="*/ 736001 h 1412015"/>
              <a:gd name="connsiteX2137" fmla="*/ 750573 w 12192000"/>
              <a:gd name="connsiteY2137" fmla="*/ 733284 h 1412015"/>
              <a:gd name="connsiteX2138" fmla="*/ 753289 w 12192000"/>
              <a:gd name="connsiteY2138" fmla="*/ 730024 h 1412015"/>
              <a:gd name="connsiteX2139" fmla="*/ 752201 w 12192000"/>
              <a:gd name="connsiteY2139" fmla="*/ 724589 h 1412015"/>
              <a:gd name="connsiteX2140" fmla="*/ 752201 w 12192000"/>
              <a:gd name="connsiteY2140" fmla="*/ 719699 h 1412015"/>
              <a:gd name="connsiteX2141" fmla="*/ 753289 w 12192000"/>
              <a:gd name="connsiteY2141" fmla="*/ 708286 h 1412015"/>
              <a:gd name="connsiteX2142" fmla="*/ 754919 w 12192000"/>
              <a:gd name="connsiteY2142" fmla="*/ 697419 h 1412015"/>
              <a:gd name="connsiteX2143" fmla="*/ 756550 w 12192000"/>
              <a:gd name="connsiteY2143" fmla="*/ 692528 h 1412015"/>
              <a:gd name="connsiteX2144" fmla="*/ 758724 w 12192000"/>
              <a:gd name="connsiteY2144" fmla="*/ 687637 h 1412015"/>
              <a:gd name="connsiteX2145" fmla="*/ 760897 w 12192000"/>
              <a:gd name="connsiteY2145" fmla="*/ 683289 h 1412015"/>
              <a:gd name="connsiteX2146" fmla="*/ 763070 w 12192000"/>
              <a:gd name="connsiteY2146" fmla="*/ 680572 h 1412015"/>
              <a:gd name="connsiteX2147" fmla="*/ 765789 w 12192000"/>
              <a:gd name="connsiteY2147" fmla="*/ 678399 h 1412015"/>
              <a:gd name="connsiteX2148" fmla="*/ 767963 w 12192000"/>
              <a:gd name="connsiteY2148" fmla="*/ 677312 h 1412015"/>
              <a:gd name="connsiteX2149" fmla="*/ 770679 w 12192000"/>
              <a:gd name="connsiteY2149" fmla="*/ 677312 h 1412015"/>
              <a:gd name="connsiteX2150" fmla="*/ 773397 w 12192000"/>
              <a:gd name="connsiteY2150" fmla="*/ 677855 h 1412015"/>
              <a:gd name="connsiteX2151" fmla="*/ 776658 w 12192000"/>
              <a:gd name="connsiteY2151" fmla="*/ 680572 h 1412015"/>
              <a:gd name="connsiteX2152" fmla="*/ 779374 w 12192000"/>
              <a:gd name="connsiteY2152" fmla="*/ 684920 h 1412015"/>
              <a:gd name="connsiteX2153" fmla="*/ 778289 w 12192000"/>
              <a:gd name="connsiteY2153" fmla="*/ 688181 h 1412015"/>
              <a:gd name="connsiteX2154" fmla="*/ 776658 w 12192000"/>
              <a:gd name="connsiteY2154" fmla="*/ 691984 h 1412015"/>
              <a:gd name="connsiteX2155" fmla="*/ 772310 w 12192000"/>
              <a:gd name="connsiteY2155" fmla="*/ 698505 h 1412015"/>
              <a:gd name="connsiteX2156" fmla="*/ 763070 w 12192000"/>
              <a:gd name="connsiteY2156" fmla="*/ 712091 h 1412015"/>
              <a:gd name="connsiteX2157" fmla="*/ 758724 w 12192000"/>
              <a:gd name="connsiteY2157" fmla="*/ 718068 h 1412015"/>
              <a:gd name="connsiteX2158" fmla="*/ 757093 w 12192000"/>
              <a:gd name="connsiteY2158" fmla="*/ 721328 h 1412015"/>
              <a:gd name="connsiteX2159" fmla="*/ 756006 w 12192000"/>
              <a:gd name="connsiteY2159" fmla="*/ 725133 h 1412015"/>
              <a:gd name="connsiteX2160" fmla="*/ 754919 w 12192000"/>
              <a:gd name="connsiteY2160" fmla="*/ 728393 h 1412015"/>
              <a:gd name="connsiteX2161" fmla="*/ 756006 w 12192000"/>
              <a:gd name="connsiteY2161" fmla="*/ 732198 h 1412015"/>
              <a:gd name="connsiteX2162" fmla="*/ 756550 w 12192000"/>
              <a:gd name="connsiteY2162" fmla="*/ 735457 h 1412015"/>
              <a:gd name="connsiteX2163" fmla="*/ 758180 w 12192000"/>
              <a:gd name="connsiteY2163" fmla="*/ 739804 h 1412015"/>
              <a:gd name="connsiteX2164" fmla="*/ 761984 w 12192000"/>
              <a:gd name="connsiteY2164" fmla="*/ 744696 h 1412015"/>
              <a:gd name="connsiteX2165" fmla="*/ 764159 w 12192000"/>
              <a:gd name="connsiteY2165" fmla="*/ 745783 h 1412015"/>
              <a:gd name="connsiteX2166" fmla="*/ 766333 w 12192000"/>
              <a:gd name="connsiteY2166" fmla="*/ 747413 h 1412015"/>
              <a:gd name="connsiteX2167" fmla="*/ 768506 w 12192000"/>
              <a:gd name="connsiteY2167" fmla="*/ 747957 h 1412015"/>
              <a:gd name="connsiteX2168" fmla="*/ 770679 w 12192000"/>
              <a:gd name="connsiteY2168" fmla="*/ 747957 h 1412015"/>
              <a:gd name="connsiteX2169" fmla="*/ 774484 w 12192000"/>
              <a:gd name="connsiteY2169" fmla="*/ 747413 h 1412015"/>
              <a:gd name="connsiteX2170" fmla="*/ 778833 w 12192000"/>
              <a:gd name="connsiteY2170" fmla="*/ 744696 h 1412015"/>
              <a:gd name="connsiteX2171" fmla="*/ 783180 w 12192000"/>
              <a:gd name="connsiteY2171" fmla="*/ 740892 h 1412015"/>
              <a:gd name="connsiteX2172" fmla="*/ 786984 w 12192000"/>
              <a:gd name="connsiteY2172" fmla="*/ 736001 h 1412015"/>
              <a:gd name="connsiteX2173" fmla="*/ 791331 w 12192000"/>
              <a:gd name="connsiteY2173" fmla="*/ 731110 h 1412015"/>
              <a:gd name="connsiteX2174" fmla="*/ 799484 w 12192000"/>
              <a:gd name="connsiteY2174" fmla="*/ 719699 h 1412015"/>
              <a:gd name="connsiteX2175" fmla="*/ 808179 w 12192000"/>
              <a:gd name="connsiteY2175" fmla="*/ 708830 h 1412015"/>
              <a:gd name="connsiteX2176" fmla="*/ 811983 w 12192000"/>
              <a:gd name="connsiteY2176" fmla="*/ 704483 h 1412015"/>
              <a:gd name="connsiteX2177" fmla="*/ 816331 w 12192000"/>
              <a:gd name="connsiteY2177" fmla="*/ 701222 h 1412015"/>
              <a:gd name="connsiteX2178" fmla="*/ 820679 w 12192000"/>
              <a:gd name="connsiteY2178" fmla="*/ 698505 h 1412015"/>
              <a:gd name="connsiteX2179" fmla="*/ 822308 w 12192000"/>
              <a:gd name="connsiteY2179" fmla="*/ 698505 h 1412015"/>
              <a:gd name="connsiteX2180" fmla="*/ 824484 w 12192000"/>
              <a:gd name="connsiteY2180" fmla="*/ 698505 h 1412015"/>
              <a:gd name="connsiteX2181" fmla="*/ 823396 w 12192000"/>
              <a:gd name="connsiteY2181" fmla="*/ 710460 h 1412015"/>
              <a:gd name="connsiteX2182" fmla="*/ 823396 w 12192000"/>
              <a:gd name="connsiteY2182" fmla="*/ 719699 h 1412015"/>
              <a:gd name="connsiteX2183" fmla="*/ 823940 w 12192000"/>
              <a:gd name="connsiteY2183" fmla="*/ 727306 h 1412015"/>
              <a:gd name="connsiteX2184" fmla="*/ 826113 w 12192000"/>
              <a:gd name="connsiteY2184" fmla="*/ 732740 h 1412015"/>
              <a:gd name="connsiteX2185" fmla="*/ 829375 w 12192000"/>
              <a:gd name="connsiteY2185" fmla="*/ 738175 h 1412015"/>
              <a:gd name="connsiteX2186" fmla="*/ 833179 w 12192000"/>
              <a:gd name="connsiteY2186" fmla="*/ 743609 h 1412015"/>
              <a:gd name="connsiteX2187" fmla="*/ 843505 w 12192000"/>
              <a:gd name="connsiteY2187" fmla="*/ 756107 h 1412015"/>
              <a:gd name="connsiteX2188" fmla="*/ 848396 w 12192000"/>
              <a:gd name="connsiteY2188" fmla="*/ 747957 h 1412015"/>
              <a:gd name="connsiteX2189" fmla="*/ 853288 w 12192000"/>
              <a:gd name="connsiteY2189" fmla="*/ 740892 h 1412015"/>
              <a:gd name="connsiteX2190" fmla="*/ 858177 w 12192000"/>
              <a:gd name="connsiteY2190" fmla="*/ 734915 h 1412015"/>
              <a:gd name="connsiteX2191" fmla="*/ 863070 w 12192000"/>
              <a:gd name="connsiteY2191" fmla="*/ 730566 h 1412015"/>
              <a:gd name="connsiteX2192" fmla="*/ 866873 w 12192000"/>
              <a:gd name="connsiteY2192" fmla="*/ 726219 h 1412015"/>
              <a:gd name="connsiteX2193" fmla="*/ 871765 w 12192000"/>
              <a:gd name="connsiteY2193" fmla="*/ 722958 h 1412015"/>
              <a:gd name="connsiteX2194" fmla="*/ 881547 w 12192000"/>
              <a:gd name="connsiteY2194" fmla="*/ 717525 h 1412015"/>
              <a:gd name="connsiteX2195" fmla="*/ 891330 w 12192000"/>
              <a:gd name="connsiteY2195" fmla="*/ 712091 h 1412015"/>
              <a:gd name="connsiteX2196" fmla="*/ 896221 w 12192000"/>
              <a:gd name="connsiteY2196" fmla="*/ 708830 h 1412015"/>
              <a:gd name="connsiteX2197" fmla="*/ 901112 w 12192000"/>
              <a:gd name="connsiteY2197" fmla="*/ 705025 h 1412015"/>
              <a:gd name="connsiteX2198" fmla="*/ 906003 w 12192000"/>
              <a:gd name="connsiteY2198" fmla="*/ 700136 h 1412015"/>
              <a:gd name="connsiteX2199" fmla="*/ 910351 w 12192000"/>
              <a:gd name="connsiteY2199" fmla="*/ 693614 h 1412015"/>
              <a:gd name="connsiteX2200" fmla="*/ 915242 w 12192000"/>
              <a:gd name="connsiteY2200" fmla="*/ 687093 h 1412015"/>
              <a:gd name="connsiteX2201" fmla="*/ 920677 w 12192000"/>
              <a:gd name="connsiteY2201" fmla="*/ 678399 h 1412015"/>
              <a:gd name="connsiteX2202" fmla="*/ 915786 w 12192000"/>
              <a:gd name="connsiteY2202" fmla="*/ 676225 h 1412015"/>
              <a:gd name="connsiteX2203" fmla="*/ 911981 w 12192000"/>
              <a:gd name="connsiteY2203" fmla="*/ 673508 h 1412015"/>
              <a:gd name="connsiteX2204" fmla="*/ 909263 w 12192000"/>
              <a:gd name="connsiteY2204" fmla="*/ 670790 h 1412015"/>
              <a:gd name="connsiteX2205" fmla="*/ 908177 w 12192000"/>
              <a:gd name="connsiteY2205" fmla="*/ 666987 h 1412015"/>
              <a:gd name="connsiteX2206" fmla="*/ 906546 w 12192000"/>
              <a:gd name="connsiteY2206" fmla="*/ 662096 h 1412015"/>
              <a:gd name="connsiteX2207" fmla="*/ 907090 w 12192000"/>
              <a:gd name="connsiteY2207" fmla="*/ 655575 h 1412015"/>
              <a:gd name="connsiteX2208" fmla="*/ 908720 w 12192000"/>
              <a:gd name="connsiteY2208" fmla="*/ 647967 h 1412015"/>
              <a:gd name="connsiteX2209" fmla="*/ 910895 w 12192000"/>
              <a:gd name="connsiteY2209" fmla="*/ 639816 h 1412015"/>
              <a:gd name="connsiteX2210" fmla="*/ 914155 w 12192000"/>
              <a:gd name="connsiteY2210" fmla="*/ 645249 h 1412015"/>
              <a:gd name="connsiteX2211" fmla="*/ 918502 w 12192000"/>
              <a:gd name="connsiteY2211" fmla="*/ 650684 h 1412015"/>
              <a:gd name="connsiteX2212" fmla="*/ 919589 w 12192000"/>
              <a:gd name="connsiteY2212" fmla="*/ 652314 h 1412015"/>
              <a:gd name="connsiteX2213" fmla="*/ 921763 w 12192000"/>
              <a:gd name="connsiteY2213" fmla="*/ 653402 h 1412015"/>
              <a:gd name="connsiteX2214" fmla="*/ 923937 w 12192000"/>
              <a:gd name="connsiteY2214" fmla="*/ 652858 h 1412015"/>
              <a:gd name="connsiteX2215" fmla="*/ 925567 w 12192000"/>
              <a:gd name="connsiteY2215" fmla="*/ 650684 h 1412015"/>
              <a:gd name="connsiteX2216" fmla="*/ 926110 w 12192000"/>
              <a:gd name="connsiteY2216" fmla="*/ 647424 h 1412015"/>
              <a:gd name="connsiteX2217" fmla="*/ 926110 w 12192000"/>
              <a:gd name="connsiteY2217" fmla="*/ 643620 h 1412015"/>
              <a:gd name="connsiteX2218" fmla="*/ 924481 w 12192000"/>
              <a:gd name="connsiteY2218" fmla="*/ 636011 h 1412015"/>
              <a:gd name="connsiteX2219" fmla="*/ 922851 w 12192000"/>
              <a:gd name="connsiteY2219" fmla="*/ 628947 h 1412015"/>
              <a:gd name="connsiteX2220" fmla="*/ 919589 w 12192000"/>
              <a:gd name="connsiteY2220" fmla="*/ 621340 h 1412015"/>
              <a:gd name="connsiteX2221" fmla="*/ 916872 w 12192000"/>
              <a:gd name="connsiteY2221" fmla="*/ 614818 h 1412015"/>
              <a:gd name="connsiteX2222" fmla="*/ 915242 w 12192000"/>
              <a:gd name="connsiteY2222" fmla="*/ 607754 h 1412015"/>
              <a:gd name="connsiteX2223" fmla="*/ 915242 w 12192000"/>
              <a:gd name="connsiteY2223" fmla="*/ 603949 h 1412015"/>
              <a:gd name="connsiteX2224" fmla="*/ 915242 w 12192000"/>
              <a:gd name="connsiteY2224" fmla="*/ 600147 h 1412015"/>
              <a:gd name="connsiteX2225" fmla="*/ 915786 w 12192000"/>
              <a:gd name="connsiteY2225" fmla="*/ 596343 h 1412015"/>
              <a:gd name="connsiteX2226" fmla="*/ 916872 w 12192000"/>
              <a:gd name="connsiteY2226" fmla="*/ 593626 h 1412015"/>
              <a:gd name="connsiteX2227" fmla="*/ 924481 w 12192000"/>
              <a:gd name="connsiteY2227" fmla="*/ 601232 h 1412015"/>
              <a:gd name="connsiteX2228" fmla="*/ 931546 w 12192000"/>
              <a:gd name="connsiteY2228" fmla="*/ 607210 h 1412015"/>
              <a:gd name="connsiteX2229" fmla="*/ 938068 w 12192000"/>
              <a:gd name="connsiteY2229" fmla="*/ 610470 h 1412015"/>
              <a:gd name="connsiteX2230" fmla="*/ 943502 w 12192000"/>
              <a:gd name="connsiteY2230" fmla="*/ 612646 h 1412015"/>
              <a:gd name="connsiteX2231" fmla="*/ 948393 w 12192000"/>
              <a:gd name="connsiteY2231" fmla="*/ 612646 h 1412015"/>
              <a:gd name="connsiteX2232" fmla="*/ 952741 w 12192000"/>
              <a:gd name="connsiteY2232" fmla="*/ 612102 h 1412015"/>
              <a:gd name="connsiteX2233" fmla="*/ 960893 w 12192000"/>
              <a:gd name="connsiteY2233" fmla="*/ 608841 h 1412015"/>
              <a:gd name="connsiteX2234" fmla="*/ 965241 w 12192000"/>
              <a:gd name="connsiteY2234" fmla="*/ 607754 h 1412015"/>
              <a:gd name="connsiteX2235" fmla="*/ 969046 w 12192000"/>
              <a:gd name="connsiteY2235" fmla="*/ 607210 h 1412015"/>
              <a:gd name="connsiteX2236" fmla="*/ 973937 w 12192000"/>
              <a:gd name="connsiteY2236" fmla="*/ 607210 h 1412015"/>
              <a:gd name="connsiteX2237" fmla="*/ 978827 w 12192000"/>
              <a:gd name="connsiteY2237" fmla="*/ 608841 h 1412015"/>
              <a:gd name="connsiteX2238" fmla="*/ 984262 w 12192000"/>
              <a:gd name="connsiteY2238" fmla="*/ 612646 h 1412015"/>
              <a:gd name="connsiteX2239" fmla="*/ 990783 w 12192000"/>
              <a:gd name="connsiteY2239" fmla="*/ 618623 h 1412015"/>
              <a:gd name="connsiteX2240" fmla="*/ 998392 w 12192000"/>
              <a:gd name="connsiteY2240" fmla="*/ 627317 h 1412015"/>
              <a:gd name="connsiteX2241" fmla="*/ 1006544 w 12192000"/>
              <a:gd name="connsiteY2241" fmla="*/ 638729 h 1412015"/>
              <a:gd name="connsiteX2242" fmla="*/ 1003827 w 12192000"/>
              <a:gd name="connsiteY2242" fmla="*/ 642533 h 1412015"/>
              <a:gd name="connsiteX2243" fmla="*/ 1000567 w 12192000"/>
              <a:gd name="connsiteY2243" fmla="*/ 644706 h 1412015"/>
              <a:gd name="connsiteX2244" fmla="*/ 996762 w 12192000"/>
              <a:gd name="connsiteY2244" fmla="*/ 645249 h 1412015"/>
              <a:gd name="connsiteX2245" fmla="*/ 992957 w 12192000"/>
              <a:gd name="connsiteY2245" fmla="*/ 645793 h 1412015"/>
              <a:gd name="connsiteX2246" fmla="*/ 984262 w 12192000"/>
              <a:gd name="connsiteY2246" fmla="*/ 645249 h 1412015"/>
              <a:gd name="connsiteX2247" fmla="*/ 976653 w 12192000"/>
              <a:gd name="connsiteY2247" fmla="*/ 645249 h 1412015"/>
              <a:gd name="connsiteX2248" fmla="*/ 973937 w 12192000"/>
              <a:gd name="connsiteY2248" fmla="*/ 645249 h 1412015"/>
              <a:gd name="connsiteX2249" fmla="*/ 971762 w 12192000"/>
              <a:gd name="connsiteY2249" fmla="*/ 646337 h 1412015"/>
              <a:gd name="connsiteX2250" fmla="*/ 970132 w 12192000"/>
              <a:gd name="connsiteY2250" fmla="*/ 648510 h 1412015"/>
              <a:gd name="connsiteX2251" fmla="*/ 969046 w 12192000"/>
              <a:gd name="connsiteY2251" fmla="*/ 652314 h 1412015"/>
              <a:gd name="connsiteX2252" fmla="*/ 970132 w 12192000"/>
              <a:gd name="connsiteY2252" fmla="*/ 657205 h 1412015"/>
              <a:gd name="connsiteX2253" fmla="*/ 971762 w 12192000"/>
              <a:gd name="connsiteY2253" fmla="*/ 663726 h 1412015"/>
              <a:gd name="connsiteX2254" fmla="*/ 975567 w 12192000"/>
              <a:gd name="connsiteY2254" fmla="*/ 672422 h 1412015"/>
              <a:gd name="connsiteX2255" fmla="*/ 980458 w 12192000"/>
              <a:gd name="connsiteY2255" fmla="*/ 683289 h 1412015"/>
              <a:gd name="connsiteX2256" fmla="*/ 977741 w 12192000"/>
              <a:gd name="connsiteY2256" fmla="*/ 689810 h 1412015"/>
              <a:gd name="connsiteX2257" fmla="*/ 974480 w 12192000"/>
              <a:gd name="connsiteY2257" fmla="*/ 693071 h 1412015"/>
              <a:gd name="connsiteX2258" fmla="*/ 971218 w 12192000"/>
              <a:gd name="connsiteY2258" fmla="*/ 695245 h 1412015"/>
              <a:gd name="connsiteX2259" fmla="*/ 966871 w 12192000"/>
              <a:gd name="connsiteY2259" fmla="*/ 696331 h 1412015"/>
              <a:gd name="connsiteX2260" fmla="*/ 963067 w 12192000"/>
              <a:gd name="connsiteY2260" fmla="*/ 695787 h 1412015"/>
              <a:gd name="connsiteX2261" fmla="*/ 959263 w 12192000"/>
              <a:gd name="connsiteY2261" fmla="*/ 695245 h 1412015"/>
              <a:gd name="connsiteX2262" fmla="*/ 951111 w 12192000"/>
              <a:gd name="connsiteY2262" fmla="*/ 691984 h 1412015"/>
              <a:gd name="connsiteX2263" fmla="*/ 944045 w 12192000"/>
              <a:gd name="connsiteY2263" fmla="*/ 688723 h 1412015"/>
              <a:gd name="connsiteX2264" fmla="*/ 941328 w 12192000"/>
              <a:gd name="connsiteY2264" fmla="*/ 688723 h 1412015"/>
              <a:gd name="connsiteX2265" fmla="*/ 938611 w 12192000"/>
              <a:gd name="connsiteY2265" fmla="*/ 689810 h 1412015"/>
              <a:gd name="connsiteX2266" fmla="*/ 936437 w 12192000"/>
              <a:gd name="connsiteY2266" fmla="*/ 690898 h 1412015"/>
              <a:gd name="connsiteX2267" fmla="*/ 935351 w 12192000"/>
              <a:gd name="connsiteY2267" fmla="*/ 694701 h 1412015"/>
              <a:gd name="connsiteX2268" fmla="*/ 934263 w 12192000"/>
              <a:gd name="connsiteY2268" fmla="*/ 700136 h 1412015"/>
              <a:gd name="connsiteX2269" fmla="*/ 934263 w 12192000"/>
              <a:gd name="connsiteY2269" fmla="*/ 707743 h 1412015"/>
              <a:gd name="connsiteX2270" fmla="*/ 938068 w 12192000"/>
              <a:gd name="connsiteY2270" fmla="*/ 708830 h 1412015"/>
              <a:gd name="connsiteX2271" fmla="*/ 940784 w 12192000"/>
              <a:gd name="connsiteY2271" fmla="*/ 710460 h 1412015"/>
              <a:gd name="connsiteX2272" fmla="*/ 946764 w 12192000"/>
              <a:gd name="connsiteY2272" fmla="*/ 710460 h 1412015"/>
              <a:gd name="connsiteX2273" fmla="*/ 953285 w 12192000"/>
              <a:gd name="connsiteY2273" fmla="*/ 710460 h 1412015"/>
              <a:gd name="connsiteX2274" fmla="*/ 956546 w 12192000"/>
              <a:gd name="connsiteY2274" fmla="*/ 711004 h 1412015"/>
              <a:gd name="connsiteX2275" fmla="*/ 959263 w 12192000"/>
              <a:gd name="connsiteY2275" fmla="*/ 711004 h 1412015"/>
              <a:gd name="connsiteX2276" fmla="*/ 963067 w 12192000"/>
              <a:gd name="connsiteY2276" fmla="*/ 712634 h 1412015"/>
              <a:gd name="connsiteX2277" fmla="*/ 965785 w 12192000"/>
              <a:gd name="connsiteY2277" fmla="*/ 714807 h 1412015"/>
              <a:gd name="connsiteX2278" fmla="*/ 969046 w 12192000"/>
              <a:gd name="connsiteY2278" fmla="*/ 716981 h 1412015"/>
              <a:gd name="connsiteX2279" fmla="*/ 971762 w 12192000"/>
              <a:gd name="connsiteY2279" fmla="*/ 720786 h 1412015"/>
              <a:gd name="connsiteX2280" fmla="*/ 974480 w 12192000"/>
              <a:gd name="connsiteY2280" fmla="*/ 725677 h 1412015"/>
              <a:gd name="connsiteX2281" fmla="*/ 978285 w 12192000"/>
              <a:gd name="connsiteY2281" fmla="*/ 732198 h 1412015"/>
              <a:gd name="connsiteX2282" fmla="*/ 981002 w 12192000"/>
              <a:gd name="connsiteY2282" fmla="*/ 739804 h 1412015"/>
              <a:gd name="connsiteX2283" fmla="*/ 983718 w 12192000"/>
              <a:gd name="connsiteY2283" fmla="*/ 749586 h 1412015"/>
              <a:gd name="connsiteX2284" fmla="*/ 986979 w 12192000"/>
              <a:gd name="connsiteY2284" fmla="*/ 741978 h 1412015"/>
              <a:gd name="connsiteX2285" fmla="*/ 990783 w 12192000"/>
              <a:gd name="connsiteY2285" fmla="*/ 735457 h 1412015"/>
              <a:gd name="connsiteX2286" fmla="*/ 993501 w 12192000"/>
              <a:gd name="connsiteY2286" fmla="*/ 731110 h 1412015"/>
              <a:gd name="connsiteX2287" fmla="*/ 996762 w 12192000"/>
              <a:gd name="connsiteY2287" fmla="*/ 728393 h 1412015"/>
              <a:gd name="connsiteX2288" fmla="*/ 999479 w 12192000"/>
              <a:gd name="connsiteY2288" fmla="*/ 727306 h 1412015"/>
              <a:gd name="connsiteX2289" fmla="*/ 1003283 w 12192000"/>
              <a:gd name="connsiteY2289" fmla="*/ 727306 h 1412015"/>
              <a:gd name="connsiteX2290" fmla="*/ 1006000 w 12192000"/>
              <a:gd name="connsiteY2290" fmla="*/ 727306 h 1412015"/>
              <a:gd name="connsiteX2291" fmla="*/ 1009262 w 12192000"/>
              <a:gd name="connsiteY2291" fmla="*/ 728393 h 1412015"/>
              <a:gd name="connsiteX2292" fmla="*/ 1015783 w 12192000"/>
              <a:gd name="connsiteY2292" fmla="*/ 730024 h 1412015"/>
              <a:gd name="connsiteX2293" fmla="*/ 1018500 w 12192000"/>
              <a:gd name="connsiteY2293" fmla="*/ 730566 h 1412015"/>
              <a:gd name="connsiteX2294" fmla="*/ 1021761 w 12192000"/>
              <a:gd name="connsiteY2294" fmla="*/ 730024 h 1412015"/>
              <a:gd name="connsiteX2295" fmla="*/ 1025565 w 12192000"/>
              <a:gd name="connsiteY2295" fmla="*/ 729480 h 1412015"/>
              <a:gd name="connsiteX2296" fmla="*/ 1028283 w 12192000"/>
              <a:gd name="connsiteY2296" fmla="*/ 726219 h 1412015"/>
              <a:gd name="connsiteX2297" fmla="*/ 1031543 w 12192000"/>
              <a:gd name="connsiteY2297" fmla="*/ 722416 h 1412015"/>
              <a:gd name="connsiteX2298" fmla="*/ 1034260 w 12192000"/>
              <a:gd name="connsiteY2298" fmla="*/ 715895 h 1412015"/>
              <a:gd name="connsiteX2299" fmla="*/ 1033174 w 12192000"/>
              <a:gd name="connsiteY2299" fmla="*/ 711004 h 1412015"/>
              <a:gd name="connsiteX2300" fmla="*/ 1031001 w 12192000"/>
              <a:gd name="connsiteY2300" fmla="*/ 707199 h 1412015"/>
              <a:gd name="connsiteX2301" fmla="*/ 1029371 w 12192000"/>
              <a:gd name="connsiteY2301" fmla="*/ 703396 h 1412015"/>
              <a:gd name="connsiteX2302" fmla="*/ 1027739 w 12192000"/>
              <a:gd name="connsiteY2302" fmla="*/ 701222 h 1412015"/>
              <a:gd name="connsiteX2303" fmla="*/ 1025565 w 12192000"/>
              <a:gd name="connsiteY2303" fmla="*/ 700679 h 1412015"/>
              <a:gd name="connsiteX2304" fmla="*/ 1023936 w 12192000"/>
              <a:gd name="connsiteY2304" fmla="*/ 700136 h 1412015"/>
              <a:gd name="connsiteX2305" fmla="*/ 1020131 w 12192000"/>
              <a:gd name="connsiteY2305" fmla="*/ 700679 h 1412015"/>
              <a:gd name="connsiteX2306" fmla="*/ 1016325 w 12192000"/>
              <a:gd name="connsiteY2306" fmla="*/ 701222 h 1412015"/>
              <a:gd name="connsiteX2307" fmla="*/ 1011979 w 12192000"/>
              <a:gd name="connsiteY2307" fmla="*/ 702309 h 1412015"/>
              <a:gd name="connsiteX2308" fmla="*/ 1010892 w 12192000"/>
              <a:gd name="connsiteY2308" fmla="*/ 701222 h 1412015"/>
              <a:gd name="connsiteX2309" fmla="*/ 1008718 w 12192000"/>
              <a:gd name="connsiteY2309" fmla="*/ 700136 h 1412015"/>
              <a:gd name="connsiteX2310" fmla="*/ 1006544 w 12192000"/>
              <a:gd name="connsiteY2310" fmla="*/ 697961 h 1412015"/>
              <a:gd name="connsiteX2311" fmla="*/ 1005457 w 12192000"/>
              <a:gd name="connsiteY2311" fmla="*/ 695245 h 1412015"/>
              <a:gd name="connsiteX2312" fmla="*/ 1008174 w 12192000"/>
              <a:gd name="connsiteY2312" fmla="*/ 691984 h 1412015"/>
              <a:gd name="connsiteX2313" fmla="*/ 1010348 w 12192000"/>
              <a:gd name="connsiteY2313" fmla="*/ 688181 h 1412015"/>
              <a:gd name="connsiteX2314" fmla="*/ 1011435 w 12192000"/>
              <a:gd name="connsiteY2314" fmla="*/ 684920 h 1412015"/>
              <a:gd name="connsiteX2315" fmla="*/ 1011979 w 12192000"/>
              <a:gd name="connsiteY2315" fmla="*/ 681116 h 1412015"/>
              <a:gd name="connsiteX2316" fmla="*/ 1013066 w 12192000"/>
              <a:gd name="connsiteY2316" fmla="*/ 677855 h 1412015"/>
              <a:gd name="connsiteX2317" fmla="*/ 1013066 w 12192000"/>
              <a:gd name="connsiteY2317" fmla="*/ 674595 h 1412015"/>
              <a:gd name="connsiteX2318" fmla="*/ 1011435 w 12192000"/>
              <a:gd name="connsiteY2318" fmla="*/ 667530 h 1412015"/>
              <a:gd name="connsiteX2319" fmla="*/ 1008174 w 12192000"/>
              <a:gd name="connsiteY2319" fmla="*/ 652858 h 1412015"/>
              <a:gd name="connsiteX2320" fmla="*/ 1006544 w 12192000"/>
              <a:gd name="connsiteY2320" fmla="*/ 645793 h 1412015"/>
              <a:gd name="connsiteX2321" fmla="*/ 1006544 w 12192000"/>
              <a:gd name="connsiteY2321" fmla="*/ 638729 h 1412015"/>
              <a:gd name="connsiteX2322" fmla="*/ 1011979 w 12192000"/>
              <a:gd name="connsiteY2322" fmla="*/ 628405 h 1412015"/>
              <a:gd name="connsiteX2323" fmla="*/ 1015239 w 12192000"/>
              <a:gd name="connsiteY2323" fmla="*/ 624600 h 1412015"/>
              <a:gd name="connsiteX2324" fmla="*/ 1017957 w 12192000"/>
              <a:gd name="connsiteY2324" fmla="*/ 620796 h 1412015"/>
              <a:gd name="connsiteX2325" fmla="*/ 1020675 w 12192000"/>
              <a:gd name="connsiteY2325" fmla="*/ 618079 h 1412015"/>
              <a:gd name="connsiteX2326" fmla="*/ 1023936 w 12192000"/>
              <a:gd name="connsiteY2326" fmla="*/ 615906 h 1412015"/>
              <a:gd name="connsiteX2327" fmla="*/ 1026653 w 12192000"/>
              <a:gd name="connsiteY2327" fmla="*/ 614818 h 1412015"/>
              <a:gd name="connsiteX2328" fmla="*/ 1029371 w 12192000"/>
              <a:gd name="connsiteY2328" fmla="*/ 614818 h 1412015"/>
              <a:gd name="connsiteX2329" fmla="*/ 1032631 w 12192000"/>
              <a:gd name="connsiteY2329" fmla="*/ 614818 h 1412015"/>
              <a:gd name="connsiteX2330" fmla="*/ 1035348 w 12192000"/>
              <a:gd name="connsiteY2330" fmla="*/ 615362 h 1412015"/>
              <a:gd name="connsiteX2331" fmla="*/ 1038065 w 12192000"/>
              <a:gd name="connsiteY2331" fmla="*/ 616449 h 1412015"/>
              <a:gd name="connsiteX2332" fmla="*/ 1040782 w 12192000"/>
              <a:gd name="connsiteY2332" fmla="*/ 618623 h 1412015"/>
              <a:gd name="connsiteX2333" fmla="*/ 1043501 w 12192000"/>
              <a:gd name="connsiteY2333" fmla="*/ 621340 h 1412015"/>
              <a:gd name="connsiteX2334" fmla="*/ 1046217 w 12192000"/>
              <a:gd name="connsiteY2334" fmla="*/ 625144 h 1412015"/>
              <a:gd name="connsiteX2335" fmla="*/ 1051651 w 12192000"/>
              <a:gd name="connsiteY2335" fmla="*/ 633294 h 1412015"/>
              <a:gd name="connsiteX2336" fmla="*/ 1045674 w 12192000"/>
              <a:gd name="connsiteY2336" fmla="*/ 644706 h 1412015"/>
              <a:gd name="connsiteX2337" fmla="*/ 1039152 w 12192000"/>
              <a:gd name="connsiteY2337" fmla="*/ 655575 h 1412015"/>
              <a:gd name="connsiteX2338" fmla="*/ 1036436 w 12192000"/>
              <a:gd name="connsiteY2338" fmla="*/ 661008 h 1412015"/>
              <a:gd name="connsiteX2339" fmla="*/ 1035348 w 12192000"/>
              <a:gd name="connsiteY2339" fmla="*/ 667530 h 1412015"/>
              <a:gd name="connsiteX2340" fmla="*/ 1034260 w 12192000"/>
              <a:gd name="connsiteY2340" fmla="*/ 672964 h 1412015"/>
              <a:gd name="connsiteX2341" fmla="*/ 1035892 w 12192000"/>
              <a:gd name="connsiteY2341" fmla="*/ 679485 h 1412015"/>
              <a:gd name="connsiteX2342" fmla="*/ 1037521 w 12192000"/>
              <a:gd name="connsiteY2342" fmla="*/ 677312 h 1412015"/>
              <a:gd name="connsiteX2343" fmla="*/ 1038065 w 12192000"/>
              <a:gd name="connsiteY2343" fmla="*/ 675682 h 1412015"/>
              <a:gd name="connsiteX2344" fmla="*/ 1039152 w 12192000"/>
              <a:gd name="connsiteY2344" fmla="*/ 675138 h 1412015"/>
              <a:gd name="connsiteX2345" fmla="*/ 1040782 w 12192000"/>
              <a:gd name="connsiteY2345" fmla="*/ 675138 h 1412015"/>
              <a:gd name="connsiteX2346" fmla="*/ 1043501 w 12192000"/>
              <a:gd name="connsiteY2346" fmla="*/ 676225 h 1412015"/>
              <a:gd name="connsiteX2347" fmla="*/ 1045674 w 12192000"/>
              <a:gd name="connsiteY2347" fmla="*/ 677855 h 1412015"/>
              <a:gd name="connsiteX2348" fmla="*/ 1048392 w 12192000"/>
              <a:gd name="connsiteY2348" fmla="*/ 680028 h 1412015"/>
              <a:gd name="connsiteX2349" fmla="*/ 1050564 w 12192000"/>
              <a:gd name="connsiteY2349" fmla="*/ 682202 h 1412015"/>
              <a:gd name="connsiteX2350" fmla="*/ 1051651 w 12192000"/>
              <a:gd name="connsiteY2350" fmla="*/ 682202 h 1412015"/>
              <a:gd name="connsiteX2351" fmla="*/ 1053282 w 12192000"/>
              <a:gd name="connsiteY2351" fmla="*/ 682202 h 1412015"/>
              <a:gd name="connsiteX2352" fmla="*/ 1054369 w 12192000"/>
              <a:gd name="connsiteY2352" fmla="*/ 681116 h 1412015"/>
              <a:gd name="connsiteX2353" fmla="*/ 1055455 w 12192000"/>
              <a:gd name="connsiteY2353" fmla="*/ 680572 h 1412015"/>
              <a:gd name="connsiteX2354" fmla="*/ 1058717 w 12192000"/>
              <a:gd name="connsiteY2354" fmla="*/ 676225 h 1412015"/>
              <a:gd name="connsiteX2355" fmla="*/ 1060890 w 12192000"/>
              <a:gd name="connsiteY2355" fmla="*/ 672964 h 1412015"/>
              <a:gd name="connsiteX2356" fmla="*/ 1063066 w 12192000"/>
              <a:gd name="connsiteY2356" fmla="*/ 668617 h 1412015"/>
              <a:gd name="connsiteX2357" fmla="*/ 1063608 w 12192000"/>
              <a:gd name="connsiteY2357" fmla="*/ 664813 h 1412015"/>
              <a:gd name="connsiteX2358" fmla="*/ 1064151 w 12192000"/>
              <a:gd name="connsiteY2358" fmla="*/ 660466 h 1412015"/>
              <a:gd name="connsiteX2359" fmla="*/ 1064151 w 12192000"/>
              <a:gd name="connsiteY2359" fmla="*/ 657205 h 1412015"/>
              <a:gd name="connsiteX2360" fmla="*/ 1063608 w 12192000"/>
              <a:gd name="connsiteY2360" fmla="*/ 648510 h 1412015"/>
              <a:gd name="connsiteX2361" fmla="*/ 1063608 w 12192000"/>
              <a:gd name="connsiteY2361" fmla="*/ 640359 h 1412015"/>
              <a:gd name="connsiteX2362" fmla="*/ 1064151 w 12192000"/>
              <a:gd name="connsiteY2362" fmla="*/ 632208 h 1412015"/>
              <a:gd name="connsiteX2363" fmla="*/ 1065239 w 12192000"/>
              <a:gd name="connsiteY2363" fmla="*/ 627861 h 1412015"/>
              <a:gd name="connsiteX2364" fmla="*/ 1066326 w 12192000"/>
              <a:gd name="connsiteY2364" fmla="*/ 623513 h 1412015"/>
              <a:gd name="connsiteX2365" fmla="*/ 1069043 w 12192000"/>
              <a:gd name="connsiteY2365" fmla="*/ 620252 h 1412015"/>
              <a:gd name="connsiteX2366" fmla="*/ 1071760 w 12192000"/>
              <a:gd name="connsiteY2366" fmla="*/ 615906 h 1412015"/>
              <a:gd name="connsiteX2367" fmla="*/ 1076650 w 12192000"/>
              <a:gd name="connsiteY2367" fmla="*/ 620796 h 1412015"/>
              <a:gd name="connsiteX2368" fmla="*/ 1081543 w 12192000"/>
              <a:gd name="connsiteY2368" fmla="*/ 625144 h 1412015"/>
              <a:gd name="connsiteX2369" fmla="*/ 1085891 w 12192000"/>
              <a:gd name="connsiteY2369" fmla="*/ 628405 h 1412015"/>
              <a:gd name="connsiteX2370" fmla="*/ 1091325 w 12192000"/>
              <a:gd name="connsiteY2370" fmla="*/ 631121 h 1412015"/>
              <a:gd name="connsiteX2371" fmla="*/ 1096215 w 12192000"/>
              <a:gd name="connsiteY2371" fmla="*/ 633294 h 1412015"/>
              <a:gd name="connsiteX2372" fmla="*/ 1101108 w 12192000"/>
              <a:gd name="connsiteY2372" fmla="*/ 635468 h 1412015"/>
              <a:gd name="connsiteX2373" fmla="*/ 1111434 w 12192000"/>
              <a:gd name="connsiteY2373" fmla="*/ 638185 h 1412015"/>
              <a:gd name="connsiteX2374" fmla="*/ 1121759 w 12192000"/>
              <a:gd name="connsiteY2374" fmla="*/ 639816 h 1412015"/>
              <a:gd name="connsiteX2375" fmla="*/ 1131541 w 12192000"/>
              <a:gd name="connsiteY2375" fmla="*/ 640903 h 1412015"/>
              <a:gd name="connsiteX2376" fmla="*/ 1142410 w 12192000"/>
              <a:gd name="connsiteY2376" fmla="*/ 641446 h 1412015"/>
              <a:gd name="connsiteX2377" fmla="*/ 1152737 w 12192000"/>
              <a:gd name="connsiteY2377" fmla="*/ 643076 h 1412015"/>
              <a:gd name="connsiteX2378" fmla="*/ 1163063 w 12192000"/>
              <a:gd name="connsiteY2378" fmla="*/ 645249 h 1412015"/>
              <a:gd name="connsiteX2379" fmla="*/ 1172844 w 12192000"/>
              <a:gd name="connsiteY2379" fmla="*/ 648510 h 1412015"/>
              <a:gd name="connsiteX2380" fmla="*/ 1177737 w 12192000"/>
              <a:gd name="connsiteY2380" fmla="*/ 651228 h 1412015"/>
              <a:gd name="connsiteX2381" fmla="*/ 1181540 w 12192000"/>
              <a:gd name="connsiteY2381" fmla="*/ 653944 h 1412015"/>
              <a:gd name="connsiteX2382" fmla="*/ 1186431 w 12192000"/>
              <a:gd name="connsiteY2382" fmla="*/ 657749 h 1412015"/>
              <a:gd name="connsiteX2383" fmla="*/ 1190779 w 12192000"/>
              <a:gd name="connsiteY2383" fmla="*/ 662096 h 1412015"/>
              <a:gd name="connsiteX2384" fmla="*/ 1195128 w 12192000"/>
              <a:gd name="connsiteY2384" fmla="*/ 665900 h 1412015"/>
              <a:gd name="connsiteX2385" fmla="*/ 1198931 w 12192000"/>
              <a:gd name="connsiteY2385" fmla="*/ 671334 h 1412015"/>
              <a:gd name="connsiteX2386" fmla="*/ 1203279 w 12192000"/>
              <a:gd name="connsiteY2386" fmla="*/ 677855 h 1412015"/>
              <a:gd name="connsiteX2387" fmla="*/ 1206540 w 12192000"/>
              <a:gd name="connsiteY2387" fmla="*/ 684920 h 1412015"/>
              <a:gd name="connsiteX2388" fmla="*/ 1210888 w 12192000"/>
              <a:gd name="connsiteY2388" fmla="*/ 693071 h 1412015"/>
              <a:gd name="connsiteX2389" fmla="*/ 1214149 w 12192000"/>
              <a:gd name="connsiteY2389" fmla="*/ 702309 h 1412015"/>
              <a:gd name="connsiteX2390" fmla="*/ 1217409 w 12192000"/>
              <a:gd name="connsiteY2390" fmla="*/ 712091 h 1412015"/>
              <a:gd name="connsiteX2391" fmla="*/ 1220670 w 12192000"/>
              <a:gd name="connsiteY2391" fmla="*/ 722958 h 1412015"/>
              <a:gd name="connsiteX2392" fmla="*/ 1222300 w 12192000"/>
              <a:gd name="connsiteY2392" fmla="*/ 721328 h 1412015"/>
              <a:gd name="connsiteX2393" fmla="*/ 1223931 w 12192000"/>
              <a:gd name="connsiteY2393" fmla="*/ 720786 h 1412015"/>
              <a:gd name="connsiteX2394" fmla="*/ 1229909 w 12192000"/>
              <a:gd name="connsiteY2394" fmla="*/ 720242 h 1412015"/>
              <a:gd name="connsiteX2395" fmla="*/ 1235888 w 12192000"/>
              <a:gd name="connsiteY2395" fmla="*/ 719699 h 1412015"/>
              <a:gd name="connsiteX2396" fmla="*/ 1241321 w 12192000"/>
              <a:gd name="connsiteY2396" fmla="*/ 718068 h 1412015"/>
              <a:gd name="connsiteX2397" fmla="*/ 1244038 w 12192000"/>
              <a:gd name="connsiteY2397" fmla="*/ 716981 h 1412015"/>
              <a:gd name="connsiteX2398" fmla="*/ 1247298 w 12192000"/>
              <a:gd name="connsiteY2398" fmla="*/ 715351 h 1412015"/>
              <a:gd name="connsiteX2399" fmla="*/ 1248930 w 12192000"/>
              <a:gd name="connsiteY2399" fmla="*/ 712634 h 1412015"/>
              <a:gd name="connsiteX2400" fmla="*/ 1251103 w 12192000"/>
              <a:gd name="connsiteY2400" fmla="*/ 709917 h 1412015"/>
              <a:gd name="connsiteX2401" fmla="*/ 1252191 w 12192000"/>
              <a:gd name="connsiteY2401" fmla="*/ 705569 h 1412015"/>
              <a:gd name="connsiteX2402" fmla="*/ 1252735 w 12192000"/>
              <a:gd name="connsiteY2402" fmla="*/ 700679 h 1412015"/>
              <a:gd name="connsiteX2403" fmla="*/ 1252735 w 12192000"/>
              <a:gd name="connsiteY2403" fmla="*/ 695245 h 1412015"/>
              <a:gd name="connsiteX2404" fmla="*/ 1251103 w 12192000"/>
              <a:gd name="connsiteY2404" fmla="*/ 688181 h 1412015"/>
              <a:gd name="connsiteX2405" fmla="*/ 1250017 w 12192000"/>
              <a:gd name="connsiteY2405" fmla="*/ 683289 h 1412015"/>
              <a:gd name="connsiteX2406" fmla="*/ 1247842 w 12192000"/>
              <a:gd name="connsiteY2406" fmla="*/ 680028 h 1412015"/>
              <a:gd name="connsiteX2407" fmla="*/ 1245126 w 12192000"/>
              <a:gd name="connsiteY2407" fmla="*/ 677855 h 1412015"/>
              <a:gd name="connsiteX2408" fmla="*/ 1242409 w 12192000"/>
              <a:gd name="connsiteY2408" fmla="*/ 676225 h 1412015"/>
              <a:gd name="connsiteX2409" fmla="*/ 1239692 w 12192000"/>
              <a:gd name="connsiteY2409" fmla="*/ 676225 h 1412015"/>
              <a:gd name="connsiteX2410" fmla="*/ 1236430 w 12192000"/>
              <a:gd name="connsiteY2410" fmla="*/ 675682 h 1412015"/>
              <a:gd name="connsiteX2411" fmla="*/ 1230453 w 12192000"/>
              <a:gd name="connsiteY2411" fmla="*/ 675682 h 1412015"/>
              <a:gd name="connsiteX2412" fmla="*/ 1227736 w 12192000"/>
              <a:gd name="connsiteY2412" fmla="*/ 675682 h 1412015"/>
              <a:gd name="connsiteX2413" fmla="*/ 1225017 w 12192000"/>
              <a:gd name="connsiteY2413" fmla="*/ 675138 h 1412015"/>
              <a:gd name="connsiteX2414" fmla="*/ 1222844 w 12192000"/>
              <a:gd name="connsiteY2414" fmla="*/ 673508 h 1412015"/>
              <a:gd name="connsiteX2415" fmla="*/ 1221213 w 12192000"/>
              <a:gd name="connsiteY2415" fmla="*/ 671334 h 1412015"/>
              <a:gd name="connsiteX2416" fmla="*/ 1220670 w 12192000"/>
              <a:gd name="connsiteY2416" fmla="*/ 668073 h 1412015"/>
              <a:gd name="connsiteX2417" fmla="*/ 1220127 w 12192000"/>
              <a:gd name="connsiteY2417" fmla="*/ 662640 h 1412015"/>
              <a:gd name="connsiteX2418" fmla="*/ 1220670 w 12192000"/>
              <a:gd name="connsiteY2418" fmla="*/ 656119 h 1412015"/>
              <a:gd name="connsiteX2419" fmla="*/ 1222300 w 12192000"/>
              <a:gd name="connsiteY2419" fmla="*/ 647967 h 1412015"/>
              <a:gd name="connsiteX2420" fmla="*/ 1225017 w 12192000"/>
              <a:gd name="connsiteY2420" fmla="*/ 650684 h 1412015"/>
              <a:gd name="connsiteX2421" fmla="*/ 1227736 w 12192000"/>
              <a:gd name="connsiteY2421" fmla="*/ 652858 h 1412015"/>
              <a:gd name="connsiteX2422" fmla="*/ 1230995 w 12192000"/>
              <a:gd name="connsiteY2422" fmla="*/ 653944 h 1412015"/>
              <a:gd name="connsiteX2423" fmla="*/ 1234800 w 12192000"/>
              <a:gd name="connsiteY2423" fmla="*/ 656119 h 1412015"/>
              <a:gd name="connsiteX2424" fmla="*/ 1242409 w 12192000"/>
              <a:gd name="connsiteY2424" fmla="*/ 658292 h 1412015"/>
              <a:gd name="connsiteX2425" fmla="*/ 1250560 w 12192000"/>
              <a:gd name="connsiteY2425" fmla="*/ 658835 h 1412015"/>
              <a:gd name="connsiteX2426" fmla="*/ 1267951 w 12192000"/>
              <a:gd name="connsiteY2426" fmla="*/ 660466 h 1412015"/>
              <a:gd name="connsiteX2427" fmla="*/ 1276103 w 12192000"/>
              <a:gd name="connsiteY2427" fmla="*/ 661008 h 1412015"/>
              <a:gd name="connsiteX2428" fmla="*/ 1284799 w 12192000"/>
              <a:gd name="connsiteY2428" fmla="*/ 662640 h 1412015"/>
              <a:gd name="connsiteX2429" fmla="*/ 1292407 w 12192000"/>
              <a:gd name="connsiteY2429" fmla="*/ 664813 h 1412015"/>
              <a:gd name="connsiteX2430" fmla="*/ 1295667 w 12192000"/>
              <a:gd name="connsiteY2430" fmla="*/ 665900 h 1412015"/>
              <a:gd name="connsiteX2431" fmla="*/ 1298928 w 12192000"/>
              <a:gd name="connsiteY2431" fmla="*/ 667530 h 1412015"/>
              <a:gd name="connsiteX2432" fmla="*/ 1302189 w 12192000"/>
              <a:gd name="connsiteY2432" fmla="*/ 669704 h 1412015"/>
              <a:gd name="connsiteX2433" fmla="*/ 1304908 w 12192000"/>
              <a:gd name="connsiteY2433" fmla="*/ 672422 h 1412015"/>
              <a:gd name="connsiteX2434" fmla="*/ 1307626 w 12192000"/>
              <a:gd name="connsiteY2434" fmla="*/ 675682 h 1412015"/>
              <a:gd name="connsiteX2435" fmla="*/ 1309799 w 12192000"/>
              <a:gd name="connsiteY2435" fmla="*/ 679485 h 1412015"/>
              <a:gd name="connsiteX2436" fmla="*/ 1310885 w 12192000"/>
              <a:gd name="connsiteY2436" fmla="*/ 683289 h 1412015"/>
              <a:gd name="connsiteX2437" fmla="*/ 1312516 w 12192000"/>
              <a:gd name="connsiteY2437" fmla="*/ 687637 h 1412015"/>
              <a:gd name="connsiteX2438" fmla="*/ 1313603 w 12192000"/>
              <a:gd name="connsiteY2438" fmla="*/ 693071 h 1412015"/>
              <a:gd name="connsiteX2439" fmla="*/ 1313603 w 12192000"/>
              <a:gd name="connsiteY2439" fmla="*/ 699592 h 1412015"/>
              <a:gd name="connsiteX2440" fmla="*/ 1313603 w 12192000"/>
              <a:gd name="connsiteY2440" fmla="*/ 705569 h 1412015"/>
              <a:gd name="connsiteX2441" fmla="*/ 1313060 w 12192000"/>
              <a:gd name="connsiteY2441" fmla="*/ 713178 h 1412015"/>
              <a:gd name="connsiteX2442" fmla="*/ 1312516 w 12192000"/>
              <a:gd name="connsiteY2442" fmla="*/ 721328 h 1412015"/>
              <a:gd name="connsiteX2443" fmla="*/ 1310343 w 12192000"/>
              <a:gd name="connsiteY2443" fmla="*/ 730566 h 1412015"/>
              <a:gd name="connsiteX2444" fmla="*/ 1313060 w 12192000"/>
              <a:gd name="connsiteY2444" fmla="*/ 733284 h 1412015"/>
              <a:gd name="connsiteX2445" fmla="*/ 1315776 w 12192000"/>
              <a:gd name="connsiteY2445" fmla="*/ 735457 h 1412015"/>
              <a:gd name="connsiteX2446" fmla="*/ 1317949 w 12192000"/>
              <a:gd name="connsiteY2446" fmla="*/ 736001 h 1412015"/>
              <a:gd name="connsiteX2447" fmla="*/ 1320668 w 12192000"/>
              <a:gd name="connsiteY2447" fmla="*/ 736001 h 1412015"/>
              <a:gd name="connsiteX2448" fmla="*/ 1322841 w 12192000"/>
              <a:gd name="connsiteY2448" fmla="*/ 736001 h 1412015"/>
              <a:gd name="connsiteX2449" fmla="*/ 1325558 w 12192000"/>
              <a:gd name="connsiteY2449" fmla="*/ 734915 h 1412015"/>
              <a:gd name="connsiteX2450" fmla="*/ 1330449 w 12192000"/>
              <a:gd name="connsiteY2450" fmla="*/ 732740 h 1412015"/>
              <a:gd name="connsiteX2451" fmla="*/ 1333712 w 12192000"/>
              <a:gd name="connsiteY2451" fmla="*/ 728393 h 1412015"/>
              <a:gd name="connsiteX2452" fmla="*/ 1335885 w 12192000"/>
              <a:gd name="connsiteY2452" fmla="*/ 725133 h 1412015"/>
              <a:gd name="connsiteX2453" fmla="*/ 1338058 w 12192000"/>
              <a:gd name="connsiteY2453" fmla="*/ 720786 h 1412015"/>
              <a:gd name="connsiteX2454" fmla="*/ 1338602 w 12192000"/>
              <a:gd name="connsiteY2454" fmla="*/ 716981 h 1412015"/>
              <a:gd name="connsiteX2455" fmla="*/ 1339689 w 12192000"/>
              <a:gd name="connsiteY2455" fmla="*/ 708286 h 1412015"/>
              <a:gd name="connsiteX2456" fmla="*/ 1338602 w 12192000"/>
              <a:gd name="connsiteY2456" fmla="*/ 700136 h 1412015"/>
              <a:gd name="connsiteX2457" fmla="*/ 1338602 w 12192000"/>
              <a:gd name="connsiteY2457" fmla="*/ 692528 h 1412015"/>
              <a:gd name="connsiteX2458" fmla="*/ 1338602 w 12192000"/>
              <a:gd name="connsiteY2458" fmla="*/ 683833 h 1412015"/>
              <a:gd name="connsiteX2459" fmla="*/ 1340233 w 12192000"/>
              <a:gd name="connsiteY2459" fmla="*/ 680028 h 1412015"/>
              <a:gd name="connsiteX2460" fmla="*/ 1341321 w 12192000"/>
              <a:gd name="connsiteY2460" fmla="*/ 675682 h 1412015"/>
              <a:gd name="connsiteX2461" fmla="*/ 1343495 w 12192000"/>
              <a:gd name="connsiteY2461" fmla="*/ 672422 h 1412015"/>
              <a:gd name="connsiteX2462" fmla="*/ 1347297 w 12192000"/>
              <a:gd name="connsiteY2462" fmla="*/ 668073 h 1412015"/>
              <a:gd name="connsiteX2463" fmla="*/ 1362515 w 12192000"/>
              <a:gd name="connsiteY2463" fmla="*/ 670790 h 1412015"/>
              <a:gd name="connsiteX2464" fmla="*/ 1378275 w 12192000"/>
              <a:gd name="connsiteY2464" fmla="*/ 674595 h 1412015"/>
              <a:gd name="connsiteX2465" fmla="*/ 1410884 w 12192000"/>
              <a:gd name="connsiteY2465" fmla="*/ 682202 h 1412015"/>
              <a:gd name="connsiteX2466" fmla="*/ 1444578 w 12192000"/>
              <a:gd name="connsiteY2466" fmla="*/ 690354 h 1412015"/>
              <a:gd name="connsiteX2467" fmla="*/ 1461969 w 12192000"/>
              <a:gd name="connsiteY2467" fmla="*/ 694701 h 1412015"/>
              <a:gd name="connsiteX2468" fmla="*/ 1478274 w 12192000"/>
              <a:gd name="connsiteY2468" fmla="*/ 697961 h 1412015"/>
              <a:gd name="connsiteX2469" fmla="*/ 1495121 w 12192000"/>
              <a:gd name="connsiteY2469" fmla="*/ 700679 h 1412015"/>
              <a:gd name="connsiteX2470" fmla="*/ 1510882 w 12192000"/>
              <a:gd name="connsiteY2470" fmla="*/ 702852 h 1412015"/>
              <a:gd name="connsiteX2471" fmla="*/ 1527185 w 12192000"/>
              <a:gd name="connsiteY2471" fmla="*/ 704483 h 1412015"/>
              <a:gd name="connsiteX2472" fmla="*/ 1542403 w 12192000"/>
              <a:gd name="connsiteY2472" fmla="*/ 704483 h 1412015"/>
              <a:gd name="connsiteX2473" fmla="*/ 1557620 w 12192000"/>
              <a:gd name="connsiteY2473" fmla="*/ 702852 h 1412015"/>
              <a:gd name="connsiteX2474" fmla="*/ 1564685 w 12192000"/>
              <a:gd name="connsiteY2474" fmla="*/ 702309 h 1412015"/>
              <a:gd name="connsiteX2475" fmla="*/ 1571750 w 12192000"/>
              <a:gd name="connsiteY2475" fmla="*/ 700136 h 1412015"/>
              <a:gd name="connsiteX2476" fmla="*/ 1578271 w 12192000"/>
              <a:gd name="connsiteY2476" fmla="*/ 698505 h 1412015"/>
              <a:gd name="connsiteX2477" fmla="*/ 1585336 w 12192000"/>
              <a:gd name="connsiteY2477" fmla="*/ 695787 h 1412015"/>
              <a:gd name="connsiteX2478" fmla="*/ 1591856 w 12192000"/>
              <a:gd name="connsiteY2478" fmla="*/ 693071 h 1412015"/>
              <a:gd name="connsiteX2479" fmla="*/ 1597836 w 12192000"/>
              <a:gd name="connsiteY2479" fmla="*/ 689810 h 1412015"/>
              <a:gd name="connsiteX2480" fmla="*/ 1605987 w 12192000"/>
              <a:gd name="connsiteY2480" fmla="*/ 695787 h 1412015"/>
              <a:gd name="connsiteX2481" fmla="*/ 1614685 w 12192000"/>
              <a:gd name="connsiteY2481" fmla="*/ 700679 h 1412015"/>
              <a:gd name="connsiteX2482" fmla="*/ 1630987 w 12192000"/>
              <a:gd name="connsiteY2482" fmla="*/ 709917 h 1412015"/>
              <a:gd name="connsiteX2483" fmla="*/ 1647834 w 12192000"/>
              <a:gd name="connsiteY2483" fmla="*/ 716981 h 1412015"/>
              <a:gd name="connsiteX2484" fmla="*/ 1664682 w 12192000"/>
              <a:gd name="connsiteY2484" fmla="*/ 722958 h 1412015"/>
              <a:gd name="connsiteX2485" fmla="*/ 1681530 w 12192000"/>
              <a:gd name="connsiteY2485" fmla="*/ 727306 h 1412015"/>
              <a:gd name="connsiteX2486" fmla="*/ 1698377 w 12192000"/>
              <a:gd name="connsiteY2486" fmla="*/ 730566 h 1412015"/>
              <a:gd name="connsiteX2487" fmla="*/ 1715224 w 12192000"/>
              <a:gd name="connsiteY2487" fmla="*/ 733284 h 1412015"/>
              <a:gd name="connsiteX2488" fmla="*/ 1732072 w 12192000"/>
              <a:gd name="connsiteY2488" fmla="*/ 735457 h 1412015"/>
              <a:gd name="connsiteX2489" fmla="*/ 1765766 w 12192000"/>
              <a:gd name="connsiteY2489" fmla="*/ 738175 h 1412015"/>
              <a:gd name="connsiteX2490" fmla="*/ 1800006 w 12192000"/>
              <a:gd name="connsiteY2490" fmla="*/ 740348 h 1412015"/>
              <a:gd name="connsiteX2491" fmla="*/ 1816854 w 12192000"/>
              <a:gd name="connsiteY2491" fmla="*/ 741978 h 1412015"/>
              <a:gd name="connsiteX2492" fmla="*/ 1833157 w 12192000"/>
              <a:gd name="connsiteY2492" fmla="*/ 743609 h 1412015"/>
              <a:gd name="connsiteX2493" fmla="*/ 1850548 w 12192000"/>
              <a:gd name="connsiteY2493" fmla="*/ 746325 h 1412015"/>
              <a:gd name="connsiteX2494" fmla="*/ 1867395 w 12192000"/>
              <a:gd name="connsiteY2494" fmla="*/ 750674 h 1412015"/>
              <a:gd name="connsiteX2495" fmla="*/ 1864678 w 12192000"/>
              <a:gd name="connsiteY2495" fmla="*/ 743065 h 1412015"/>
              <a:gd name="connsiteX2496" fmla="*/ 1862504 w 12192000"/>
              <a:gd name="connsiteY2496" fmla="*/ 736001 h 1412015"/>
              <a:gd name="connsiteX2497" fmla="*/ 1861961 w 12192000"/>
              <a:gd name="connsiteY2497" fmla="*/ 732740 h 1412015"/>
              <a:gd name="connsiteX2498" fmla="*/ 1861418 w 12192000"/>
              <a:gd name="connsiteY2498" fmla="*/ 729480 h 1412015"/>
              <a:gd name="connsiteX2499" fmla="*/ 1861961 w 12192000"/>
              <a:gd name="connsiteY2499" fmla="*/ 725677 h 1412015"/>
              <a:gd name="connsiteX2500" fmla="*/ 1863049 w 12192000"/>
              <a:gd name="connsiteY2500" fmla="*/ 722416 h 1412015"/>
              <a:gd name="connsiteX2501" fmla="*/ 1869026 w 12192000"/>
              <a:gd name="connsiteY2501" fmla="*/ 730566 h 1412015"/>
              <a:gd name="connsiteX2502" fmla="*/ 1875005 w 12192000"/>
              <a:gd name="connsiteY2502" fmla="*/ 737631 h 1412015"/>
              <a:gd name="connsiteX2503" fmla="*/ 1881526 w 12192000"/>
              <a:gd name="connsiteY2503" fmla="*/ 744696 h 1412015"/>
              <a:gd name="connsiteX2504" fmla="*/ 1887505 w 12192000"/>
              <a:gd name="connsiteY2504" fmla="*/ 750130 h 1412015"/>
              <a:gd name="connsiteX2505" fmla="*/ 1894570 w 12192000"/>
              <a:gd name="connsiteY2505" fmla="*/ 755021 h 1412015"/>
              <a:gd name="connsiteX2506" fmla="*/ 1901635 w 12192000"/>
              <a:gd name="connsiteY2506" fmla="*/ 759368 h 1412015"/>
              <a:gd name="connsiteX2507" fmla="*/ 1909243 w 12192000"/>
              <a:gd name="connsiteY2507" fmla="*/ 763172 h 1412015"/>
              <a:gd name="connsiteX2508" fmla="*/ 1916852 w 12192000"/>
              <a:gd name="connsiteY2508" fmla="*/ 765889 h 1412015"/>
              <a:gd name="connsiteX2509" fmla="*/ 1924459 w 12192000"/>
              <a:gd name="connsiteY2509" fmla="*/ 768606 h 1412015"/>
              <a:gd name="connsiteX2510" fmla="*/ 1932068 w 12192000"/>
              <a:gd name="connsiteY2510" fmla="*/ 771866 h 1412015"/>
              <a:gd name="connsiteX2511" fmla="*/ 1940222 w 12192000"/>
              <a:gd name="connsiteY2511" fmla="*/ 772954 h 1412015"/>
              <a:gd name="connsiteX2512" fmla="*/ 1948916 w 12192000"/>
              <a:gd name="connsiteY2512" fmla="*/ 774584 h 1412015"/>
              <a:gd name="connsiteX2513" fmla="*/ 1965221 w 12192000"/>
              <a:gd name="connsiteY2513" fmla="*/ 776215 h 1412015"/>
              <a:gd name="connsiteX2514" fmla="*/ 1982067 w 12192000"/>
              <a:gd name="connsiteY2514" fmla="*/ 777301 h 1412015"/>
              <a:gd name="connsiteX2515" fmla="*/ 2017392 w 12192000"/>
              <a:gd name="connsiteY2515" fmla="*/ 777301 h 1412015"/>
              <a:gd name="connsiteX2516" fmla="*/ 2034784 w 12192000"/>
              <a:gd name="connsiteY2516" fmla="*/ 777301 h 1412015"/>
              <a:gd name="connsiteX2517" fmla="*/ 2052176 w 12192000"/>
              <a:gd name="connsiteY2517" fmla="*/ 777845 h 1412015"/>
              <a:gd name="connsiteX2518" fmla="*/ 2069024 w 12192000"/>
              <a:gd name="connsiteY2518" fmla="*/ 779474 h 1412015"/>
              <a:gd name="connsiteX2519" fmla="*/ 2085871 w 12192000"/>
              <a:gd name="connsiteY2519" fmla="*/ 782192 h 1412015"/>
              <a:gd name="connsiteX2520" fmla="*/ 2094023 w 12192000"/>
              <a:gd name="connsiteY2520" fmla="*/ 783278 h 1412015"/>
              <a:gd name="connsiteX2521" fmla="*/ 2102175 w 12192000"/>
              <a:gd name="connsiteY2521" fmla="*/ 785453 h 1412015"/>
              <a:gd name="connsiteX2522" fmla="*/ 2109782 w 12192000"/>
              <a:gd name="connsiteY2522" fmla="*/ 788169 h 1412015"/>
              <a:gd name="connsiteX2523" fmla="*/ 2117391 w 12192000"/>
              <a:gd name="connsiteY2523" fmla="*/ 791973 h 1412015"/>
              <a:gd name="connsiteX2524" fmla="*/ 2119566 w 12192000"/>
              <a:gd name="connsiteY2524" fmla="*/ 785995 h 1412015"/>
              <a:gd name="connsiteX2525" fmla="*/ 2120109 w 12192000"/>
              <a:gd name="connsiteY2525" fmla="*/ 780562 h 1412015"/>
              <a:gd name="connsiteX2526" fmla="*/ 2121197 w 12192000"/>
              <a:gd name="connsiteY2526" fmla="*/ 768606 h 1412015"/>
              <a:gd name="connsiteX2527" fmla="*/ 2121739 w 12192000"/>
              <a:gd name="connsiteY2527" fmla="*/ 757195 h 1412015"/>
              <a:gd name="connsiteX2528" fmla="*/ 2122282 w 12192000"/>
              <a:gd name="connsiteY2528" fmla="*/ 750674 h 1412015"/>
              <a:gd name="connsiteX2529" fmla="*/ 2123914 w 12192000"/>
              <a:gd name="connsiteY2529" fmla="*/ 745239 h 1412015"/>
              <a:gd name="connsiteX2530" fmla="*/ 2134238 w 12192000"/>
              <a:gd name="connsiteY2530" fmla="*/ 751216 h 1412015"/>
              <a:gd name="connsiteX2531" fmla="*/ 2144565 w 12192000"/>
              <a:gd name="connsiteY2531" fmla="*/ 757195 h 1412015"/>
              <a:gd name="connsiteX2532" fmla="*/ 2154891 w 12192000"/>
              <a:gd name="connsiteY2532" fmla="*/ 760998 h 1412015"/>
              <a:gd name="connsiteX2533" fmla="*/ 2166304 w 12192000"/>
              <a:gd name="connsiteY2533" fmla="*/ 764802 h 1412015"/>
              <a:gd name="connsiteX2534" fmla="*/ 2176630 w 12192000"/>
              <a:gd name="connsiteY2534" fmla="*/ 767519 h 1412015"/>
              <a:gd name="connsiteX2535" fmla="*/ 2186954 w 12192000"/>
              <a:gd name="connsiteY2535" fmla="*/ 769693 h 1412015"/>
              <a:gd name="connsiteX2536" fmla="*/ 2208693 w 12192000"/>
              <a:gd name="connsiteY2536" fmla="*/ 772410 h 1412015"/>
              <a:gd name="connsiteX2537" fmla="*/ 2229888 w 12192000"/>
              <a:gd name="connsiteY2537" fmla="*/ 775671 h 1412015"/>
              <a:gd name="connsiteX2538" fmla="*/ 2240758 w 12192000"/>
              <a:gd name="connsiteY2538" fmla="*/ 777845 h 1412015"/>
              <a:gd name="connsiteX2539" fmla="*/ 2251084 w 12192000"/>
              <a:gd name="connsiteY2539" fmla="*/ 780018 h 1412015"/>
              <a:gd name="connsiteX2540" fmla="*/ 2261411 w 12192000"/>
              <a:gd name="connsiteY2540" fmla="*/ 783278 h 1412015"/>
              <a:gd name="connsiteX2541" fmla="*/ 2272280 w 12192000"/>
              <a:gd name="connsiteY2541" fmla="*/ 787083 h 1412015"/>
              <a:gd name="connsiteX2542" fmla="*/ 2283148 w 12192000"/>
              <a:gd name="connsiteY2542" fmla="*/ 791973 h 1412015"/>
              <a:gd name="connsiteX2543" fmla="*/ 2293475 w 12192000"/>
              <a:gd name="connsiteY2543" fmla="*/ 797951 h 1412015"/>
              <a:gd name="connsiteX2544" fmla="*/ 2289671 w 12192000"/>
              <a:gd name="connsiteY2544" fmla="*/ 788169 h 1412015"/>
              <a:gd name="connsiteX2545" fmla="*/ 2288584 w 12192000"/>
              <a:gd name="connsiteY2545" fmla="*/ 783278 h 1412015"/>
              <a:gd name="connsiteX2546" fmla="*/ 2288042 w 12192000"/>
              <a:gd name="connsiteY2546" fmla="*/ 778388 h 1412015"/>
              <a:gd name="connsiteX2547" fmla="*/ 2288042 w 12192000"/>
              <a:gd name="connsiteY2547" fmla="*/ 773497 h 1412015"/>
              <a:gd name="connsiteX2548" fmla="*/ 2289127 w 12192000"/>
              <a:gd name="connsiteY2548" fmla="*/ 769693 h 1412015"/>
              <a:gd name="connsiteX2549" fmla="*/ 2291302 w 12192000"/>
              <a:gd name="connsiteY2549" fmla="*/ 764802 h 1412015"/>
              <a:gd name="connsiteX2550" fmla="*/ 2294019 w 12192000"/>
              <a:gd name="connsiteY2550" fmla="*/ 760456 h 1412015"/>
              <a:gd name="connsiteX2551" fmla="*/ 2299454 w 12192000"/>
              <a:gd name="connsiteY2551" fmla="*/ 770780 h 1412015"/>
              <a:gd name="connsiteX2552" fmla="*/ 2304888 w 12192000"/>
              <a:gd name="connsiteY2552" fmla="*/ 780562 h 1412015"/>
              <a:gd name="connsiteX2553" fmla="*/ 2310867 w 12192000"/>
              <a:gd name="connsiteY2553" fmla="*/ 788713 h 1412015"/>
              <a:gd name="connsiteX2554" fmla="*/ 2316845 w 12192000"/>
              <a:gd name="connsiteY2554" fmla="*/ 796865 h 1412015"/>
              <a:gd name="connsiteX2555" fmla="*/ 2323366 w 12192000"/>
              <a:gd name="connsiteY2555" fmla="*/ 802842 h 1412015"/>
              <a:gd name="connsiteX2556" fmla="*/ 2329344 w 12192000"/>
              <a:gd name="connsiteY2556" fmla="*/ 807732 h 1412015"/>
              <a:gd name="connsiteX2557" fmla="*/ 2334779 w 12192000"/>
              <a:gd name="connsiteY2557" fmla="*/ 812080 h 1412015"/>
              <a:gd name="connsiteX2558" fmla="*/ 2341300 w 12192000"/>
              <a:gd name="connsiteY2558" fmla="*/ 814797 h 1412015"/>
              <a:gd name="connsiteX2559" fmla="*/ 2347278 w 12192000"/>
              <a:gd name="connsiteY2559" fmla="*/ 815883 h 1412015"/>
              <a:gd name="connsiteX2560" fmla="*/ 2353257 w 12192000"/>
              <a:gd name="connsiteY2560" fmla="*/ 815341 h 1412015"/>
              <a:gd name="connsiteX2561" fmla="*/ 2358692 w 12192000"/>
              <a:gd name="connsiteY2561" fmla="*/ 813167 h 1412015"/>
              <a:gd name="connsiteX2562" fmla="*/ 2363582 w 12192000"/>
              <a:gd name="connsiteY2562" fmla="*/ 809906 h 1412015"/>
              <a:gd name="connsiteX2563" fmla="*/ 2368475 w 12192000"/>
              <a:gd name="connsiteY2563" fmla="*/ 805015 h 1412015"/>
              <a:gd name="connsiteX2564" fmla="*/ 2372280 w 12192000"/>
              <a:gd name="connsiteY2564" fmla="*/ 797408 h 1412015"/>
              <a:gd name="connsiteX2565" fmla="*/ 2376082 w 12192000"/>
              <a:gd name="connsiteY2565" fmla="*/ 788169 h 1412015"/>
              <a:gd name="connsiteX2566" fmla="*/ 2379345 w 12192000"/>
              <a:gd name="connsiteY2566" fmla="*/ 777301 h 1412015"/>
              <a:gd name="connsiteX2567" fmla="*/ 2385321 w 12192000"/>
              <a:gd name="connsiteY2567" fmla="*/ 784365 h 1412015"/>
              <a:gd name="connsiteX2568" fmla="*/ 2390757 w 12192000"/>
              <a:gd name="connsiteY2568" fmla="*/ 790343 h 1412015"/>
              <a:gd name="connsiteX2569" fmla="*/ 2396734 w 12192000"/>
              <a:gd name="connsiteY2569" fmla="*/ 795233 h 1412015"/>
              <a:gd name="connsiteX2570" fmla="*/ 2402169 w 12192000"/>
              <a:gd name="connsiteY2570" fmla="*/ 799581 h 1412015"/>
              <a:gd name="connsiteX2571" fmla="*/ 2408690 w 12192000"/>
              <a:gd name="connsiteY2571" fmla="*/ 802842 h 1412015"/>
              <a:gd name="connsiteX2572" fmla="*/ 2414125 w 12192000"/>
              <a:gd name="connsiteY2572" fmla="*/ 805015 h 1412015"/>
              <a:gd name="connsiteX2573" fmla="*/ 2420648 w 12192000"/>
              <a:gd name="connsiteY2573" fmla="*/ 807189 h 1412015"/>
              <a:gd name="connsiteX2574" fmla="*/ 2426081 w 12192000"/>
              <a:gd name="connsiteY2574" fmla="*/ 808276 h 1412015"/>
              <a:gd name="connsiteX2575" fmla="*/ 2432061 w 12192000"/>
              <a:gd name="connsiteY2575" fmla="*/ 809363 h 1412015"/>
              <a:gd name="connsiteX2576" fmla="*/ 2438038 w 12192000"/>
              <a:gd name="connsiteY2576" fmla="*/ 809906 h 1412015"/>
              <a:gd name="connsiteX2577" fmla="*/ 2450541 w 12192000"/>
              <a:gd name="connsiteY2577" fmla="*/ 809363 h 1412015"/>
              <a:gd name="connsiteX2578" fmla="*/ 2461951 w 12192000"/>
              <a:gd name="connsiteY2578" fmla="*/ 807732 h 1412015"/>
              <a:gd name="connsiteX2579" fmla="*/ 2473908 w 12192000"/>
              <a:gd name="connsiteY2579" fmla="*/ 805559 h 1412015"/>
              <a:gd name="connsiteX2580" fmla="*/ 2485866 w 12192000"/>
              <a:gd name="connsiteY2580" fmla="*/ 803385 h 1412015"/>
              <a:gd name="connsiteX2581" fmla="*/ 2498364 w 12192000"/>
              <a:gd name="connsiteY2581" fmla="*/ 802298 h 1412015"/>
              <a:gd name="connsiteX2582" fmla="*/ 2510320 w 12192000"/>
              <a:gd name="connsiteY2582" fmla="*/ 801212 h 1412015"/>
              <a:gd name="connsiteX2583" fmla="*/ 2515754 w 12192000"/>
              <a:gd name="connsiteY2583" fmla="*/ 802298 h 1412015"/>
              <a:gd name="connsiteX2584" fmla="*/ 2521735 w 12192000"/>
              <a:gd name="connsiteY2584" fmla="*/ 802842 h 1412015"/>
              <a:gd name="connsiteX2585" fmla="*/ 2528255 w 12192000"/>
              <a:gd name="connsiteY2585" fmla="*/ 804472 h 1412015"/>
              <a:gd name="connsiteX2586" fmla="*/ 2533690 w 12192000"/>
              <a:gd name="connsiteY2586" fmla="*/ 805559 h 1412015"/>
              <a:gd name="connsiteX2587" fmla="*/ 2540211 w 12192000"/>
              <a:gd name="connsiteY2587" fmla="*/ 808276 h 1412015"/>
              <a:gd name="connsiteX2588" fmla="*/ 2545646 w 12192000"/>
              <a:gd name="connsiteY2588" fmla="*/ 810992 h 1412015"/>
              <a:gd name="connsiteX2589" fmla="*/ 2551624 w 12192000"/>
              <a:gd name="connsiteY2589" fmla="*/ 815341 h 1412015"/>
              <a:gd name="connsiteX2590" fmla="*/ 2557602 w 12192000"/>
              <a:gd name="connsiteY2590" fmla="*/ 819688 h 1412015"/>
              <a:gd name="connsiteX2591" fmla="*/ 2563036 w 12192000"/>
              <a:gd name="connsiteY2591" fmla="*/ 825122 h 1412015"/>
              <a:gd name="connsiteX2592" fmla="*/ 2569014 w 12192000"/>
              <a:gd name="connsiteY2592" fmla="*/ 832187 h 1412015"/>
              <a:gd name="connsiteX2593" fmla="*/ 2569014 w 12192000"/>
              <a:gd name="connsiteY2593" fmla="*/ 824579 h 1412015"/>
              <a:gd name="connsiteX2594" fmla="*/ 2570102 w 12192000"/>
              <a:gd name="connsiteY2594" fmla="*/ 818057 h 1412015"/>
              <a:gd name="connsiteX2595" fmla="*/ 2571733 w 12192000"/>
              <a:gd name="connsiteY2595" fmla="*/ 813167 h 1412015"/>
              <a:gd name="connsiteX2596" fmla="*/ 2575538 w 12192000"/>
              <a:gd name="connsiteY2596" fmla="*/ 809906 h 1412015"/>
              <a:gd name="connsiteX2597" fmla="*/ 2578254 w 12192000"/>
              <a:gd name="connsiteY2597" fmla="*/ 807732 h 1412015"/>
              <a:gd name="connsiteX2598" fmla="*/ 2582599 w 12192000"/>
              <a:gd name="connsiteY2598" fmla="*/ 807189 h 1412015"/>
              <a:gd name="connsiteX2599" fmla="*/ 2585861 w 12192000"/>
              <a:gd name="connsiteY2599" fmla="*/ 807189 h 1412015"/>
              <a:gd name="connsiteX2600" fmla="*/ 2590210 w 12192000"/>
              <a:gd name="connsiteY2600" fmla="*/ 809363 h 1412015"/>
              <a:gd name="connsiteX2601" fmla="*/ 2593470 w 12192000"/>
              <a:gd name="connsiteY2601" fmla="*/ 810992 h 1412015"/>
              <a:gd name="connsiteX2602" fmla="*/ 2596732 w 12192000"/>
              <a:gd name="connsiteY2602" fmla="*/ 815341 h 1412015"/>
              <a:gd name="connsiteX2603" fmla="*/ 2599991 w 12192000"/>
              <a:gd name="connsiteY2603" fmla="*/ 819688 h 1412015"/>
              <a:gd name="connsiteX2604" fmla="*/ 2601622 w 12192000"/>
              <a:gd name="connsiteY2604" fmla="*/ 825122 h 1412015"/>
              <a:gd name="connsiteX2605" fmla="*/ 2602708 w 12192000"/>
              <a:gd name="connsiteY2605" fmla="*/ 831100 h 1412015"/>
              <a:gd name="connsiteX2606" fmla="*/ 2602708 w 12192000"/>
              <a:gd name="connsiteY2606" fmla="*/ 837621 h 1412015"/>
              <a:gd name="connsiteX2607" fmla="*/ 2601080 w 12192000"/>
              <a:gd name="connsiteY2607" fmla="*/ 845229 h 1412015"/>
              <a:gd name="connsiteX2608" fmla="*/ 2598359 w 12192000"/>
              <a:gd name="connsiteY2608" fmla="*/ 853380 h 1412015"/>
              <a:gd name="connsiteX2609" fmla="*/ 2596732 w 12192000"/>
              <a:gd name="connsiteY2609" fmla="*/ 846859 h 1412015"/>
              <a:gd name="connsiteX2610" fmla="*/ 2594014 w 12192000"/>
              <a:gd name="connsiteY2610" fmla="*/ 841968 h 1412015"/>
              <a:gd name="connsiteX2611" fmla="*/ 2591297 w 12192000"/>
              <a:gd name="connsiteY2611" fmla="*/ 838164 h 1412015"/>
              <a:gd name="connsiteX2612" fmla="*/ 2588580 w 12192000"/>
              <a:gd name="connsiteY2612" fmla="*/ 835990 h 1412015"/>
              <a:gd name="connsiteX2613" fmla="*/ 2585318 w 12192000"/>
              <a:gd name="connsiteY2613" fmla="*/ 835447 h 1412015"/>
              <a:gd name="connsiteX2614" fmla="*/ 2581514 w 12192000"/>
              <a:gd name="connsiteY2614" fmla="*/ 835990 h 1412015"/>
              <a:gd name="connsiteX2615" fmla="*/ 2578254 w 12192000"/>
              <a:gd name="connsiteY2615" fmla="*/ 837621 h 1412015"/>
              <a:gd name="connsiteX2616" fmla="*/ 2575538 w 12192000"/>
              <a:gd name="connsiteY2616" fmla="*/ 839794 h 1412015"/>
              <a:gd name="connsiteX2617" fmla="*/ 2571733 w 12192000"/>
              <a:gd name="connsiteY2617" fmla="*/ 843055 h 1412015"/>
              <a:gd name="connsiteX2618" fmla="*/ 2569014 w 12192000"/>
              <a:gd name="connsiteY2618" fmla="*/ 847403 h 1412015"/>
              <a:gd name="connsiteX2619" fmla="*/ 2566298 w 12192000"/>
              <a:gd name="connsiteY2619" fmla="*/ 851749 h 1412015"/>
              <a:gd name="connsiteX2620" fmla="*/ 2564123 w 12192000"/>
              <a:gd name="connsiteY2620" fmla="*/ 856097 h 1412015"/>
              <a:gd name="connsiteX2621" fmla="*/ 2563036 w 12192000"/>
              <a:gd name="connsiteY2621" fmla="*/ 862074 h 1412015"/>
              <a:gd name="connsiteX2622" fmla="*/ 2561950 w 12192000"/>
              <a:gd name="connsiteY2622" fmla="*/ 867508 h 1412015"/>
              <a:gd name="connsiteX2623" fmla="*/ 2561950 w 12192000"/>
              <a:gd name="connsiteY2623" fmla="*/ 872943 h 1412015"/>
              <a:gd name="connsiteX2624" fmla="*/ 2563036 w 12192000"/>
              <a:gd name="connsiteY2624" fmla="*/ 878377 h 1412015"/>
              <a:gd name="connsiteX2625" fmla="*/ 2567926 w 12192000"/>
              <a:gd name="connsiteY2625" fmla="*/ 882182 h 1412015"/>
              <a:gd name="connsiteX2626" fmla="*/ 2571188 w 12192000"/>
              <a:gd name="connsiteY2626" fmla="*/ 885441 h 1412015"/>
              <a:gd name="connsiteX2627" fmla="*/ 2574447 w 12192000"/>
              <a:gd name="connsiteY2627" fmla="*/ 889246 h 1412015"/>
              <a:gd name="connsiteX2628" fmla="*/ 2576623 w 12192000"/>
              <a:gd name="connsiteY2628" fmla="*/ 892505 h 1412015"/>
              <a:gd name="connsiteX2629" fmla="*/ 2578797 w 12192000"/>
              <a:gd name="connsiteY2629" fmla="*/ 896853 h 1412015"/>
              <a:gd name="connsiteX2630" fmla="*/ 2580427 w 12192000"/>
              <a:gd name="connsiteY2630" fmla="*/ 900658 h 1412015"/>
              <a:gd name="connsiteX2631" fmla="*/ 2582599 w 12192000"/>
              <a:gd name="connsiteY2631" fmla="*/ 909896 h 1412015"/>
              <a:gd name="connsiteX2632" fmla="*/ 2585318 w 12192000"/>
              <a:gd name="connsiteY2632" fmla="*/ 930545 h 1412015"/>
              <a:gd name="connsiteX2633" fmla="*/ 2587492 w 12192000"/>
              <a:gd name="connsiteY2633" fmla="*/ 942502 h 1412015"/>
              <a:gd name="connsiteX2634" fmla="*/ 2590752 w 12192000"/>
              <a:gd name="connsiteY2634" fmla="*/ 956630 h 1412015"/>
              <a:gd name="connsiteX2635" fmla="*/ 2595101 w 12192000"/>
              <a:gd name="connsiteY2635" fmla="*/ 954456 h 1412015"/>
              <a:gd name="connsiteX2636" fmla="*/ 2598903 w 12192000"/>
              <a:gd name="connsiteY2636" fmla="*/ 951740 h 1412015"/>
              <a:gd name="connsiteX2637" fmla="*/ 2602708 w 12192000"/>
              <a:gd name="connsiteY2637" fmla="*/ 948479 h 1412015"/>
              <a:gd name="connsiteX2638" fmla="*/ 2605424 w 12192000"/>
              <a:gd name="connsiteY2638" fmla="*/ 945761 h 1412015"/>
              <a:gd name="connsiteX2639" fmla="*/ 2610860 w 12192000"/>
              <a:gd name="connsiteY2639" fmla="*/ 939241 h 1412015"/>
              <a:gd name="connsiteX2640" fmla="*/ 2615753 w 12192000"/>
              <a:gd name="connsiteY2640" fmla="*/ 931088 h 1412015"/>
              <a:gd name="connsiteX2641" fmla="*/ 2619012 w 12192000"/>
              <a:gd name="connsiteY2641" fmla="*/ 922938 h 1412015"/>
              <a:gd name="connsiteX2642" fmla="*/ 2621729 w 12192000"/>
              <a:gd name="connsiteY2642" fmla="*/ 914243 h 1412015"/>
              <a:gd name="connsiteX2643" fmla="*/ 2623360 w 12192000"/>
              <a:gd name="connsiteY2643" fmla="*/ 904462 h 1412015"/>
              <a:gd name="connsiteX2644" fmla="*/ 2624991 w 12192000"/>
              <a:gd name="connsiteY2644" fmla="*/ 894680 h 1412015"/>
              <a:gd name="connsiteX2645" fmla="*/ 2626078 w 12192000"/>
              <a:gd name="connsiteY2645" fmla="*/ 884899 h 1412015"/>
              <a:gd name="connsiteX2646" fmla="*/ 2626078 w 12192000"/>
              <a:gd name="connsiteY2646" fmla="*/ 875117 h 1412015"/>
              <a:gd name="connsiteX2647" fmla="*/ 2626078 w 12192000"/>
              <a:gd name="connsiteY2647" fmla="*/ 856097 h 1412015"/>
              <a:gd name="connsiteX2648" fmla="*/ 2623903 w 12192000"/>
              <a:gd name="connsiteY2648" fmla="*/ 827295 h 1412015"/>
              <a:gd name="connsiteX2649" fmla="*/ 2633141 w 12192000"/>
              <a:gd name="connsiteY2649" fmla="*/ 831100 h 1412015"/>
              <a:gd name="connsiteX2650" fmla="*/ 2641292 w 12192000"/>
              <a:gd name="connsiteY2650" fmla="*/ 834360 h 1412015"/>
              <a:gd name="connsiteX2651" fmla="*/ 2650532 w 12192000"/>
              <a:gd name="connsiteY2651" fmla="*/ 835990 h 1412015"/>
              <a:gd name="connsiteX2652" fmla="*/ 2659228 w 12192000"/>
              <a:gd name="connsiteY2652" fmla="*/ 837621 h 1412015"/>
              <a:gd name="connsiteX2653" fmla="*/ 2667922 w 12192000"/>
              <a:gd name="connsiteY2653" fmla="*/ 838164 h 1412015"/>
              <a:gd name="connsiteX2654" fmla="*/ 2676619 w 12192000"/>
              <a:gd name="connsiteY2654" fmla="*/ 838164 h 1412015"/>
              <a:gd name="connsiteX2655" fmla="*/ 2685857 w 12192000"/>
              <a:gd name="connsiteY2655" fmla="*/ 837077 h 1412015"/>
              <a:gd name="connsiteX2656" fmla="*/ 2694010 w 12192000"/>
              <a:gd name="connsiteY2656" fmla="*/ 835990 h 1412015"/>
              <a:gd name="connsiteX2657" fmla="*/ 2712487 w 12192000"/>
              <a:gd name="connsiteY2657" fmla="*/ 832730 h 1412015"/>
              <a:gd name="connsiteX2658" fmla="*/ 2729877 w 12192000"/>
              <a:gd name="connsiteY2658" fmla="*/ 828383 h 1412015"/>
              <a:gd name="connsiteX2659" fmla="*/ 2747812 w 12192000"/>
              <a:gd name="connsiteY2659" fmla="*/ 824579 h 1412015"/>
              <a:gd name="connsiteX2660" fmla="*/ 2765203 w 12192000"/>
              <a:gd name="connsiteY2660" fmla="*/ 821862 h 1412015"/>
              <a:gd name="connsiteX2661" fmla="*/ 2768462 w 12192000"/>
              <a:gd name="connsiteY2661" fmla="*/ 827295 h 1412015"/>
              <a:gd name="connsiteX2662" fmla="*/ 2770638 w 12192000"/>
              <a:gd name="connsiteY2662" fmla="*/ 833273 h 1412015"/>
              <a:gd name="connsiteX2663" fmla="*/ 2771180 w 12192000"/>
              <a:gd name="connsiteY2663" fmla="*/ 839794 h 1412015"/>
              <a:gd name="connsiteX2664" fmla="*/ 2772811 w 12192000"/>
              <a:gd name="connsiteY2664" fmla="*/ 845229 h 1412015"/>
              <a:gd name="connsiteX2665" fmla="*/ 2773354 w 12192000"/>
              <a:gd name="connsiteY2665" fmla="*/ 851749 h 1412015"/>
              <a:gd name="connsiteX2666" fmla="*/ 2773897 w 12192000"/>
              <a:gd name="connsiteY2666" fmla="*/ 857184 h 1412015"/>
              <a:gd name="connsiteX2667" fmla="*/ 2776072 w 12192000"/>
              <a:gd name="connsiteY2667" fmla="*/ 863162 h 1412015"/>
              <a:gd name="connsiteX2668" fmla="*/ 2778789 w 12192000"/>
              <a:gd name="connsiteY2668" fmla="*/ 869682 h 1412015"/>
              <a:gd name="connsiteX2669" fmla="*/ 2790746 w 12192000"/>
              <a:gd name="connsiteY2669" fmla="*/ 862074 h 1412015"/>
              <a:gd name="connsiteX2670" fmla="*/ 2802698 w 12192000"/>
              <a:gd name="connsiteY2670" fmla="*/ 855553 h 1412015"/>
              <a:gd name="connsiteX2671" fmla="*/ 2814657 w 12192000"/>
              <a:gd name="connsiteY2671" fmla="*/ 850120 h 1412015"/>
              <a:gd name="connsiteX2672" fmla="*/ 2826069 w 12192000"/>
              <a:gd name="connsiteY2672" fmla="*/ 845771 h 1412015"/>
              <a:gd name="connsiteX2673" fmla="*/ 2838025 w 12192000"/>
              <a:gd name="connsiteY2673" fmla="*/ 843055 h 1412015"/>
              <a:gd name="connsiteX2674" fmla="*/ 2849980 w 12192000"/>
              <a:gd name="connsiteY2674" fmla="*/ 840338 h 1412015"/>
              <a:gd name="connsiteX2675" fmla="*/ 2862481 w 12192000"/>
              <a:gd name="connsiteY2675" fmla="*/ 838164 h 1412015"/>
              <a:gd name="connsiteX2676" fmla="*/ 2873893 w 12192000"/>
              <a:gd name="connsiteY2676" fmla="*/ 837621 h 1412015"/>
              <a:gd name="connsiteX2677" fmla="*/ 2886394 w 12192000"/>
              <a:gd name="connsiteY2677" fmla="*/ 837077 h 1412015"/>
              <a:gd name="connsiteX2678" fmla="*/ 2898349 w 12192000"/>
              <a:gd name="connsiteY2678" fmla="*/ 837621 h 1412015"/>
              <a:gd name="connsiteX2679" fmla="*/ 2910850 w 12192000"/>
              <a:gd name="connsiteY2679" fmla="*/ 838164 h 1412015"/>
              <a:gd name="connsiteX2680" fmla="*/ 2922808 w 12192000"/>
              <a:gd name="connsiteY2680" fmla="*/ 838708 h 1412015"/>
              <a:gd name="connsiteX2681" fmla="*/ 2947807 w 12192000"/>
              <a:gd name="connsiteY2681" fmla="*/ 842511 h 1412015"/>
              <a:gd name="connsiteX2682" fmla="*/ 2972263 w 12192000"/>
              <a:gd name="connsiteY2682" fmla="*/ 846859 h 1412015"/>
              <a:gd name="connsiteX2683" fmla="*/ 3019546 w 12192000"/>
              <a:gd name="connsiteY2683" fmla="*/ 855009 h 1412015"/>
              <a:gd name="connsiteX2684" fmla="*/ 3042913 w 12192000"/>
              <a:gd name="connsiteY2684" fmla="*/ 859358 h 1412015"/>
              <a:gd name="connsiteX2685" fmla="*/ 3065739 w 12192000"/>
              <a:gd name="connsiteY2685" fmla="*/ 860988 h 1412015"/>
              <a:gd name="connsiteX2686" fmla="*/ 3077152 w 12192000"/>
              <a:gd name="connsiteY2686" fmla="*/ 860988 h 1412015"/>
              <a:gd name="connsiteX2687" fmla="*/ 3088020 w 12192000"/>
              <a:gd name="connsiteY2687" fmla="*/ 860988 h 1412015"/>
              <a:gd name="connsiteX2688" fmla="*/ 3099434 w 12192000"/>
              <a:gd name="connsiteY2688" fmla="*/ 860444 h 1412015"/>
              <a:gd name="connsiteX2689" fmla="*/ 3110302 w 12192000"/>
              <a:gd name="connsiteY2689" fmla="*/ 859901 h 1412015"/>
              <a:gd name="connsiteX2690" fmla="*/ 3120629 w 12192000"/>
              <a:gd name="connsiteY2690" fmla="*/ 857727 h 1412015"/>
              <a:gd name="connsiteX2691" fmla="*/ 3130956 w 12192000"/>
              <a:gd name="connsiteY2691" fmla="*/ 854467 h 1412015"/>
              <a:gd name="connsiteX2692" fmla="*/ 3141825 w 12192000"/>
              <a:gd name="connsiteY2692" fmla="*/ 850662 h 1412015"/>
              <a:gd name="connsiteX2693" fmla="*/ 3151608 w 12192000"/>
              <a:gd name="connsiteY2693" fmla="*/ 845771 h 1412015"/>
              <a:gd name="connsiteX2694" fmla="*/ 3159759 w 12192000"/>
              <a:gd name="connsiteY2694" fmla="*/ 856097 h 1412015"/>
              <a:gd name="connsiteX2695" fmla="*/ 3165737 w 12192000"/>
              <a:gd name="connsiteY2695" fmla="*/ 864247 h 1412015"/>
              <a:gd name="connsiteX2696" fmla="*/ 3171717 w 12192000"/>
              <a:gd name="connsiteY2696" fmla="*/ 868596 h 1412015"/>
              <a:gd name="connsiteX2697" fmla="*/ 3176607 w 12192000"/>
              <a:gd name="connsiteY2697" fmla="*/ 872943 h 1412015"/>
              <a:gd name="connsiteX2698" fmla="*/ 3180955 w 12192000"/>
              <a:gd name="connsiteY2698" fmla="*/ 877290 h 1412015"/>
              <a:gd name="connsiteX2699" fmla="*/ 3185302 w 12192000"/>
              <a:gd name="connsiteY2699" fmla="*/ 882182 h 1412015"/>
              <a:gd name="connsiteX2700" fmla="*/ 3190194 w 12192000"/>
              <a:gd name="connsiteY2700" fmla="*/ 888159 h 1412015"/>
              <a:gd name="connsiteX2701" fmla="*/ 3195085 w 12192000"/>
              <a:gd name="connsiteY2701" fmla="*/ 897397 h 1412015"/>
              <a:gd name="connsiteX2702" fmla="*/ 3197259 w 12192000"/>
              <a:gd name="connsiteY2702" fmla="*/ 892505 h 1412015"/>
              <a:gd name="connsiteX2703" fmla="*/ 3198345 w 12192000"/>
              <a:gd name="connsiteY2703" fmla="*/ 887615 h 1412015"/>
              <a:gd name="connsiteX2704" fmla="*/ 3199433 w 12192000"/>
              <a:gd name="connsiteY2704" fmla="*/ 878377 h 1412015"/>
              <a:gd name="connsiteX2705" fmla="*/ 3199976 w 12192000"/>
              <a:gd name="connsiteY2705" fmla="*/ 873487 h 1412015"/>
              <a:gd name="connsiteX2706" fmla="*/ 3201606 w 12192000"/>
              <a:gd name="connsiteY2706" fmla="*/ 869682 h 1412015"/>
              <a:gd name="connsiteX2707" fmla="*/ 3203238 w 12192000"/>
              <a:gd name="connsiteY2707" fmla="*/ 864791 h 1412015"/>
              <a:gd name="connsiteX2708" fmla="*/ 3206498 w 12192000"/>
              <a:gd name="connsiteY2708" fmla="*/ 860444 h 1412015"/>
              <a:gd name="connsiteX2709" fmla="*/ 3224432 w 12192000"/>
              <a:gd name="connsiteY2709" fmla="*/ 864247 h 1412015"/>
              <a:gd name="connsiteX2710" fmla="*/ 3242368 w 12192000"/>
              <a:gd name="connsiteY2710" fmla="*/ 867508 h 1412015"/>
              <a:gd name="connsiteX2711" fmla="*/ 3278237 w 12192000"/>
              <a:gd name="connsiteY2711" fmla="*/ 872943 h 1412015"/>
              <a:gd name="connsiteX2712" fmla="*/ 3314105 w 12192000"/>
              <a:gd name="connsiteY2712" fmla="*/ 876747 h 1412015"/>
              <a:gd name="connsiteX2713" fmla="*/ 3349431 w 12192000"/>
              <a:gd name="connsiteY2713" fmla="*/ 879464 h 1412015"/>
              <a:gd name="connsiteX2714" fmla="*/ 3384213 w 12192000"/>
              <a:gd name="connsiteY2714" fmla="*/ 880550 h 1412015"/>
              <a:gd name="connsiteX2715" fmla="*/ 3418986 w 12192000"/>
              <a:gd name="connsiteY2715" fmla="*/ 881094 h 1412015"/>
              <a:gd name="connsiteX2716" fmla="*/ 3487462 w 12192000"/>
              <a:gd name="connsiteY2716" fmla="*/ 881094 h 1412015"/>
              <a:gd name="connsiteX2717" fmla="*/ 3555938 w 12192000"/>
              <a:gd name="connsiteY2717" fmla="*/ 881094 h 1412015"/>
              <a:gd name="connsiteX2718" fmla="*/ 3589637 w 12192000"/>
              <a:gd name="connsiteY2718" fmla="*/ 882182 h 1412015"/>
              <a:gd name="connsiteX2719" fmla="*/ 3624417 w 12192000"/>
              <a:gd name="connsiteY2719" fmla="*/ 883267 h 1412015"/>
              <a:gd name="connsiteX2720" fmla="*/ 3658656 w 12192000"/>
              <a:gd name="connsiteY2720" fmla="*/ 885441 h 1412015"/>
              <a:gd name="connsiteX2721" fmla="*/ 3693438 w 12192000"/>
              <a:gd name="connsiteY2721" fmla="*/ 889788 h 1412015"/>
              <a:gd name="connsiteX2722" fmla="*/ 3728219 w 12192000"/>
              <a:gd name="connsiteY2722" fmla="*/ 894680 h 1412015"/>
              <a:gd name="connsiteX2723" fmla="*/ 3746154 w 12192000"/>
              <a:gd name="connsiteY2723" fmla="*/ 897941 h 1412015"/>
              <a:gd name="connsiteX2724" fmla="*/ 3763546 w 12192000"/>
              <a:gd name="connsiteY2724" fmla="*/ 901744 h 1412015"/>
              <a:gd name="connsiteX2725" fmla="*/ 3766262 w 12192000"/>
              <a:gd name="connsiteY2725" fmla="*/ 893593 h 1412015"/>
              <a:gd name="connsiteX2726" fmla="*/ 3769523 w 12192000"/>
              <a:gd name="connsiteY2726" fmla="*/ 887615 h 1412015"/>
              <a:gd name="connsiteX2727" fmla="*/ 3774414 w 12192000"/>
              <a:gd name="connsiteY2727" fmla="*/ 882725 h 1412015"/>
              <a:gd name="connsiteX2728" fmla="*/ 3779307 w 12192000"/>
              <a:gd name="connsiteY2728" fmla="*/ 880006 h 1412015"/>
              <a:gd name="connsiteX2729" fmla="*/ 3784197 w 12192000"/>
              <a:gd name="connsiteY2729" fmla="*/ 877833 h 1412015"/>
              <a:gd name="connsiteX2730" fmla="*/ 3790720 w 12192000"/>
              <a:gd name="connsiteY2730" fmla="*/ 877290 h 1412015"/>
              <a:gd name="connsiteX2731" fmla="*/ 3796696 w 12192000"/>
              <a:gd name="connsiteY2731" fmla="*/ 878377 h 1412015"/>
              <a:gd name="connsiteX2732" fmla="*/ 3803218 w 12192000"/>
              <a:gd name="connsiteY2732" fmla="*/ 880550 h 1412015"/>
              <a:gd name="connsiteX2733" fmla="*/ 3809741 w 12192000"/>
              <a:gd name="connsiteY2733" fmla="*/ 883267 h 1412015"/>
              <a:gd name="connsiteX2734" fmla="*/ 3816262 w 12192000"/>
              <a:gd name="connsiteY2734" fmla="*/ 887615 h 1412015"/>
              <a:gd name="connsiteX2735" fmla="*/ 3823327 w 12192000"/>
              <a:gd name="connsiteY2735" fmla="*/ 892505 h 1412015"/>
              <a:gd name="connsiteX2736" fmla="*/ 3829304 w 12192000"/>
              <a:gd name="connsiteY2736" fmla="*/ 898484 h 1412015"/>
              <a:gd name="connsiteX2737" fmla="*/ 3835825 w 12192000"/>
              <a:gd name="connsiteY2737" fmla="*/ 905005 h 1412015"/>
              <a:gd name="connsiteX2738" fmla="*/ 3841805 w 12192000"/>
              <a:gd name="connsiteY2738" fmla="*/ 912612 h 1412015"/>
              <a:gd name="connsiteX2739" fmla="*/ 3847241 w 12192000"/>
              <a:gd name="connsiteY2739" fmla="*/ 920221 h 1412015"/>
              <a:gd name="connsiteX2740" fmla="*/ 3853217 w 12192000"/>
              <a:gd name="connsiteY2740" fmla="*/ 928372 h 1412015"/>
              <a:gd name="connsiteX2741" fmla="*/ 3859196 w 12192000"/>
              <a:gd name="connsiteY2741" fmla="*/ 918046 h 1412015"/>
              <a:gd name="connsiteX2742" fmla="*/ 3864629 w 12192000"/>
              <a:gd name="connsiteY2742" fmla="*/ 909896 h 1412015"/>
              <a:gd name="connsiteX2743" fmla="*/ 3871152 w 12192000"/>
              <a:gd name="connsiteY2743" fmla="*/ 904462 h 1412015"/>
              <a:gd name="connsiteX2744" fmla="*/ 3873870 w 12192000"/>
              <a:gd name="connsiteY2744" fmla="*/ 902287 h 1412015"/>
              <a:gd name="connsiteX2745" fmla="*/ 3876588 w 12192000"/>
              <a:gd name="connsiteY2745" fmla="*/ 900658 h 1412015"/>
              <a:gd name="connsiteX2746" fmla="*/ 3879303 w 12192000"/>
              <a:gd name="connsiteY2746" fmla="*/ 899570 h 1412015"/>
              <a:gd name="connsiteX2747" fmla="*/ 3882021 w 12192000"/>
              <a:gd name="connsiteY2747" fmla="*/ 899570 h 1412015"/>
              <a:gd name="connsiteX2748" fmla="*/ 3888000 w 12192000"/>
              <a:gd name="connsiteY2748" fmla="*/ 898484 h 1412015"/>
              <a:gd name="connsiteX2749" fmla="*/ 3893434 w 12192000"/>
              <a:gd name="connsiteY2749" fmla="*/ 900114 h 1412015"/>
              <a:gd name="connsiteX2750" fmla="*/ 3898869 w 12192000"/>
              <a:gd name="connsiteY2750" fmla="*/ 902287 h 1412015"/>
              <a:gd name="connsiteX2751" fmla="*/ 3904304 w 12192000"/>
              <a:gd name="connsiteY2751" fmla="*/ 905005 h 1412015"/>
              <a:gd name="connsiteX2752" fmla="*/ 3909738 w 12192000"/>
              <a:gd name="connsiteY2752" fmla="*/ 908264 h 1412015"/>
              <a:gd name="connsiteX2753" fmla="*/ 3921151 w 12192000"/>
              <a:gd name="connsiteY2753" fmla="*/ 914785 h 1412015"/>
              <a:gd name="connsiteX2754" fmla="*/ 3926585 w 12192000"/>
              <a:gd name="connsiteY2754" fmla="*/ 916961 h 1412015"/>
              <a:gd name="connsiteX2755" fmla="*/ 3933107 w 12192000"/>
              <a:gd name="connsiteY2755" fmla="*/ 918590 h 1412015"/>
              <a:gd name="connsiteX2756" fmla="*/ 3938542 w 12192000"/>
              <a:gd name="connsiteY2756" fmla="*/ 918590 h 1412015"/>
              <a:gd name="connsiteX2757" fmla="*/ 3943977 w 12192000"/>
              <a:gd name="connsiteY2757" fmla="*/ 918046 h 1412015"/>
              <a:gd name="connsiteX2758" fmla="*/ 3945607 w 12192000"/>
              <a:gd name="connsiteY2758" fmla="*/ 914785 h 1412015"/>
              <a:gd name="connsiteX2759" fmla="*/ 3948325 w 12192000"/>
              <a:gd name="connsiteY2759" fmla="*/ 910439 h 1412015"/>
              <a:gd name="connsiteX2760" fmla="*/ 3951042 w 12192000"/>
              <a:gd name="connsiteY2760" fmla="*/ 907723 h 1412015"/>
              <a:gd name="connsiteX2761" fmla="*/ 3955390 w 12192000"/>
              <a:gd name="connsiteY2761" fmla="*/ 905005 h 1412015"/>
              <a:gd name="connsiteX2762" fmla="*/ 3959194 w 12192000"/>
              <a:gd name="connsiteY2762" fmla="*/ 902287 h 1412015"/>
              <a:gd name="connsiteX2763" fmla="*/ 3964084 w 12192000"/>
              <a:gd name="connsiteY2763" fmla="*/ 900114 h 1412015"/>
              <a:gd name="connsiteX2764" fmla="*/ 3975499 w 12192000"/>
              <a:gd name="connsiteY2764" fmla="*/ 896853 h 1412015"/>
              <a:gd name="connsiteX2765" fmla="*/ 3987997 w 12192000"/>
              <a:gd name="connsiteY2765" fmla="*/ 893593 h 1412015"/>
              <a:gd name="connsiteX2766" fmla="*/ 4002129 w 12192000"/>
              <a:gd name="connsiteY2766" fmla="*/ 892505 h 1412015"/>
              <a:gd name="connsiteX2767" fmla="*/ 4017888 w 12192000"/>
              <a:gd name="connsiteY2767" fmla="*/ 890876 h 1412015"/>
              <a:gd name="connsiteX2768" fmla="*/ 4033650 w 12192000"/>
              <a:gd name="connsiteY2768" fmla="*/ 890332 h 1412015"/>
              <a:gd name="connsiteX2769" fmla="*/ 4066800 w 12192000"/>
              <a:gd name="connsiteY2769" fmla="*/ 889788 h 1412015"/>
              <a:gd name="connsiteX2770" fmla="*/ 4100494 w 12192000"/>
              <a:gd name="connsiteY2770" fmla="*/ 889246 h 1412015"/>
              <a:gd name="connsiteX2771" fmla="*/ 4115711 w 12192000"/>
              <a:gd name="connsiteY2771" fmla="*/ 888159 h 1412015"/>
              <a:gd name="connsiteX2772" fmla="*/ 4130388 w 12192000"/>
              <a:gd name="connsiteY2772" fmla="*/ 885985 h 1412015"/>
              <a:gd name="connsiteX2773" fmla="*/ 4143971 w 12192000"/>
              <a:gd name="connsiteY2773" fmla="*/ 884355 h 1412015"/>
              <a:gd name="connsiteX2774" fmla="*/ 4155928 w 12192000"/>
              <a:gd name="connsiteY2774" fmla="*/ 881094 h 1412015"/>
              <a:gd name="connsiteX2775" fmla="*/ 4154300 w 12192000"/>
              <a:gd name="connsiteY2775" fmla="*/ 887071 h 1412015"/>
              <a:gd name="connsiteX2776" fmla="*/ 4153212 w 12192000"/>
              <a:gd name="connsiteY2776" fmla="*/ 892505 h 1412015"/>
              <a:gd name="connsiteX2777" fmla="*/ 4153212 w 12192000"/>
              <a:gd name="connsiteY2777" fmla="*/ 898484 h 1412015"/>
              <a:gd name="connsiteX2778" fmla="*/ 4153212 w 12192000"/>
              <a:gd name="connsiteY2778" fmla="*/ 904462 h 1412015"/>
              <a:gd name="connsiteX2779" fmla="*/ 4153756 w 12192000"/>
              <a:gd name="connsiteY2779" fmla="*/ 910439 h 1412015"/>
              <a:gd name="connsiteX2780" fmla="*/ 4155385 w 12192000"/>
              <a:gd name="connsiteY2780" fmla="*/ 915873 h 1412015"/>
              <a:gd name="connsiteX2781" fmla="*/ 4157560 w 12192000"/>
              <a:gd name="connsiteY2781" fmla="*/ 922394 h 1412015"/>
              <a:gd name="connsiteX2782" fmla="*/ 4160278 w 12192000"/>
              <a:gd name="connsiteY2782" fmla="*/ 928372 h 1412015"/>
              <a:gd name="connsiteX2783" fmla="*/ 4164081 w 12192000"/>
              <a:gd name="connsiteY2783" fmla="*/ 921851 h 1412015"/>
              <a:gd name="connsiteX2784" fmla="*/ 4168972 w 12192000"/>
              <a:gd name="connsiteY2784" fmla="*/ 915873 h 1412015"/>
              <a:gd name="connsiteX2785" fmla="*/ 4173863 w 12192000"/>
              <a:gd name="connsiteY2785" fmla="*/ 912069 h 1412015"/>
              <a:gd name="connsiteX2786" fmla="*/ 4178210 w 12192000"/>
              <a:gd name="connsiteY2786" fmla="*/ 907723 h 1412015"/>
              <a:gd name="connsiteX2787" fmla="*/ 4183101 w 12192000"/>
              <a:gd name="connsiteY2787" fmla="*/ 905005 h 1412015"/>
              <a:gd name="connsiteX2788" fmla="*/ 4187451 w 12192000"/>
              <a:gd name="connsiteY2788" fmla="*/ 902831 h 1412015"/>
              <a:gd name="connsiteX2789" fmla="*/ 4191799 w 12192000"/>
              <a:gd name="connsiteY2789" fmla="*/ 900658 h 1412015"/>
              <a:gd name="connsiteX2790" fmla="*/ 4196146 w 12192000"/>
              <a:gd name="connsiteY2790" fmla="*/ 900114 h 1412015"/>
              <a:gd name="connsiteX2791" fmla="*/ 4200492 w 12192000"/>
              <a:gd name="connsiteY2791" fmla="*/ 899570 h 1412015"/>
              <a:gd name="connsiteX2792" fmla="*/ 4205384 w 12192000"/>
              <a:gd name="connsiteY2792" fmla="*/ 899570 h 1412015"/>
              <a:gd name="connsiteX2793" fmla="*/ 4213535 w 12192000"/>
              <a:gd name="connsiteY2793" fmla="*/ 900114 h 1412015"/>
              <a:gd name="connsiteX2794" fmla="*/ 4221688 w 12192000"/>
              <a:gd name="connsiteY2794" fmla="*/ 901744 h 1412015"/>
              <a:gd name="connsiteX2795" fmla="*/ 4230384 w 12192000"/>
              <a:gd name="connsiteY2795" fmla="*/ 904462 h 1412015"/>
              <a:gd name="connsiteX2796" fmla="*/ 4237992 w 12192000"/>
              <a:gd name="connsiteY2796" fmla="*/ 906091 h 1412015"/>
              <a:gd name="connsiteX2797" fmla="*/ 4245055 w 12192000"/>
              <a:gd name="connsiteY2797" fmla="*/ 908264 h 1412015"/>
              <a:gd name="connsiteX2798" fmla="*/ 4252664 w 12192000"/>
              <a:gd name="connsiteY2798" fmla="*/ 909896 h 1412015"/>
              <a:gd name="connsiteX2799" fmla="*/ 4255926 w 12192000"/>
              <a:gd name="connsiteY2799" fmla="*/ 909896 h 1412015"/>
              <a:gd name="connsiteX2800" fmla="*/ 4258643 w 12192000"/>
              <a:gd name="connsiteY2800" fmla="*/ 909352 h 1412015"/>
              <a:gd name="connsiteX2801" fmla="*/ 4262446 w 12192000"/>
              <a:gd name="connsiteY2801" fmla="*/ 908264 h 1412015"/>
              <a:gd name="connsiteX2802" fmla="*/ 4265708 w 12192000"/>
              <a:gd name="connsiteY2802" fmla="*/ 907179 h 1412015"/>
              <a:gd name="connsiteX2803" fmla="*/ 4268425 w 12192000"/>
              <a:gd name="connsiteY2803" fmla="*/ 905005 h 1412015"/>
              <a:gd name="connsiteX2804" fmla="*/ 4271141 w 12192000"/>
              <a:gd name="connsiteY2804" fmla="*/ 902287 h 1412015"/>
              <a:gd name="connsiteX2805" fmla="*/ 4273860 w 12192000"/>
              <a:gd name="connsiteY2805" fmla="*/ 898484 h 1412015"/>
              <a:gd name="connsiteX2806" fmla="*/ 4276578 w 12192000"/>
              <a:gd name="connsiteY2806" fmla="*/ 894680 h 1412015"/>
              <a:gd name="connsiteX2807" fmla="*/ 4279841 w 12192000"/>
              <a:gd name="connsiteY2807" fmla="*/ 889246 h 1412015"/>
              <a:gd name="connsiteX2808" fmla="*/ 4281469 w 12192000"/>
              <a:gd name="connsiteY2808" fmla="*/ 883267 h 1412015"/>
              <a:gd name="connsiteX2809" fmla="*/ 4287448 w 12192000"/>
              <a:gd name="connsiteY2809" fmla="*/ 895223 h 1412015"/>
              <a:gd name="connsiteX2810" fmla="*/ 4292337 w 12192000"/>
              <a:gd name="connsiteY2810" fmla="*/ 907723 h 1412015"/>
              <a:gd name="connsiteX2811" fmla="*/ 4293967 w 12192000"/>
              <a:gd name="connsiteY2811" fmla="*/ 919677 h 1412015"/>
              <a:gd name="connsiteX2812" fmla="*/ 4295599 w 12192000"/>
              <a:gd name="connsiteY2812" fmla="*/ 925655 h 1412015"/>
              <a:gd name="connsiteX2813" fmla="*/ 4295599 w 12192000"/>
              <a:gd name="connsiteY2813" fmla="*/ 931088 h 1412015"/>
              <a:gd name="connsiteX2814" fmla="*/ 4297770 w 12192000"/>
              <a:gd name="connsiteY2814" fmla="*/ 931088 h 1412015"/>
              <a:gd name="connsiteX2815" fmla="*/ 4300489 w 12192000"/>
              <a:gd name="connsiteY2815" fmla="*/ 930545 h 1412015"/>
              <a:gd name="connsiteX2816" fmla="*/ 4305379 w 12192000"/>
              <a:gd name="connsiteY2816" fmla="*/ 928372 h 1412015"/>
              <a:gd name="connsiteX2817" fmla="*/ 4309729 w 12192000"/>
              <a:gd name="connsiteY2817" fmla="*/ 924567 h 1412015"/>
              <a:gd name="connsiteX2818" fmla="*/ 4312988 w 12192000"/>
              <a:gd name="connsiteY2818" fmla="*/ 918590 h 1412015"/>
              <a:gd name="connsiteX2819" fmla="*/ 4316248 w 12192000"/>
              <a:gd name="connsiteY2819" fmla="*/ 912069 h 1412015"/>
              <a:gd name="connsiteX2820" fmla="*/ 4318968 w 12192000"/>
              <a:gd name="connsiteY2820" fmla="*/ 904462 h 1412015"/>
              <a:gd name="connsiteX2821" fmla="*/ 4321139 w 12192000"/>
              <a:gd name="connsiteY2821" fmla="*/ 895766 h 1412015"/>
              <a:gd name="connsiteX2822" fmla="*/ 4322228 w 12192000"/>
              <a:gd name="connsiteY2822" fmla="*/ 887071 h 1412015"/>
              <a:gd name="connsiteX2823" fmla="*/ 4326030 w 12192000"/>
              <a:gd name="connsiteY2823" fmla="*/ 891963 h 1412015"/>
              <a:gd name="connsiteX2824" fmla="*/ 4330380 w 12192000"/>
              <a:gd name="connsiteY2824" fmla="*/ 895223 h 1412015"/>
              <a:gd name="connsiteX2825" fmla="*/ 4334728 w 12192000"/>
              <a:gd name="connsiteY2825" fmla="*/ 896853 h 1412015"/>
              <a:gd name="connsiteX2826" fmla="*/ 4337445 w 12192000"/>
              <a:gd name="connsiteY2826" fmla="*/ 896853 h 1412015"/>
              <a:gd name="connsiteX2827" fmla="*/ 4340160 w 12192000"/>
              <a:gd name="connsiteY2827" fmla="*/ 896853 h 1412015"/>
              <a:gd name="connsiteX2828" fmla="*/ 4342335 w 12192000"/>
              <a:gd name="connsiteY2828" fmla="*/ 895223 h 1412015"/>
              <a:gd name="connsiteX2829" fmla="*/ 4345595 w 12192000"/>
              <a:gd name="connsiteY2829" fmla="*/ 892505 h 1412015"/>
              <a:gd name="connsiteX2830" fmla="*/ 4347227 w 12192000"/>
              <a:gd name="connsiteY2830" fmla="*/ 891963 h 1412015"/>
              <a:gd name="connsiteX2831" fmla="*/ 4347773 w 12192000"/>
              <a:gd name="connsiteY2831" fmla="*/ 891963 h 1412015"/>
              <a:gd name="connsiteX2832" fmla="*/ 4348312 w 12192000"/>
              <a:gd name="connsiteY2832" fmla="*/ 893049 h 1412015"/>
              <a:gd name="connsiteX2833" fmla="*/ 4348857 w 12192000"/>
              <a:gd name="connsiteY2833" fmla="*/ 895223 h 1412015"/>
              <a:gd name="connsiteX2834" fmla="*/ 4349943 w 12192000"/>
              <a:gd name="connsiteY2834" fmla="*/ 906091 h 1412015"/>
              <a:gd name="connsiteX2835" fmla="*/ 4351030 w 12192000"/>
              <a:gd name="connsiteY2835" fmla="*/ 927284 h 1412015"/>
              <a:gd name="connsiteX2836" fmla="*/ 4357553 w 12192000"/>
              <a:gd name="connsiteY2836" fmla="*/ 922938 h 1412015"/>
              <a:gd name="connsiteX2837" fmla="*/ 4364619 w 12192000"/>
              <a:gd name="connsiteY2837" fmla="*/ 920221 h 1412015"/>
              <a:gd name="connsiteX2838" fmla="*/ 4371141 w 12192000"/>
              <a:gd name="connsiteY2838" fmla="*/ 918046 h 1412015"/>
              <a:gd name="connsiteX2839" fmla="*/ 4377663 w 12192000"/>
              <a:gd name="connsiteY2839" fmla="*/ 917503 h 1412015"/>
              <a:gd name="connsiteX2840" fmla="*/ 4384727 w 12192000"/>
              <a:gd name="connsiteY2840" fmla="*/ 916961 h 1412015"/>
              <a:gd name="connsiteX2841" fmla="*/ 4390707 w 12192000"/>
              <a:gd name="connsiteY2841" fmla="*/ 916961 h 1412015"/>
              <a:gd name="connsiteX2842" fmla="*/ 4403751 w 12192000"/>
              <a:gd name="connsiteY2842" fmla="*/ 916961 h 1412015"/>
              <a:gd name="connsiteX2843" fmla="*/ 4410813 w 12192000"/>
              <a:gd name="connsiteY2843" fmla="*/ 916961 h 1412015"/>
              <a:gd name="connsiteX2844" fmla="*/ 4417339 w 12192000"/>
              <a:gd name="connsiteY2844" fmla="*/ 915873 h 1412015"/>
              <a:gd name="connsiteX2845" fmla="*/ 4423858 w 12192000"/>
              <a:gd name="connsiteY2845" fmla="*/ 914785 h 1412015"/>
              <a:gd name="connsiteX2846" fmla="*/ 4430380 w 12192000"/>
              <a:gd name="connsiteY2846" fmla="*/ 912612 h 1412015"/>
              <a:gd name="connsiteX2847" fmla="*/ 4437446 w 12192000"/>
              <a:gd name="connsiteY2847" fmla="*/ 909352 h 1412015"/>
              <a:gd name="connsiteX2848" fmla="*/ 4444510 w 12192000"/>
              <a:gd name="connsiteY2848" fmla="*/ 904462 h 1412015"/>
              <a:gd name="connsiteX2849" fmla="*/ 4450491 w 12192000"/>
              <a:gd name="connsiteY2849" fmla="*/ 897941 h 1412015"/>
              <a:gd name="connsiteX2850" fmla="*/ 4457553 w 12192000"/>
              <a:gd name="connsiteY2850" fmla="*/ 889788 h 1412015"/>
              <a:gd name="connsiteX2851" fmla="*/ 4453207 w 12192000"/>
              <a:gd name="connsiteY2851" fmla="*/ 898484 h 1412015"/>
              <a:gd name="connsiteX2852" fmla="*/ 4452120 w 12192000"/>
              <a:gd name="connsiteY2852" fmla="*/ 903374 h 1412015"/>
              <a:gd name="connsiteX2853" fmla="*/ 4451032 w 12192000"/>
              <a:gd name="connsiteY2853" fmla="*/ 907723 h 1412015"/>
              <a:gd name="connsiteX2854" fmla="*/ 4451032 w 12192000"/>
              <a:gd name="connsiteY2854" fmla="*/ 912612 h 1412015"/>
              <a:gd name="connsiteX2855" fmla="*/ 4452120 w 12192000"/>
              <a:gd name="connsiteY2855" fmla="*/ 917503 h 1412015"/>
              <a:gd name="connsiteX2856" fmla="*/ 4453207 w 12192000"/>
              <a:gd name="connsiteY2856" fmla="*/ 922394 h 1412015"/>
              <a:gd name="connsiteX2857" fmla="*/ 4457009 w 12192000"/>
              <a:gd name="connsiteY2857" fmla="*/ 927284 h 1412015"/>
              <a:gd name="connsiteX2858" fmla="*/ 4461359 w 12192000"/>
              <a:gd name="connsiteY2858" fmla="*/ 922938 h 1412015"/>
              <a:gd name="connsiteX2859" fmla="*/ 4466251 w 12192000"/>
              <a:gd name="connsiteY2859" fmla="*/ 920221 h 1412015"/>
              <a:gd name="connsiteX2860" fmla="*/ 4472229 w 12192000"/>
              <a:gd name="connsiteY2860" fmla="*/ 918046 h 1412015"/>
              <a:gd name="connsiteX2861" fmla="*/ 4477120 w 12192000"/>
              <a:gd name="connsiteY2861" fmla="*/ 917503 h 1412015"/>
              <a:gd name="connsiteX2862" fmla="*/ 4482013 w 12192000"/>
              <a:gd name="connsiteY2862" fmla="*/ 917503 h 1412015"/>
              <a:gd name="connsiteX2863" fmla="*/ 4486902 w 12192000"/>
              <a:gd name="connsiteY2863" fmla="*/ 918046 h 1412015"/>
              <a:gd name="connsiteX2864" fmla="*/ 4497228 w 12192000"/>
              <a:gd name="connsiteY2864" fmla="*/ 919677 h 1412015"/>
              <a:gd name="connsiteX2865" fmla="*/ 4502119 w 12192000"/>
              <a:gd name="connsiteY2865" fmla="*/ 920221 h 1412015"/>
              <a:gd name="connsiteX2866" fmla="*/ 4507013 w 12192000"/>
              <a:gd name="connsiteY2866" fmla="*/ 920221 h 1412015"/>
              <a:gd name="connsiteX2867" fmla="*/ 4512446 w 12192000"/>
              <a:gd name="connsiteY2867" fmla="*/ 919677 h 1412015"/>
              <a:gd name="connsiteX2868" fmla="*/ 4517338 w 12192000"/>
              <a:gd name="connsiteY2868" fmla="*/ 918046 h 1412015"/>
              <a:gd name="connsiteX2869" fmla="*/ 4522229 w 12192000"/>
              <a:gd name="connsiteY2869" fmla="*/ 915329 h 1412015"/>
              <a:gd name="connsiteX2870" fmla="*/ 4527664 w 12192000"/>
              <a:gd name="connsiteY2870" fmla="*/ 910982 h 1412015"/>
              <a:gd name="connsiteX2871" fmla="*/ 4532554 w 12192000"/>
              <a:gd name="connsiteY2871" fmla="*/ 905005 h 1412015"/>
              <a:gd name="connsiteX2872" fmla="*/ 4535275 w 12192000"/>
              <a:gd name="connsiteY2872" fmla="*/ 900658 h 1412015"/>
              <a:gd name="connsiteX2873" fmla="*/ 4535275 w 12192000"/>
              <a:gd name="connsiteY2873" fmla="*/ 901744 h 1412015"/>
              <a:gd name="connsiteX2874" fmla="*/ 4534731 w 12192000"/>
              <a:gd name="connsiteY2874" fmla="*/ 905005 h 1412015"/>
              <a:gd name="connsiteX2875" fmla="*/ 4535275 w 12192000"/>
              <a:gd name="connsiteY2875" fmla="*/ 909352 h 1412015"/>
              <a:gd name="connsiteX2876" fmla="*/ 4537447 w 12192000"/>
              <a:gd name="connsiteY2876" fmla="*/ 918046 h 1412015"/>
              <a:gd name="connsiteX2877" fmla="*/ 4540708 w 12192000"/>
              <a:gd name="connsiteY2877" fmla="*/ 927828 h 1412015"/>
              <a:gd name="connsiteX2878" fmla="*/ 4545599 w 12192000"/>
              <a:gd name="connsiteY2878" fmla="*/ 935437 h 1412015"/>
              <a:gd name="connsiteX2879" fmla="*/ 4547774 w 12192000"/>
              <a:gd name="connsiteY2879" fmla="*/ 938153 h 1412015"/>
              <a:gd name="connsiteX2880" fmla="*/ 4549948 w 12192000"/>
              <a:gd name="connsiteY2880" fmla="*/ 940326 h 1412015"/>
              <a:gd name="connsiteX2881" fmla="*/ 4552123 w 12192000"/>
              <a:gd name="connsiteY2881" fmla="*/ 940870 h 1412015"/>
              <a:gd name="connsiteX2882" fmla="*/ 4554294 w 12192000"/>
              <a:gd name="connsiteY2882" fmla="*/ 940870 h 1412015"/>
              <a:gd name="connsiteX2883" fmla="*/ 4555383 w 12192000"/>
              <a:gd name="connsiteY2883" fmla="*/ 939783 h 1412015"/>
              <a:gd name="connsiteX2884" fmla="*/ 4557013 w 12192000"/>
              <a:gd name="connsiteY2884" fmla="*/ 935980 h 1412015"/>
              <a:gd name="connsiteX2885" fmla="*/ 4560277 w 12192000"/>
              <a:gd name="connsiteY2885" fmla="*/ 933263 h 1412015"/>
              <a:gd name="connsiteX2886" fmla="*/ 4562993 w 12192000"/>
              <a:gd name="connsiteY2886" fmla="*/ 930002 h 1412015"/>
              <a:gd name="connsiteX2887" fmla="*/ 4564620 w 12192000"/>
              <a:gd name="connsiteY2887" fmla="*/ 926741 h 1412015"/>
              <a:gd name="connsiteX2888" fmla="*/ 4565165 w 12192000"/>
              <a:gd name="connsiteY2888" fmla="*/ 922938 h 1412015"/>
              <a:gd name="connsiteX2889" fmla="*/ 4565165 w 12192000"/>
              <a:gd name="connsiteY2889" fmla="*/ 919677 h 1412015"/>
              <a:gd name="connsiteX2890" fmla="*/ 4564620 w 12192000"/>
              <a:gd name="connsiteY2890" fmla="*/ 915873 h 1412015"/>
              <a:gd name="connsiteX2891" fmla="*/ 4562447 w 12192000"/>
              <a:gd name="connsiteY2891" fmla="*/ 908264 h 1412015"/>
              <a:gd name="connsiteX2892" fmla="*/ 4560815 w 12192000"/>
              <a:gd name="connsiteY2892" fmla="*/ 901744 h 1412015"/>
              <a:gd name="connsiteX2893" fmla="*/ 4560277 w 12192000"/>
              <a:gd name="connsiteY2893" fmla="*/ 897941 h 1412015"/>
              <a:gd name="connsiteX2894" fmla="*/ 4560277 w 12192000"/>
              <a:gd name="connsiteY2894" fmla="*/ 894680 h 1412015"/>
              <a:gd name="connsiteX2895" fmla="*/ 4560815 w 12192000"/>
              <a:gd name="connsiteY2895" fmla="*/ 890876 h 1412015"/>
              <a:gd name="connsiteX2896" fmla="*/ 4562447 w 12192000"/>
              <a:gd name="connsiteY2896" fmla="*/ 887615 h 1412015"/>
              <a:gd name="connsiteX2897" fmla="*/ 4564620 w 12192000"/>
              <a:gd name="connsiteY2897" fmla="*/ 884355 h 1412015"/>
              <a:gd name="connsiteX2898" fmla="*/ 4568426 w 12192000"/>
              <a:gd name="connsiteY2898" fmla="*/ 881094 h 1412015"/>
              <a:gd name="connsiteX2899" fmla="*/ 4575490 w 12192000"/>
              <a:gd name="connsiteY2899" fmla="*/ 889788 h 1412015"/>
              <a:gd name="connsiteX2900" fmla="*/ 4583099 w 12192000"/>
              <a:gd name="connsiteY2900" fmla="*/ 897941 h 1412015"/>
              <a:gd name="connsiteX2901" fmla="*/ 4590164 w 12192000"/>
              <a:gd name="connsiteY2901" fmla="*/ 904462 h 1412015"/>
              <a:gd name="connsiteX2902" fmla="*/ 4597774 w 12192000"/>
              <a:gd name="connsiteY2902" fmla="*/ 909896 h 1412015"/>
              <a:gd name="connsiteX2903" fmla="*/ 4605381 w 12192000"/>
              <a:gd name="connsiteY2903" fmla="*/ 914243 h 1412015"/>
              <a:gd name="connsiteX2904" fmla="*/ 4612448 w 12192000"/>
              <a:gd name="connsiteY2904" fmla="*/ 916961 h 1412015"/>
              <a:gd name="connsiteX2905" fmla="*/ 4620054 w 12192000"/>
              <a:gd name="connsiteY2905" fmla="*/ 918590 h 1412015"/>
              <a:gd name="connsiteX2906" fmla="*/ 4627663 w 12192000"/>
              <a:gd name="connsiteY2906" fmla="*/ 920221 h 1412015"/>
              <a:gd name="connsiteX2907" fmla="*/ 4635271 w 12192000"/>
              <a:gd name="connsiteY2907" fmla="*/ 920221 h 1412015"/>
              <a:gd name="connsiteX2908" fmla="*/ 4642879 w 12192000"/>
              <a:gd name="connsiteY2908" fmla="*/ 918590 h 1412015"/>
              <a:gd name="connsiteX2909" fmla="*/ 4650487 w 12192000"/>
              <a:gd name="connsiteY2909" fmla="*/ 916961 h 1412015"/>
              <a:gd name="connsiteX2910" fmla="*/ 4658096 w 12192000"/>
              <a:gd name="connsiteY2910" fmla="*/ 914243 h 1412015"/>
              <a:gd name="connsiteX2911" fmla="*/ 4665707 w 12192000"/>
              <a:gd name="connsiteY2911" fmla="*/ 909896 h 1412015"/>
              <a:gd name="connsiteX2912" fmla="*/ 4673311 w 12192000"/>
              <a:gd name="connsiteY2912" fmla="*/ 905005 h 1412015"/>
              <a:gd name="connsiteX2913" fmla="*/ 4680922 w 12192000"/>
              <a:gd name="connsiteY2913" fmla="*/ 898484 h 1412015"/>
              <a:gd name="connsiteX2914" fmla="*/ 4689072 w 12192000"/>
              <a:gd name="connsiteY2914" fmla="*/ 891963 h 1412015"/>
              <a:gd name="connsiteX2915" fmla="*/ 4692875 w 12192000"/>
              <a:gd name="connsiteY2915" fmla="*/ 900114 h 1412015"/>
              <a:gd name="connsiteX2916" fmla="*/ 4697223 w 12192000"/>
              <a:gd name="connsiteY2916" fmla="*/ 906091 h 1412015"/>
              <a:gd name="connsiteX2917" fmla="*/ 4699398 w 12192000"/>
              <a:gd name="connsiteY2917" fmla="*/ 908264 h 1412015"/>
              <a:gd name="connsiteX2918" fmla="*/ 4702117 w 12192000"/>
              <a:gd name="connsiteY2918" fmla="*/ 909896 h 1412015"/>
              <a:gd name="connsiteX2919" fmla="*/ 4704289 w 12192000"/>
              <a:gd name="connsiteY2919" fmla="*/ 910982 h 1412015"/>
              <a:gd name="connsiteX2920" fmla="*/ 4707007 w 12192000"/>
              <a:gd name="connsiteY2920" fmla="*/ 912069 h 1412015"/>
              <a:gd name="connsiteX2921" fmla="*/ 4711898 w 12192000"/>
              <a:gd name="connsiteY2921" fmla="*/ 912069 h 1412015"/>
              <a:gd name="connsiteX2922" fmla="*/ 4717333 w 12192000"/>
              <a:gd name="connsiteY2922" fmla="*/ 910982 h 1412015"/>
              <a:gd name="connsiteX2923" fmla="*/ 4723309 w 12192000"/>
              <a:gd name="connsiteY2923" fmla="*/ 909352 h 1412015"/>
              <a:gd name="connsiteX2924" fmla="*/ 4729289 w 12192000"/>
              <a:gd name="connsiteY2924" fmla="*/ 905547 h 1412015"/>
              <a:gd name="connsiteX2925" fmla="*/ 4742332 w 12192000"/>
              <a:gd name="connsiteY2925" fmla="*/ 897941 h 1412015"/>
              <a:gd name="connsiteX2926" fmla="*/ 4757003 w 12192000"/>
              <a:gd name="connsiteY2926" fmla="*/ 890332 h 1412015"/>
              <a:gd name="connsiteX2927" fmla="*/ 4764614 w 12192000"/>
              <a:gd name="connsiteY2927" fmla="*/ 887615 h 1412015"/>
              <a:gd name="connsiteX2928" fmla="*/ 4772763 w 12192000"/>
              <a:gd name="connsiteY2928" fmla="*/ 884899 h 1412015"/>
              <a:gd name="connsiteX2929" fmla="*/ 4781461 w 12192000"/>
              <a:gd name="connsiteY2929" fmla="*/ 882725 h 1412015"/>
              <a:gd name="connsiteX2930" fmla="*/ 4789617 w 12192000"/>
              <a:gd name="connsiteY2930" fmla="*/ 882725 h 1412015"/>
              <a:gd name="connsiteX2931" fmla="*/ 4795051 w 12192000"/>
              <a:gd name="connsiteY2931" fmla="*/ 883267 h 1412015"/>
              <a:gd name="connsiteX2932" fmla="*/ 4801569 w 12192000"/>
              <a:gd name="connsiteY2932" fmla="*/ 885441 h 1412015"/>
              <a:gd name="connsiteX2933" fmla="*/ 4807542 w 12192000"/>
              <a:gd name="connsiteY2933" fmla="*/ 888159 h 1412015"/>
              <a:gd name="connsiteX2934" fmla="*/ 4814614 w 12192000"/>
              <a:gd name="connsiteY2934" fmla="*/ 891963 h 1412015"/>
              <a:gd name="connsiteX2935" fmla="*/ 4829287 w 12192000"/>
              <a:gd name="connsiteY2935" fmla="*/ 899570 h 1412015"/>
              <a:gd name="connsiteX2936" fmla="*/ 4836353 w 12192000"/>
              <a:gd name="connsiteY2936" fmla="*/ 902831 h 1412015"/>
              <a:gd name="connsiteX2937" fmla="*/ 4843963 w 12192000"/>
              <a:gd name="connsiteY2937" fmla="*/ 905547 h 1412015"/>
              <a:gd name="connsiteX2938" fmla="*/ 4850486 w 12192000"/>
              <a:gd name="connsiteY2938" fmla="*/ 908264 h 1412015"/>
              <a:gd name="connsiteX2939" fmla="*/ 4857005 w 12192000"/>
              <a:gd name="connsiteY2939" fmla="*/ 909896 h 1412015"/>
              <a:gd name="connsiteX2940" fmla="*/ 4862982 w 12192000"/>
              <a:gd name="connsiteY2940" fmla="*/ 909896 h 1412015"/>
              <a:gd name="connsiteX2941" fmla="*/ 4866788 w 12192000"/>
              <a:gd name="connsiteY2941" fmla="*/ 909352 h 1412015"/>
              <a:gd name="connsiteX2942" fmla="*/ 4869503 w 12192000"/>
              <a:gd name="connsiteY2942" fmla="*/ 908264 h 1412015"/>
              <a:gd name="connsiteX2943" fmla="*/ 4872223 w 12192000"/>
              <a:gd name="connsiteY2943" fmla="*/ 907179 h 1412015"/>
              <a:gd name="connsiteX2944" fmla="*/ 4874395 w 12192000"/>
              <a:gd name="connsiteY2944" fmla="*/ 905005 h 1412015"/>
              <a:gd name="connsiteX2945" fmla="*/ 4877111 w 12192000"/>
              <a:gd name="connsiteY2945" fmla="*/ 902831 h 1412015"/>
              <a:gd name="connsiteX2946" fmla="*/ 4879289 w 12192000"/>
              <a:gd name="connsiteY2946" fmla="*/ 900114 h 1412015"/>
              <a:gd name="connsiteX2947" fmla="*/ 4880372 w 12192000"/>
              <a:gd name="connsiteY2947" fmla="*/ 896853 h 1412015"/>
              <a:gd name="connsiteX2948" fmla="*/ 4882546 w 12192000"/>
              <a:gd name="connsiteY2948" fmla="*/ 892505 h 1412015"/>
              <a:gd name="connsiteX2949" fmla="*/ 4884178 w 12192000"/>
              <a:gd name="connsiteY2949" fmla="*/ 887615 h 1412015"/>
              <a:gd name="connsiteX2950" fmla="*/ 4885264 w 12192000"/>
              <a:gd name="connsiteY2950" fmla="*/ 882182 h 1412015"/>
              <a:gd name="connsiteX2951" fmla="*/ 4895591 w 12192000"/>
              <a:gd name="connsiteY2951" fmla="*/ 889246 h 1412015"/>
              <a:gd name="connsiteX2952" fmla="*/ 4907003 w 12192000"/>
              <a:gd name="connsiteY2952" fmla="*/ 895223 h 1412015"/>
              <a:gd name="connsiteX2953" fmla="*/ 4917332 w 12192000"/>
              <a:gd name="connsiteY2953" fmla="*/ 900114 h 1412015"/>
              <a:gd name="connsiteX2954" fmla="*/ 4927656 w 12192000"/>
              <a:gd name="connsiteY2954" fmla="*/ 903374 h 1412015"/>
              <a:gd name="connsiteX2955" fmla="*/ 4937984 w 12192000"/>
              <a:gd name="connsiteY2955" fmla="*/ 907179 h 1412015"/>
              <a:gd name="connsiteX2956" fmla="*/ 4948852 w 12192000"/>
              <a:gd name="connsiteY2956" fmla="*/ 909352 h 1412015"/>
              <a:gd name="connsiteX2957" fmla="*/ 4958634 w 12192000"/>
              <a:gd name="connsiteY2957" fmla="*/ 910439 h 1412015"/>
              <a:gd name="connsiteX2958" fmla="*/ 4968959 w 12192000"/>
              <a:gd name="connsiteY2958" fmla="*/ 910982 h 1412015"/>
              <a:gd name="connsiteX2959" fmla="*/ 4978743 w 12192000"/>
              <a:gd name="connsiteY2959" fmla="*/ 912069 h 1412015"/>
              <a:gd name="connsiteX2960" fmla="*/ 4987980 w 12192000"/>
              <a:gd name="connsiteY2960" fmla="*/ 910982 h 1412015"/>
              <a:gd name="connsiteX2961" fmla="*/ 5008633 w 12192000"/>
              <a:gd name="connsiteY2961" fmla="*/ 909352 h 1412015"/>
              <a:gd name="connsiteX2962" fmla="*/ 5027655 w 12192000"/>
              <a:gd name="connsiteY2962" fmla="*/ 906091 h 1412015"/>
              <a:gd name="connsiteX2963" fmla="*/ 5047218 w 12192000"/>
              <a:gd name="connsiteY2963" fmla="*/ 902287 h 1412015"/>
              <a:gd name="connsiteX2964" fmla="*/ 5066781 w 12192000"/>
              <a:gd name="connsiteY2964" fmla="*/ 898484 h 1412015"/>
              <a:gd name="connsiteX2965" fmla="*/ 5086346 w 12192000"/>
              <a:gd name="connsiteY2965" fmla="*/ 894680 h 1412015"/>
              <a:gd name="connsiteX2966" fmla="*/ 5105910 w 12192000"/>
              <a:gd name="connsiteY2966" fmla="*/ 891963 h 1412015"/>
              <a:gd name="connsiteX2967" fmla="*/ 5115150 w 12192000"/>
              <a:gd name="connsiteY2967" fmla="*/ 890876 h 1412015"/>
              <a:gd name="connsiteX2968" fmla="*/ 5124934 w 12192000"/>
              <a:gd name="connsiteY2968" fmla="*/ 890876 h 1412015"/>
              <a:gd name="connsiteX2969" fmla="*/ 5134716 w 12192000"/>
              <a:gd name="connsiteY2969" fmla="*/ 890876 h 1412015"/>
              <a:gd name="connsiteX2970" fmla="*/ 5144497 w 12192000"/>
              <a:gd name="connsiteY2970" fmla="*/ 891963 h 1412015"/>
              <a:gd name="connsiteX2971" fmla="*/ 5154824 w 12192000"/>
              <a:gd name="connsiteY2971" fmla="*/ 893049 h 1412015"/>
              <a:gd name="connsiteX2972" fmla="*/ 5164608 w 12192000"/>
              <a:gd name="connsiteY2972" fmla="*/ 895223 h 1412015"/>
              <a:gd name="connsiteX2973" fmla="*/ 5174933 w 12192000"/>
              <a:gd name="connsiteY2973" fmla="*/ 897941 h 1412015"/>
              <a:gd name="connsiteX2974" fmla="*/ 5185801 w 12192000"/>
              <a:gd name="connsiteY2974" fmla="*/ 901744 h 1412015"/>
              <a:gd name="connsiteX2975" fmla="*/ 5196126 w 12192000"/>
              <a:gd name="connsiteY2975" fmla="*/ 906091 h 1412015"/>
              <a:gd name="connsiteX2976" fmla="*/ 5206453 w 12192000"/>
              <a:gd name="connsiteY2976" fmla="*/ 912069 h 1412015"/>
              <a:gd name="connsiteX2977" fmla="*/ 5202107 w 12192000"/>
              <a:gd name="connsiteY2977" fmla="*/ 902287 h 1412015"/>
              <a:gd name="connsiteX2978" fmla="*/ 5198302 w 12192000"/>
              <a:gd name="connsiteY2978" fmla="*/ 892505 h 1412015"/>
              <a:gd name="connsiteX2979" fmla="*/ 5196671 w 12192000"/>
              <a:gd name="connsiteY2979" fmla="*/ 887615 h 1412015"/>
              <a:gd name="connsiteX2980" fmla="*/ 5196126 w 12192000"/>
              <a:gd name="connsiteY2980" fmla="*/ 882725 h 1412015"/>
              <a:gd name="connsiteX2981" fmla="*/ 5196126 w 12192000"/>
              <a:gd name="connsiteY2981" fmla="*/ 877833 h 1412015"/>
              <a:gd name="connsiteX2982" fmla="*/ 5197214 w 12192000"/>
              <a:gd name="connsiteY2982" fmla="*/ 873487 h 1412015"/>
              <a:gd name="connsiteX2983" fmla="*/ 5202649 w 12192000"/>
              <a:gd name="connsiteY2983" fmla="*/ 875117 h 1412015"/>
              <a:gd name="connsiteX2984" fmla="*/ 5204823 w 12192000"/>
              <a:gd name="connsiteY2984" fmla="*/ 876747 h 1412015"/>
              <a:gd name="connsiteX2985" fmla="*/ 5206453 w 12192000"/>
              <a:gd name="connsiteY2985" fmla="*/ 877833 h 1412015"/>
              <a:gd name="connsiteX2986" fmla="*/ 5207540 w 12192000"/>
              <a:gd name="connsiteY2986" fmla="*/ 881094 h 1412015"/>
              <a:gd name="connsiteX2987" fmla="*/ 5208628 w 12192000"/>
              <a:gd name="connsiteY2987" fmla="*/ 884899 h 1412015"/>
              <a:gd name="connsiteX2988" fmla="*/ 5209170 w 12192000"/>
              <a:gd name="connsiteY2988" fmla="*/ 890332 h 1412015"/>
              <a:gd name="connsiteX2989" fmla="*/ 5210802 w 12192000"/>
              <a:gd name="connsiteY2989" fmla="*/ 896853 h 1412015"/>
              <a:gd name="connsiteX2990" fmla="*/ 5212430 w 12192000"/>
              <a:gd name="connsiteY2990" fmla="*/ 903374 h 1412015"/>
              <a:gd name="connsiteX2991" fmla="*/ 5216237 w 12192000"/>
              <a:gd name="connsiteY2991" fmla="*/ 912612 h 1412015"/>
              <a:gd name="connsiteX2992" fmla="*/ 5222213 w 12192000"/>
              <a:gd name="connsiteY2992" fmla="*/ 906091 h 1412015"/>
              <a:gd name="connsiteX2993" fmla="*/ 5228189 w 12192000"/>
              <a:gd name="connsiteY2993" fmla="*/ 900658 h 1412015"/>
              <a:gd name="connsiteX2994" fmla="*/ 5234714 w 12192000"/>
              <a:gd name="connsiteY2994" fmla="*/ 895766 h 1412015"/>
              <a:gd name="connsiteX2995" fmla="*/ 5241235 w 12192000"/>
              <a:gd name="connsiteY2995" fmla="*/ 891963 h 1412015"/>
              <a:gd name="connsiteX2996" fmla="*/ 5248300 w 12192000"/>
              <a:gd name="connsiteY2996" fmla="*/ 889246 h 1412015"/>
              <a:gd name="connsiteX2997" fmla="*/ 5255908 w 12192000"/>
              <a:gd name="connsiteY2997" fmla="*/ 885985 h 1412015"/>
              <a:gd name="connsiteX2998" fmla="*/ 5263519 w 12192000"/>
              <a:gd name="connsiteY2998" fmla="*/ 883267 h 1412015"/>
              <a:gd name="connsiteX2999" fmla="*/ 5271123 w 12192000"/>
              <a:gd name="connsiteY2999" fmla="*/ 882182 h 1412015"/>
              <a:gd name="connsiteX3000" fmla="*/ 5279279 w 12192000"/>
              <a:gd name="connsiteY3000" fmla="*/ 880550 h 1412015"/>
              <a:gd name="connsiteX3001" fmla="*/ 5287429 w 12192000"/>
              <a:gd name="connsiteY3001" fmla="*/ 880006 h 1412015"/>
              <a:gd name="connsiteX3002" fmla="*/ 5304820 w 12192000"/>
              <a:gd name="connsiteY3002" fmla="*/ 878377 h 1412015"/>
              <a:gd name="connsiteX3003" fmla="*/ 5323296 w 12192000"/>
              <a:gd name="connsiteY3003" fmla="*/ 879464 h 1412015"/>
              <a:gd name="connsiteX3004" fmla="*/ 5341232 w 12192000"/>
              <a:gd name="connsiteY3004" fmla="*/ 880006 h 1412015"/>
              <a:gd name="connsiteX3005" fmla="*/ 5378732 w 12192000"/>
              <a:gd name="connsiteY3005" fmla="*/ 882182 h 1412015"/>
              <a:gd name="connsiteX3006" fmla="*/ 5398297 w 12192000"/>
              <a:gd name="connsiteY3006" fmla="*/ 882725 h 1412015"/>
              <a:gd name="connsiteX3007" fmla="*/ 5416773 w 12192000"/>
              <a:gd name="connsiteY3007" fmla="*/ 882182 h 1412015"/>
              <a:gd name="connsiteX3008" fmla="*/ 5435794 w 12192000"/>
              <a:gd name="connsiteY3008" fmla="*/ 880550 h 1412015"/>
              <a:gd name="connsiteX3009" fmla="*/ 5444491 w 12192000"/>
              <a:gd name="connsiteY3009" fmla="*/ 878377 h 1412015"/>
              <a:gd name="connsiteX3010" fmla="*/ 5454275 w 12192000"/>
              <a:gd name="connsiteY3010" fmla="*/ 876747 h 1412015"/>
              <a:gd name="connsiteX3011" fmla="*/ 5463512 w 12192000"/>
              <a:gd name="connsiteY3011" fmla="*/ 874573 h 1412015"/>
              <a:gd name="connsiteX3012" fmla="*/ 5471661 w 12192000"/>
              <a:gd name="connsiteY3012" fmla="*/ 870768 h 1412015"/>
              <a:gd name="connsiteX3013" fmla="*/ 5480902 w 12192000"/>
              <a:gd name="connsiteY3013" fmla="*/ 867508 h 1412015"/>
              <a:gd name="connsiteX3014" fmla="*/ 5489053 w 12192000"/>
              <a:gd name="connsiteY3014" fmla="*/ 862618 h 1412015"/>
              <a:gd name="connsiteX3015" fmla="*/ 5487966 w 12192000"/>
              <a:gd name="connsiteY3015" fmla="*/ 869682 h 1412015"/>
              <a:gd name="connsiteX3016" fmla="*/ 5487966 w 12192000"/>
              <a:gd name="connsiteY3016" fmla="*/ 872943 h 1412015"/>
              <a:gd name="connsiteX3017" fmla="*/ 5487966 w 12192000"/>
              <a:gd name="connsiteY3017" fmla="*/ 876747 h 1412015"/>
              <a:gd name="connsiteX3018" fmla="*/ 5488511 w 12192000"/>
              <a:gd name="connsiteY3018" fmla="*/ 880550 h 1412015"/>
              <a:gd name="connsiteX3019" fmla="*/ 5489598 w 12192000"/>
              <a:gd name="connsiteY3019" fmla="*/ 884355 h 1412015"/>
              <a:gd name="connsiteX3020" fmla="*/ 5491228 w 12192000"/>
              <a:gd name="connsiteY3020" fmla="*/ 887615 h 1412015"/>
              <a:gd name="connsiteX3021" fmla="*/ 5493401 w 12192000"/>
              <a:gd name="connsiteY3021" fmla="*/ 890876 h 1412015"/>
              <a:gd name="connsiteX3022" fmla="*/ 5504272 w 12192000"/>
              <a:gd name="connsiteY3022" fmla="*/ 882725 h 1412015"/>
              <a:gd name="connsiteX3023" fmla="*/ 5515681 w 12192000"/>
              <a:gd name="connsiteY3023" fmla="*/ 875661 h 1412015"/>
              <a:gd name="connsiteX3024" fmla="*/ 5526008 w 12192000"/>
              <a:gd name="connsiteY3024" fmla="*/ 870768 h 1412015"/>
              <a:gd name="connsiteX3025" fmla="*/ 5536880 w 12192000"/>
              <a:gd name="connsiteY3025" fmla="*/ 867508 h 1412015"/>
              <a:gd name="connsiteX3026" fmla="*/ 5547749 w 12192000"/>
              <a:gd name="connsiteY3026" fmla="*/ 865335 h 1412015"/>
              <a:gd name="connsiteX3027" fmla="*/ 5558617 w 12192000"/>
              <a:gd name="connsiteY3027" fmla="*/ 864247 h 1412015"/>
              <a:gd name="connsiteX3028" fmla="*/ 5568943 w 12192000"/>
              <a:gd name="connsiteY3028" fmla="*/ 864247 h 1412015"/>
              <a:gd name="connsiteX3029" fmla="*/ 5580355 w 12192000"/>
              <a:gd name="connsiteY3029" fmla="*/ 864791 h 1412015"/>
              <a:gd name="connsiteX3030" fmla="*/ 5590680 w 12192000"/>
              <a:gd name="connsiteY3030" fmla="*/ 866966 h 1412015"/>
              <a:gd name="connsiteX3031" fmla="*/ 5601007 w 12192000"/>
              <a:gd name="connsiteY3031" fmla="*/ 868596 h 1412015"/>
              <a:gd name="connsiteX3032" fmla="*/ 5622745 w 12192000"/>
              <a:gd name="connsiteY3032" fmla="*/ 875117 h 1412015"/>
              <a:gd name="connsiteX3033" fmla="*/ 5643396 w 12192000"/>
              <a:gd name="connsiteY3033" fmla="*/ 882182 h 1412015"/>
              <a:gd name="connsiteX3034" fmla="*/ 5665135 w 12192000"/>
              <a:gd name="connsiteY3034" fmla="*/ 888159 h 1412015"/>
              <a:gd name="connsiteX3035" fmla="*/ 5678179 w 12192000"/>
              <a:gd name="connsiteY3035" fmla="*/ 880006 h 1412015"/>
              <a:gd name="connsiteX3036" fmla="*/ 5691766 w 12192000"/>
              <a:gd name="connsiteY3036" fmla="*/ 871856 h 1412015"/>
              <a:gd name="connsiteX3037" fmla="*/ 5706438 w 12192000"/>
              <a:gd name="connsiteY3037" fmla="*/ 864791 h 1412015"/>
              <a:gd name="connsiteX3038" fmla="*/ 5720568 w 12192000"/>
              <a:gd name="connsiteY3038" fmla="*/ 858270 h 1412015"/>
              <a:gd name="connsiteX3039" fmla="*/ 5735242 w 12192000"/>
              <a:gd name="connsiteY3039" fmla="*/ 852836 h 1412015"/>
              <a:gd name="connsiteX3040" fmla="*/ 5748830 w 12192000"/>
              <a:gd name="connsiteY3040" fmla="*/ 849576 h 1412015"/>
              <a:gd name="connsiteX3041" fmla="*/ 5763502 w 12192000"/>
              <a:gd name="connsiteY3041" fmla="*/ 846859 h 1412015"/>
              <a:gd name="connsiteX3042" fmla="*/ 5777633 w 12192000"/>
              <a:gd name="connsiteY3042" fmla="*/ 845229 h 1412015"/>
              <a:gd name="connsiteX3043" fmla="*/ 5784156 w 12192000"/>
              <a:gd name="connsiteY3043" fmla="*/ 845229 h 1412015"/>
              <a:gd name="connsiteX3044" fmla="*/ 5791218 w 12192000"/>
              <a:gd name="connsiteY3044" fmla="*/ 845771 h 1412015"/>
              <a:gd name="connsiteX3045" fmla="*/ 5797740 w 12192000"/>
              <a:gd name="connsiteY3045" fmla="*/ 846859 h 1412015"/>
              <a:gd name="connsiteX3046" fmla="*/ 5804806 w 12192000"/>
              <a:gd name="connsiteY3046" fmla="*/ 847946 h 1412015"/>
              <a:gd name="connsiteX3047" fmla="*/ 5811329 w 12192000"/>
              <a:gd name="connsiteY3047" fmla="*/ 850120 h 1412015"/>
              <a:gd name="connsiteX3048" fmla="*/ 5817848 w 12192000"/>
              <a:gd name="connsiteY3048" fmla="*/ 852293 h 1412015"/>
              <a:gd name="connsiteX3049" fmla="*/ 5823825 w 12192000"/>
              <a:gd name="connsiteY3049" fmla="*/ 855553 h 1412015"/>
              <a:gd name="connsiteX3050" fmla="*/ 5830348 w 12192000"/>
              <a:gd name="connsiteY3050" fmla="*/ 859358 h 1412015"/>
              <a:gd name="connsiteX3051" fmla="*/ 5836328 w 12192000"/>
              <a:gd name="connsiteY3051" fmla="*/ 862618 h 1412015"/>
              <a:gd name="connsiteX3052" fmla="*/ 5842847 w 12192000"/>
              <a:gd name="connsiteY3052" fmla="*/ 867508 h 1412015"/>
              <a:gd name="connsiteX3053" fmla="*/ 5848282 w 12192000"/>
              <a:gd name="connsiteY3053" fmla="*/ 872400 h 1412015"/>
              <a:gd name="connsiteX3054" fmla="*/ 5853716 w 12192000"/>
              <a:gd name="connsiteY3054" fmla="*/ 878377 h 1412015"/>
              <a:gd name="connsiteX3055" fmla="*/ 5859696 w 12192000"/>
              <a:gd name="connsiteY3055" fmla="*/ 884899 h 1412015"/>
              <a:gd name="connsiteX3056" fmla="*/ 5865128 w 12192000"/>
              <a:gd name="connsiteY3056" fmla="*/ 891963 h 1412015"/>
              <a:gd name="connsiteX3057" fmla="*/ 5870565 w 12192000"/>
              <a:gd name="connsiteY3057" fmla="*/ 899570 h 1412015"/>
              <a:gd name="connsiteX3058" fmla="*/ 5875456 w 12192000"/>
              <a:gd name="connsiteY3058" fmla="*/ 907723 h 1412015"/>
              <a:gd name="connsiteX3059" fmla="*/ 5877629 w 12192000"/>
              <a:gd name="connsiteY3059" fmla="*/ 903374 h 1412015"/>
              <a:gd name="connsiteX3060" fmla="*/ 5879804 w 12192000"/>
              <a:gd name="connsiteY3060" fmla="*/ 898484 h 1412015"/>
              <a:gd name="connsiteX3061" fmla="*/ 5880346 w 12192000"/>
              <a:gd name="connsiteY3061" fmla="*/ 894680 h 1412015"/>
              <a:gd name="connsiteX3062" fmla="*/ 5880891 w 12192000"/>
              <a:gd name="connsiteY3062" fmla="*/ 889788 h 1412015"/>
              <a:gd name="connsiteX3063" fmla="*/ 5880891 w 12192000"/>
              <a:gd name="connsiteY3063" fmla="*/ 880550 h 1412015"/>
              <a:gd name="connsiteX3064" fmla="*/ 5880891 w 12192000"/>
              <a:gd name="connsiteY3064" fmla="*/ 870768 h 1412015"/>
              <a:gd name="connsiteX3065" fmla="*/ 5880346 w 12192000"/>
              <a:gd name="connsiteY3065" fmla="*/ 860988 h 1412015"/>
              <a:gd name="connsiteX3066" fmla="*/ 5880891 w 12192000"/>
              <a:gd name="connsiteY3066" fmla="*/ 852293 h 1412015"/>
              <a:gd name="connsiteX3067" fmla="*/ 5881433 w 12192000"/>
              <a:gd name="connsiteY3067" fmla="*/ 847403 h 1412015"/>
              <a:gd name="connsiteX3068" fmla="*/ 5883065 w 12192000"/>
              <a:gd name="connsiteY3068" fmla="*/ 843055 h 1412015"/>
              <a:gd name="connsiteX3069" fmla="*/ 5885237 w 12192000"/>
              <a:gd name="connsiteY3069" fmla="*/ 838164 h 1412015"/>
              <a:gd name="connsiteX3070" fmla="*/ 5887412 w 12192000"/>
              <a:gd name="connsiteY3070" fmla="*/ 834360 h 1412015"/>
              <a:gd name="connsiteX3071" fmla="*/ 5891215 w 12192000"/>
              <a:gd name="connsiteY3071" fmla="*/ 841968 h 1412015"/>
              <a:gd name="connsiteX3072" fmla="*/ 5895020 w 12192000"/>
              <a:gd name="connsiteY3072" fmla="*/ 847946 h 1412015"/>
              <a:gd name="connsiteX3073" fmla="*/ 5898280 w 12192000"/>
              <a:gd name="connsiteY3073" fmla="*/ 851749 h 1412015"/>
              <a:gd name="connsiteX3074" fmla="*/ 5902084 w 12192000"/>
              <a:gd name="connsiteY3074" fmla="*/ 852836 h 1412015"/>
              <a:gd name="connsiteX3075" fmla="*/ 5905890 w 12192000"/>
              <a:gd name="connsiteY3075" fmla="*/ 852836 h 1412015"/>
              <a:gd name="connsiteX3076" fmla="*/ 5909695 w 12192000"/>
              <a:gd name="connsiteY3076" fmla="*/ 851749 h 1412015"/>
              <a:gd name="connsiteX3077" fmla="*/ 5913497 w 12192000"/>
              <a:gd name="connsiteY3077" fmla="*/ 849576 h 1412015"/>
              <a:gd name="connsiteX3078" fmla="*/ 5917302 w 12192000"/>
              <a:gd name="connsiteY3078" fmla="*/ 846859 h 1412015"/>
              <a:gd name="connsiteX3079" fmla="*/ 5924913 w 12192000"/>
              <a:gd name="connsiteY3079" fmla="*/ 840338 h 1412015"/>
              <a:gd name="connsiteX3080" fmla="*/ 5928717 w 12192000"/>
              <a:gd name="connsiteY3080" fmla="*/ 837621 h 1412015"/>
              <a:gd name="connsiteX3081" fmla="*/ 5933062 w 12192000"/>
              <a:gd name="connsiteY3081" fmla="*/ 835447 h 1412015"/>
              <a:gd name="connsiteX3082" fmla="*/ 5936322 w 12192000"/>
              <a:gd name="connsiteY3082" fmla="*/ 834360 h 1412015"/>
              <a:gd name="connsiteX3083" fmla="*/ 5940128 w 12192000"/>
              <a:gd name="connsiteY3083" fmla="*/ 834360 h 1412015"/>
              <a:gd name="connsiteX3084" fmla="*/ 5943930 w 12192000"/>
              <a:gd name="connsiteY3084" fmla="*/ 835990 h 1412015"/>
              <a:gd name="connsiteX3085" fmla="*/ 5947737 w 12192000"/>
              <a:gd name="connsiteY3085" fmla="*/ 839794 h 1412015"/>
              <a:gd name="connsiteX3086" fmla="*/ 5945020 w 12192000"/>
              <a:gd name="connsiteY3086" fmla="*/ 845229 h 1412015"/>
              <a:gd name="connsiteX3087" fmla="*/ 5941215 w 12192000"/>
              <a:gd name="connsiteY3087" fmla="*/ 849576 h 1412015"/>
              <a:gd name="connsiteX3088" fmla="*/ 5938498 w 12192000"/>
              <a:gd name="connsiteY3088" fmla="*/ 851749 h 1412015"/>
              <a:gd name="connsiteX3089" fmla="*/ 5935239 w 12192000"/>
              <a:gd name="connsiteY3089" fmla="*/ 852836 h 1412015"/>
              <a:gd name="connsiteX3090" fmla="*/ 5933062 w 12192000"/>
              <a:gd name="connsiteY3090" fmla="*/ 855009 h 1412015"/>
              <a:gd name="connsiteX3091" fmla="*/ 5931433 w 12192000"/>
              <a:gd name="connsiteY3091" fmla="*/ 857184 h 1412015"/>
              <a:gd name="connsiteX3092" fmla="*/ 5930888 w 12192000"/>
              <a:gd name="connsiteY3092" fmla="*/ 860444 h 1412015"/>
              <a:gd name="connsiteX3093" fmla="*/ 5931433 w 12192000"/>
              <a:gd name="connsiteY3093" fmla="*/ 865879 h 1412015"/>
              <a:gd name="connsiteX3094" fmla="*/ 5938498 w 12192000"/>
              <a:gd name="connsiteY3094" fmla="*/ 862618 h 1412015"/>
              <a:gd name="connsiteX3095" fmla="*/ 5943930 w 12192000"/>
              <a:gd name="connsiteY3095" fmla="*/ 860444 h 1412015"/>
              <a:gd name="connsiteX3096" fmla="*/ 5949910 w 12192000"/>
              <a:gd name="connsiteY3096" fmla="*/ 857727 h 1412015"/>
              <a:gd name="connsiteX3097" fmla="*/ 5953715 w 12192000"/>
              <a:gd name="connsiteY3097" fmla="*/ 855009 h 1412015"/>
              <a:gd name="connsiteX3098" fmla="*/ 5957519 w 12192000"/>
              <a:gd name="connsiteY3098" fmla="*/ 850120 h 1412015"/>
              <a:gd name="connsiteX3099" fmla="*/ 5960780 w 12192000"/>
              <a:gd name="connsiteY3099" fmla="*/ 843598 h 1412015"/>
              <a:gd name="connsiteX3100" fmla="*/ 5964583 w 12192000"/>
              <a:gd name="connsiteY3100" fmla="*/ 834903 h 1412015"/>
              <a:gd name="connsiteX3101" fmla="*/ 5968386 w 12192000"/>
              <a:gd name="connsiteY3101" fmla="*/ 822405 h 1412015"/>
              <a:gd name="connsiteX3102" fmla="*/ 5980344 w 12192000"/>
              <a:gd name="connsiteY3102" fmla="*/ 827839 h 1412015"/>
              <a:gd name="connsiteX3103" fmla="*/ 5992301 w 12192000"/>
              <a:gd name="connsiteY3103" fmla="*/ 832187 h 1412015"/>
              <a:gd name="connsiteX3104" fmla="*/ 6003712 w 12192000"/>
              <a:gd name="connsiteY3104" fmla="*/ 835447 h 1412015"/>
              <a:gd name="connsiteX3105" fmla="*/ 6015669 w 12192000"/>
              <a:gd name="connsiteY3105" fmla="*/ 837621 h 1412015"/>
              <a:gd name="connsiteX3106" fmla="*/ 6027626 w 12192000"/>
              <a:gd name="connsiteY3106" fmla="*/ 839794 h 1412015"/>
              <a:gd name="connsiteX3107" fmla="*/ 6039581 w 12192000"/>
              <a:gd name="connsiteY3107" fmla="*/ 840338 h 1412015"/>
              <a:gd name="connsiteX3108" fmla="*/ 6050994 w 12192000"/>
              <a:gd name="connsiteY3108" fmla="*/ 840882 h 1412015"/>
              <a:gd name="connsiteX3109" fmla="*/ 6063496 w 12192000"/>
              <a:gd name="connsiteY3109" fmla="*/ 840882 h 1412015"/>
              <a:gd name="connsiteX3110" fmla="*/ 6075450 w 12192000"/>
              <a:gd name="connsiteY3110" fmla="*/ 840338 h 1412015"/>
              <a:gd name="connsiteX3111" fmla="*/ 6087406 w 12192000"/>
              <a:gd name="connsiteY3111" fmla="*/ 838708 h 1412015"/>
              <a:gd name="connsiteX3112" fmla="*/ 6111864 w 12192000"/>
              <a:gd name="connsiteY3112" fmla="*/ 835990 h 1412015"/>
              <a:gd name="connsiteX3113" fmla="*/ 6135233 w 12192000"/>
              <a:gd name="connsiteY3113" fmla="*/ 832187 h 1412015"/>
              <a:gd name="connsiteX3114" fmla="*/ 6159687 w 12192000"/>
              <a:gd name="connsiteY3114" fmla="*/ 827839 h 1412015"/>
              <a:gd name="connsiteX3115" fmla="*/ 6183058 w 12192000"/>
              <a:gd name="connsiteY3115" fmla="*/ 823491 h 1412015"/>
              <a:gd name="connsiteX3116" fmla="*/ 6207512 w 12192000"/>
              <a:gd name="connsiteY3116" fmla="*/ 819688 h 1412015"/>
              <a:gd name="connsiteX3117" fmla="*/ 6230882 w 12192000"/>
              <a:gd name="connsiteY3117" fmla="*/ 817514 h 1412015"/>
              <a:gd name="connsiteX3118" fmla="*/ 6243381 w 12192000"/>
              <a:gd name="connsiteY3118" fmla="*/ 816971 h 1412015"/>
              <a:gd name="connsiteX3119" fmla="*/ 6255338 w 12192000"/>
              <a:gd name="connsiteY3119" fmla="*/ 815883 h 1412015"/>
              <a:gd name="connsiteX3120" fmla="*/ 6267295 w 12192000"/>
              <a:gd name="connsiteY3120" fmla="*/ 816971 h 1412015"/>
              <a:gd name="connsiteX3121" fmla="*/ 6279251 w 12192000"/>
              <a:gd name="connsiteY3121" fmla="*/ 817514 h 1412015"/>
              <a:gd name="connsiteX3122" fmla="*/ 6290666 w 12192000"/>
              <a:gd name="connsiteY3122" fmla="*/ 819688 h 1412015"/>
              <a:gd name="connsiteX3123" fmla="*/ 6302621 w 12192000"/>
              <a:gd name="connsiteY3123" fmla="*/ 821862 h 1412015"/>
              <a:gd name="connsiteX3124" fmla="*/ 6314576 w 12192000"/>
              <a:gd name="connsiteY3124" fmla="*/ 825122 h 1412015"/>
              <a:gd name="connsiteX3125" fmla="*/ 6326532 w 12192000"/>
              <a:gd name="connsiteY3125" fmla="*/ 828383 h 1412015"/>
              <a:gd name="connsiteX3126" fmla="*/ 6339031 w 12192000"/>
              <a:gd name="connsiteY3126" fmla="*/ 834360 h 1412015"/>
              <a:gd name="connsiteX3127" fmla="*/ 6349901 w 12192000"/>
              <a:gd name="connsiteY3127" fmla="*/ 839794 h 1412015"/>
              <a:gd name="connsiteX3128" fmla="*/ 6356966 w 12192000"/>
              <a:gd name="connsiteY3128" fmla="*/ 823491 h 1412015"/>
              <a:gd name="connsiteX3129" fmla="*/ 6359684 w 12192000"/>
              <a:gd name="connsiteY3129" fmla="*/ 815883 h 1412015"/>
              <a:gd name="connsiteX3130" fmla="*/ 6361857 w 12192000"/>
              <a:gd name="connsiteY3130" fmla="*/ 807732 h 1412015"/>
              <a:gd name="connsiteX3131" fmla="*/ 6362945 w 12192000"/>
              <a:gd name="connsiteY3131" fmla="*/ 799581 h 1412015"/>
              <a:gd name="connsiteX3132" fmla="*/ 6362945 w 12192000"/>
              <a:gd name="connsiteY3132" fmla="*/ 790886 h 1412015"/>
              <a:gd name="connsiteX3133" fmla="*/ 6362401 w 12192000"/>
              <a:gd name="connsiteY3133" fmla="*/ 787083 h 1412015"/>
              <a:gd name="connsiteX3134" fmla="*/ 6360770 w 12192000"/>
              <a:gd name="connsiteY3134" fmla="*/ 782735 h 1412015"/>
              <a:gd name="connsiteX3135" fmla="*/ 6359684 w 12192000"/>
              <a:gd name="connsiteY3135" fmla="*/ 778388 h 1412015"/>
              <a:gd name="connsiteX3136" fmla="*/ 6356966 w 12192000"/>
              <a:gd name="connsiteY3136" fmla="*/ 774584 h 1412015"/>
              <a:gd name="connsiteX3137" fmla="*/ 6038496 w 12192000"/>
              <a:gd name="connsiteY3137" fmla="*/ 784365 h 1412015"/>
              <a:gd name="connsiteX3138" fmla="*/ 5720026 w 12192000"/>
              <a:gd name="connsiteY3138" fmla="*/ 793604 h 1412015"/>
              <a:gd name="connsiteX3139" fmla="*/ 5401556 w 12192000"/>
              <a:gd name="connsiteY3139" fmla="*/ 801212 h 1412015"/>
              <a:gd name="connsiteX3140" fmla="*/ 5242321 w 12192000"/>
              <a:gd name="connsiteY3140" fmla="*/ 805015 h 1412015"/>
              <a:gd name="connsiteX3141" fmla="*/ 5083630 w 12192000"/>
              <a:gd name="connsiteY3141" fmla="*/ 807732 h 1412015"/>
              <a:gd name="connsiteX3142" fmla="*/ 4924394 w 12192000"/>
              <a:gd name="connsiteY3142" fmla="*/ 809906 h 1412015"/>
              <a:gd name="connsiteX3143" fmla="*/ 4765155 w 12192000"/>
              <a:gd name="connsiteY3143" fmla="*/ 810992 h 1412015"/>
              <a:gd name="connsiteX3144" fmla="*/ 4605926 w 12192000"/>
              <a:gd name="connsiteY3144" fmla="*/ 812080 h 1412015"/>
              <a:gd name="connsiteX3145" fmla="*/ 4447226 w 12192000"/>
              <a:gd name="connsiteY3145" fmla="*/ 812080 h 1412015"/>
              <a:gd name="connsiteX3146" fmla="*/ 4287988 w 12192000"/>
              <a:gd name="connsiteY3146" fmla="*/ 810992 h 1412015"/>
              <a:gd name="connsiteX3147" fmla="*/ 4128757 w 12192000"/>
              <a:gd name="connsiteY3147" fmla="*/ 809363 h 1412015"/>
              <a:gd name="connsiteX3148" fmla="*/ 3970607 w 12192000"/>
              <a:gd name="connsiteY3148" fmla="*/ 805559 h 1412015"/>
              <a:gd name="connsiteX3149" fmla="*/ 3811371 w 12192000"/>
              <a:gd name="connsiteY3149" fmla="*/ 801212 h 1412015"/>
              <a:gd name="connsiteX3150" fmla="*/ 3652135 w 12192000"/>
              <a:gd name="connsiteY3150" fmla="*/ 796865 h 1412015"/>
              <a:gd name="connsiteX3151" fmla="*/ 3493984 w 12192000"/>
              <a:gd name="connsiteY3151" fmla="*/ 789800 h 1412015"/>
              <a:gd name="connsiteX3152" fmla="*/ 3334757 w 12192000"/>
              <a:gd name="connsiteY3152" fmla="*/ 781104 h 1412015"/>
              <a:gd name="connsiteX3153" fmla="*/ 3176607 w 12192000"/>
              <a:gd name="connsiteY3153" fmla="*/ 772410 h 1412015"/>
              <a:gd name="connsiteX3154" fmla="*/ 3017371 w 12192000"/>
              <a:gd name="connsiteY3154" fmla="*/ 760998 h 1412015"/>
              <a:gd name="connsiteX3155" fmla="*/ 2858678 w 12192000"/>
              <a:gd name="connsiteY3155" fmla="*/ 748499 h 1412015"/>
              <a:gd name="connsiteX3156" fmla="*/ 2779876 w 12192000"/>
              <a:gd name="connsiteY3156" fmla="*/ 741978 h 1412015"/>
              <a:gd name="connsiteX3157" fmla="*/ 2699988 w 12192000"/>
              <a:gd name="connsiteY3157" fmla="*/ 734915 h 1412015"/>
              <a:gd name="connsiteX3158" fmla="*/ 2620643 w 12192000"/>
              <a:gd name="connsiteY3158" fmla="*/ 727306 h 1412015"/>
              <a:gd name="connsiteX3159" fmla="*/ 2541298 w 12192000"/>
              <a:gd name="connsiteY3159" fmla="*/ 718612 h 1412015"/>
              <a:gd name="connsiteX3160" fmla="*/ 2461951 w 12192000"/>
              <a:gd name="connsiteY3160" fmla="*/ 710460 h 1412015"/>
              <a:gd name="connsiteX3161" fmla="*/ 2383147 w 12192000"/>
              <a:gd name="connsiteY3161" fmla="*/ 701222 h 1412015"/>
              <a:gd name="connsiteX3162" fmla="*/ 2303801 w 12192000"/>
              <a:gd name="connsiteY3162" fmla="*/ 691984 h 1412015"/>
              <a:gd name="connsiteX3163" fmla="*/ 2224454 w 12192000"/>
              <a:gd name="connsiteY3163" fmla="*/ 681116 h 1412015"/>
              <a:gd name="connsiteX3164" fmla="*/ 2145109 w 12192000"/>
              <a:gd name="connsiteY3164" fmla="*/ 670790 h 1412015"/>
              <a:gd name="connsiteX3165" fmla="*/ 2066305 w 12192000"/>
              <a:gd name="connsiteY3165" fmla="*/ 659923 h 1412015"/>
              <a:gd name="connsiteX3166" fmla="*/ 1986959 w 12192000"/>
              <a:gd name="connsiteY3166" fmla="*/ 648510 h 1412015"/>
              <a:gd name="connsiteX3167" fmla="*/ 1907611 w 12192000"/>
              <a:gd name="connsiteY3167" fmla="*/ 637099 h 1412015"/>
              <a:gd name="connsiteX3168" fmla="*/ 1828810 w 12192000"/>
              <a:gd name="connsiteY3168" fmla="*/ 624600 h 1412015"/>
              <a:gd name="connsiteX3169" fmla="*/ 1749464 w 12192000"/>
              <a:gd name="connsiteY3169" fmla="*/ 611014 h 1412015"/>
              <a:gd name="connsiteX3170" fmla="*/ 1670117 w 12192000"/>
              <a:gd name="connsiteY3170" fmla="*/ 597428 h 1412015"/>
              <a:gd name="connsiteX3171" fmla="*/ 1591856 w 12192000"/>
              <a:gd name="connsiteY3171" fmla="*/ 583300 h 1412015"/>
              <a:gd name="connsiteX3172" fmla="*/ 1512512 w 12192000"/>
              <a:gd name="connsiteY3172" fmla="*/ 568629 h 1412015"/>
              <a:gd name="connsiteX3173" fmla="*/ 1433166 w 12192000"/>
              <a:gd name="connsiteY3173" fmla="*/ 553411 h 1412015"/>
              <a:gd name="connsiteX3174" fmla="*/ 1353818 w 12192000"/>
              <a:gd name="connsiteY3174" fmla="*/ 537652 h 1412015"/>
              <a:gd name="connsiteX3175" fmla="*/ 1275016 w 12192000"/>
              <a:gd name="connsiteY3175" fmla="*/ 520807 h 1412015"/>
              <a:gd name="connsiteX3176" fmla="*/ 1250017 w 12192000"/>
              <a:gd name="connsiteY3176" fmla="*/ 518091 h 1412015"/>
              <a:gd name="connsiteX3177" fmla="*/ 1222844 w 12192000"/>
              <a:gd name="connsiteY3177" fmla="*/ 515374 h 1412015"/>
              <a:gd name="connsiteX3178" fmla="*/ 1195670 w 12192000"/>
              <a:gd name="connsiteY3178" fmla="*/ 513198 h 1412015"/>
              <a:gd name="connsiteX3179" fmla="*/ 1168498 w 12192000"/>
              <a:gd name="connsiteY3179" fmla="*/ 509938 h 1412015"/>
              <a:gd name="connsiteX3180" fmla="*/ 1155454 w 12192000"/>
              <a:gd name="connsiteY3180" fmla="*/ 507765 h 1412015"/>
              <a:gd name="connsiteX3181" fmla="*/ 1142954 w 12192000"/>
              <a:gd name="connsiteY3181" fmla="*/ 505048 h 1412015"/>
              <a:gd name="connsiteX3182" fmla="*/ 1130453 w 12192000"/>
              <a:gd name="connsiteY3182" fmla="*/ 502331 h 1412015"/>
              <a:gd name="connsiteX3183" fmla="*/ 1118497 w 12192000"/>
              <a:gd name="connsiteY3183" fmla="*/ 498527 h 1412015"/>
              <a:gd name="connsiteX3184" fmla="*/ 1107630 w 12192000"/>
              <a:gd name="connsiteY3184" fmla="*/ 493635 h 1412015"/>
              <a:gd name="connsiteX3185" fmla="*/ 1097847 w 12192000"/>
              <a:gd name="connsiteY3185" fmla="*/ 488745 h 1412015"/>
              <a:gd name="connsiteX3186" fmla="*/ 1088608 w 12192000"/>
              <a:gd name="connsiteY3186" fmla="*/ 482768 h 1412015"/>
              <a:gd name="connsiteX3187" fmla="*/ 1080455 w 12192000"/>
              <a:gd name="connsiteY3187" fmla="*/ 475703 h 1412015"/>
              <a:gd name="connsiteX3188" fmla="*/ 1073390 w 12192000"/>
              <a:gd name="connsiteY3188" fmla="*/ 482768 h 1412015"/>
              <a:gd name="connsiteX3189" fmla="*/ 1066326 w 12192000"/>
              <a:gd name="connsiteY3189" fmla="*/ 487658 h 1412015"/>
              <a:gd name="connsiteX3190" fmla="*/ 1060348 w 12192000"/>
              <a:gd name="connsiteY3190" fmla="*/ 490918 h 1412015"/>
              <a:gd name="connsiteX3191" fmla="*/ 1053282 w 12192000"/>
              <a:gd name="connsiteY3191" fmla="*/ 493635 h 1412015"/>
              <a:gd name="connsiteX3192" fmla="*/ 1046760 w 12192000"/>
              <a:gd name="connsiteY3192" fmla="*/ 495266 h 1412015"/>
              <a:gd name="connsiteX3193" fmla="*/ 1040240 w 12192000"/>
              <a:gd name="connsiteY3193" fmla="*/ 496354 h 1412015"/>
              <a:gd name="connsiteX3194" fmla="*/ 1026653 w 12192000"/>
              <a:gd name="connsiteY3194" fmla="*/ 496354 h 1412015"/>
              <a:gd name="connsiteX3195" fmla="*/ 1013610 w 12192000"/>
              <a:gd name="connsiteY3195" fmla="*/ 497439 h 1412015"/>
              <a:gd name="connsiteX3196" fmla="*/ 1007632 w 12192000"/>
              <a:gd name="connsiteY3196" fmla="*/ 497983 h 1412015"/>
              <a:gd name="connsiteX3197" fmla="*/ 1000567 w 12192000"/>
              <a:gd name="connsiteY3197" fmla="*/ 499071 h 1412015"/>
              <a:gd name="connsiteX3198" fmla="*/ 994045 w 12192000"/>
              <a:gd name="connsiteY3198" fmla="*/ 500700 h 1412015"/>
              <a:gd name="connsiteX3199" fmla="*/ 986979 w 12192000"/>
              <a:gd name="connsiteY3199" fmla="*/ 503960 h 1412015"/>
              <a:gd name="connsiteX3200" fmla="*/ 980458 w 12192000"/>
              <a:gd name="connsiteY3200" fmla="*/ 508309 h 1412015"/>
              <a:gd name="connsiteX3201" fmla="*/ 973937 w 12192000"/>
              <a:gd name="connsiteY3201" fmla="*/ 513742 h 1412015"/>
              <a:gd name="connsiteX3202" fmla="*/ 971762 w 12192000"/>
              <a:gd name="connsiteY3202" fmla="*/ 511570 h 1412015"/>
              <a:gd name="connsiteX3203" fmla="*/ 970676 w 12192000"/>
              <a:gd name="connsiteY3203" fmla="*/ 508309 h 1412015"/>
              <a:gd name="connsiteX3204" fmla="*/ 966329 w 12192000"/>
              <a:gd name="connsiteY3204" fmla="*/ 500700 h 1412015"/>
              <a:gd name="connsiteX3205" fmla="*/ 959263 w 12192000"/>
              <a:gd name="connsiteY3205" fmla="*/ 482224 h 1412015"/>
              <a:gd name="connsiteX3206" fmla="*/ 956002 w 12192000"/>
              <a:gd name="connsiteY3206" fmla="*/ 474074 h 1412015"/>
              <a:gd name="connsiteX3207" fmla="*/ 953828 w 12192000"/>
              <a:gd name="connsiteY3207" fmla="*/ 471356 h 1412015"/>
              <a:gd name="connsiteX3208" fmla="*/ 952741 w 12192000"/>
              <a:gd name="connsiteY3208" fmla="*/ 469725 h 1412015"/>
              <a:gd name="connsiteX3209" fmla="*/ 950567 w 12192000"/>
              <a:gd name="connsiteY3209" fmla="*/ 468638 h 1412015"/>
              <a:gd name="connsiteX3210" fmla="*/ 948393 w 12192000"/>
              <a:gd name="connsiteY3210" fmla="*/ 468638 h 1412015"/>
              <a:gd name="connsiteX3211" fmla="*/ 946220 w 12192000"/>
              <a:gd name="connsiteY3211" fmla="*/ 470813 h 1412015"/>
              <a:gd name="connsiteX3212" fmla="*/ 944588 w 12192000"/>
              <a:gd name="connsiteY3212" fmla="*/ 473530 h 1412015"/>
              <a:gd name="connsiteX3213" fmla="*/ 943502 w 12192000"/>
              <a:gd name="connsiteY3213" fmla="*/ 482768 h 1412015"/>
              <a:gd name="connsiteX3214" fmla="*/ 942960 w 12192000"/>
              <a:gd name="connsiteY3214" fmla="*/ 486572 h 1412015"/>
              <a:gd name="connsiteX3215" fmla="*/ 941328 w 12192000"/>
              <a:gd name="connsiteY3215" fmla="*/ 489833 h 1412015"/>
              <a:gd name="connsiteX3216" fmla="*/ 940241 w 12192000"/>
              <a:gd name="connsiteY3216" fmla="*/ 492549 h 1412015"/>
              <a:gd name="connsiteX3217" fmla="*/ 938068 w 12192000"/>
              <a:gd name="connsiteY3217" fmla="*/ 493635 h 1412015"/>
              <a:gd name="connsiteX3218" fmla="*/ 935893 w 12192000"/>
              <a:gd name="connsiteY3218" fmla="*/ 495810 h 1412015"/>
              <a:gd name="connsiteX3219" fmla="*/ 933720 w 12192000"/>
              <a:gd name="connsiteY3219" fmla="*/ 496354 h 1412015"/>
              <a:gd name="connsiteX3220" fmla="*/ 931546 w 12192000"/>
              <a:gd name="connsiteY3220" fmla="*/ 497439 h 1412015"/>
              <a:gd name="connsiteX3221" fmla="*/ 928828 w 12192000"/>
              <a:gd name="connsiteY3221" fmla="*/ 497439 h 1412015"/>
              <a:gd name="connsiteX3222" fmla="*/ 923937 w 12192000"/>
              <a:gd name="connsiteY3222" fmla="*/ 495810 h 1412015"/>
              <a:gd name="connsiteX3223" fmla="*/ 917959 w 12192000"/>
              <a:gd name="connsiteY3223" fmla="*/ 493635 h 1412015"/>
              <a:gd name="connsiteX3224" fmla="*/ 911981 w 12192000"/>
              <a:gd name="connsiteY3224" fmla="*/ 490918 h 1412015"/>
              <a:gd name="connsiteX3225" fmla="*/ 906003 w 12192000"/>
              <a:gd name="connsiteY3225" fmla="*/ 486572 h 1412015"/>
              <a:gd name="connsiteX3226" fmla="*/ 899481 w 12192000"/>
              <a:gd name="connsiteY3226" fmla="*/ 482224 h 1412015"/>
              <a:gd name="connsiteX3227" fmla="*/ 888069 w 12192000"/>
              <a:gd name="connsiteY3227" fmla="*/ 472986 h 1412015"/>
              <a:gd name="connsiteX3228" fmla="*/ 877198 w 12192000"/>
              <a:gd name="connsiteY3228" fmla="*/ 463748 h 1412015"/>
              <a:gd name="connsiteX3229" fmla="*/ 869590 w 12192000"/>
              <a:gd name="connsiteY3229" fmla="*/ 457771 h 1412015"/>
              <a:gd name="connsiteX3230" fmla="*/ 866329 w 12192000"/>
              <a:gd name="connsiteY3230" fmla="*/ 455597 h 1412015"/>
              <a:gd name="connsiteX3231" fmla="*/ 861983 w 12192000"/>
              <a:gd name="connsiteY3231" fmla="*/ 453966 h 1412015"/>
              <a:gd name="connsiteX3232" fmla="*/ 858721 w 12192000"/>
              <a:gd name="connsiteY3232" fmla="*/ 452879 h 1412015"/>
              <a:gd name="connsiteX3233" fmla="*/ 854373 w 12192000"/>
              <a:gd name="connsiteY3233" fmla="*/ 452879 h 1412015"/>
              <a:gd name="connsiteX3234" fmla="*/ 846765 w 12192000"/>
              <a:gd name="connsiteY3234" fmla="*/ 452336 h 1412015"/>
              <a:gd name="connsiteX3235" fmla="*/ 839156 w 12192000"/>
              <a:gd name="connsiteY3235" fmla="*/ 453422 h 1412015"/>
              <a:gd name="connsiteX3236" fmla="*/ 831548 w 12192000"/>
              <a:gd name="connsiteY3236" fmla="*/ 455597 h 1412015"/>
              <a:gd name="connsiteX3237" fmla="*/ 823940 w 12192000"/>
              <a:gd name="connsiteY3237" fmla="*/ 457771 h 1412015"/>
              <a:gd name="connsiteX3238" fmla="*/ 808722 w 12192000"/>
              <a:gd name="connsiteY3238" fmla="*/ 463748 h 1412015"/>
              <a:gd name="connsiteX3239" fmla="*/ 801658 w 12192000"/>
              <a:gd name="connsiteY3239" fmla="*/ 466465 h 1412015"/>
              <a:gd name="connsiteX3240" fmla="*/ 795679 w 12192000"/>
              <a:gd name="connsiteY3240" fmla="*/ 468095 h 1412015"/>
              <a:gd name="connsiteX3241" fmla="*/ 789158 w 12192000"/>
              <a:gd name="connsiteY3241" fmla="*/ 469725 h 1412015"/>
              <a:gd name="connsiteX3242" fmla="*/ 784266 w 12192000"/>
              <a:gd name="connsiteY3242" fmla="*/ 469725 h 1412015"/>
              <a:gd name="connsiteX3243" fmla="*/ 781549 w 12192000"/>
              <a:gd name="connsiteY3243" fmla="*/ 468638 h 1412015"/>
              <a:gd name="connsiteX3244" fmla="*/ 779374 w 12192000"/>
              <a:gd name="connsiteY3244" fmla="*/ 467552 h 1412015"/>
              <a:gd name="connsiteX3245" fmla="*/ 776658 w 12192000"/>
              <a:gd name="connsiteY3245" fmla="*/ 465921 h 1412015"/>
              <a:gd name="connsiteX3246" fmla="*/ 775571 w 12192000"/>
              <a:gd name="connsiteY3246" fmla="*/ 463748 h 1412015"/>
              <a:gd name="connsiteX3247" fmla="*/ 773397 w 12192000"/>
              <a:gd name="connsiteY3247" fmla="*/ 461031 h 1412015"/>
              <a:gd name="connsiteX3248" fmla="*/ 771768 w 12192000"/>
              <a:gd name="connsiteY3248" fmla="*/ 457771 h 1412015"/>
              <a:gd name="connsiteX3249" fmla="*/ 769050 w 12192000"/>
              <a:gd name="connsiteY3249" fmla="*/ 449075 h 1412015"/>
              <a:gd name="connsiteX3250" fmla="*/ 775571 w 12192000"/>
              <a:gd name="connsiteY3250" fmla="*/ 447445 h 1412015"/>
              <a:gd name="connsiteX3251" fmla="*/ 781006 w 12192000"/>
              <a:gd name="connsiteY3251" fmla="*/ 445272 h 1412015"/>
              <a:gd name="connsiteX3252" fmla="*/ 786441 w 12192000"/>
              <a:gd name="connsiteY3252" fmla="*/ 442555 h 1412015"/>
              <a:gd name="connsiteX3253" fmla="*/ 791875 w 12192000"/>
              <a:gd name="connsiteY3253" fmla="*/ 440380 h 1412015"/>
              <a:gd name="connsiteX3254" fmla="*/ 797310 w 12192000"/>
              <a:gd name="connsiteY3254" fmla="*/ 439837 h 1412015"/>
              <a:gd name="connsiteX3255" fmla="*/ 803831 w 12192000"/>
              <a:gd name="connsiteY3255" fmla="*/ 438751 h 1412015"/>
              <a:gd name="connsiteX3256" fmla="*/ 806549 w 12192000"/>
              <a:gd name="connsiteY3256" fmla="*/ 439837 h 1412015"/>
              <a:gd name="connsiteX3257" fmla="*/ 809266 w 12192000"/>
              <a:gd name="connsiteY3257" fmla="*/ 440380 h 1412015"/>
              <a:gd name="connsiteX3258" fmla="*/ 811983 w 12192000"/>
              <a:gd name="connsiteY3258" fmla="*/ 441468 h 1412015"/>
              <a:gd name="connsiteX3259" fmla="*/ 814700 w 12192000"/>
              <a:gd name="connsiteY3259" fmla="*/ 443641 h 1412015"/>
              <a:gd name="connsiteX3260" fmla="*/ 811439 w 12192000"/>
              <a:gd name="connsiteY3260" fmla="*/ 433859 h 1412015"/>
              <a:gd name="connsiteX3261" fmla="*/ 808179 w 12192000"/>
              <a:gd name="connsiteY3261" fmla="*/ 426252 h 1412015"/>
              <a:gd name="connsiteX3262" fmla="*/ 803831 w 12192000"/>
              <a:gd name="connsiteY3262" fmla="*/ 420275 h 1412015"/>
              <a:gd name="connsiteX3263" fmla="*/ 800570 w 12192000"/>
              <a:gd name="connsiteY3263" fmla="*/ 414840 h 1412015"/>
              <a:gd name="connsiteX3264" fmla="*/ 795679 w 12192000"/>
              <a:gd name="connsiteY3264" fmla="*/ 411036 h 1412015"/>
              <a:gd name="connsiteX3265" fmla="*/ 791331 w 12192000"/>
              <a:gd name="connsiteY3265" fmla="*/ 408319 h 1412015"/>
              <a:gd name="connsiteX3266" fmla="*/ 786441 w 12192000"/>
              <a:gd name="connsiteY3266" fmla="*/ 406145 h 1412015"/>
              <a:gd name="connsiteX3267" fmla="*/ 781549 w 12192000"/>
              <a:gd name="connsiteY3267" fmla="*/ 405601 h 1412015"/>
              <a:gd name="connsiteX3268" fmla="*/ 776658 w 12192000"/>
              <a:gd name="connsiteY3268" fmla="*/ 405058 h 1412015"/>
              <a:gd name="connsiteX3269" fmla="*/ 771768 w 12192000"/>
              <a:gd name="connsiteY3269" fmla="*/ 405601 h 1412015"/>
              <a:gd name="connsiteX3270" fmla="*/ 766333 w 12192000"/>
              <a:gd name="connsiteY3270" fmla="*/ 406689 h 1412015"/>
              <a:gd name="connsiteX3271" fmla="*/ 760897 w 12192000"/>
              <a:gd name="connsiteY3271" fmla="*/ 408319 h 1412015"/>
              <a:gd name="connsiteX3272" fmla="*/ 749485 w 12192000"/>
              <a:gd name="connsiteY3272" fmla="*/ 412666 h 1412015"/>
              <a:gd name="connsiteX3273" fmla="*/ 738615 w 12192000"/>
              <a:gd name="connsiteY3273" fmla="*/ 418101 h 1412015"/>
              <a:gd name="connsiteX3274" fmla="*/ 726659 w 12192000"/>
              <a:gd name="connsiteY3274" fmla="*/ 422992 h 1412015"/>
              <a:gd name="connsiteX3275" fmla="*/ 715789 w 12192000"/>
              <a:gd name="connsiteY3275" fmla="*/ 427881 h 1412015"/>
              <a:gd name="connsiteX3276" fmla="*/ 709811 w 12192000"/>
              <a:gd name="connsiteY3276" fmla="*/ 428969 h 1412015"/>
              <a:gd name="connsiteX3277" fmla="*/ 704376 w 12192000"/>
              <a:gd name="connsiteY3277" fmla="*/ 430599 h 1412015"/>
              <a:gd name="connsiteX3278" fmla="*/ 698943 w 12192000"/>
              <a:gd name="connsiteY3278" fmla="*/ 430599 h 1412015"/>
              <a:gd name="connsiteX3279" fmla="*/ 693508 w 12192000"/>
              <a:gd name="connsiteY3279" fmla="*/ 430599 h 1412015"/>
              <a:gd name="connsiteX3280" fmla="*/ 687529 w 12192000"/>
              <a:gd name="connsiteY3280" fmla="*/ 430057 h 1412015"/>
              <a:gd name="connsiteX3281" fmla="*/ 683181 w 12192000"/>
              <a:gd name="connsiteY3281" fmla="*/ 427881 h 1412015"/>
              <a:gd name="connsiteX3282" fmla="*/ 677204 w 12192000"/>
              <a:gd name="connsiteY3282" fmla="*/ 425165 h 1412015"/>
              <a:gd name="connsiteX3283" fmla="*/ 672313 w 12192000"/>
              <a:gd name="connsiteY3283" fmla="*/ 420818 h 1412015"/>
              <a:gd name="connsiteX3284" fmla="*/ 667421 w 12192000"/>
              <a:gd name="connsiteY3284" fmla="*/ 415927 h 1412015"/>
              <a:gd name="connsiteX3285" fmla="*/ 663617 w 12192000"/>
              <a:gd name="connsiteY3285" fmla="*/ 409949 h 1412015"/>
              <a:gd name="connsiteX3286" fmla="*/ 659269 w 12192000"/>
              <a:gd name="connsiteY3286" fmla="*/ 401255 h 1412015"/>
              <a:gd name="connsiteX3287" fmla="*/ 654921 w 12192000"/>
              <a:gd name="connsiteY3287" fmla="*/ 392560 h 1412015"/>
              <a:gd name="connsiteX3288" fmla="*/ 649486 w 12192000"/>
              <a:gd name="connsiteY3288" fmla="*/ 399081 h 1412015"/>
              <a:gd name="connsiteX3289" fmla="*/ 643509 w 12192000"/>
              <a:gd name="connsiteY3289" fmla="*/ 405601 h 1412015"/>
              <a:gd name="connsiteX3290" fmla="*/ 636988 w 12192000"/>
              <a:gd name="connsiteY3290" fmla="*/ 410493 h 1412015"/>
              <a:gd name="connsiteX3291" fmla="*/ 631009 w 12192000"/>
              <a:gd name="connsiteY3291" fmla="*/ 413754 h 1412015"/>
              <a:gd name="connsiteX3292" fmla="*/ 624488 w 12192000"/>
              <a:gd name="connsiteY3292" fmla="*/ 415927 h 1412015"/>
              <a:gd name="connsiteX3293" fmla="*/ 618509 w 12192000"/>
              <a:gd name="connsiteY3293" fmla="*/ 418101 h 1412015"/>
              <a:gd name="connsiteX3294" fmla="*/ 611445 w 12192000"/>
              <a:gd name="connsiteY3294" fmla="*/ 418643 h 1412015"/>
              <a:gd name="connsiteX3295" fmla="*/ 604379 w 12192000"/>
              <a:gd name="connsiteY3295" fmla="*/ 418643 h 1412015"/>
              <a:gd name="connsiteX3296" fmla="*/ 598402 w 12192000"/>
              <a:gd name="connsiteY3296" fmla="*/ 418101 h 1412015"/>
              <a:gd name="connsiteX3297" fmla="*/ 591336 w 12192000"/>
              <a:gd name="connsiteY3297" fmla="*/ 416470 h 1412015"/>
              <a:gd name="connsiteX3298" fmla="*/ 577207 w 12192000"/>
              <a:gd name="connsiteY3298" fmla="*/ 412666 h 1412015"/>
              <a:gd name="connsiteX3299" fmla="*/ 563619 w 12192000"/>
              <a:gd name="connsiteY3299" fmla="*/ 407775 h 1412015"/>
              <a:gd name="connsiteX3300" fmla="*/ 549488 w 12192000"/>
              <a:gd name="connsiteY3300" fmla="*/ 401255 h 1412015"/>
              <a:gd name="connsiteX3301" fmla="*/ 536445 w 12192000"/>
              <a:gd name="connsiteY3301" fmla="*/ 395820 h 1412015"/>
              <a:gd name="connsiteX3302" fmla="*/ 523945 w 12192000"/>
              <a:gd name="connsiteY3302" fmla="*/ 391473 h 1412015"/>
              <a:gd name="connsiteX3303" fmla="*/ 517422 w 12192000"/>
              <a:gd name="connsiteY3303" fmla="*/ 389843 h 1412015"/>
              <a:gd name="connsiteX3304" fmla="*/ 511986 w 12192000"/>
              <a:gd name="connsiteY3304" fmla="*/ 388213 h 1412015"/>
              <a:gd name="connsiteX3305" fmla="*/ 506551 w 12192000"/>
              <a:gd name="connsiteY3305" fmla="*/ 388213 h 1412015"/>
              <a:gd name="connsiteX3306" fmla="*/ 501117 w 12192000"/>
              <a:gd name="connsiteY3306" fmla="*/ 388213 h 1412015"/>
              <a:gd name="connsiteX3307" fmla="*/ 495138 w 12192000"/>
              <a:gd name="connsiteY3307" fmla="*/ 388755 h 1412015"/>
              <a:gd name="connsiteX3308" fmla="*/ 490248 w 12192000"/>
              <a:gd name="connsiteY3308" fmla="*/ 390386 h 1412015"/>
              <a:gd name="connsiteX3309" fmla="*/ 486444 w 12192000"/>
              <a:gd name="connsiteY3309" fmla="*/ 393102 h 1412015"/>
              <a:gd name="connsiteX3310" fmla="*/ 482096 w 12192000"/>
              <a:gd name="connsiteY3310" fmla="*/ 396363 h 1412015"/>
              <a:gd name="connsiteX3311" fmla="*/ 477748 w 12192000"/>
              <a:gd name="connsiteY3311" fmla="*/ 401255 h 1412015"/>
              <a:gd name="connsiteX3312" fmla="*/ 474488 w 12192000"/>
              <a:gd name="connsiteY3312" fmla="*/ 407775 h 1412015"/>
              <a:gd name="connsiteX3313" fmla="*/ 471770 w 12192000"/>
              <a:gd name="connsiteY3313" fmla="*/ 415383 h 1412015"/>
              <a:gd name="connsiteX3314" fmla="*/ 469051 w 12192000"/>
              <a:gd name="connsiteY3314" fmla="*/ 423534 h 1412015"/>
              <a:gd name="connsiteX3315" fmla="*/ 466879 w 12192000"/>
              <a:gd name="connsiteY3315" fmla="*/ 419187 h 1412015"/>
              <a:gd name="connsiteX3316" fmla="*/ 464705 w 12192000"/>
              <a:gd name="connsiteY3316" fmla="*/ 415383 h 1412015"/>
              <a:gd name="connsiteX3317" fmla="*/ 463617 w 12192000"/>
              <a:gd name="connsiteY3317" fmla="*/ 413210 h 1412015"/>
              <a:gd name="connsiteX3318" fmla="*/ 461444 w 12192000"/>
              <a:gd name="connsiteY3318" fmla="*/ 411036 h 1412015"/>
              <a:gd name="connsiteX3319" fmla="*/ 457640 w 12192000"/>
              <a:gd name="connsiteY3319" fmla="*/ 408319 h 1412015"/>
              <a:gd name="connsiteX3320" fmla="*/ 453835 w 12192000"/>
              <a:gd name="connsiteY3320" fmla="*/ 406689 h 1412015"/>
              <a:gd name="connsiteX3321" fmla="*/ 450030 w 12192000"/>
              <a:gd name="connsiteY3321" fmla="*/ 405058 h 1412015"/>
              <a:gd name="connsiteX3322" fmla="*/ 447856 w 12192000"/>
              <a:gd name="connsiteY3322" fmla="*/ 402884 h 1412015"/>
              <a:gd name="connsiteX3323" fmla="*/ 446771 w 12192000"/>
              <a:gd name="connsiteY3323" fmla="*/ 400711 h 1412015"/>
              <a:gd name="connsiteX3324" fmla="*/ 444596 w 12192000"/>
              <a:gd name="connsiteY3324" fmla="*/ 397995 h 1412015"/>
              <a:gd name="connsiteX3325" fmla="*/ 443508 w 12192000"/>
              <a:gd name="connsiteY3325" fmla="*/ 394190 h 1412015"/>
              <a:gd name="connsiteX3326" fmla="*/ 439705 w 12192000"/>
              <a:gd name="connsiteY3326" fmla="*/ 383864 h 1412015"/>
              <a:gd name="connsiteX3327" fmla="*/ 436987 w 12192000"/>
              <a:gd name="connsiteY3327" fmla="*/ 391473 h 1412015"/>
              <a:gd name="connsiteX3328" fmla="*/ 433726 w 12192000"/>
              <a:gd name="connsiteY3328" fmla="*/ 397995 h 1412015"/>
              <a:gd name="connsiteX3329" fmla="*/ 429379 w 12192000"/>
              <a:gd name="connsiteY3329" fmla="*/ 403428 h 1412015"/>
              <a:gd name="connsiteX3330" fmla="*/ 424487 w 12192000"/>
              <a:gd name="connsiteY3330" fmla="*/ 407775 h 1412015"/>
              <a:gd name="connsiteX3331" fmla="*/ 419054 w 12192000"/>
              <a:gd name="connsiteY3331" fmla="*/ 410493 h 1412015"/>
              <a:gd name="connsiteX3332" fmla="*/ 413620 w 12192000"/>
              <a:gd name="connsiteY3332" fmla="*/ 411580 h 1412015"/>
              <a:gd name="connsiteX3333" fmla="*/ 407641 w 12192000"/>
              <a:gd name="connsiteY3333" fmla="*/ 411580 h 1412015"/>
              <a:gd name="connsiteX3334" fmla="*/ 402205 w 12192000"/>
              <a:gd name="connsiteY3334" fmla="*/ 410493 h 1412015"/>
              <a:gd name="connsiteX3335" fmla="*/ 396771 w 12192000"/>
              <a:gd name="connsiteY3335" fmla="*/ 407775 h 1412015"/>
              <a:gd name="connsiteX3336" fmla="*/ 391337 w 12192000"/>
              <a:gd name="connsiteY3336" fmla="*/ 403972 h 1412015"/>
              <a:gd name="connsiteX3337" fmla="*/ 386445 w 12192000"/>
              <a:gd name="connsiteY3337" fmla="*/ 398537 h 1412015"/>
              <a:gd name="connsiteX3338" fmla="*/ 382097 w 12192000"/>
              <a:gd name="connsiteY3338" fmla="*/ 391473 h 1412015"/>
              <a:gd name="connsiteX3339" fmla="*/ 379380 w 12192000"/>
              <a:gd name="connsiteY3339" fmla="*/ 383322 h 1412015"/>
              <a:gd name="connsiteX3340" fmla="*/ 376663 w 12192000"/>
              <a:gd name="connsiteY3340" fmla="*/ 373540 h 1412015"/>
              <a:gd name="connsiteX3341" fmla="*/ 375033 w 12192000"/>
              <a:gd name="connsiteY3341" fmla="*/ 362672 h 1412015"/>
              <a:gd name="connsiteX3342" fmla="*/ 375033 w 12192000"/>
              <a:gd name="connsiteY3342" fmla="*/ 350173 h 1412015"/>
              <a:gd name="connsiteX3343" fmla="*/ 366336 w 12192000"/>
              <a:gd name="connsiteY3343" fmla="*/ 350717 h 1412015"/>
              <a:gd name="connsiteX3344" fmla="*/ 357097 w 12192000"/>
              <a:gd name="connsiteY3344" fmla="*/ 352890 h 1412015"/>
              <a:gd name="connsiteX3345" fmla="*/ 348945 w 12192000"/>
              <a:gd name="connsiteY3345" fmla="*/ 355607 h 1412015"/>
              <a:gd name="connsiteX3346" fmla="*/ 339708 w 12192000"/>
              <a:gd name="connsiteY3346" fmla="*/ 358325 h 1412015"/>
              <a:gd name="connsiteX3347" fmla="*/ 321772 w 12192000"/>
              <a:gd name="connsiteY3347" fmla="*/ 365932 h 1412015"/>
              <a:gd name="connsiteX3348" fmla="*/ 304382 w 12192000"/>
              <a:gd name="connsiteY3348" fmla="*/ 372996 h 1412015"/>
              <a:gd name="connsiteX3349" fmla="*/ 295142 w 12192000"/>
              <a:gd name="connsiteY3349" fmla="*/ 375170 h 1412015"/>
              <a:gd name="connsiteX3350" fmla="*/ 286990 w 12192000"/>
              <a:gd name="connsiteY3350" fmla="*/ 377343 h 1412015"/>
              <a:gd name="connsiteX3351" fmla="*/ 277752 w 12192000"/>
              <a:gd name="connsiteY3351" fmla="*/ 377887 h 1412015"/>
              <a:gd name="connsiteX3352" fmla="*/ 269057 w 12192000"/>
              <a:gd name="connsiteY3352" fmla="*/ 377343 h 1412015"/>
              <a:gd name="connsiteX3353" fmla="*/ 260360 w 12192000"/>
              <a:gd name="connsiteY3353" fmla="*/ 375170 h 1412015"/>
              <a:gd name="connsiteX3354" fmla="*/ 255469 w 12192000"/>
              <a:gd name="connsiteY3354" fmla="*/ 373540 h 1412015"/>
              <a:gd name="connsiteX3355" fmla="*/ 251665 w 12192000"/>
              <a:gd name="connsiteY3355" fmla="*/ 371366 h 1412015"/>
              <a:gd name="connsiteX3356" fmla="*/ 247316 w 12192000"/>
              <a:gd name="connsiteY3356" fmla="*/ 368649 h 1412015"/>
              <a:gd name="connsiteX3357" fmla="*/ 242971 w 12192000"/>
              <a:gd name="connsiteY3357" fmla="*/ 365388 h 1412015"/>
              <a:gd name="connsiteX3358" fmla="*/ 238079 w 12192000"/>
              <a:gd name="connsiteY3358" fmla="*/ 361584 h 1412015"/>
              <a:gd name="connsiteX3359" fmla="*/ 234274 w 12192000"/>
              <a:gd name="connsiteY3359" fmla="*/ 357781 h 1412015"/>
              <a:gd name="connsiteX3360" fmla="*/ 233188 w 12192000"/>
              <a:gd name="connsiteY3360" fmla="*/ 353434 h 1412015"/>
              <a:gd name="connsiteX3361" fmla="*/ 234274 w 12192000"/>
              <a:gd name="connsiteY3361" fmla="*/ 349085 h 1412015"/>
              <a:gd name="connsiteX3362" fmla="*/ 234818 w 12192000"/>
              <a:gd name="connsiteY3362" fmla="*/ 345282 h 1412015"/>
              <a:gd name="connsiteX3363" fmla="*/ 235362 w 12192000"/>
              <a:gd name="connsiteY3363" fmla="*/ 340935 h 1412015"/>
              <a:gd name="connsiteX3364" fmla="*/ 239709 w 12192000"/>
              <a:gd name="connsiteY3364" fmla="*/ 333326 h 1412015"/>
              <a:gd name="connsiteX3365" fmla="*/ 244056 w 12192000"/>
              <a:gd name="connsiteY3365" fmla="*/ 325176 h 1412015"/>
              <a:gd name="connsiteX3366" fmla="*/ 247860 w 12192000"/>
              <a:gd name="connsiteY3366" fmla="*/ 317568 h 1412015"/>
              <a:gd name="connsiteX3367" fmla="*/ 250578 w 12192000"/>
              <a:gd name="connsiteY3367" fmla="*/ 309960 h 1412015"/>
              <a:gd name="connsiteX3368" fmla="*/ 252209 w 12192000"/>
              <a:gd name="connsiteY3368" fmla="*/ 305612 h 1412015"/>
              <a:gd name="connsiteX3369" fmla="*/ 252209 w 12192000"/>
              <a:gd name="connsiteY3369" fmla="*/ 301265 h 1412015"/>
              <a:gd name="connsiteX3370" fmla="*/ 251665 w 12192000"/>
              <a:gd name="connsiteY3370" fmla="*/ 297461 h 1412015"/>
              <a:gd name="connsiteX3371" fmla="*/ 250578 w 12192000"/>
              <a:gd name="connsiteY3371" fmla="*/ 293114 h 1412015"/>
              <a:gd name="connsiteX3372" fmla="*/ 246774 w 12192000"/>
              <a:gd name="connsiteY3372" fmla="*/ 298005 h 1412015"/>
              <a:gd name="connsiteX3373" fmla="*/ 241883 w 12192000"/>
              <a:gd name="connsiteY3373" fmla="*/ 302896 h 1412015"/>
              <a:gd name="connsiteX3374" fmla="*/ 236448 w 12192000"/>
              <a:gd name="connsiteY3374" fmla="*/ 308329 h 1412015"/>
              <a:gd name="connsiteX3375" fmla="*/ 231556 w 12192000"/>
              <a:gd name="connsiteY3375" fmla="*/ 314308 h 1412015"/>
              <a:gd name="connsiteX3376" fmla="*/ 229383 w 12192000"/>
              <a:gd name="connsiteY3376" fmla="*/ 318111 h 1412015"/>
              <a:gd name="connsiteX3377" fmla="*/ 227208 w 12192000"/>
              <a:gd name="connsiteY3377" fmla="*/ 321371 h 1412015"/>
              <a:gd name="connsiteX3378" fmla="*/ 225579 w 12192000"/>
              <a:gd name="connsiteY3378" fmla="*/ 325176 h 1412015"/>
              <a:gd name="connsiteX3379" fmla="*/ 225035 w 12192000"/>
              <a:gd name="connsiteY3379" fmla="*/ 328979 h 1412015"/>
              <a:gd name="connsiteX3380" fmla="*/ 225035 w 12192000"/>
              <a:gd name="connsiteY3380" fmla="*/ 333326 h 1412015"/>
              <a:gd name="connsiteX3381" fmla="*/ 225579 w 12192000"/>
              <a:gd name="connsiteY3381" fmla="*/ 337674 h 1412015"/>
              <a:gd name="connsiteX3382" fmla="*/ 227208 w 12192000"/>
              <a:gd name="connsiteY3382" fmla="*/ 342566 h 1412015"/>
              <a:gd name="connsiteX3383" fmla="*/ 229383 w 12192000"/>
              <a:gd name="connsiteY3383" fmla="*/ 347999 h 1412015"/>
              <a:gd name="connsiteX3384" fmla="*/ 224491 w 12192000"/>
              <a:gd name="connsiteY3384" fmla="*/ 350173 h 1412015"/>
              <a:gd name="connsiteX3385" fmla="*/ 219057 w 12192000"/>
              <a:gd name="connsiteY3385" fmla="*/ 351803 h 1412015"/>
              <a:gd name="connsiteX3386" fmla="*/ 214167 w 12192000"/>
              <a:gd name="connsiteY3386" fmla="*/ 353434 h 1412015"/>
              <a:gd name="connsiteX3387" fmla="*/ 208187 w 12192000"/>
              <a:gd name="connsiteY3387" fmla="*/ 353976 h 1412015"/>
              <a:gd name="connsiteX3388" fmla="*/ 203297 w 12192000"/>
              <a:gd name="connsiteY3388" fmla="*/ 353976 h 1412015"/>
              <a:gd name="connsiteX3389" fmla="*/ 197862 w 12192000"/>
              <a:gd name="connsiteY3389" fmla="*/ 353976 h 1412015"/>
              <a:gd name="connsiteX3390" fmla="*/ 188081 w 12192000"/>
              <a:gd name="connsiteY3390" fmla="*/ 351803 h 1412015"/>
              <a:gd name="connsiteX3391" fmla="*/ 177753 w 12192000"/>
              <a:gd name="connsiteY3391" fmla="*/ 349085 h 1412015"/>
              <a:gd name="connsiteX3392" fmla="*/ 167428 w 12192000"/>
              <a:gd name="connsiteY3392" fmla="*/ 345826 h 1412015"/>
              <a:gd name="connsiteX3393" fmla="*/ 146777 w 12192000"/>
              <a:gd name="connsiteY3393" fmla="*/ 336587 h 1412015"/>
              <a:gd name="connsiteX3394" fmla="*/ 136992 w 12192000"/>
              <a:gd name="connsiteY3394" fmla="*/ 333326 h 1412015"/>
              <a:gd name="connsiteX3395" fmla="*/ 126668 w 12192000"/>
              <a:gd name="connsiteY3395" fmla="*/ 330067 h 1412015"/>
              <a:gd name="connsiteX3396" fmla="*/ 115799 w 12192000"/>
              <a:gd name="connsiteY3396" fmla="*/ 326806 h 1412015"/>
              <a:gd name="connsiteX3397" fmla="*/ 105473 w 12192000"/>
              <a:gd name="connsiteY3397" fmla="*/ 326263 h 1412015"/>
              <a:gd name="connsiteX3398" fmla="*/ 100582 w 12192000"/>
              <a:gd name="connsiteY3398" fmla="*/ 326263 h 1412015"/>
              <a:gd name="connsiteX3399" fmla="*/ 95146 w 12192000"/>
              <a:gd name="connsiteY3399" fmla="*/ 326806 h 1412015"/>
              <a:gd name="connsiteX3400" fmla="*/ 90256 w 12192000"/>
              <a:gd name="connsiteY3400" fmla="*/ 327893 h 1412015"/>
              <a:gd name="connsiteX3401" fmla="*/ 84821 w 12192000"/>
              <a:gd name="connsiteY3401" fmla="*/ 330067 h 1412015"/>
              <a:gd name="connsiteX3402" fmla="*/ 79929 w 12192000"/>
              <a:gd name="connsiteY3402" fmla="*/ 331697 h 1412015"/>
              <a:gd name="connsiteX3403" fmla="*/ 74495 w 12192000"/>
              <a:gd name="connsiteY3403" fmla="*/ 335501 h 1412015"/>
              <a:gd name="connsiteX3404" fmla="*/ 69604 w 12192000"/>
              <a:gd name="connsiteY3404" fmla="*/ 338761 h 1412015"/>
              <a:gd name="connsiteX3405" fmla="*/ 64169 w 12192000"/>
              <a:gd name="connsiteY3405" fmla="*/ 343108 h 1412015"/>
              <a:gd name="connsiteX3406" fmla="*/ 64169 w 12192000"/>
              <a:gd name="connsiteY3406" fmla="*/ 336044 h 1412015"/>
              <a:gd name="connsiteX3407" fmla="*/ 63081 w 12192000"/>
              <a:gd name="connsiteY3407" fmla="*/ 330067 h 1412015"/>
              <a:gd name="connsiteX3408" fmla="*/ 62540 w 12192000"/>
              <a:gd name="connsiteY3408" fmla="*/ 324088 h 1412015"/>
              <a:gd name="connsiteX3409" fmla="*/ 60365 w 12192000"/>
              <a:gd name="connsiteY3409" fmla="*/ 320285 h 1412015"/>
              <a:gd name="connsiteX3410" fmla="*/ 57648 w 12192000"/>
              <a:gd name="connsiteY3410" fmla="*/ 316481 h 1412015"/>
              <a:gd name="connsiteX3411" fmla="*/ 54931 w 12192000"/>
              <a:gd name="connsiteY3411" fmla="*/ 314308 h 1412015"/>
              <a:gd name="connsiteX3412" fmla="*/ 52213 w 12192000"/>
              <a:gd name="connsiteY3412" fmla="*/ 313220 h 1412015"/>
              <a:gd name="connsiteX3413" fmla="*/ 48408 w 12192000"/>
              <a:gd name="connsiteY3413" fmla="*/ 312677 h 1412015"/>
              <a:gd name="connsiteX3414" fmla="*/ 45148 w 12192000"/>
              <a:gd name="connsiteY3414" fmla="*/ 313220 h 1412015"/>
              <a:gd name="connsiteX3415" fmla="*/ 41887 w 12192000"/>
              <a:gd name="connsiteY3415" fmla="*/ 315394 h 1412015"/>
              <a:gd name="connsiteX3416" fmla="*/ 39169 w 12192000"/>
              <a:gd name="connsiteY3416" fmla="*/ 318111 h 1412015"/>
              <a:gd name="connsiteX3417" fmla="*/ 35908 w 12192000"/>
              <a:gd name="connsiteY3417" fmla="*/ 322458 h 1412015"/>
              <a:gd name="connsiteX3418" fmla="*/ 33192 w 12192000"/>
              <a:gd name="connsiteY3418" fmla="*/ 327893 h 1412015"/>
              <a:gd name="connsiteX3419" fmla="*/ 31018 w 12192000"/>
              <a:gd name="connsiteY3419" fmla="*/ 333870 h 1412015"/>
              <a:gd name="connsiteX3420" fmla="*/ 29931 w 12192000"/>
              <a:gd name="connsiteY3420" fmla="*/ 340935 h 1412015"/>
              <a:gd name="connsiteX3421" fmla="*/ 28300 w 12192000"/>
              <a:gd name="connsiteY3421" fmla="*/ 350173 h 1412015"/>
              <a:gd name="connsiteX3422" fmla="*/ 25583 w 12192000"/>
              <a:gd name="connsiteY3422" fmla="*/ 343652 h 1412015"/>
              <a:gd name="connsiteX3423" fmla="*/ 23409 w 12192000"/>
              <a:gd name="connsiteY3423" fmla="*/ 337674 h 1412015"/>
              <a:gd name="connsiteX3424" fmla="*/ 22866 w 12192000"/>
              <a:gd name="connsiteY3424" fmla="*/ 331697 h 1412015"/>
              <a:gd name="connsiteX3425" fmla="*/ 22866 w 12192000"/>
              <a:gd name="connsiteY3425" fmla="*/ 325719 h 1412015"/>
              <a:gd name="connsiteX3426" fmla="*/ 24495 w 12192000"/>
              <a:gd name="connsiteY3426" fmla="*/ 313764 h 1412015"/>
              <a:gd name="connsiteX3427" fmla="*/ 25039 w 12192000"/>
              <a:gd name="connsiteY3427" fmla="*/ 308329 h 1412015"/>
              <a:gd name="connsiteX3428" fmla="*/ 24495 w 12192000"/>
              <a:gd name="connsiteY3428" fmla="*/ 302896 h 1412015"/>
              <a:gd name="connsiteX3429" fmla="*/ 19604 w 12192000"/>
              <a:gd name="connsiteY3429" fmla="*/ 305068 h 1412015"/>
              <a:gd name="connsiteX3430" fmla="*/ 14714 w 12192000"/>
              <a:gd name="connsiteY3430" fmla="*/ 305612 h 1412015"/>
              <a:gd name="connsiteX3431" fmla="*/ 9822 w 12192000"/>
              <a:gd name="connsiteY3431" fmla="*/ 305068 h 1412015"/>
              <a:gd name="connsiteX3432" fmla="*/ 4387 w 12192000"/>
              <a:gd name="connsiteY3432" fmla="*/ 303982 h 1412015"/>
              <a:gd name="connsiteX3433" fmla="*/ 0 w 12192000"/>
              <a:gd name="connsiteY3433" fmla="*/ 302520 h 14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Lst>
            <a:rect l="l" t="t" r="r" b="b"/>
            <a:pathLst>
              <a:path w="12192000" h="1412015">
                <a:moveTo>
                  <a:pt x="10022507" y="1009835"/>
                </a:moveTo>
                <a:lnTo>
                  <a:pt x="10020333" y="1014183"/>
                </a:lnTo>
                <a:lnTo>
                  <a:pt x="10019791" y="1019075"/>
                </a:lnTo>
                <a:lnTo>
                  <a:pt x="10019791" y="1020706"/>
                </a:lnTo>
                <a:lnTo>
                  <a:pt x="10019791" y="1023423"/>
                </a:lnTo>
                <a:lnTo>
                  <a:pt x="10020333" y="1025597"/>
                </a:lnTo>
                <a:lnTo>
                  <a:pt x="10022507" y="1028314"/>
                </a:lnTo>
                <a:lnTo>
                  <a:pt x="10020333" y="1032119"/>
                </a:lnTo>
                <a:lnTo>
                  <a:pt x="10019791" y="1035380"/>
                </a:lnTo>
                <a:lnTo>
                  <a:pt x="10018159" y="1042445"/>
                </a:lnTo>
                <a:lnTo>
                  <a:pt x="10017615" y="1049510"/>
                </a:lnTo>
                <a:lnTo>
                  <a:pt x="10017615" y="1052772"/>
                </a:lnTo>
                <a:lnTo>
                  <a:pt x="10015985" y="1055489"/>
                </a:lnTo>
                <a:lnTo>
                  <a:pt x="10011095" y="1054945"/>
                </a:lnTo>
                <a:lnTo>
                  <a:pt x="10005659" y="1053316"/>
                </a:lnTo>
                <a:lnTo>
                  <a:pt x="9995332" y="1050053"/>
                </a:lnTo>
                <a:lnTo>
                  <a:pt x="9984464" y="1046792"/>
                </a:lnTo>
                <a:lnTo>
                  <a:pt x="9978484" y="1045162"/>
                </a:lnTo>
                <a:lnTo>
                  <a:pt x="9973049" y="1044619"/>
                </a:lnTo>
                <a:lnTo>
                  <a:pt x="9968158" y="1044619"/>
                </a:lnTo>
                <a:lnTo>
                  <a:pt x="9963266" y="1045162"/>
                </a:lnTo>
                <a:lnTo>
                  <a:pt x="9958377" y="1047336"/>
                </a:lnTo>
                <a:lnTo>
                  <a:pt x="9953485" y="1050053"/>
                </a:lnTo>
                <a:lnTo>
                  <a:pt x="9949680" y="1054401"/>
                </a:lnTo>
                <a:lnTo>
                  <a:pt x="9945874" y="1059836"/>
                </a:lnTo>
                <a:lnTo>
                  <a:pt x="9942615" y="1067445"/>
                </a:lnTo>
                <a:lnTo>
                  <a:pt x="9940441" y="1077228"/>
                </a:lnTo>
                <a:lnTo>
                  <a:pt x="9935006" y="1073967"/>
                </a:lnTo>
                <a:lnTo>
                  <a:pt x="9929571" y="1070707"/>
                </a:lnTo>
                <a:lnTo>
                  <a:pt x="9924679" y="1069077"/>
                </a:lnTo>
                <a:lnTo>
                  <a:pt x="9918702" y="1066902"/>
                </a:lnTo>
                <a:lnTo>
                  <a:pt x="9908375" y="1064728"/>
                </a:lnTo>
                <a:lnTo>
                  <a:pt x="9897504" y="1064184"/>
                </a:lnTo>
                <a:lnTo>
                  <a:pt x="9876309" y="1063097"/>
                </a:lnTo>
                <a:lnTo>
                  <a:pt x="9865439" y="1062011"/>
                </a:lnTo>
                <a:lnTo>
                  <a:pt x="9860548" y="1061467"/>
                </a:lnTo>
                <a:lnTo>
                  <a:pt x="9855113" y="1059293"/>
                </a:lnTo>
                <a:lnTo>
                  <a:pt x="9865439" y="1052772"/>
                </a:lnTo>
                <a:lnTo>
                  <a:pt x="9876309" y="1047336"/>
                </a:lnTo>
                <a:lnTo>
                  <a:pt x="9887180" y="1042989"/>
                </a:lnTo>
                <a:lnTo>
                  <a:pt x="9897504" y="1039728"/>
                </a:lnTo>
                <a:lnTo>
                  <a:pt x="9907831" y="1037553"/>
                </a:lnTo>
                <a:lnTo>
                  <a:pt x="9918158" y="1035380"/>
                </a:lnTo>
                <a:lnTo>
                  <a:pt x="9939354" y="1032662"/>
                </a:lnTo>
                <a:lnTo>
                  <a:pt x="9960006" y="1030489"/>
                </a:lnTo>
                <a:lnTo>
                  <a:pt x="9970333" y="1028314"/>
                </a:lnTo>
                <a:lnTo>
                  <a:pt x="9980660" y="1026683"/>
                </a:lnTo>
                <a:lnTo>
                  <a:pt x="9990985" y="1023423"/>
                </a:lnTo>
                <a:lnTo>
                  <a:pt x="10001855" y="1020162"/>
                </a:lnTo>
                <a:lnTo>
                  <a:pt x="10012180" y="1015270"/>
                </a:lnTo>
                <a:close/>
                <a:moveTo>
                  <a:pt x="10263668" y="948965"/>
                </a:moveTo>
                <a:lnTo>
                  <a:pt x="10268035" y="948965"/>
                </a:lnTo>
                <a:lnTo>
                  <a:pt x="10271311" y="949508"/>
                </a:lnTo>
                <a:lnTo>
                  <a:pt x="10275131" y="950596"/>
                </a:lnTo>
                <a:lnTo>
                  <a:pt x="10278407" y="951683"/>
                </a:lnTo>
                <a:lnTo>
                  <a:pt x="10281683" y="953856"/>
                </a:lnTo>
                <a:lnTo>
                  <a:pt x="10284958" y="956574"/>
                </a:lnTo>
                <a:lnTo>
                  <a:pt x="10287689" y="960379"/>
                </a:lnTo>
                <a:lnTo>
                  <a:pt x="10290418" y="963639"/>
                </a:lnTo>
                <a:lnTo>
                  <a:pt x="10292601" y="968531"/>
                </a:lnTo>
                <a:lnTo>
                  <a:pt x="10294785" y="973966"/>
                </a:lnTo>
                <a:lnTo>
                  <a:pt x="10296423" y="980488"/>
                </a:lnTo>
                <a:lnTo>
                  <a:pt x="10293147" y="978314"/>
                </a:lnTo>
                <a:lnTo>
                  <a:pt x="10288780" y="976683"/>
                </a:lnTo>
                <a:lnTo>
                  <a:pt x="10285505" y="975595"/>
                </a:lnTo>
                <a:lnTo>
                  <a:pt x="10281138" y="974510"/>
                </a:lnTo>
                <a:lnTo>
                  <a:pt x="10277862" y="974510"/>
                </a:lnTo>
                <a:lnTo>
                  <a:pt x="10274040" y="974510"/>
                </a:lnTo>
                <a:lnTo>
                  <a:pt x="10266397" y="976683"/>
                </a:lnTo>
                <a:lnTo>
                  <a:pt x="10258754" y="979400"/>
                </a:lnTo>
                <a:lnTo>
                  <a:pt x="10251112" y="983749"/>
                </a:lnTo>
                <a:lnTo>
                  <a:pt x="10235280" y="993531"/>
                </a:lnTo>
                <a:lnTo>
                  <a:pt x="10219993" y="1003314"/>
                </a:lnTo>
                <a:lnTo>
                  <a:pt x="10212350" y="1007661"/>
                </a:lnTo>
                <a:lnTo>
                  <a:pt x="10204708" y="1010380"/>
                </a:lnTo>
                <a:lnTo>
                  <a:pt x="10197065" y="1012010"/>
                </a:lnTo>
                <a:lnTo>
                  <a:pt x="10193243" y="1012010"/>
                </a:lnTo>
                <a:lnTo>
                  <a:pt x="10188876" y="1012010"/>
                </a:lnTo>
                <a:lnTo>
                  <a:pt x="10185600" y="1011466"/>
                </a:lnTo>
                <a:lnTo>
                  <a:pt x="10182325" y="1010922"/>
                </a:lnTo>
                <a:lnTo>
                  <a:pt x="10177957" y="1008749"/>
                </a:lnTo>
                <a:lnTo>
                  <a:pt x="10174682" y="1006575"/>
                </a:lnTo>
                <a:lnTo>
                  <a:pt x="10189967" y="995162"/>
                </a:lnTo>
                <a:lnTo>
                  <a:pt x="10207437" y="981031"/>
                </a:lnTo>
                <a:lnTo>
                  <a:pt x="10224907" y="966900"/>
                </a:lnTo>
                <a:lnTo>
                  <a:pt x="10233642" y="961465"/>
                </a:lnTo>
                <a:lnTo>
                  <a:pt x="10242923" y="956031"/>
                </a:lnTo>
                <a:lnTo>
                  <a:pt x="10252203" y="952769"/>
                </a:lnTo>
                <a:lnTo>
                  <a:pt x="10259846" y="949508"/>
                </a:lnTo>
                <a:close/>
                <a:moveTo>
                  <a:pt x="10334129" y="933746"/>
                </a:moveTo>
                <a:lnTo>
                  <a:pt x="10340580" y="933746"/>
                </a:lnTo>
                <a:lnTo>
                  <a:pt x="10346495" y="934850"/>
                </a:lnTo>
                <a:lnTo>
                  <a:pt x="10352946" y="937608"/>
                </a:lnTo>
                <a:lnTo>
                  <a:pt x="10346495" y="950295"/>
                </a:lnTo>
                <a:lnTo>
                  <a:pt x="10340043" y="959672"/>
                </a:lnTo>
                <a:lnTo>
                  <a:pt x="10336817" y="964086"/>
                </a:lnTo>
                <a:lnTo>
                  <a:pt x="10333592" y="966844"/>
                </a:lnTo>
                <a:lnTo>
                  <a:pt x="10330365" y="969050"/>
                </a:lnTo>
                <a:lnTo>
                  <a:pt x="10327677" y="970152"/>
                </a:lnTo>
                <a:lnTo>
                  <a:pt x="10323914" y="970704"/>
                </a:lnTo>
                <a:lnTo>
                  <a:pt x="10321225" y="970704"/>
                </a:lnTo>
                <a:lnTo>
                  <a:pt x="10317999" y="969602"/>
                </a:lnTo>
                <a:lnTo>
                  <a:pt x="10315311" y="967395"/>
                </a:lnTo>
                <a:lnTo>
                  <a:pt x="10311548" y="965188"/>
                </a:lnTo>
                <a:lnTo>
                  <a:pt x="10308859" y="960776"/>
                </a:lnTo>
                <a:lnTo>
                  <a:pt x="10306171" y="956914"/>
                </a:lnTo>
                <a:lnTo>
                  <a:pt x="10302946" y="951398"/>
                </a:lnTo>
                <a:lnTo>
                  <a:pt x="10309397" y="945330"/>
                </a:lnTo>
                <a:lnTo>
                  <a:pt x="10315849" y="940366"/>
                </a:lnTo>
                <a:lnTo>
                  <a:pt x="10321762" y="937057"/>
                </a:lnTo>
                <a:lnTo>
                  <a:pt x="10328215" y="934299"/>
                </a:lnTo>
                <a:close/>
                <a:moveTo>
                  <a:pt x="118034" y="920703"/>
                </a:moveTo>
                <a:lnTo>
                  <a:pt x="131549" y="922305"/>
                </a:lnTo>
                <a:lnTo>
                  <a:pt x="144526" y="924442"/>
                </a:lnTo>
                <a:lnTo>
                  <a:pt x="169937" y="929780"/>
                </a:lnTo>
                <a:lnTo>
                  <a:pt x="196429" y="934586"/>
                </a:lnTo>
                <a:lnTo>
                  <a:pt x="209406" y="936722"/>
                </a:lnTo>
                <a:lnTo>
                  <a:pt x="222382" y="938858"/>
                </a:lnTo>
                <a:lnTo>
                  <a:pt x="216435" y="942062"/>
                </a:lnTo>
                <a:lnTo>
                  <a:pt x="209406" y="944731"/>
                </a:lnTo>
                <a:lnTo>
                  <a:pt x="201836" y="946866"/>
                </a:lnTo>
                <a:lnTo>
                  <a:pt x="194809" y="949003"/>
                </a:lnTo>
                <a:lnTo>
                  <a:pt x="187238" y="950069"/>
                </a:lnTo>
                <a:lnTo>
                  <a:pt x="179128" y="951138"/>
                </a:lnTo>
                <a:lnTo>
                  <a:pt x="171559" y="951138"/>
                </a:lnTo>
                <a:lnTo>
                  <a:pt x="163990" y="950069"/>
                </a:lnTo>
                <a:lnTo>
                  <a:pt x="156421" y="949537"/>
                </a:lnTo>
                <a:lnTo>
                  <a:pt x="149392" y="947401"/>
                </a:lnTo>
                <a:lnTo>
                  <a:pt x="142363" y="944731"/>
                </a:lnTo>
                <a:lnTo>
                  <a:pt x="135876" y="942062"/>
                </a:lnTo>
                <a:lnTo>
                  <a:pt x="130469" y="937789"/>
                </a:lnTo>
                <a:lnTo>
                  <a:pt x="125603" y="932983"/>
                </a:lnTo>
                <a:lnTo>
                  <a:pt x="121818" y="927110"/>
                </a:lnTo>
                <a:close/>
                <a:moveTo>
                  <a:pt x="4537660" y="896791"/>
                </a:moveTo>
                <a:lnTo>
                  <a:pt x="4535486" y="901138"/>
                </a:lnTo>
                <a:lnTo>
                  <a:pt x="4535921" y="898240"/>
                </a:lnTo>
                <a:close/>
                <a:moveTo>
                  <a:pt x="780960" y="629395"/>
                </a:moveTo>
                <a:lnTo>
                  <a:pt x="779306" y="633594"/>
                </a:lnTo>
                <a:lnTo>
                  <a:pt x="778755" y="636217"/>
                </a:lnTo>
                <a:lnTo>
                  <a:pt x="778755" y="638841"/>
                </a:lnTo>
                <a:lnTo>
                  <a:pt x="779306" y="640940"/>
                </a:lnTo>
                <a:lnTo>
                  <a:pt x="782063" y="645138"/>
                </a:lnTo>
                <a:lnTo>
                  <a:pt x="784819" y="648285"/>
                </a:lnTo>
                <a:lnTo>
                  <a:pt x="788680" y="652485"/>
                </a:lnTo>
                <a:lnTo>
                  <a:pt x="789230" y="654057"/>
                </a:lnTo>
                <a:lnTo>
                  <a:pt x="789782" y="657208"/>
                </a:lnTo>
                <a:lnTo>
                  <a:pt x="789782" y="660880"/>
                </a:lnTo>
                <a:lnTo>
                  <a:pt x="788680" y="665078"/>
                </a:lnTo>
                <a:lnTo>
                  <a:pt x="787025" y="669800"/>
                </a:lnTo>
                <a:lnTo>
                  <a:pt x="784269" y="675048"/>
                </a:lnTo>
                <a:lnTo>
                  <a:pt x="780408" y="665603"/>
                </a:lnTo>
                <a:lnTo>
                  <a:pt x="775998" y="658257"/>
                </a:lnTo>
                <a:lnTo>
                  <a:pt x="771589" y="653533"/>
                </a:lnTo>
                <a:lnTo>
                  <a:pt x="767728" y="650909"/>
                </a:lnTo>
                <a:lnTo>
                  <a:pt x="763317" y="649861"/>
                </a:lnTo>
                <a:lnTo>
                  <a:pt x="758354" y="650384"/>
                </a:lnTo>
                <a:lnTo>
                  <a:pt x="753944" y="650909"/>
                </a:lnTo>
                <a:lnTo>
                  <a:pt x="750084" y="653008"/>
                </a:lnTo>
                <a:lnTo>
                  <a:pt x="740710" y="657208"/>
                </a:lnTo>
                <a:lnTo>
                  <a:pt x="735750" y="658780"/>
                </a:lnTo>
                <a:lnTo>
                  <a:pt x="731337" y="659832"/>
                </a:lnTo>
                <a:lnTo>
                  <a:pt x="727478" y="660355"/>
                </a:lnTo>
                <a:lnTo>
                  <a:pt x="722515" y="658780"/>
                </a:lnTo>
                <a:lnTo>
                  <a:pt x="718104" y="656157"/>
                </a:lnTo>
                <a:lnTo>
                  <a:pt x="713694" y="651434"/>
                </a:lnTo>
                <a:lnTo>
                  <a:pt x="718104" y="647762"/>
                </a:lnTo>
                <a:lnTo>
                  <a:pt x="722515" y="645138"/>
                </a:lnTo>
                <a:lnTo>
                  <a:pt x="726376" y="641990"/>
                </a:lnTo>
                <a:lnTo>
                  <a:pt x="730787" y="640940"/>
                </a:lnTo>
                <a:lnTo>
                  <a:pt x="739057" y="637791"/>
                </a:lnTo>
                <a:lnTo>
                  <a:pt x="746776" y="636217"/>
                </a:lnTo>
                <a:lnTo>
                  <a:pt x="763869" y="633594"/>
                </a:lnTo>
                <a:lnTo>
                  <a:pt x="772139" y="632019"/>
                </a:lnTo>
                <a:close/>
                <a:moveTo>
                  <a:pt x="722389" y="548960"/>
                </a:moveTo>
                <a:lnTo>
                  <a:pt x="732622" y="558649"/>
                </a:lnTo>
                <a:lnTo>
                  <a:pt x="742855" y="566185"/>
                </a:lnTo>
                <a:lnTo>
                  <a:pt x="748778" y="569954"/>
                </a:lnTo>
                <a:lnTo>
                  <a:pt x="754164" y="572645"/>
                </a:lnTo>
                <a:lnTo>
                  <a:pt x="759011" y="574799"/>
                </a:lnTo>
                <a:lnTo>
                  <a:pt x="764398" y="575875"/>
                </a:lnTo>
                <a:lnTo>
                  <a:pt x="769782" y="577489"/>
                </a:lnTo>
                <a:lnTo>
                  <a:pt x="774630" y="577489"/>
                </a:lnTo>
                <a:lnTo>
                  <a:pt x="780554" y="577489"/>
                </a:lnTo>
                <a:lnTo>
                  <a:pt x="785939" y="575875"/>
                </a:lnTo>
                <a:lnTo>
                  <a:pt x="790786" y="574799"/>
                </a:lnTo>
                <a:lnTo>
                  <a:pt x="796172" y="572645"/>
                </a:lnTo>
                <a:lnTo>
                  <a:pt x="801558" y="568878"/>
                </a:lnTo>
                <a:lnTo>
                  <a:pt x="806944" y="565647"/>
                </a:lnTo>
                <a:lnTo>
                  <a:pt x="809636" y="571568"/>
                </a:lnTo>
                <a:lnTo>
                  <a:pt x="811790" y="577489"/>
                </a:lnTo>
                <a:lnTo>
                  <a:pt x="813406" y="583412"/>
                </a:lnTo>
                <a:lnTo>
                  <a:pt x="813944" y="589870"/>
                </a:lnTo>
                <a:lnTo>
                  <a:pt x="816098" y="601175"/>
                </a:lnTo>
                <a:lnTo>
                  <a:pt x="818252" y="607098"/>
                </a:lnTo>
                <a:lnTo>
                  <a:pt x="820946" y="613019"/>
                </a:lnTo>
                <a:lnTo>
                  <a:pt x="821484" y="604944"/>
                </a:lnTo>
                <a:lnTo>
                  <a:pt x="823100" y="597946"/>
                </a:lnTo>
                <a:lnTo>
                  <a:pt x="825254" y="591487"/>
                </a:lnTo>
                <a:lnTo>
                  <a:pt x="826870" y="587180"/>
                </a:lnTo>
                <a:lnTo>
                  <a:pt x="830100" y="583412"/>
                </a:lnTo>
                <a:lnTo>
                  <a:pt x="833332" y="580720"/>
                </a:lnTo>
                <a:lnTo>
                  <a:pt x="836564" y="578566"/>
                </a:lnTo>
                <a:lnTo>
                  <a:pt x="841411" y="578028"/>
                </a:lnTo>
                <a:lnTo>
                  <a:pt x="845180" y="581259"/>
                </a:lnTo>
                <a:lnTo>
                  <a:pt x="847874" y="585566"/>
                </a:lnTo>
                <a:lnTo>
                  <a:pt x="850028" y="588794"/>
                </a:lnTo>
                <a:lnTo>
                  <a:pt x="851105" y="592563"/>
                </a:lnTo>
                <a:lnTo>
                  <a:pt x="851643" y="595794"/>
                </a:lnTo>
                <a:lnTo>
                  <a:pt x="851643" y="599561"/>
                </a:lnTo>
                <a:lnTo>
                  <a:pt x="851643" y="607098"/>
                </a:lnTo>
                <a:lnTo>
                  <a:pt x="850028" y="620555"/>
                </a:lnTo>
                <a:lnTo>
                  <a:pt x="848951" y="627553"/>
                </a:lnTo>
                <a:lnTo>
                  <a:pt x="850028" y="630783"/>
                </a:lnTo>
                <a:lnTo>
                  <a:pt x="850566" y="634550"/>
                </a:lnTo>
                <a:lnTo>
                  <a:pt x="851643" y="631860"/>
                </a:lnTo>
                <a:lnTo>
                  <a:pt x="853798" y="630244"/>
                </a:lnTo>
                <a:lnTo>
                  <a:pt x="855952" y="629707"/>
                </a:lnTo>
                <a:lnTo>
                  <a:pt x="858106" y="628629"/>
                </a:lnTo>
                <a:lnTo>
                  <a:pt x="861338" y="628629"/>
                </a:lnTo>
                <a:lnTo>
                  <a:pt x="863492" y="627553"/>
                </a:lnTo>
                <a:lnTo>
                  <a:pt x="865646" y="625939"/>
                </a:lnTo>
                <a:lnTo>
                  <a:pt x="866185" y="623246"/>
                </a:lnTo>
                <a:lnTo>
                  <a:pt x="867261" y="620555"/>
                </a:lnTo>
                <a:lnTo>
                  <a:pt x="867800" y="615172"/>
                </a:lnTo>
                <a:lnTo>
                  <a:pt x="867261" y="608712"/>
                </a:lnTo>
                <a:lnTo>
                  <a:pt x="865646" y="603329"/>
                </a:lnTo>
                <a:lnTo>
                  <a:pt x="865108" y="597408"/>
                </a:lnTo>
                <a:lnTo>
                  <a:pt x="865646" y="591487"/>
                </a:lnTo>
                <a:lnTo>
                  <a:pt x="866185" y="588256"/>
                </a:lnTo>
                <a:lnTo>
                  <a:pt x="867261" y="585566"/>
                </a:lnTo>
                <a:lnTo>
                  <a:pt x="868876" y="582873"/>
                </a:lnTo>
                <a:lnTo>
                  <a:pt x="871031" y="580182"/>
                </a:lnTo>
                <a:lnTo>
                  <a:pt x="875340" y="583412"/>
                </a:lnTo>
                <a:lnTo>
                  <a:pt x="878571" y="586103"/>
                </a:lnTo>
                <a:lnTo>
                  <a:pt x="886111" y="590948"/>
                </a:lnTo>
                <a:lnTo>
                  <a:pt x="893113" y="595254"/>
                </a:lnTo>
                <a:lnTo>
                  <a:pt x="897421" y="597946"/>
                </a:lnTo>
                <a:lnTo>
                  <a:pt x="900653" y="601175"/>
                </a:lnTo>
                <a:lnTo>
                  <a:pt x="892035" y="610865"/>
                </a:lnTo>
                <a:lnTo>
                  <a:pt x="885034" y="620016"/>
                </a:lnTo>
                <a:lnTo>
                  <a:pt x="873725" y="637243"/>
                </a:lnTo>
                <a:lnTo>
                  <a:pt x="868339" y="644778"/>
                </a:lnTo>
                <a:lnTo>
                  <a:pt x="862414" y="650700"/>
                </a:lnTo>
                <a:lnTo>
                  <a:pt x="858645" y="654468"/>
                </a:lnTo>
                <a:lnTo>
                  <a:pt x="854874" y="657160"/>
                </a:lnTo>
                <a:lnTo>
                  <a:pt x="850028" y="659852"/>
                </a:lnTo>
                <a:lnTo>
                  <a:pt x="845180" y="662004"/>
                </a:lnTo>
                <a:lnTo>
                  <a:pt x="838718" y="648009"/>
                </a:lnTo>
                <a:lnTo>
                  <a:pt x="832794" y="635628"/>
                </a:lnTo>
                <a:lnTo>
                  <a:pt x="826870" y="625939"/>
                </a:lnTo>
                <a:lnTo>
                  <a:pt x="823638" y="622169"/>
                </a:lnTo>
                <a:lnTo>
                  <a:pt x="820946" y="618402"/>
                </a:lnTo>
                <a:lnTo>
                  <a:pt x="817714" y="616248"/>
                </a:lnTo>
                <a:lnTo>
                  <a:pt x="814483" y="615711"/>
                </a:lnTo>
                <a:lnTo>
                  <a:pt x="811252" y="615711"/>
                </a:lnTo>
                <a:lnTo>
                  <a:pt x="808558" y="617862"/>
                </a:lnTo>
                <a:lnTo>
                  <a:pt x="805328" y="620555"/>
                </a:lnTo>
                <a:lnTo>
                  <a:pt x="801558" y="624862"/>
                </a:lnTo>
                <a:lnTo>
                  <a:pt x="798864" y="630783"/>
                </a:lnTo>
                <a:lnTo>
                  <a:pt x="795633" y="639396"/>
                </a:lnTo>
                <a:lnTo>
                  <a:pt x="791325" y="627553"/>
                </a:lnTo>
                <a:lnTo>
                  <a:pt x="786478" y="617862"/>
                </a:lnTo>
                <a:lnTo>
                  <a:pt x="781630" y="611941"/>
                </a:lnTo>
                <a:lnTo>
                  <a:pt x="776245" y="606020"/>
                </a:lnTo>
                <a:lnTo>
                  <a:pt x="769782" y="602791"/>
                </a:lnTo>
                <a:lnTo>
                  <a:pt x="764398" y="600637"/>
                </a:lnTo>
                <a:lnTo>
                  <a:pt x="752547" y="597408"/>
                </a:lnTo>
                <a:lnTo>
                  <a:pt x="747164" y="595254"/>
                </a:lnTo>
                <a:lnTo>
                  <a:pt x="741778" y="593101"/>
                </a:lnTo>
                <a:lnTo>
                  <a:pt x="736930" y="590410"/>
                </a:lnTo>
                <a:lnTo>
                  <a:pt x="732622" y="586103"/>
                </a:lnTo>
                <a:lnTo>
                  <a:pt x="728852" y="580182"/>
                </a:lnTo>
                <a:lnTo>
                  <a:pt x="726159" y="572645"/>
                </a:lnTo>
                <a:lnTo>
                  <a:pt x="724005" y="562418"/>
                </a:lnTo>
                <a:close/>
                <a:moveTo>
                  <a:pt x="611309" y="538089"/>
                </a:moveTo>
                <a:lnTo>
                  <a:pt x="613552" y="544643"/>
                </a:lnTo>
                <a:lnTo>
                  <a:pt x="615798" y="548465"/>
                </a:lnTo>
                <a:lnTo>
                  <a:pt x="618042" y="551742"/>
                </a:lnTo>
                <a:lnTo>
                  <a:pt x="619724" y="552834"/>
                </a:lnTo>
                <a:lnTo>
                  <a:pt x="621968" y="552834"/>
                </a:lnTo>
                <a:lnTo>
                  <a:pt x="624212" y="552288"/>
                </a:lnTo>
                <a:lnTo>
                  <a:pt x="629261" y="548465"/>
                </a:lnTo>
                <a:lnTo>
                  <a:pt x="633749" y="544643"/>
                </a:lnTo>
                <a:lnTo>
                  <a:pt x="635993" y="543004"/>
                </a:lnTo>
                <a:lnTo>
                  <a:pt x="637676" y="542459"/>
                </a:lnTo>
                <a:lnTo>
                  <a:pt x="641042" y="542459"/>
                </a:lnTo>
                <a:lnTo>
                  <a:pt x="642724" y="544096"/>
                </a:lnTo>
                <a:lnTo>
                  <a:pt x="644970" y="546827"/>
                </a:lnTo>
                <a:lnTo>
                  <a:pt x="647214" y="550649"/>
                </a:lnTo>
                <a:lnTo>
                  <a:pt x="647774" y="557749"/>
                </a:lnTo>
                <a:lnTo>
                  <a:pt x="647214" y="563211"/>
                </a:lnTo>
                <a:lnTo>
                  <a:pt x="646653" y="567580"/>
                </a:lnTo>
                <a:lnTo>
                  <a:pt x="644970" y="571948"/>
                </a:lnTo>
                <a:lnTo>
                  <a:pt x="642724" y="574679"/>
                </a:lnTo>
                <a:lnTo>
                  <a:pt x="639920" y="576864"/>
                </a:lnTo>
                <a:lnTo>
                  <a:pt x="634871" y="580140"/>
                </a:lnTo>
                <a:lnTo>
                  <a:pt x="629821" y="583417"/>
                </a:lnTo>
                <a:lnTo>
                  <a:pt x="628139" y="585601"/>
                </a:lnTo>
                <a:lnTo>
                  <a:pt x="625895" y="587785"/>
                </a:lnTo>
                <a:lnTo>
                  <a:pt x="624212" y="590516"/>
                </a:lnTo>
                <a:lnTo>
                  <a:pt x="623651" y="594885"/>
                </a:lnTo>
                <a:lnTo>
                  <a:pt x="624212" y="599800"/>
                </a:lnTo>
                <a:lnTo>
                  <a:pt x="624772" y="605261"/>
                </a:lnTo>
                <a:lnTo>
                  <a:pt x="626455" y="607992"/>
                </a:lnTo>
                <a:lnTo>
                  <a:pt x="628700" y="610176"/>
                </a:lnTo>
                <a:lnTo>
                  <a:pt x="630944" y="611814"/>
                </a:lnTo>
                <a:lnTo>
                  <a:pt x="633187" y="612906"/>
                </a:lnTo>
                <a:lnTo>
                  <a:pt x="638797" y="615092"/>
                </a:lnTo>
                <a:lnTo>
                  <a:pt x="644408" y="617276"/>
                </a:lnTo>
                <a:lnTo>
                  <a:pt x="648896" y="619460"/>
                </a:lnTo>
                <a:lnTo>
                  <a:pt x="650580" y="621099"/>
                </a:lnTo>
                <a:lnTo>
                  <a:pt x="652263" y="623283"/>
                </a:lnTo>
                <a:lnTo>
                  <a:pt x="652823" y="625467"/>
                </a:lnTo>
                <a:lnTo>
                  <a:pt x="652823" y="628198"/>
                </a:lnTo>
                <a:lnTo>
                  <a:pt x="652263" y="632021"/>
                </a:lnTo>
                <a:lnTo>
                  <a:pt x="650580" y="635843"/>
                </a:lnTo>
                <a:lnTo>
                  <a:pt x="647774" y="633659"/>
                </a:lnTo>
                <a:lnTo>
                  <a:pt x="644970" y="632021"/>
                </a:lnTo>
                <a:lnTo>
                  <a:pt x="642724" y="630928"/>
                </a:lnTo>
                <a:lnTo>
                  <a:pt x="639920" y="630382"/>
                </a:lnTo>
                <a:lnTo>
                  <a:pt x="637676" y="630382"/>
                </a:lnTo>
                <a:lnTo>
                  <a:pt x="634871" y="630382"/>
                </a:lnTo>
                <a:lnTo>
                  <a:pt x="629821" y="632021"/>
                </a:lnTo>
                <a:lnTo>
                  <a:pt x="624212" y="635297"/>
                </a:lnTo>
                <a:lnTo>
                  <a:pt x="619163" y="639667"/>
                </a:lnTo>
                <a:lnTo>
                  <a:pt x="614115" y="645128"/>
                </a:lnTo>
                <a:lnTo>
                  <a:pt x="608503" y="651134"/>
                </a:lnTo>
                <a:lnTo>
                  <a:pt x="605137" y="641304"/>
                </a:lnTo>
                <a:lnTo>
                  <a:pt x="602893" y="632021"/>
                </a:lnTo>
                <a:lnTo>
                  <a:pt x="601210" y="623283"/>
                </a:lnTo>
                <a:lnTo>
                  <a:pt x="600650" y="615092"/>
                </a:lnTo>
                <a:lnTo>
                  <a:pt x="600650" y="607992"/>
                </a:lnTo>
                <a:lnTo>
                  <a:pt x="600650" y="600891"/>
                </a:lnTo>
                <a:lnTo>
                  <a:pt x="603454" y="588331"/>
                </a:lnTo>
                <a:lnTo>
                  <a:pt x="606259" y="576864"/>
                </a:lnTo>
                <a:lnTo>
                  <a:pt x="609064" y="564849"/>
                </a:lnTo>
                <a:lnTo>
                  <a:pt x="610748" y="558296"/>
                </a:lnTo>
                <a:lnTo>
                  <a:pt x="611309" y="552288"/>
                </a:lnTo>
                <a:lnTo>
                  <a:pt x="611309" y="545189"/>
                </a:lnTo>
                <a:close/>
                <a:moveTo>
                  <a:pt x="567143" y="507653"/>
                </a:moveTo>
                <a:lnTo>
                  <a:pt x="573200" y="518473"/>
                </a:lnTo>
                <a:lnTo>
                  <a:pt x="578155" y="526044"/>
                </a:lnTo>
                <a:lnTo>
                  <a:pt x="584763" y="535240"/>
                </a:lnTo>
                <a:lnTo>
                  <a:pt x="587515" y="539025"/>
                </a:lnTo>
                <a:lnTo>
                  <a:pt x="590818" y="544976"/>
                </a:lnTo>
                <a:lnTo>
                  <a:pt x="593571" y="553089"/>
                </a:lnTo>
                <a:lnTo>
                  <a:pt x="596325" y="566070"/>
                </a:lnTo>
                <a:lnTo>
                  <a:pt x="591921" y="564988"/>
                </a:lnTo>
                <a:lnTo>
                  <a:pt x="587515" y="563907"/>
                </a:lnTo>
                <a:lnTo>
                  <a:pt x="584212" y="563907"/>
                </a:lnTo>
                <a:lnTo>
                  <a:pt x="580907" y="564988"/>
                </a:lnTo>
                <a:lnTo>
                  <a:pt x="577056" y="565530"/>
                </a:lnTo>
                <a:lnTo>
                  <a:pt x="574301" y="566611"/>
                </a:lnTo>
                <a:lnTo>
                  <a:pt x="568244" y="570937"/>
                </a:lnTo>
                <a:lnTo>
                  <a:pt x="563289" y="575805"/>
                </a:lnTo>
                <a:lnTo>
                  <a:pt x="558886" y="582296"/>
                </a:lnTo>
                <a:lnTo>
                  <a:pt x="554476" y="588246"/>
                </a:lnTo>
                <a:lnTo>
                  <a:pt x="550624" y="595277"/>
                </a:lnTo>
                <a:lnTo>
                  <a:pt x="542915" y="607718"/>
                </a:lnTo>
                <a:lnTo>
                  <a:pt x="539062" y="613127"/>
                </a:lnTo>
                <a:lnTo>
                  <a:pt x="535206" y="617454"/>
                </a:lnTo>
                <a:lnTo>
                  <a:pt x="533002" y="618535"/>
                </a:lnTo>
                <a:lnTo>
                  <a:pt x="530804" y="620158"/>
                </a:lnTo>
                <a:lnTo>
                  <a:pt x="528049" y="620699"/>
                </a:lnTo>
                <a:lnTo>
                  <a:pt x="525847" y="620699"/>
                </a:lnTo>
                <a:lnTo>
                  <a:pt x="523092" y="620158"/>
                </a:lnTo>
                <a:lnTo>
                  <a:pt x="520342" y="619617"/>
                </a:lnTo>
                <a:lnTo>
                  <a:pt x="517584" y="617994"/>
                </a:lnTo>
                <a:lnTo>
                  <a:pt x="513729" y="615290"/>
                </a:lnTo>
                <a:lnTo>
                  <a:pt x="523645" y="600146"/>
                </a:lnTo>
                <a:lnTo>
                  <a:pt x="528049" y="591492"/>
                </a:lnTo>
                <a:lnTo>
                  <a:pt x="531352" y="583919"/>
                </a:lnTo>
                <a:lnTo>
                  <a:pt x="533555" y="575805"/>
                </a:lnTo>
                <a:lnTo>
                  <a:pt x="534105" y="568234"/>
                </a:lnTo>
                <a:lnTo>
                  <a:pt x="534105" y="563907"/>
                </a:lnTo>
                <a:lnTo>
                  <a:pt x="533555" y="560120"/>
                </a:lnTo>
                <a:lnTo>
                  <a:pt x="531903" y="555793"/>
                </a:lnTo>
                <a:lnTo>
                  <a:pt x="530804" y="551466"/>
                </a:lnTo>
                <a:lnTo>
                  <a:pt x="526398" y="549302"/>
                </a:lnTo>
                <a:lnTo>
                  <a:pt x="523092" y="548220"/>
                </a:lnTo>
                <a:lnTo>
                  <a:pt x="519235" y="547679"/>
                </a:lnTo>
                <a:lnTo>
                  <a:pt x="515380" y="548220"/>
                </a:lnTo>
                <a:lnTo>
                  <a:pt x="507672" y="549302"/>
                </a:lnTo>
                <a:lnTo>
                  <a:pt x="499963" y="550925"/>
                </a:lnTo>
                <a:lnTo>
                  <a:pt x="496110" y="550925"/>
                </a:lnTo>
                <a:lnTo>
                  <a:pt x="492805" y="550925"/>
                </a:lnTo>
                <a:lnTo>
                  <a:pt x="488402" y="550383"/>
                </a:lnTo>
                <a:lnTo>
                  <a:pt x="485098" y="548220"/>
                </a:lnTo>
                <a:lnTo>
                  <a:pt x="481244" y="544976"/>
                </a:lnTo>
                <a:lnTo>
                  <a:pt x="477391" y="540649"/>
                </a:lnTo>
                <a:lnTo>
                  <a:pt x="473535" y="535240"/>
                </a:lnTo>
                <a:lnTo>
                  <a:pt x="470231" y="527667"/>
                </a:lnTo>
                <a:lnTo>
                  <a:pt x="473535" y="524422"/>
                </a:lnTo>
                <a:lnTo>
                  <a:pt x="477391" y="522800"/>
                </a:lnTo>
                <a:lnTo>
                  <a:pt x="480693" y="520636"/>
                </a:lnTo>
                <a:lnTo>
                  <a:pt x="483997" y="519013"/>
                </a:lnTo>
                <a:lnTo>
                  <a:pt x="491154" y="517931"/>
                </a:lnTo>
                <a:lnTo>
                  <a:pt x="498314" y="517931"/>
                </a:lnTo>
                <a:lnTo>
                  <a:pt x="505471" y="519013"/>
                </a:lnTo>
                <a:lnTo>
                  <a:pt x="512628" y="521717"/>
                </a:lnTo>
                <a:lnTo>
                  <a:pt x="518685" y="525503"/>
                </a:lnTo>
                <a:lnTo>
                  <a:pt x="525847" y="529290"/>
                </a:lnTo>
                <a:lnTo>
                  <a:pt x="539611" y="538485"/>
                </a:lnTo>
                <a:lnTo>
                  <a:pt x="553377" y="546599"/>
                </a:lnTo>
                <a:lnTo>
                  <a:pt x="560538" y="550383"/>
                </a:lnTo>
                <a:lnTo>
                  <a:pt x="567143" y="553089"/>
                </a:lnTo>
                <a:lnTo>
                  <a:pt x="574301" y="555252"/>
                </a:lnTo>
                <a:lnTo>
                  <a:pt x="581461" y="555252"/>
                </a:lnTo>
                <a:lnTo>
                  <a:pt x="579806" y="549302"/>
                </a:lnTo>
                <a:lnTo>
                  <a:pt x="578155" y="544976"/>
                </a:lnTo>
                <a:lnTo>
                  <a:pt x="575952" y="540649"/>
                </a:lnTo>
                <a:lnTo>
                  <a:pt x="573200" y="537944"/>
                </a:lnTo>
                <a:lnTo>
                  <a:pt x="569896" y="535240"/>
                </a:lnTo>
                <a:lnTo>
                  <a:pt x="568244" y="533075"/>
                </a:lnTo>
                <a:lnTo>
                  <a:pt x="563289" y="530912"/>
                </a:lnTo>
                <a:lnTo>
                  <a:pt x="561083" y="529290"/>
                </a:lnTo>
                <a:lnTo>
                  <a:pt x="559432" y="528207"/>
                </a:lnTo>
                <a:lnTo>
                  <a:pt x="558886" y="526044"/>
                </a:lnTo>
                <a:lnTo>
                  <a:pt x="558886" y="523881"/>
                </a:lnTo>
                <a:lnTo>
                  <a:pt x="559432" y="521177"/>
                </a:lnTo>
                <a:lnTo>
                  <a:pt x="561083" y="517931"/>
                </a:lnTo>
                <a:close/>
                <a:moveTo>
                  <a:pt x="347488" y="470698"/>
                </a:moveTo>
                <a:lnTo>
                  <a:pt x="351947" y="476646"/>
                </a:lnTo>
                <a:lnTo>
                  <a:pt x="355291" y="483135"/>
                </a:lnTo>
                <a:lnTo>
                  <a:pt x="357521" y="488542"/>
                </a:lnTo>
                <a:lnTo>
                  <a:pt x="358078" y="495031"/>
                </a:lnTo>
                <a:lnTo>
                  <a:pt x="358078" y="500438"/>
                </a:lnTo>
                <a:lnTo>
                  <a:pt x="357521" y="506385"/>
                </a:lnTo>
                <a:lnTo>
                  <a:pt x="355849" y="517741"/>
                </a:lnTo>
                <a:lnTo>
                  <a:pt x="354176" y="529097"/>
                </a:lnTo>
                <a:lnTo>
                  <a:pt x="354176" y="535586"/>
                </a:lnTo>
                <a:lnTo>
                  <a:pt x="354176" y="540992"/>
                </a:lnTo>
                <a:lnTo>
                  <a:pt x="355291" y="547482"/>
                </a:lnTo>
                <a:lnTo>
                  <a:pt x="357521" y="552888"/>
                </a:lnTo>
                <a:lnTo>
                  <a:pt x="360865" y="558837"/>
                </a:lnTo>
                <a:lnTo>
                  <a:pt x="365884" y="565325"/>
                </a:lnTo>
                <a:lnTo>
                  <a:pt x="360865" y="571274"/>
                </a:lnTo>
                <a:lnTo>
                  <a:pt x="356963" y="575060"/>
                </a:lnTo>
                <a:lnTo>
                  <a:pt x="354735" y="576141"/>
                </a:lnTo>
                <a:lnTo>
                  <a:pt x="353062" y="577221"/>
                </a:lnTo>
                <a:lnTo>
                  <a:pt x="350831" y="577221"/>
                </a:lnTo>
                <a:lnTo>
                  <a:pt x="349160" y="576141"/>
                </a:lnTo>
                <a:lnTo>
                  <a:pt x="345256" y="574518"/>
                </a:lnTo>
                <a:lnTo>
                  <a:pt x="341913" y="570733"/>
                </a:lnTo>
                <a:lnTo>
                  <a:pt x="339125" y="566407"/>
                </a:lnTo>
                <a:lnTo>
                  <a:pt x="335224" y="561000"/>
                </a:lnTo>
                <a:lnTo>
                  <a:pt x="328535" y="548022"/>
                </a:lnTo>
                <a:lnTo>
                  <a:pt x="320732" y="535045"/>
                </a:lnTo>
                <a:lnTo>
                  <a:pt x="316272" y="528015"/>
                </a:lnTo>
                <a:lnTo>
                  <a:pt x="311254" y="522608"/>
                </a:lnTo>
                <a:lnTo>
                  <a:pt x="306237" y="517741"/>
                </a:lnTo>
                <a:lnTo>
                  <a:pt x="300664" y="513415"/>
                </a:lnTo>
                <a:lnTo>
                  <a:pt x="303451" y="508549"/>
                </a:lnTo>
                <a:lnTo>
                  <a:pt x="306794" y="505304"/>
                </a:lnTo>
                <a:lnTo>
                  <a:pt x="310698" y="503142"/>
                </a:lnTo>
                <a:lnTo>
                  <a:pt x="314599" y="502601"/>
                </a:lnTo>
                <a:lnTo>
                  <a:pt x="318503" y="502601"/>
                </a:lnTo>
                <a:lnTo>
                  <a:pt x="321846" y="502601"/>
                </a:lnTo>
                <a:lnTo>
                  <a:pt x="329650" y="504224"/>
                </a:lnTo>
                <a:lnTo>
                  <a:pt x="333552" y="504224"/>
                </a:lnTo>
                <a:lnTo>
                  <a:pt x="336338" y="504224"/>
                </a:lnTo>
                <a:lnTo>
                  <a:pt x="339125" y="503142"/>
                </a:lnTo>
                <a:lnTo>
                  <a:pt x="341913" y="500438"/>
                </a:lnTo>
                <a:lnTo>
                  <a:pt x="344142" y="496112"/>
                </a:lnTo>
                <a:lnTo>
                  <a:pt x="345256" y="490164"/>
                </a:lnTo>
                <a:lnTo>
                  <a:pt x="346931" y="481513"/>
                </a:lnTo>
                <a:close/>
                <a:moveTo>
                  <a:pt x="287622" y="468522"/>
                </a:moveTo>
                <a:lnTo>
                  <a:pt x="289252" y="468522"/>
                </a:lnTo>
                <a:lnTo>
                  <a:pt x="289796" y="469629"/>
                </a:lnTo>
                <a:lnTo>
                  <a:pt x="292513" y="471290"/>
                </a:lnTo>
                <a:lnTo>
                  <a:pt x="294687" y="477378"/>
                </a:lnTo>
                <a:lnTo>
                  <a:pt x="296317" y="485125"/>
                </a:lnTo>
                <a:lnTo>
                  <a:pt x="292513" y="491765"/>
                </a:lnTo>
                <a:lnTo>
                  <a:pt x="289252" y="496192"/>
                </a:lnTo>
                <a:lnTo>
                  <a:pt x="285990" y="499512"/>
                </a:lnTo>
                <a:lnTo>
                  <a:pt x="281644" y="501172"/>
                </a:lnTo>
                <a:lnTo>
                  <a:pt x="278382" y="501726"/>
                </a:lnTo>
                <a:lnTo>
                  <a:pt x="274578" y="501726"/>
                </a:lnTo>
                <a:lnTo>
                  <a:pt x="268599" y="501172"/>
                </a:lnTo>
                <a:lnTo>
                  <a:pt x="265880" y="500620"/>
                </a:lnTo>
                <a:lnTo>
                  <a:pt x="263707" y="500620"/>
                </a:lnTo>
                <a:lnTo>
                  <a:pt x="261534" y="501172"/>
                </a:lnTo>
                <a:lnTo>
                  <a:pt x="259903" y="503386"/>
                </a:lnTo>
                <a:lnTo>
                  <a:pt x="259359" y="506706"/>
                </a:lnTo>
                <a:lnTo>
                  <a:pt x="258817" y="512239"/>
                </a:lnTo>
                <a:lnTo>
                  <a:pt x="259359" y="519434"/>
                </a:lnTo>
                <a:lnTo>
                  <a:pt x="260991" y="529394"/>
                </a:lnTo>
                <a:lnTo>
                  <a:pt x="259359" y="524968"/>
                </a:lnTo>
                <a:lnTo>
                  <a:pt x="257729" y="521647"/>
                </a:lnTo>
                <a:lnTo>
                  <a:pt x="256098" y="518880"/>
                </a:lnTo>
                <a:lnTo>
                  <a:pt x="253924" y="516666"/>
                </a:lnTo>
                <a:lnTo>
                  <a:pt x="251751" y="515559"/>
                </a:lnTo>
                <a:lnTo>
                  <a:pt x="249576" y="513900"/>
                </a:lnTo>
                <a:lnTo>
                  <a:pt x="244686" y="512239"/>
                </a:lnTo>
                <a:lnTo>
                  <a:pt x="240880" y="510579"/>
                </a:lnTo>
                <a:lnTo>
                  <a:pt x="239250" y="508366"/>
                </a:lnTo>
                <a:lnTo>
                  <a:pt x="238706" y="506152"/>
                </a:lnTo>
                <a:lnTo>
                  <a:pt x="237620" y="503939"/>
                </a:lnTo>
                <a:lnTo>
                  <a:pt x="238706" y="499512"/>
                </a:lnTo>
                <a:lnTo>
                  <a:pt x="239250" y="495638"/>
                </a:lnTo>
                <a:lnTo>
                  <a:pt x="241424" y="490105"/>
                </a:lnTo>
                <a:lnTo>
                  <a:pt x="243597" y="492870"/>
                </a:lnTo>
                <a:lnTo>
                  <a:pt x="244686" y="493424"/>
                </a:lnTo>
                <a:lnTo>
                  <a:pt x="246316" y="493424"/>
                </a:lnTo>
                <a:lnTo>
                  <a:pt x="249032" y="492870"/>
                </a:lnTo>
                <a:lnTo>
                  <a:pt x="251208" y="490105"/>
                </a:lnTo>
                <a:lnTo>
                  <a:pt x="253924" y="486230"/>
                </a:lnTo>
                <a:lnTo>
                  <a:pt x="256641" y="482358"/>
                </a:lnTo>
                <a:lnTo>
                  <a:pt x="261534" y="472397"/>
                </a:lnTo>
                <a:lnTo>
                  <a:pt x="263707" y="480144"/>
                </a:lnTo>
                <a:lnTo>
                  <a:pt x="265880" y="485677"/>
                </a:lnTo>
                <a:lnTo>
                  <a:pt x="267512" y="487890"/>
                </a:lnTo>
                <a:lnTo>
                  <a:pt x="269142" y="488445"/>
                </a:lnTo>
                <a:lnTo>
                  <a:pt x="269686" y="488445"/>
                </a:lnTo>
                <a:lnTo>
                  <a:pt x="272405" y="487890"/>
                </a:lnTo>
                <a:lnTo>
                  <a:pt x="274578" y="485677"/>
                </a:lnTo>
                <a:lnTo>
                  <a:pt x="278925" y="478483"/>
                </a:lnTo>
                <a:lnTo>
                  <a:pt x="283817" y="472397"/>
                </a:lnTo>
                <a:lnTo>
                  <a:pt x="285990" y="469629"/>
                </a:lnTo>
                <a:close/>
                <a:moveTo>
                  <a:pt x="157408" y="440262"/>
                </a:moveTo>
                <a:lnTo>
                  <a:pt x="160097" y="440262"/>
                </a:lnTo>
                <a:lnTo>
                  <a:pt x="163862" y="440820"/>
                </a:lnTo>
                <a:lnTo>
                  <a:pt x="166552" y="442489"/>
                </a:lnTo>
                <a:lnTo>
                  <a:pt x="169242" y="443603"/>
                </a:lnTo>
                <a:lnTo>
                  <a:pt x="174621" y="448054"/>
                </a:lnTo>
                <a:lnTo>
                  <a:pt x="181076" y="454733"/>
                </a:lnTo>
                <a:lnTo>
                  <a:pt x="186991" y="460854"/>
                </a:lnTo>
                <a:lnTo>
                  <a:pt x="193445" y="468089"/>
                </a:lnTo>
                <a:lnTo>
                  <a:pt x="199901" y="474212"/>
                </a:lnTo>
                <a:lnTo>
                  <a:pt x="206893" y="480333"/>
                </a:lnTo>
                <a:lnTo>
                  <a:pt x="214423" y="485342"/>
                </a:lnTo>
                <a:lnTo>
                  <a:pt x="218188" y="487011"/>
                </a:lnTo>
                <a:lnTo>
                  <a:pt x="221954" y="488681"/>
                </a:lnTo>
                <a:lnTo>
                  <a:pt x="226257" y="489236"/>
                </a:lnTo>
                <a:lnTo>
                  <a:pt x="231099" y="489236"/>
                </a:lnTo>
                <a:lnTo>
                  <a:pt x="224643" y="495915"/>
                </a:lnTo>
                <a:lnTo>
                  <a:pt x="218728" y="500924"/>
                </a:lnTo>
                <a:lnTo>
                  <a:pt x="212271" y="503708"/>
                </a:lnTo>
                <a:lnTo>
                  <a:pt x="206893" y="504820"/>
                </a:lnTo>
                <a:lnTo>
                  <a:pt x="200977" y="504820"/>
                </a:lnTo>
                <a:lnTo>
                  <a:pt x="195060" y="503708"/>
                </a:lnTo>
                <a:lnTo>
                  <a:pt x="183764" y="499811"/>
                </a:lnTo>
                <a:lnTo>
                  <a:pt x="171930" y="496473"/>
                </a:lnTo>
                <a:lnTo>
                  <a:pt x="165475" y="495915"/>
                </a:lnTo>
                <a:lnTo>
                  <a:pt x="159559" y="495915"/>
                </a:lnTo>
                <a:lnTo>
                  <a:pt x="154180" y="496473"/>
                </a:lnTo>
                <a:lnTo>
                  <a:pt x="147725" y="499255"/>
                </a:lnTo>
                <a:lnTo>
                  <a:pt x="142347" y="503708"/>
                </a:lnTo>
                <a:lnTo>
                  <a:pt x="135892" y="509829"/>
                </a:lnTo>
                <a:lnTo>
                  <a:pt x="137505" y="505933"/>
                </a:lnTo>
                <a:lnTo>
                  <a:pt x="137505" y="501480"/>
                </a:lnTo>
                <a:lnTo>
                  <a:pt x="137505" y="498697"/>
                </a:lnTo>
                <a:lnTo>
                  <a:pt x="135892" y="496473"/>
                </a:lnTo>
                <a:lnTo>
                  <a:pt x="134278" y="494246"/>
                </a:lnTo>
                <a:lnTo>
                  <a:pt x="132128" y="492019"/>
                </a:lnTo>
                <a:lnTo>
                  <a:pt x="126748" y="490350"/>
                </a:lnTo>
                <a:lnTo>
                  <a:pt x="133203" y="471428"/>
                </a:lnTo>
                <a:lnTo>
                  <a:pt x="135892" y="463637"/>
                </a:lnTo>
                <a:lnTo>
                  <a:pt x="139658" y="458071"/>
                </a:lnTo>
                <a:lnTo>
                  <a:pt x="142885" y="452506"/>
                </a:lnTo>
                <a:lnTo>
                  <a:pt x="145575" y="448054"/>
                </a:lnTo>
                <a:lnTo>
                  <a:pt x="148263" y="445272"/>
                </a:lnTo>
                <a:lnTo>
                  <a:pt x="152028" y="443045"/>
                </a:lnTo>
                <a:lnTo>
                  <a:pt x="154717" y="440820"/>
                </a:lnTo>
                <a:close/>
                <a:moveTo>
                  <a:pt x="61698" y="418523"/>
                </a:moveTo>
                <a:lnTo>
                  <a:pt x="63374" y="427573"/>
                </a:lnTo>
                <a:lnTo>
                  <a:pt x="65051" y="433430"/>
                </a:lnTo>
                <a:lnTo>
                  <a:pt x="67846" y="438755"/>
                </a:lnTo>
                <a:lnTo>
                  <a:pt x="71200" y="442480"/>
                </a:lnTo>
                <a:lnTo>
                  <a:pt x="73994" y="445143"/>
                </a:lnTo>
                <a:lnTo>
                  <a:pt x="76790" y="446208"/>
                </a:lnTo>
                <a:lnTo>
                  <a:pt x="80145" y="447272"/>
                </a:lnTo>
                <a:lnTo>
                  <a:pt x="82939" y="447272"/>
                </a:lnTo>
                <a:lnTo>
                  <a:pt x="87970" y="447272"/>
                </a:lnTo>
                <a:lnTo>
                  <a:pt x="90207" y="447272"/>
                </a:lnTo>
                <a:lnTo>
                  <a:pt x="92443" y="447805"/>
                </a:lnTo>
                <a:lnTo>
                  <a:pt x="93002" y="448337"/>
                </a:lnTo>
                <a:lnTo>
                  <a:pt x="94119" y="450467"/>
                </a:lnTo>
                <a:lnTo>
                  <a:pt x="93002" y="453660"/>
                </a:lnTo>
                <a:lnTo>
                  <a:pt x="91883" y="457921"/>
                </a:lnTo>
                <a:lnTo>
                  <a:pt x="87412" y="459517"/>
                </a:lnTo>
                <a:lnTo>
                  <a:pt x="82939" y="462180"/>
                </a:lnTo>
                <a:lnTo>
                  <a:pt x="73994" y="468035"/>
                </a:lnTo>
                <a:lnTo>
                  <a:pt x="68965" y="470165"/>
                </a:lnTo>
                <a:lnTo>
                  <a:pt x="66728" y="470698"/>
                </a:lnTo>
                <a:lnTo>
                  <a:pt x="64492" y="470698"/>
                </a:lnTo>
                <a:lnTo>
                  <a:pt x="62255" y="470165"/>
                </a:lnTo>
                <a:lnTo>
                  <a:pt x="60020" y="469101"/>
                </a:lnTo>
                <a:lnTo>
                  <a:pt x="58343" y="466971"/>
                </a:lnTo>
                <a:lnTo>
                  <a:pt x="56108" y="464310"/>
                </a:lnTo>
                <a:lnTo>
                  <a:pt x="56666" y="461114"/>
                </a:lnTo>
                <a:lnTo>
                  <a:pt x="57224" y="458452"/>
                </a:lnTo>
                <a:lnTo>
                  <a:pt x="58343" y="453129"/>
                </a:lnTo>
                <a:lnTo>
                  <a:pt x="57224" y="447272"/>
                </a:lnTo>
                <a:lnTo>
                  <a:pt x="56108" y="441417"/>
                </a:lnTo>
                <a:lnTo>
                  <a:pt x="54989" y="435559"/>
                </a:lnTo>
                <a:lnTo>
                  <a:pt x="56108" y="430236"/>
                </a:lnTo>
                <a:lnTo>
                  <a:pt x="56666" y="426509"/>
                </a:lnTo>
                <a:lnTo>
                  <a:pt x="57224" y="423847"/>
                </a:lnTo>
                <a:lnTo>
                  <a:pt x="59461" y="421185"/>
                </a:lnTo>
                <a:close/>
                <a:moveTo>
                  <a:pt x="4293" y="401131"/>
                </a:moveTo>
                <a:lnTo>
                  <a:pt x="7511" y="402219"/>
                </a:lnTo>
                <a:lnTo>
                  <a:pt x="11260" y="403307"/>
                </a:lnTo>
                <a:lnTo>
                  <a:pt x="14477" y="406023"/>
                </a:lnTo>
                <a:lnTo>
                  <a:pt x="17157" y="409828"/>
                </a:lnTo>
                <a:lnTo>
                  <a:pt x="19837" y="413631"/>
                </a:lnTo>
                <a:lnTo>
                  <a:pt x="22519" y="418523"/>
                </a:lnTo>
                <a:lnTo>
                  <a:pt x="24663" y="423414"/>
                </a:lnTo>
                <a:lnTo>
                  <a:pt x="26806" y="429937"/>
                </a:lnTo>
                <a:lnTo>
                  <a:pt x="28950" y="435372"/>
                </a:lnTo>
                <a:lnTo>
                  <a:pt x="29486" y="441350"/>
                </a:lnTo>
                <a:lnTo>
                  <a:pt x="30023" y="447328"/>
                </a:lnTo>
                <a:lnTo>
                  <a:pt x="31095" y="453307"/>
                </a:lnTo>
                <a:lnTo>
                  <a:pt x="27342" y="460372"/>
                </a:lnTo>
                <a:lnTo>
                  <a:pt x="24663" y="464720"/>
                </a:lnTo>
                <a:lnTo>
                  <a:pt x="21446" y="467981"/>
                </a:lnTo>
                <a:lnTo>
                  <a:pt x="17694" y="468525"/>
                </a:lnTo>
                <a:lnTo>
                  <a:pt x="15014" y="467981"/>
                </a:lnTo>
                <a:lnTo>
                  <a:pt x="11797" y="466351"/>
                </a:lnTo>
                <a:lnTo>
                  <a:pt x="8581" y="463089"/>
                </a:lnTo>
                <a:lnTo>
                  <a:pt x="5365" y="459829"/>
                </a:lnTo>
                <a:lnTo>
                  <a:pt x="2685" y="454937"/>
                </a:lnTo>
                <a:lnTo>
                  <a:pt x="6" y="448960"/>
                </a:lnTo>
                <a:lnTo>
                  <a:pt x="0" y="448948"/>
                </a:lnTo>
                <a:lnTo>
                  <a:pt x="0" y="402920"/>
                </a:lnTo>
                <a:lnTo>
                  <a:pt x="1613" y="402219"/>
                </a:lnTo>
                <a:close/>
                <a:moveTo>
                  <a:pt x="0" y="0"/>
                </a:moveTo>
                <a:lnTo>
                  <a:pt x="12192000" y="0"/>
                </a:lnTo>
                <a:lnTo>
                  <a:pt x="12192000" y="221894"/>
                </a:lnTo>
                <a:lnTo>
                  <a:pt x="12186196" y="220839"/>
                </a:lnTo>
                <a:lnTo>
                  <a:pt x="12180762" y="220295"/>
                </a:lnTo>
                <a:lnTo>
                  <a:pt x="12178044" y="220839"/>
                </a:lnTo>
                <a:lnTo>
                  <a:pt x="12174782" y="221382"/>
                </a:lnTo>
                <a:lnTo>
                  <a:pt x="12172066" y="223556"/>
                </a:lnTo>
                <a:lnTo>
                  <a:pt x="12168805" y="225730"/>
                </a:lnTo>
                <a:lnTo>
                  <a:pt x="12166088" y="230077"/>
                </a:lnTo>
                <a:lnTo>
                  <a:pt x="12162826" y="233880"/>
                </a:lnTo>
                <a:lnTo>
                  <a:pt x="12160110" y="240402"/>
                </a:lnTo>
                <a:lnTo>
                  <a:pt x="12157393" y="246923"/>
                </a:lnTo>
                <a:lnTo>
                  <a:pt x="12150870" y="234424"/>
                </a:lnTo>
                <a:lnTo>
                  <a:pt x="12145437" y="223556"/>
                </a:lnTo>
                <a:lnTo>
                  <a:pt x="12139457" y="215404"/>
                </a:lnTo>
                <a:lnTo>
                  <a:pt x="12132936" y="208339"/>
                </a:lnTo>
                <a:lnTo>
                  <a:pt x="12130219" y="206166"/>
                </a:lnTo>
                <a:lnTo>
                  <a:pt x="12126958" y="203994"/>
                </a:lnTo>
                <a:lnTo>
                  <a:pt x="12123697" y="202906"/>
                </a:lnTo>
                <a:lnTo>
                  <a:pt x="12120436" y="201819"/>
                </a:lnTo>
                <a:lnTo>
                  <a:pt x="12117719" y="201819"/>
                </a:lnTo>
                <a:lnTo>
                  <a:pt x="12114459" y="202906"/>
                </a:lnTo>
                <a:lnTo>
                  <a:pt x="12111198" y="203450"/>
                </a:lnTo>
                <a:lnTo>
                  <a:pt x="12107936" y="205623"/>
                </a:lnTo>
                <a:lnTo>
                  <a:pt x="12109568" y="211057"/>
                </a:lnTo>
                <a:lnTo>
                  <a:pt x="12109568" y="217578"/>
                </a:lnTo>
                <a:lnTo>
                  <a:pt x="12109568" y="223013"/>
                </a:lnTo>
                <a:lnTo>
                  <a:pt x="12109568" y="228991"/>
                </a:lnTo>
                <a:lnTo>
                  <a:pt x="12107392" y="240402"/>
                </a:lnTo>
                <a:lnTo>
                  <a:pt x="12104676" y="251814"/>
                </a:lnTo>
                <a:lnTo>
                  <a:pt x="12100327" y="263226"/>
                </a:lnTo>
                <a:lnTo>
                  <a:pt x="12095438" y="274094"/>
                </a:lnTo>
                <a:lnTo>
                  <a:pt x="12085111" y="297461"/>
                </a:lnTo>
                <a:lnTo>
                  <a:pt x="12075329" y="288767"/>
                </a:lnTo>
                <a:lnTo>
                  <a:pt x="12065546" y="280615"/>
                </a:lnTo>
                <a:lnTo>
                  <a:pt x="12055764" y="273552"/>
                </a:lnTo>
                <a:lnTo>
                  <a:pt x="12045981" y="266486"/>
                </a:lnTo>
                <a:lnTo>
                  <a:pt x="12036199" y="261052"/>
                </a:lnTo>
                <a:lnTo>
                  <a:pt x="12026416" y="255618"/>
                </a:lnTo>
                <a:lnTo>
                  <a:pt x="12017177" y="250727"/>
                </a:lnTo>
                <a:lnTo>
                  <a:pt x="12007395" y="245836"/>
                </a:lnTo>
                <a:lnTo>
                  <a:pt x="11997612" y="242576"/>
                </a:lnTo>
                <a:lnTo>
                  <a:pt x="11987830" y="238772"/>
                </a:lnTo>
                <a:lnTo>
                  <a:pt x="11978047" y="236054"/>
                </a:lnTo>
                <a:lnTo>
                  <a:pt x="11968265" y="233880"/>
                </a:lnTo>
                <a:lnTo>
                  <a:pt x="11957941" y="232794"/>
                </a:lnTo>
                <a:lnTo>
                  <a:pt x="11948158" y="231707"/>
                </a:lnTo>
                <a:lnTo>
                  <a:pt x="11938376" y="231164"/>
                </a:lnTo>
                <a:lnTo>
                  <a:pt x="11928593" y="231707"/>
                </a:lnTo>
                <a:lnTo>
                  <a:pt x="11918267" y="232794"/>
                </a:lnTo>
                <a:lnTo>
                  <a:pt x="11908484" y="233880"/>
                </a:lnTo>
                <a:lnTo>
                  <a:pt x="11898702" y="236054"/>
                </a:lnTo>
                <a:lnTo>
                  <a:pt x="11888375" y="238229"/>
                </a:lnTo>
                <a:lnTo>
                  <a:pt x="11878594" y="241489"/>
                </a:lnTo>
                <a:lnTo>
                  <a:pt x="11868267" y="245294"/>
                </a:lnTo>
                <a:lnTo>
                  <a:pt x="11858486" y="249097"/>
                </a:lnTo>
                <a:lnTo>
                  <a:pt x="11848703" y="253988"/>
                </a:lnTo>
                <a:lnTo>
                  <a:pt x="11838377" y="259421"/>
                </a:lnTo>
                <a:lnTo>
                  <a:pt x="11828052" y="265399"/>
                </a:lnTo>
                <a:lnTo>
                  <a:pt x="11818269" y="271920"/>
                </a:lnTo>
                <a:lnTo>
                  <a:pt x="11807943" y="278985"/>
                </a:lnTo>
                <a:lnTo>
                  <a:pt x="11798160" y="286593"/>
                </a:lnTo>
                <a:lnTo>
                  <a:pt x="11787834" y="295288"/>
                </a:lnTo>
                <a:lnTo>
                  <a:pt x="11767727" y="313220"/>
                </a:lnTo>
                <a:lnTo>
                  <a:pt x="11764466" y="306699"/>
                </a:lnTo>
                <a:lnTo>
                  <a:pt x="11762835" y="301809"/>
                </a:lnTo>
                <a:lnTo>
                  <a:pt x="11760662" y="298005"/>
                </a:lnTo>
                <a:lnTo>
                  <a:pt x="11757944" y="294200"/>
                </a:lnTo>
                <a:lnTo>
                  <a:pt x="11755770" y="292570"/>
                </a:lnTo>
                <a:lnTo>
                  <a:pt x="11753053" y="290940"/>
                </a:lnTo>
                <a:lnTo>
                  <a:pt x="11750335" y="289311"/>
                </a:lnTo>
                <a:lnTo>
                  <a:pt x="11748162" y="289311"/>
                </a:lnTo>
                <a:lnTo>
                  <a:pt x="11745445" y="290397"/>
                </a:lnTo>
                <a:lnTo>
                  <a:pt x="11742726" y="290940"/>
                </a:lnTo>
                <a:lnTo>
                  <a:pt x="11737836" y="294200"/>
                </a:lnTo>
                <a:lnTo>
                  <a:pt x="11732944" y="299091"/>
                </a:lnTo>
                <a:lnTo>
                  <a:pt x="11726965" y="305612"/>
                </a:lnTo>
                <a:lnTo>
                  <a:pt x="11716641" y="319199"/>
                </a:lnTo>
                <a:lnTo>
                  <a:pt x="11711205" y="325719"/>
                </a:lnTo>
                <a:lnTo>
                  <a:pt x="11706315" y="332784"/>
                </a:lnTo>
                <a:lnTo>
                  <a:pt x="11700879" y="337674"/>
                </a:lnTo>
                <a:lnTo>
                  <a:pt x="11695988" y="341478"/>
                </a:lnTo>
                <a:lnTo>
                  <a:pt x="11693272" y="342566"/>
                </a:lnTo>
                <a:lnTo>
                  <a:pt x="11691096" y="343108"/>
                </a:lnTo>
                <a:lnTo>
                  <a:pt x="11688380" y="343108"/>
                </a:lnTo>
                <a:lnTo>
                  <a:pt x="11685663" y="343108"/>
                </a:lnTo>
                <a:lnTo>
                  <a:pt x="11686207" y="351803"/>
                </a:lnTo>
                <a:lnTo>
                  <a:pt x="11685663" y="361041"/>
                </a:lnTo>
                <a:lnTo>
                  <a:pt x="11684575" y="368649"/>
                </a:lnTo>
                <a:lnTo>
                  <a:pt x="11682946" y="375714"/>
                </a:lnTo>
                <a:lnTo>
                  <a:pt x="11681315" y="381691"/>
                </a:lnTo>
                <a:lnTo>
                  <a:pt x="11678598" y="388213"/>
                </a:lnTo>
                <a:lnTo>
                  <a:pt x="11675880" y="393102"/>
                </a:lnTo>
                <a:lnTo>
                  <a:pt x="11673163" y="397995"/>
                </a:lnTo>
                <a:lnTo>
                  <a:pt x="11669358" y="402342"/>
                </a:lnTo>
                <a:lnTo>
                  <a:pt x="11666098" y="405601"/>
                </a:lnTo>
                <a:lnTo>
                  <a:pt x="11657946" y="412666"/>
                </a:lnTo>
                <a:lnTo>
                  <a:pt x="11649250" y="418101"/>
                </a:lnTo>
                <a:lnTo>
                  <a:pt x="11641098" y="423534"/>
                </a:lnTo>
                <a:lnTo>
                  <a:pt x="11633489" y="428969"/>
                </a:lnTo>
                <a:lnTo>
                  <a:pt x="11625882" y="435490"/>
                </a:lnTo>
                <a:lnTo>
                  <a:pt x="11622077" y="438751"/>
                </a:lnTo>
                <a:lnTo>
                  <a:pt x="11619360" y="443098"/>
                </a:lnTo>
                <a:lnTo>
                  <a:pt x="11616641" y="447445"/>
                </a:lnTo>
                <a:lnTo>
                  <a:pt x="11613924" y="452336"/>
                </a:lnTo>
                <a:lnTo>
                  <a:pt x="11612838" y="457771"/>
                </a:lnTo>
                <a:lnTo>
                  <a:pt x="11611208" y="463204"/>
                </a:lnTo>
                <a:lnTo>
                  <a:pt x="11609577" y="470269"/>
                </a:lnTo>
                <a:lnTo>
                  <a:pt x="11609577" y="477334"/>
                </a:lnTo>
                <a:lnTo>
                  <a:pt x="11609577" y="485484"/>
                </a:lnTo>
                <a:lnTo>
                  <a:pt x="11611208" y="494722"/>
                </a:lnTo>
                <a:lnTo>
                  <a:pt x="11612838" y="503960"/>
                </a:lnTo>
                <a:lnTo>
                  <a:pt x="11614468" y="514830"/>
                </a:lnTo>
                <a:lnTo>
                  <a:pt x="11609033" y="508309"/>
                </a:lnTo>
                <a:lnTo>
                  <a:pt x="11603056" y="502874"/>
                </a:lnTo>
                <a:lnTo>
                  <a:pt x="11597077" y="497983"/>
                </a:lnTo>
                <a:lnTo>
                  <a:pt x="11591099" y="493093"/>
                </a:lnTo>
                <a:lnTo>
                  <a:pt x="11584579" y="488745"/>
                </a:lnTo>
                <a:lnTo>
                  <a:pt x="11578599" y="484941"/>
                </a:lnTo>
                <a:lnTo>
                  <a:pt x="11572078" y="482224"/>
                </a:lnTo>
                <a:lnTo>
                  <a:pt x="11566099" y="478963"/>
                </a:lnTo>
                <a:lnTo>
                  <a:pt x="11553599" y="474074"/>
                </a:lnTo>
                <a:lnTo>
                  <a:pt x="11540557" y="472442"/>
                </a:lnTo>
                <a:lnTo>
                  <a:pt x="11526970" y="470813"/>
                </a:lnTo>
                <a:lnTo>
                  <a:pt x="11513927" y="470813"/>
                </a:lnTo>
                <a:lnTo>
                  <a:pt x="11500883" y="472442"/>
                </a:lnTo>
                <a:lnTo>
                  <a:pt x="11487297" y="474074"/>
                </a:lnTo>
                <a:lnTo>
                  <a:pt x="11474255" y="477876"/>
                </a:lnTo>
                <a:lnTo>
                  <a:pt x="11460667" y="482224"/>
                </a:lnTo>
                <a:lnTo>
                  <a:pt x="11447081" y="487658"/>
                </a:lnTo>
                <a:lnTo>
                  <a:pt x="11434037" y="493093"/>
                </a:lnTo>
                <a:lnTo>
                  <a:pt x="11419908" y="499071"/>
                </a:lnTo>
                <a:lnTo>
                  <a:pt x="11406865" y="505592"/>
                </a:lnTo>
                <a:lnTo>
                  <a:pt x="11380777" y="520263"/>
                </a:lnTo>
                <a:lnTo>
                  <a:pt x="11354691" y="533850"/>
                </a:lnTo>
                <a:lnTo>
                  <a:pt x="11329690" y="547977"/>
                </a:lnTo>
                <a:lnTo>
                  <a:pt x="11317192" y="553411"/>
                </a:lnTo>
                <a:lnTo>
                  <a:pt x="11305780" y="558847"/>
                </a:lnTo>
                <a:lnTo>
                  <a:pt x="11293824" y="564824"/>
                </a:lnTo>
                <a:lnTo>
                  <a:pt x="11282410" y="568629"/>
                </a:lnTo>
                <a:lnTo>
                  <a:pt x="11270997" y="571345"/>
                </a:lnTo>
                <a:lnTo>
                  <a:pt x="11260127" y="573518"/>
                </a:lnTo>
                <a:lnTo>
                  <a:pt x="11249802" y="575150"/>
                </a:lnTo>
                <a:lnTo>
                  <a:pt x="11239475" y="575150"/>
                </a:lnTo>
                <a:lnTo>
                  <a:pt x="11229694" y="573518"/>
                </a:lnTo>
                <a:lnTo>
                  <a:pt x="11220998" y="570258"/>
                </a:lnTo>
                <a:lnTo>
                  <a:pt x="11214477" y="581127"/>
                </a:lnTo>
                <a:lnTo>
                  <a:pt x="11206869" y="592538"/>
                </a:lnTo>
                <a:lnTo>
                  <a:pt x="11199260" y="602864"/>
                </a:lnTo>
                <a:lnTo>
                  <a:pt x="11191107" y="612102"/>
                </a:lnTo>
                <a:lnTo>
                  <a:pt x="11181324" y="620796"/>
                </a:lnTo>
                <a:lnTo>
                  <a:pt x="11172086" y="628947"/>
                </a:lnTo>
                <a:lnTo>
                  <a:pt x="11161760" y="637099"/>
                </a:lnTo>
                <a:lnTo>
                  <a:pt x="11151435" y="643076"/>
                </a:lnTo>
                <a:lnTo>
                  <a:pt x="11141108" y="648510"/>
                </a:lnTo>
                <a:lnTo>
                  <a:pt x="11130238" y="653402"/>
                </a:lnTo>
                <a:lnTo>
                  <a:pt x="11119914" y="657749"/>
                </a:lnTo>
                <a:lnTo>
                  <a:pt x="11109588" y="660466"/>
                </a:lnTo>
                <a:lnTo>
                  <a:pt x="11099805" y="662096"/>
                </a:lnTo>
                <a:lnTo>
                  <a:pt x="11089480" y="662640"/>
                </a:lnTo>
                <a:lnTo>
                  <a:pt x="11080240" y="661008"/>
                </a:lnTo>
                <a:lnTo>
                  <a:pt x="11072088" y="658835"/>
                </a:lnTo>
                <a:lnTo>
                  <a:pt x="11056871" y="675682"/>
                </a:lnTo>
                <a:lnTo>
                  <a:pt x="11042198" y="690354"/>
                </a:lnTo>
                <a:lnTo>
                  <a:pt x="11026980" y="702852"/>
                </a:lnTo>
                <a:lnTo>
                  <a:pt x="11012306" y="713178"/>
                </a:lnTo>
                <a:lnTo>
                  <a:pt x="10997634" y="722416"/>
                </a:lnTo>
                <a:lnTo>
                  <a:pt x="10982416" y="730024"/>
                </a:lnTo>
                <a:lnTo>
                  <a:pt x="10967743" y="735457"/>
                </a:lnTo>
                <a:lnTo>
                  <a:pt x="10953068" y="740348"/>
                </a:lnTo>
                <a:lnTo>
                  <a:pt x="10938939" y="744696"/>
                </a:lnTo>
                <a:lnTo>
                  <a:pt x="10924265" y="746325"/>
                </a:lnTo>
                <a:lnTo>
                  <a:pt x="10909591" y="748499"/>
                </a:lnTo>
                <a:lnTo>
                  <a:pt x="10894917" y="750130"/>
                </a:lnTo>
                <a:lnTo>
                  <a:pt x="10880788" y="750130"/>
                </a:lnTo>
                <a:lnTo>
                  <a:pt x="10866657" y="750130"/>
                </a:lnTo>
                <a:lnTo>
                  <a:pt x="10837310" y="749586"/>
                </a:lnTo>
                <a:lnTo>
                  <a:pt x="10825354" y="762086"/>
                </a:lnTo>
                <a:lnTo>
                  <a:pt x="10814485" y="772410"/>
                </a:lnTo>
                <a:lnTo>
                  <a:pt x="10803073" y="781104"/>
                </a:lnTo>
                <a:lnTo>
                  <a:pt x="10793289" y="789800"/>
                </a:lnTo>
                <a:lnTo>
                  <a:pt x="10773181" y="804472"/>
                </a:lnTo>
                <a:lnTo>
                  <a:pt x="10755247" y="815883"/>
                </a:lnTo>
                <a:lnTo>
                  <a:pt x="10736768" y="827839"/>
                </a:lnTo>
                <a:lnTo>
                  <a:pt x="10717747" y="840338"/>
                </a:lnTo>
                <a:lnTo>
                  <a:pt x="10708509" y="847946"/>
                </a:lnTo>
                <a:lnTo>
                  <a:pt x="10698182" y="855553"/>
                </a:lnTo>
                <a:lnTo>
                  <a:pt x="10687857" y="865335"/>
                </a:lnTo>
                <a:lnTo>
                  <a:pt x="10677532" y="875117"/>
                </a:lnTo>
                <a:lnTo>
                  <a:pt x="10675356" y="872400"/>
                </a:lnTo>
                <a:lnTo>
                  <a:pt x="10673726" y="868596"/>
                </a:lnTo>
                <a:lnTo>
                  <a:pt x="10672096" y="859901"/>
                </a:lnTo>
                <a:lnTo>
                  <a:pt x="10668292" y="839794"/>
                </a:lnTo>
                <a:lnTo>
                  <a:pt x="10667205" y="830556"/>
                </a:lnTo>
                <a:lnTo>
                  <a:pt x="10665576" y="827295"/>
                </a:lnTo>
                <a:lnTo>
                  <a:pt x="10664488" y="824579"/>
                </a:lnTo>
                <a:lnTo>
                  <a:pt x="10662313" y="822948"/>
                </a:lnTo>
                <a:lnTo>
                  <a:pt x="10660140" y="822405"/>
                </a:lnTo>
                <a:lnTo>
                  <a:pt x="10657423" y="823491"/>
                </a:lnTo>
                <a:lnTo>
                  <a:pt x="10653619" y="825665"/>
                </a:lnTo>
                <a:lnTo>
                  <a:pt x="10652532" y="840338"/>
                </a:lnTo>
                <a:lnTo>
                  <a:pt x="10650357" y="853380"/>
                </a:lnTo>
                <a:lnTo>
                  <a:pt x="10646011" y="864791"/>
                </a:lnTo>
                <a:lnTo>
                  <a:pt x="10642206" y="874573"/>
                </a:lnTo>
                <a:lnTo>
                  <a:pt x="10635684" y="882725"/>
                </a:lnTo>
                <a:lnTo>
                  <a:pt x="10629707" y="889788"/>
                </a:lnTo>
                <a:lnTo>
                  <a:pt x="10622640" y="895223"/>
                </a:lnTo>
                <a:lnTo>
                  <a:pt x="10615575" y="900114"/>
                </a:lnTo>
                <a:lnTo>
                  <a:pt x="10607423" y="904462"/>
                </a:lnTo>
                <a:lnTo>
                  <a:pt x="10599815" y="907723"/>
                </a:lnTo>
                <a:lnTo>
                  <a:pt x="10591121" y="909896"/>
                </a:lnTo>
                <a:lnTo>
                  <a:pt x="10583511" y="912612"/>
                </a:lnTo>
                <a:lnTo>
                  <a:pt x="10568294" y="915873"/>
                </a:lnTo>
                <a:lnTo>
                  <a:pt x="10555251" y="919677"/>
                </a:lnTo>
                <a:lnTo>
                  <a:pt x="10561229" y="908264"/>
                </a:lnTo>
                <a:lnTo>
                  <a:pt x="10567750" y="897397"/>
                </a:lnTo>
                <a:lnTo>
                  <a:pt x="10570468" y="891963"/>
                </a:lnTo>
                <a:lnTo>
                  <a:pt x="10572097" y="885985"/>
                </a:lnTo>
                <a:lnTo>
                  <a:pt x="10572641" y="880550"/>
                </a:lnTo>
                <a:lnTo>
                  <a:pt x="10572097" y="874573"/>
                </a:lnTo>
                <a:lnTo>
                  <a:pt x="10560685" y="889788"/>
                </a:lnTo>
                <a:lnTo>
                  <a:pt x="10549816" y="902831"/>
                </a:lnTo>
                <a:lnTo>
                  <a:pt x="10537316" y="915329"/>
                </a:lnTo>
                <a:lnTo>
                  <a:pt x="10523731" y="926741"/>
                </a:lnTo>
                <a:lnTo>
                  <a:pt x="10510686" y="935437"/>
                </a:lnTo>
                <a:lnTo>
                  <a:pt x="10497099" y="944131"/>
                </a:lnTo>
                <a:lnTo>
                  <a:pt x="10482969" y="950652"/>
                </a:lnTo>
                <a:lnTo>
                  <a:pt x="10468297" y="955542"/>
                </a:lnTo>
                <a:lnTo>
                  <a:pt x="10454709" y="959890"/>
                </a:lnTo>
                <a:lnTo>
                  <a:pt x="10440035" y="962063"/>
                </a:lnTo>
                <a:lnTo>
                  <a:pt x="10425906" y="962063"/>
                </a:lnTo>
                <a:lnTo>
                  <a:pt x="10418840" y="962063"/>
                </a:lnTo>
                <a:lnTo>
                  <a:pt x="10412863" y="960978"/>
                </a:lnTo>
                <a:lnTo>
                  <a:pt x="10405798" y="959890"/>
                </a:lnTo>
                <a:lnTo>
                  <a:pt x="10399819" y="957717"/>
                </a:lnTo>
                <a:lnTo>
                  <a:pt x="10392754" y="955542"/>
                </a:lnTo>
                <a:lnTo>
                  <a:pt x="10386233" y="953369"/>
                </a:lnTo>
                <a:lnTo>
                  <a:pt x="10380798" y="950652"/>
                </a:lnTo>
                <a:lnTo>
                  <a:pt x="10374820" y="947391"/>
                </a:lnTo>
                <a:lnTo>
                  <a:pt x="10368841" y="943043"/>
                </a:lnTo>
                <a:lnTo>
                  <a:pt x="10363406" y="939241"/>
                </a:lnTo>
                <a:lnTo>
                  <a:pt x="10371559" y="930545"/>
                </a:lnTo>
                <a:lnTo>
                  <a:pt x="10385145" y="918046"/>
                </a:lnTo>
                <a:lnTo>
                  <a:pt x="10400363" y="904462"/>
                </a:lnTo>
                <a:lnTo>
                  <a:pt x="10407971" y="897941"/>
                </a:lnTo>
                <a:lnTo>
                  <a:pt x="10416123" y="892505"/>
                </a:lnTo>
                <a:lnTo>
                  <a:pt x="10423731" y="888159"/>
                </a:lnTo>
                <a:lnTo>
                  <a:pt x="10431340" y="885985"/>
                </a:lnTo>
                <a:lnTo>
                  <a:pt x="10435144" y="885441"/>
                </a:lnTo>
                <a:lnTo>
                  <a:pt x="10438405" y="885441"/>
                </a:lnTo>
                <a:lnTo>
                  <a:pt x="10441123" y="885985"/>
                </a:lnTo>
                <a:lnTo>
                  <a:pt x="10443840" y="887615"/>
                </a:lnTo>
                <a:lnTo>
                  <a:pt x="10446556" y="889788"/>
                </a:lnTo>
                <a:lnTo>
                  <a:pt x="10448732" y="892505"/>
                </a:lnTo>
                <a:lnTo>
                  <a:pt x="10450905" y="895766"/>
                </a:lnTo>
                <a:lnTo>
                  <a:pt x="10452536" y="900658"/>
                </a:lnTo>
                <a:lnTo>
                  <a:pt x="10453079" y="906091"/>
                </a:lnTo>
                <a:lnTo>
                  <a:pt x="10453623" y="912612"/>
                </a:lnTo>
                <a:lnTo>
                  <a:pt x="10454709" y="920221"/>
                </a:lnTo>
                <a:lnTo>
                  <a:pt x="10454709" y="928372"/>
                </a:lnTo>
                <a:lnTo>
                  <a:pt x="10460144" y="925111"/>
                </a:lnTo>
                <a:lnTo>
                  <a:pt x="10465036" y="920764"/>
                </a:lnTo>
                <a:lnTo>
                  <a:pt x="10470470" y="915873"/>
                </a:lnTo>
                <a:lnTo>
                  <a:pt x="10475904" y="910439"/>
                </a:lnTo>
                <a:lnTo>
                  <a:pt x="10487318" y="897941"/>
                </a:lnTo>
                <a:lnTo>
                  <a:pt x="10498186" y="884355"/>
                </a:lnTo>
                <a:lnTo>
                  <a:pt x="10520470" y="857184"/>
                </a:lnTo>
                <a:lnTo>
                  <a:pt x="10531338" y="844685"/>
                </a:lnTo>
                <a:lnTo>
                  <a:pt x="10537316" y="838708"/>
                </a:lnTo>
                <a:lnTo>
                  <a:pt x="10542752" y="834360"/>
                </a:lnTo>
                <a:lnTo>
                  <a:pt x="10540034" y="827839"/>
                </a:lnTo>
                <a:lnTo>
                  <a:pt x="10537316" y="822948"/>
                </a:lnTo>
                <a:lnTo>
                  <a:pt x="10533511" y="820232"/>
                </a:lnTo>
                <a:lnTo>
                  <a:pt x="10530795" y="818057"/>
                </a:lnTo>
                <a:lnTo>
                  <a:pt x="10527534" y="815883"/>
                </a:lnTo>
                <a:lnTo>
                  <a:pt x="10524816" y="813167"/>
                </a:lnTo>
                <a:lnTo>
                  <a:pt x="10522099" y="809363"/>
                </a:lnTo>
                <a:lnTo>
                  <a:pt x="10518295" y="803385"/>
                </a:lnTo>
                <a:lnTo>
                  <a:pt x="10522643" y="797951"/>
                </a:lnTo>
                <a:lnTo>
                  <a:pt x="10525904" y="793604"/>
                </a:lnTo>
                <a:lnTo>
                  <a:pt x="10530795" y="790886"/>
                </a:lnTo>
                <a:lnTo>
                  <a:pt x="10535687" y="788713"/>
                </a:lnTo>
                <a:lnTo>
                  <a:pt x="10540576" y="788169"/>
                </a:lnTo>
                <a:lnTo>
                  <a:pt x="10545468" y="787626"/>
                </a:lnTo>
                <a:lnTo>
                  <a:pt x="10555251" y="787626"/>
                </a:lnTo>
                <a:lnTo>
                  <a:pt x="10560141" y="787083"/>
                </a:lnTo>
                <a:lnTo>
                  <a:pt x="10565033" y="785995"/>
                </a:lnTo>
                <a:lnTo>
                  <a:pt x="10568837" y="784365"/>
                </a:lnTo>
                <a:lnTo>
                  <a:pt x="10572641" y="781104"/>
                </a:lnTo>
                <a:lnTo>
                  <a:pt x="10575359" y="777301"/>
                </a:lnTo>
                <a:lnTo>
                  <a:pt x="10578077" y="770780"/>
                </a:lnTo>
                <a:lnTo>
                  <a:pt x="10579706" y="763172"/>
                </a:lnTo>
                <a:lnTo>
                  <a:pt x="10580250" y="752847"/>
                </a:lnTo>
                <a:lnTo>
                  <a:pt x="10574816" y="755564"/>
                </a:lnTo>
                <a:lnTo>
                  <a:pt x="10567750" y="757737"/>
                </a:lnTo>
                <a:lnTo>
                  <a:pt x="10553076" y="760998"/>
                </a:lnTo>
                <a:lnTo>
                  <a:pt x="10538403" y="764802"/>
                </a:lnTo>
                <a:lnTo>
                  <a:pt x="10530795" y="766976"/>
                </a:lnTo>
                <a:lnTo>
                  <a:pt x="10523187" y="769693"/>
                </a:lnTo>
                <a:lnTo>
                  <a:pt x="10516122" y="772954"/>
                </a:lnTo>
                <a:lnTo>
                  <a:pt x="10509599" y="777845"/>
                </a:lnTo>
                <a:lnTo>
                  <a:pt x="10502534" y="783278"/>
                </a:lnTo>
                <a:lnTo>
                  <a:pt x="10496013" y="790886"/>
                </a:lnTo>
                <a:lnTo>
                  <a:pt x="10490578" y="799581"/>
                </a:lnTo>
                <a:lnTo>
                  <a:pt x="10485686" y="809906"/>
                </a:lnTo>
                <a:lnTo>
                  <a:pt x="10480796" y="822405"/>
                </a:lnTo>
                <a:lnTo>
                  <a:pt x="10477535" y="837077"/>
                </a:lnTo>
                <a:lnTo>
                  <a:pt x="10469926" y="827839"/>
                </a:lnTo>
                <a:lnTo>
                  <a:pt x="10462861" y="820232"/>
                </a:lnTo>
                <a:lnTo>
                  <a:pt x="10455253" y="814797"/>
                </a:lnTo>
                <a:lnTo>
                  <a:pt x="10448188" y="809906"/>
                </a:lnTo>
                <a:lnTo>
                  <a:pt x="10440579" y="806103"/>
                </a:lnTo>
                <a:lnTo>
                  <a:pt x="10432427" y="805015"/>
                </a:lnTo>
                <a:lnTo>
                  <a:pt x="10424819" y="804472"/>
                </a:lnTo>
                <a:lnTo>
                  <a:pt x="10416667" y="804472"/>
                </a:lnTo>
                <a:lnTo>
                  <a:pt x="10408514" y="805015"/>
                </a:lnTo>
                <a:lnTo>
                  <a:pt x="10400363" y="807189"/>
                </a:lnTo>
                <a:lnTo>
                  <a:pt x="10392754" y="809906"/>
                </a:lnTo>
                <a:lnTo>
                  <a:pt x="10384058" y="813167"/>
                </a:lnTo>
                <a:lnTo>
                  <a:pt x="10366668" y="821862"/>
                </a:lnTo>
                <a:lnTo>
                  <a:pt x="10350364" y="830556"/>
                </a:lnTo>
                <a:lnTo>
                  <a:pt x="10333515" y="840338"/>
                </a:lnTo>
                <a:lnTo>
                  <a:pt x="10316126" y="849576"/>
                </a:lnTo>
                <a:lnTo>
                  <a:pt x="10298734" y="857727"/>
                </a:lnTo>
                <a:lnTo>
                  <a:pt x="10290582" y="860988"/>
                </a:lnTo>
                <a:lnTo>
                  <a:pt x="10281343" y="863162"/>
                </a:lnTo>
                <a:lnTo>
                  <a:pt x="10273190" y="865335"/>
                </a:lnTo>
                <a:lnTo>
                  <a:pt x="10265040" y="866966"/>
                </a:lnTo>
                <a:lnTo>
                  <a:pt x="10256344" y="866966"/>
                </a:lnTo>
                <a:lnTo>
                  <a:pt x="10248192" y="865879"/>
                </a:lnTo>
                <a:lnTo>
                  <a:pt x="10240039" y="864247"/>
                </a:lnTo>
                <a:lnTo>
                  <a:pt x="10231344" y="860444"/>
                </a:lnTo>
                <a:lnTo>
                  <a:pt x="10223192" y="855553"/>
                </a:lnTo>
                <a:lnTo>
                  <a:pt x="10214496" y="849576"/>
                </a:lnTo>
                <a:lnTo>
                  <a:pt x="10211235" y="856097"/>
                </a:lnTo>
                <a:lnTo>
                  <a:pt x="10207975" y="862074"/>
                </a:lnTo>
                <a:lnTo>
                  <a:pt x="10203627" y="865879"/>
                </a:lnTo>
                <a:lnTo>
                  <a:pt x="10200367" y="869682"/>
                </a:lnTo>
                <a:lnTo>
                  <a:pt x="10196562" y="872400"/>
                </a:lnTo>
                <a:lnTo>
                  <a:pt x="10192758" y="873487"/>
                </a:lnTo>
                <a:lnTo>
                  <a:pt x="10186237" y="876747"/>
                </a:lnTo>
                <a:lnTo>
                  <a:pt x="10183519" y="877833"/>
                </a:lnTo>
                <a:lnTo>
                  <a:pt x="10180802" y="880006"/>
                </a:lnTo>
                <a:lnTo>
                  <a:pt x="10179171" y="882725"/>
                </a:lnTo>
                <a:lnTo>
                  <a:pt x="10178085" y="885441"/>
                </a:lnTo>
                <a:lnTo>
                  <a:pt x="10176454" y="890332"/>
                </a:lnTo>
                <a:lnTo>
                  <a:pt x="10176454" y="895766"/>
                </a:lnTo>
                <a:lnTo>
                  <a:pt x="10176454" y="902831"/>
                </a:lnTo>
                <a:lnTo>
                  <a:pt x="10178085" y="912069"/>
                </a:lnTo>
                <a:lnTo>
                  <a:pt x="10176454" y="905005"/>
                </a:lnTo>
                <a:lnTo>
                  <a:pt x="10174281" y="899570"/>
                </a:lnTo>
                <a:lnTo>
                  <a:pt x="10173193" y="895223"/>
                </a:lnTo>
                <a:lnTo>
                  <a:pt x="10171019" y="892505"/>
                </a:lnTo>
                <a:lnTo>
                  <a:pt x="10168846" y="890876"/>
                </a:lnTo>
                <a:lnTo>
                  <a:pt x="10167758" y="889788"/>
                </a:lnTo>
                <a:lnTo>
                  <a:pt x="10165584" y="889788"/>
                </a:lnTo>
                <a:lnTo>
                  <a:pt x="10163410" y="889788"/>
                </a:lnTo>
                <a:lnTo>
                  <a:pt x="10160149" y="890876"/>
                </a:lnTo>
                <a:lnTo>
                  <a:pt x="10155801" y="892505"/>
                </a:lnTo>
                <a:lnTo>
                  <a:pt x="10154172" y="893049"/>
                </a:lnTo>
                <a:lnTo>
                  <a:pt x="10151998" y="892505"/>
                </a:lnTo>
                <a:lnTo>
                  <a:pt x="10150368" y="891963"/>
                </a:lnTo>
                <a:lnTo>
                  <a:pt x="10148737" y="890332"/>
                </a:lnTo>
                <a:lnTo>
                  <a:pt x="10153084" y="881094"/>
                </a:lnTo>
                <a:lnTo>
                  <a:pt x="10157977" y="872400"/>
                </a:lnTo>
                <a:lnTo>
                  <a:pt x="10160149" y="867508"/>
                </a:lnTo>
                <a:lnTo>
                  <a:pt x="10160693" y="863162"/>
                </a:lnTo>
                <a:lnTo>
                  <a:pt x="10160693" y="858270"/>
                </a:lnTo>
                <a:lnTo>
                  <a:pt x="10160149" y="853380"/>
                </a:lnTo>
                <a:lnTo>
                  <a:pt x="10153084" y="862618"/>
                </a:lnTo>
                <a:lnTo>
                  <a:pt x="10146020" y="869682"/>
                </a:lnTo>
                <a:lnTo>
                  <a:pt x="10138955" y="875117"/>
                </a:lnTo>
                <a:lnTo>
                  <a:pt x="10131889" y="878377"/>
                </a:lnTo>
                <a:lnTo>
                  <a:pt x="10125912" y="880550"/>
                </a:lnTo>
                <a:lnTo>
                  <a:pt x="10118847" y="882725"/>
                </a:lnTo>
                <a:lnTo>
                  <a:pt x="10112868" y="883267"/>
                </a:lnTo>
                <a:lnTo>
                  <a:pt x="10105803" y="883267"/>
                </a:lnTo>
                <a:lnTo>
                  <a:pt x="10092759" y="884899"/>
                </a:lnTo>
                <a:lnTo>
                  <a:pt x="10086238" y="885985"/>
                </a:lnTo>
                <a:lnTo>
                  <a:pt x="10079173" y="887615"/>
                </a:lnTo>
                <a:lnTo>
                  <a:pt x="10072109" y="890876"/>
                </a:lnTo>
                <a:lnTo>
                  <a:pt x="10066130" y="895223"/>
                </a:lnTo>
                <a:lnTo>
                  <a:pt x="10059066" y="900658"/>
                </a:lnTo>
                <a:lnTo>
                  <a:pt x="10052001" y="909352"/>
                </a:lnTo>
                <a:lnTo>
                  <a:pt x="10053630" y="910439"/>
                </a:lnTo>
                <a:lnTo>
                  <a:pt x="10056348" y="912069"/>
                </a:lnTo>
                <a:lnTo>
                  <a:pt x="10061239" y="914243"/>
                </a:lnTo>
                <a:lnTo>
                  <a:pt x="10067217" y="915329"/>
                </a:lnTo>
                <a:lnTo>
                  <a:pt x="10073195" y="918046"/>
                </a:lnTo>
                <a:lnTo>
                  <a:pt x="10075913" y="919677"/>
                </a:lnTo>
                <a:lnTo>
                  <a:pt x="10078087" y="921851"/>
                </a:lnTo>
                <a:lnTo>
                  <a:pt x="10078629" y="924567"/>
                </a:lnTo>
                <a:lnTo>
                  <a:pt x="10079173" y="927828"/>
                </a:lnTo>
                <a:lnTo>
                  <a:pt x="10079173" y="931088"/>
                </a:lnTo>
                <a:lnTo>
                  <a:pt x="10078087" y="935980"/>
                </a:lnTo>
                <a:lnTo>
                  <a:pt x="10075370" y="941958"/>
                </a:lnTo>
                <a:lnTo>
                  <a:pt x="10071022" y="947935"/>
                </a:lnTo>
                <a:lnTo>
                  <a:pt x="10065587" y="939241"/>
                </a:lnTo>
                <a:lnTo>
                  <a:pt x="10060696" y="932176"/>
                </a:lnTo>
                <a:lnTo>
                  <a:pt x="10055805" y="927284"/>
                </a:lnTo>
                <a:lnTo>
                  <a:pt x="10052001" y="924567"/>
                </a:lnTo>
                <a:lnTo>
                  <a:pt x="10048740" y="923482"/>
                </a:lnTo>
                <a:lnTo>
                  <a:pt x="10045478" y="925111"/>
                </a:lnTo>
                <a:lnTo>
                  <a:pt x="10042217" y="926741"/>
                </a:lnTo>
                <a:lnTo>
                  <a:pt x="10040587" y="929459"/>
                </a:lnTo>
                <a:lnTo>
                  <a:pt x="10035696" y="935980"/>
                </a:lnTo>
                <a:lnTo>
                  <a:pt x="10031348" y="942502"/>
                </a:lnTo>
                <a:lnTo>
                  <a:pt x="10029175" y="944675"/>
                </a:lnTo>
                <a:lnTo>
                  <a:pt x="10026457" y="945761"/>
                </a:lnTo>
                <a:lnTo>
                  <a:pt x="10023739" y="945218"/>
                </a:lnTo>
                <a:lnTo>
                  <a:pt x="10021022" y="944131"/>
                </a:lnTo>
                <a:lnTo>
                  <a:pt x="10025371" y="938153"/>
                </a:lnTo>
                <a:lnTo>
                  <a:pt x="10027000" y="933263"/>
                </a:lnTo>
                <a:lnTo>
                  <a:pt x="10028631" y="930002"/>
                </a:lnTo>
                <a:lnTo>
                  <a:pt x="10029175" y="926741"/>
                </a:lnTo>
                <a:lnTo>
                  <a:pt x="10028631" y="924567"/>
                </a:lnTo>
                <a:lnTo>
                  <a:pt x="10027000" y="921851"/>
                </a:lnTo>
                <a:lnTo>
                  <a:pt x="10025371" y="919677"/>
                </a:lnTo>
                <a:lnTo>
                  <a:pt x="10023196" y="917503"/>
                </a:lnTo>
                <a:lnTo>
                  <a:pt x="10017219" y="913156"/>
                </a:lnTo>
                <a:lnTo>
                  <a:pt x="10014500" y="910439"/>
                </a:lnTo>
                <a:lnTo>
                  <a:pt x="10011239" y="907179"/>
                </a:lnTo>
                <a:lnTo>
                  <a:pt x="10008523" y="902831"/>
                </a:lnTo>
                <a:lnTo>
                  <a:pt x="10006348" y="897941"/>
                </a:lnTo>
                <a:lnTo>
                  <a:pt x="10004175" y="892505"/>
                </a:lnTo>
                <a:lnTo>
                  <a:pt x="10003088" y="885441"/>
                </a:lnTo>
                <a:lnTo>
                  <a:pt x="9995479" y="890876"/>
                </a:lnTo>
                <a:lnTo>
                  <a:pt x="9988958" y="895766"/>
                </a:lnTo>
                <a:lnTo>
                  <a:pt x="9981894" y="899570"/>
                </a:lnTo>
                <a:lnTo>
                  <a:pt x="9975914" y="902831"/>
                </a:lnTo>
                <a:lnTo>
                  <a:pt x="9963958" y="908264"/>
                </a:lnTo>
                <a:lnTo>
                  <a:pt x="9952002" y="913156"/>
                </a:lnTo>
                <a:lnTo>
                  <a:pt x="9941676" y="918590"/>
                </a:lnTo>
                <a:lnTo>
                  <a:pt x="9936242" y="922394"/>
                </a:lnTo>
                <a:lnTo>
                  <a:pt x="9931349" y="926741"/>
                </a:lnTo>
                <a:lnTo>
                  <a:pt x="9925916" y="931088"/>
                </a:lnTo>
                <a:lnTo>
                  <a:pt x="9921024" y="937066"/>
                </a:lnTo>
                <a:lnTo>
                  <a:pt x="9915589" y="944131"/>
                </a:lnTo>
                <a:lnTo>
                  <a:pt x="9909612" y="951740"/>
                </a:lnTo>
                <a:lnTo>
                  <a:pt x="9913960" y="955000"/>
                </a:lnTo>
                <a:lnTo>
                  <a:pt x="9916677" y="959890"/>
                </a:lnTo>
                <a:lnTo>
                  <a:pt x="9918851" y="964780"/>
                </a:lnTo>
                <a:lnTo>
                  <a:pt x="9919937" y="970216"/>
                </a:lnTo>
                <a:lnTo>
                  <a:pt x="9921568" y="976737"/>
                </a:lnTo>
                <a:lnTo>
                  <a:pt x="9921568" y="982170"/>
                </a:lnTo>
                <a:lnTo>
                  <a:pt x="9921024" y="993038"/>
                </a:lnTo>
                <a:lnTo>
                  <a:pt x="9919395" y="1000646"/>
                </a:lnTo>
                <a:lnTo>
                  <a:pt x="9918851" y="1003363"/>
                </a:lnTo>
                <a:lnTo>
                  <a:pt x="9918307" y="1004451"/>
                </a:lnTo>
                <a:lnTo>
                  <a:pt x="9918307" y="1003363"/>
                </a:lnTo>
                <a:lnTo>
                  <a:pt x="9918307" y="1001734"/>
                </a:lnTo>
                <a:lnTo>
                  <a:pt x="9918851" y="990321"/>
                </a:lnTo>
                <a:lnTo>
                  <a:pt x="9894938" y="940870"/>
                </a:lnTo>
                <a:lnTo>
                  <a:pt x="9872113" y="952281"/>
                </a:lnTo>
                <a:lnTo>
                  <a:pt x="9849287" y="963151"/>
                </a:lnTo>
                <a:lnTo>
                  <a:pt x="9803636" y="984887"/>
                </a:lnTo>
                <a:lnTo>
                  <a:pt x="9780810" y="995757"/>
                </a:lnTo>
                <a:lnTo>
                  <a:pt x="9756897" y="1007711"/>
                </a:lnTo>
                <a:lnTo>
                  <a:pt x="9734072" y="1020754"/>
                </a:lnTo>
                <a:lnTo>
                  <a:pt x="9722659" y="1028360"/>
                </a:lnTo>
                <a:lnTo>
                  <a:pt x="9711246" y="1036513"/>
                </a:lnTo>
                <a:lnTo>
                  <a:pt x="9713964" y="1031621"/>
                </a:lnTo>
                <a:lnTo>
                  <a:pt x="9717225" y="1027275"/>
                </a:lnTo>
                <a:lnTo>
                  <a:pt x="9721028" y="1024556"/>
                </a:lnTo>
                <a:lnTo>
                  <a:pt x="9724289" y="1022383"/>
                </a:lnTo>
                <a:lnTo>
                  <a:pt x="9731354" y="1019666"/>
                </a:lnTo>
                <a:lnTo>
                  <a:pt x="9737332" y="1016949"/>
                </a:lnTo>
                <a:lnTo>
                  <a:pt x="9740049" y="1015318"/>
                </a:lnTo>
                <a:lnTo>
                  <a:pt x="9742224" y="1013145"/>
                </a:lnTo>
                <a:lnTo>
                  <a:pt x="9744397" y="1010428"/>
                </a:lnTo>
                <a:lnTo>
                  <a:pt x="9746029" y="1007711"/>
                </a:lnTo>
                <a:lnTo>
                  <a:pt x="9746029" y="1002819"/>
                </a:lnTo>
                <a:lnTo>
                  <a:pt x="9746029" y="997930"/>
                </a:lnTo>
                <a:lnTo>
                  <a:pt x="9744941" y="990865"/>
                </a:lnTo>
                <a:lnTo>
                  <a:pt x="9742767" y="982714"/>
                </a:lnTo>
                <a:lnTo>
                  <a:pt x="9737332" y="982714"/>
                </a:lnTo>
                <a:lnTo>
                  <a:pt x="9731354" y="982714"/>
                </a:lnTo>
                <a:lnTo>
                  <a:pt x="9725920" y="984343"/>
                </a:lnTo>
                <a:lnTo>
                  <a:pt x="9719941" y="985431"/>
                </a:lnTo>
                <a:lnTo>
                  <a:pt x="9713964" y="987604"/>
                </a:lnTo>
                <a:lnTo>
                  <a:pt x="9708528" y="990321"/>
                </a:lnTo>
                <a:lnTo>
                  <a:pt x="9697116" y="996842"/>
                </a:lnTo>
                <a:lnTo>
                  <a:pt x="9686789" y="1004451"/>
                </a:lnTo>
                <a:lnTo>
                  <a:pt x="9677007" y="1013145"/>
                </a:lnTo>
                <a:lnTo>
                  <a:pt x="9667768" y="1022383"/>
                </a:lnTo>
                <a:lnTo>
                  <a:pt x="9661247" y="1031621"/>
                </a:lnTo>
                <a:lnTo>
                  <a:pt x="9665051" y="1022383"/>
                </a:lnTo>
                <a:lnTo>
                  <a:pt x="9666682" y="1017493"/>
                </a:lnTo>
                <a:lnTo>
                  <a:pt x="9667225" y="1013145"/>
                </a:lnTo>
                <a:lnTo>
                  <a:pt x="9667768" y="1008255"/>
                </a:lnTo>
                <a:lnTo>
                  <a:pt x="9666682" y="1003363"/>
                </a:lnTo>
                <a:lnTo>
                  <a:pt x="9665051" y="998473"/>
                </a:lnTo>
                <a:lnTo>
                  <a:pt x="9661791" y="994125"/>
                </a:lnTo>
                <a:lnTo>
                  <a:pt x="9659074" y="1000646"/>
                </a:lnTo>
                <a:lnTo>
                  <a:pt x="9656355" y="1006624"/>
                </a:lnTo>
                <a:lnTo>
                  <a:pt x="9652551" y="1010428"/>
                </a:lnTo>
                <a:lnTo>
                  <a:pt x="9649834" y="1013145"/>
                </a:lnTo>
                <a:lnTo>
                  <a:pt x="9647117" y="1015318"/>
                </a:lnTo>
                <a:lnTo>
                  <a:pt x="9644400" y="1015862"/>
                </a:lnTo>
                <a:lnTo>
                  <a:pt x="9641682" y="1015862"/>
                </a:lnTo>
                <a:lnTo>
                  <a:pt x="9638965" y="1015318"/>
                </a:lnTo>
                <a:lnTo>
                  <a:pt x="9633529" y="1014233"/>
                </a:lnTo>
                <a:lnTo>
                  <a:pt x="9627552" y="1013145"/>
                </a:lnTo>
                <a:lnTo>
                  <a:pt x="9624834" y="1013145"/>
                </a:lnTo>
                <a:lnTo>
                  <a:pt x="9622117" y="1014233"/>
                </a:lnTo>
                <a:lnTo>
                  <a:pt x="9618856" y="1015318"/>
                </a:lnTo>
                <a:lnTo>
                  <a:pt x="9616138" y="1017493"/>
                </a:lnTo>
                <a:lnTo>
                  <a:pt x="9618856" y="1025100"/>
                </a:lnTo>
                <a:lnTo>
                  <a:pt x="9621029" y="1032165"/>
                </a:lnTo>
                <a:lnTo>
                  <a:pt x="9621575" y="1035425"/>
                </a:lnTo>
                <a:lnTo>
                  <a:pt x="9622117" y="1039774"/>
                </a:lnTo>
                <a:lnTo>
                  <a:pt x="9621575" y="1043034"/>
                </a:lnTo>
                <a:lnTo>
                  <a:pt x="9619944" y="1046836"/>
                </a:lnTo>
                <a:lnTo>
                  <a:pt x="9615052" y="1039774"/>
                </a:lnTo>
                <a:lnTo>
                  <a:pt x="9611248" y="1035425"/>
                </a:lnTo>
                <a:lnTo>
                  <a:pt x="9606900" y="1033252"/>
                </a:lnTo>
                <a:lnTo>
                  <a:pt x="9605270" y="1033252"/>
                </a:lnTo>
                <a:lnTo>
                  <a:pt x="9603640" y="1033252"/>
                </a:lnTo>
                <a:lnTo>
                  <a:pt x="9600379" y="1034881"/>
                </a:lnTo>
                <a:lnTo>
                  <a:pt x="9597117" y="1037598"/>
                </a:lnTo>
                <a:lnTo>
                  <a:pt x="9594943" y="1040859"/>
                </a:lnTo>
                <a:lnTo>
                  <a:pt x="9592227" y="1045751"/>
                </a:lnTo>
                <a:lnTo>
                  <a:pt x="9587879" y="1055533"/>
                </a:lnTo>
                <a:lnTo>
                  <a:pt x="9584075" y="1064771"/>
                </a:lnTo>
                <a:lnTo>
                  <a:pt x="9581900" y="1067487"/>
                </a:lnTo>
                <a:lnTo>
                  <a:pt x="9579183" y="1070204"/>
                </a:lnTo>
                <a:lnTo>
                  <a:pt x="9577009" y="1070748"/>
                </a:lnTo>
                <a:lnTo>
                  <a:pt x="9575378" y="1070748"/>
                </a:lnTo>
                <a:lnTo>
                  <a:pt x="9574292" y="1070204"/>
                </a:lnTo>
                <a:lnTo>
                  <a:pt x="9575378" y="1064227"/>
                </a:lnTo>
                <a:lnTo>
                  <a:pt x="9577009" y="1058249"/>
                </a:lnTo>
                <a:lnTo>
                  <a:pt x="9577009" y="1052815"/>
                </a:lnTo>
                <a:lnTo>
                  <a:pt x="9577009" y="1046836"/>
                </a:lnTo>
                <a:lnTo>
                  <a:pt x="9576466" y="1040859"/>
                </a:lnTo>
                <a:lnTo>
                  <a:pt x="9575378" y="1034881"/>
                </a:lnTo>
                <a:lnTo>
                  <a:pt x="9573749" y="1028360"/>
                </a:lnTo>
                <a:lnTo>
                  <a:pt x="9570487" y="1022383"/>
                </a:lnTo>
                <a:lnTo>
                  <a:pt x="9546574" y="1021839"/>
                </a:lnTo>
                <a:lnTo>
                  <a:pt x="9523750" y="1020210"/>
                </a:lnTo>
                <a:lnTo>
                  <a:pt x="9500381" y="1019666"/>
                </a:lnTo>
                <a:lnTo>
                  <a:pt x="9489511" y="1019666"/>
                </a:lnTo>
                <a:lnTo>
                  <a:pt x="9478099" y="1020210"/>
                </a:lnTo>
                <a:lnTo>
                  <a:pt x="9467773" y="1021839"/>
                </a:lnTo>
                <a:lnTo>
                  <a:pt x="9457446" y="1024556"/>
                </a:lnTo>
                <a:lnTo>
                  <a:pt x="9447121" y="1027275"/>
                </a:lnTo>
                <a:lnTo>
                  <a:pt x="9436794" y="1032165"/>
                </a:lnTo>
                <a:lnTo>
                  <a:pt x="9427013" y="1037598"/>
                </a:lnTo>
                <a:lnTo>
                  <a:pt x="9417231" y="1044119"/>
                </a:lnTo>
                <a:lnTo>
                  <a:pt x="9407448" y="1052815"/>
                </a:lnTo>
                <a:lnTo>
                  <a:pt x="9398208" y="1062595"/>
                </a:lnTo>
                <a:lnTo>
                  <a:pt x="9392773" y="1053357"/>
                </a:lnTo>
                <a:lnTo>
                  <a:pt x="9387340" y="1044663"/>
                </a:lnTo>
                <a:lnTo>
                  <a:pt x="9380818" y="1036513"/>
                </a:lnTo>
                <a:lnTo>
                  <a:pt x="9378102" y="1033252"/>
                </a:lnTo>
                <a:lnTo>
                  <a:pt x="9375384" y="1031621"/>
                </a:lnTo>
                <a:lnTo>
                  <a:pt x="9372665" y="1029992"/>
                </a:lnTo>
                <a:lnTo>
                  <a:pt x="9369948" y="1029992"/>
                </a:lnTo>
                <a:lnTo>
                  <a:pt x="9367231" y="1031621"/>
                </a:lnTo>
                <a:lnTo>
                  <a:pt x="9363970" y="1034338"/>
                </a:lnTo>
                <a:lnTo>
                  <a:pt x="9360710" y="1039230"/>
                </a:lnTo>
                <a:lnTo>
                  <a:pt x="9357993" y="1046836"/>
                </a:lnTo>
                <a:lnTo>
                  <a:pt x="9355275" y="1055533"/>
                </a:lnTo>
                <a:lnTo>
                  <a:pt x="9352558" y="1067487"/>
                </a:lnTo>
                <a:lnTo>
                  <a:pt x="9349839" y="1061510"/>
                </a:lnTo>
                <a:lnTo>
                  <a:pt x="9347666" y="1054989"/>
                </a:lnTo>
                <a:lnTo>
                  <a:pt x="9346581" y="1049555"/>
                </a:lnTo>
                <a:lnTo>
                  <a:pt x="9345493" y="1043034"/>
                </a:lnTo>
                <a:lnTo>
                  <a:pt x="9344949" y="1037598"/>
                </a:lnTo>
                <a:lnTo>
                  <a:pt x="9343318" y="1031621"/>
                </a:lnTo>
                <a:lnTo>
                  <a:pt x="9342231" y="1025100"/>
                </a:lnTo>
                <a:lnTo>
                  <a:pt x="9339514" y="1019122"/>
                </a:lnTo>
                <a:lnTo>
                  <a:pt x="9335710" y="1026731"/>
                </a:lnTo>
                <a:lnTo>
                  <a:pt x="9330818" y="1033252"/>
                </a:lnTo>
                <a:lnTo>
                  <a:pt x="9325927" y="1039774"/>
                </a:lnTo>
                <a:lnTo>
                  <a:pt x="9320493" y="1045207"/>
                </a:lnTo>
                <a:lnTo>
                  <a:pt x="9314514" y="1049555"/>
                </a:lnTo>
                <a:lnTo>
                  <a:pt x="9307993" y="1052815"/>
                </a:lnTo>
                <a:lnTo>
                  <a:pt x="9300929" y="1055533"/>
                </a:lnTo>
                <a:lnTo>
                  <a:pt x="9293320" y="1057162"/>
                </a:lnTo>
                <a:lnTo>
                  <a:pt x="9286797" y="1057706"/>
                </a:lnTo>
                <a:lnTo>
                  <a:pt x="9279188" y="1057162"/>
                </a:lnTo>
                <a:lnTo>
                  <a:pt x="9272126" y="1054989"/>
                </a:lnTo>
                <a:lnTo>
                  <a:pt x="9264517" y="1052272"/>
                </a:lnTo>
                <a:lnTo>
                  <a:pt x="9257451" y="1047924"/>
                </a:lnTo>
                <a:lnTo>
                  <a:pt x="9250386" y="1043034"/>
                </a:lnTo>
                <a:lnTo>
                  <a:pt x="9244408" y="1036513"/>
                </a:lnTo>
                <a:lnTo>
                  <a:pt x="9237886" y="1028360"/>
                </a:lnTo>
                <a:lnTo>
                  <a:pt x="9217234" y="1064227"/>
                </a:lnTo>
                <a:lnTo>
                  <a:pt x="9199842" y="1055533"/>
                </a:lnTo>
                <a:lnTo>
                  <a:pt x="9182452" y="1047924"/>
                </a:lnTo>
                <a:lnTo>
                  <a:pt x="9165062" y="1041946"/>
                </a:lnTo>
                <a:lnTo>
                  <a:pt x="9148214" y="1037054"/>
                </a:lnTo>
                <a:lnTo>
                  <a:pt x="9130822" y="1032708"/>
                </a:lnTo>
                <a:lnTo>
                  <a:pt x="9113431" y="1029992"/>
                </a:lnTo>
                <a:lnTo>
                  <a:pt x="9096041" y="1027275"/>
                </a:lnTo>
                <a:lnTo>
                  <a:pt x="9078650" y="1025643"/>
                </a:lnTo>
                <a:lnTo>
                  <a:pt x="9060715" y="1025100"/>
                </a:lnTo>
                <a:lnTo>
                  <a:pt x="9043323" y="1025100"/>
                </a:lnTo>
                <a:lnTo>
                  <a:pt x="9025934" y="1025100"/>
                </a:lnTo>
                <a:lnTo>
                  <a:pt x="9008542" y="1026731"/>
                </a:lnTo>
                <a:lnTo>
                  <a:pt x="8973760" y="1029448"/>
                </a:lnTo>
                <a:lnTo>
                  <a:pt x="8938435" y="1033252"/>
                </a:lnTo>
                <a:lnTo>
                  <a:pt x="8868328" y="1042490"/>
                </a:lnTo>
                <a:lnTo>
                  <a:pt x="8833547" y="1046836"/>
                </a:lnTo>
                <a:lnTo>
                  <a:pt x="8798221" y="1049555"/>
                </a:lnTo>
                <a:lnTo>
                  <a:pt x="8780830" y="1050641"/>
                </a:lnTo>
                <a:lnTo>
                  <a:pt x="8763439" y="1050641"/>
                </a:lnTo>
                <a:lnTo>
                  <a:pt x="8746048" y="1050641"/>
                </a:lnTo>
                <a:lnTo>
                  <a:pt x="8728656" y="1050097"/>
                </a:lnTo>
                <a:lnTo>
                  <a:pt x="8711267" y="1047924"/>
                </a:lnTo>
                <a:lnTo>
                  <a:pt x="8693875" y="1045751"/>
                </a:lnTo>
                <a:lnTo>
                  <a:pt x="8676484" y="1043034"/>
                </a:lnTo>
                <a:lnTo>
                  <a:pt x="8659093" y="1039230"/>
                </a:lnTo>
                <a:lnTo>
                  <a:pt x="8651484" y="1045207"/>
                </a:lnTo>
                <a:lnTo>
                  <a:pt x="8644419" y="1050097"/>
                </a:lnTo>
                <a:lnTo>
                  <a:pt x="8636811" y="1054445"/>
                </a:lnTo>
                <a:lnTo>
                  <a:pt x="8629203" y="1057162"/>
                </a:lnTo>
                <a:lnTo>
                  <a:pt x="8622680" y="1059879"/>
                </a:lnTo>
                <a:lnTo>
                  <a:pt x="8614528" y="1061510"/>
                </a:lnTo>
                <a:lnTo>
                  <a:pt x="8608006" y="1062595"/>
                </a:lnTo>
                <a:lnTo>
                  <a:pt x="8600942" y="1062595"/>
                </a:lnTo>
                <a:lnTo>
                  <a:pt x="8593334" y="1062595"/>
                </a:lnTo>
                <a:lnTo>
                  <a:pt x="8586269" y="1062054"/>
                </a:lnTo>
                <a:lnTo>
                  <a:pt x="8571594" y="1060422"/>
                </a:lnTo>
                <a:lnTo>
                  <a:pt x="8556921" y="1057706"/>
                </a:lnTo>
                <a:lnTo>
                  <a:pt x="8543335" y="1055533"/>
                </a:lnTo>
                <a:lnTo>
                  <a:pt x="8521595" y="1091941"/>
                </a:lnTo>
                <a:lnTo>
                  <a:pt x="8516162" y="1085420"/>
                </a:lnTo>
                <a:lnTo>
                  <a:pt x="8509639" y="1080530"/>
                </a:lnTo>
                <a:lnTo>
                  <a:pt x="8503662" y="1077269"/>
                </a:lnTo>
                <a:lnTo>
                  <a:pt x="8497139" y="1074552"/>
                </a:lnTo>
                <a:lnTo>
                  <a:pt x="8491162" y="1072921"/>
                </a:lnTo>
                <a:lnTo>
                  <a:pt x="8484097" y="1072377"/>
                </a:lnTo>
                <a:lnTo>
                  <a:pt x="8478118" y="1072377"/>
                </a:lnTo>
                <a:lnTo>
                  <a:pt x="8471053" y="1074009"/>
                </a:lnTo>
                <a:lnTo>
                  <a:pt x="8464532" y="1075095"/>
                </a:lnTo>
                <a:lnTo>
                  <a:pt x="8459097" y="1077269"/>
                </a:lnTo>
                <a:lnTo>
                  <a:pt x="8453120" y="1080530"/>
                </a:lnTo>
                <a:lnTo>
                  <a:pt x="8447140" y="1084333"/>
                </a:lnTo>
                <a:lnTo>
                  <a:pt x="8442249" y="1087594"/>
                </a:lnTo>
                <a:lnTo>
                  <a:pt x="8438445" y="1092485"/>
                </a:lnTo>
                <a:lnTo>
                  <a:pt x="8434097" y="1096832"/>
                </a:lnTo>
                <a:lnTo>
                  <a:pt x="8430836" y="1101723"/>
                </a:lnTo>
                <a:lnTo>
                  <a:pt x="8429751" y="1092485"/>
                </a:lnTo>
                <a:lnTo>
                  <a:pt x="8429207" y="1084876"/>
                </a:lnTo>
                <a:lnTo>
                  <a:pt x="8428119" y="1080530"/>
                </a:lnTo>
                <a:lnTo>
                  <a:pt x="8425945" y="1077813"/>
                </a:lnTo>
                <a:lnTo>
                  <a:pt x="8424859" y="1077269"/>
                </a:lnTo>
                <a:lnTo>
                  <a:pt x="8423772" y="1077269"/>
                </a:lnTo>
                <a:lnTo>
                  <a:pt x="8421598" y="1077813"/>
                </a:lnTo>
                <a:lnTo>
                  <a:pt x="8419424" y="1079986"/>
                </a:lnTo>
                <a:lnTo>
                  <a:pt x="8416707" y="1082703"/>
                </a:lnTo>
                <a:lnTo>
                  <a:pt x="8410728" y="1091941"/>
                </a:lnTo>
                <a:lnTo>
                  <a:pt x="8404207" y="1101723"/>
                </a:lnTo>
                <a:lnTo>
                  <a:pt x="8397142" y="1110417"/>
                </a:lnTo>
                <a:lnTo>
                  <a:pt x="8393881" y="1114221"/>
                </a:lnTo>
                <a:lnTo>
                  <a:pt x="8390620" y="1116938"/>
                </a:lnTo>
                <a:lnTo>
                  <a:pt x="8379750" y="1112048"/>
                </a:lnTo>
                <a:lnTo>
                  <a:pt x="8369426" y="1107700"/>
                </a:lnTo>
                <a:lnTo>
                  <a:pt x="8359100" y="1104439"/>
                </a:lnTo>
                <a:lnTo>
                  <a:pt x="8349317" y="1102266"/>
                </a:lnTo>
                <a:lnTo>
                  <a:pt x="8338991" y="1100092"/>
                </a:lnTo>
                <a:lnTo>
                  <a:pt x="8328664" y="1099006"/>
                </a:lnTo>
                <a:lnTo>
                  <a:pt x="8318339" y="1097918"/>
                </a:lnTo>
                <a:lnTo>
                  <a:pt x="8307470" y="1097918"/>
                </a:lnTo>
                <a:lnTo>
                  <a:pt x="8297143" y="1099006"/>
                </a:lnTo>
                <a:lnTo>
                  <a:pt x="8286818" y="1099550"/>
                </a:lnTo>
                <a:lnTo>
                  <a:pt x="8266165" y="1101723"/>
                </a:lnTo>
                <a:lnTo>
                  <a:pt x="8244971" y="1105527"/>
                </a:lnTo>
                <a:lnTo>
                  <a:pt x="8224320" y="1109874"/>
                </a:lnTo>
                <a:lnTo>
                  <a:pt x="8182471" y="1119655"/>
                </a:lnTo>
                <a:lnTo>
                  <a:pt x="8161821" y="1122915"/>
                </a:lnTo>
                <a:lnTo>
                  <a:pt x="8141168" y="1126720"/>
                </a:lnTo>
                <a:lnTo>
                  <a:pt x="8119973" y="1128894"/>
                </a:lnTo>
                <a:lnTo>
                  <a:pt x="8109647" y="1128894"/>
                </a:lnTo>
                <a:lnTo>
                  <a:pt x="8099323" y="1128894"/>
                </a:lnTo>
                <a:lnTo>
                  <a:pt x="8088996" y="1127807"/>
                </a:lnTo>
                <a:lnTo>
                  <a:pt x="8078670" y="1127264"/>
                </a:lnTo>
                <a:lnTo>
                  <a:pt x="8067801" y="1125089"/>
                </a:lnTo>
                <a:lnTo>
                  <a:pt x="8057474" y="1122915"/>
                </a:lnTo>
                <a:lnTo>
                  <a:pt x="8042257" y="1149544"/>
                </a:lnTo>
                <a:lnTo>
                  <a:pt x="7965629" y="1154435"/>
                </a:lnTo>
                <a:lnTo>
                  <a:pt x="7889544" y="1159868"/>
                </a:lnTo>
                <a:lnTo>
                  <a:pt x="7812915" y="1166389"/>
                </a:lnTo>
                <a:lnTo>
                  <a:pt x="7737373" y="1172911"/>
                </a:lnTo>
                <a:lnTo>
                  <a:pt x="7661831" y="1179975"/>
                </a:lnTo>
                <a:lnTo>
                  <a:pt x="7585745" y="1187583"/>
                </a:lnTo>
                <a:lnTo>
                  <a:pt x="7434662" y="1204429"/>
                </a:lnTo>
                <a:lnTo>
                  <a:pt x="7283034" y="1220732"/>
                </a:lnTo>
                <a:lnTo>
                  <a:pt x="7131951" y="1239208"/>
                </a:lnTo>
                <a:lnTo>
                  <a:pt x="6980865" y="1256598"/>
                </a:lnTo>
                <a:lnTo>
                  <a:pt x="6829782" y="1274531"/>
                </a:lnTo>
                <a:lnTo>
                  <a:pt x="6679242" y="1290290"/>
                </a:lnTo>
                <a:lnTo>
                  <a:pt x="6528704" y="1305506"/>
                </a:lnTo>
                <a:lnTo>
                  <a:pt x="6452616" y="1312570"/>
                </a:lnTo>
                <a:lnTo>
                  <a:pt x="6377076" y="1319634"/>
                </a:lnTo>
                <a:lnTo>
                  <a:pt x="6301532" y="1325069"/>
                </a:lnTo>
                <a:lnTo>
                  <a:pt x="6225449" y="1330502"/>
                </a:lnTo>
                <a:lnTo>
                  <a:pt x="6149905" y="1335393"/>
                </a:lnTo>
                <a:lnTo>
                  <a:pt x="6074364" y="1339197"/>
                </a:lnTo>
                <a:lnTo>
                  <a:pt x="5998279" y="1342457"/>
                </a:lnTo>
                <a:lnTo>
                  <a:pt x="5922195" y="1344631"/>
                </a:lnTo>
                <a:lnTo>
                  <a:pt x="5846107" y="1346262"/>
                </a:lnTo>
                <a:lnTo>
                  <a:pt x="5770025" y="1346805"/>
                </a:lnTo>
                <a:lnTo>
                  <a:pt x="5693396" y="1346262"/>
                </a:lnTo>
                <a:lnTo>
                  <a:pt x="5616769" y="1344631"/>
                </a:lnTo>
                <a:lnTo>
                  <a:pt x="5616223" y="1350066"/>
                </a:lnTo>
                <a:lnTo>
                  <a:pt x="5615680" y="1354412"/>
                </a:lnTo>
                <a:lnTo>
                  <a:pt x="5614051" y="1358760"/>
                </a:lnTo>
                <a:lnTo>
                  <a:pt x="5612963" y="1362565"/>
                </a:lnTo>
                <a:lnTo>
                  <a:pt x="5610790" y="1366369"/>
                </a:lnTo>
                <a:lnTo>
                  <a:pt x="5608616" y="1367998"/>
                </a:lnTo>
                <a:lnTo>
                  <a:pt x="5606441" y="1371259"/>
                </a:lnTo>
                <a:lnTo>
                  <a:pt x="5603725" y="1372346"/>
                </a:lnTo>
                <a:lnTo>
                  <a:pt x="5601007" y="1373976"/>
                </a:lnTo>
                <a:lnTo>
                  <a:pt x="5598290" y="1374519"/>
                </a:lnTo>
                <a:lnTo>
                  <a:pt x="5595572" y="1375063"/>
                </a:lnTo>
                <a:lnTo>
                  <a:pt x="5591767" y="1375063"/>
                </a:lnTo>
                <a:lnTo>
                  <a:pt x="5589053" y="1374519"/>
                </a:lnTo>
                <a:lnTo>
                  <a:pt x="5586334" y="1372889"/>
                </a:lnTo>
                <a:lnTo>
                  <a:pt x="5583620" y="1371803"/>
                </a:lnTo>
                <a:lnTo>
                  <a:pt x="5580899" y="1369630"/>
                </a:lnTo>
                <a:lnTo>
                  <a:pt x="5583620" y="1363651"/>
                </a:lnTo>
                <a:lnTo>
                  <a:pt x="5586876" y="1359848"/>
                </a:lnTo>
                <a:lnTo>
                  <a:pt x="5590680" y="1357130"/>
                </a:lnTo>
                <a:lnTo>
                  <a:pt x="5593399" y="1355500"/>
                </a:lnTo>
                <a:lnTo>
                  <a:pt x="5595572" y="1354412"/>
                </a:lnTo>
                <a:lnTo>
                  <a:pt x="5597746" y="1352239"/>
                </a:lnTo>
                <a:lnTo>
                  <a:pt x="5597746" y="1348978"/>
                </a:lnTo>
                <a:lnTo>
                  <a:pt x="5596659" y="1342457"/>
                </a:lnTo>
                <a:lnTo>
                  <a:pt x="5591225" y="1337567"/>
                </a:lnTo>
                <a:lnTo>
                  <a:pt x="5586334" y="1334307"/>
                </a:lnTo>
                <a:lnTo>
                  <a:pt x="5583074" y="1332675"/>
                </a:lnTo>
                <a:lnTo>
                  <a:pt x="5580355" y="1332675"/>
                </a:lnTo>
                <a:lnTo>
                  <a:pt x="5577637" y="1334307"/>
                </a:lnTo>
                <a:lnTo>
                  <a:pt x="5575465" y="1337024"/>
                </a:lnTo>
                <a:lnTo>
                  <a:pt x="5573291" y="1340284"/>
                </a:lnTo>
                <a:lnTo>
                  <a:pt x="5571660" y="1344631"/>
                </a:lnTo>
                <a:lnTo>
                  <a:pt x="5569487" y="1354956"/>
                </a:lnTo>
                <a:lnTo>
                  <a:pt x="5566226" y="1364738"/>
                </a:lnTo>
                <a:lnTo>
                  <a:pt x="5564054" y="1369086"/>
                </a:lnTo>
                <a:lnTo>
                  <a:pt x="5561878" y="1372346"/>
                </a:lnTo>
                <a:lnTo>
                  <a:pt x="5559160" y="1375063"/>
                </a:lnTo>
                <a:lnTo>
                  <a:pt x="5555898" y="1376692"/>
                </a:lnTo>
                <a:lnTo>
                  <a:pt x="5536335" y="1337024"/>
                </a:lnTo>
                <a:lnTo>
                  <a:pt x="5516228" y="1342457"/>
                </a:lnTo>
                <a:lnTo>
                  <a:pt x="5496121" y="1346805"/>
                </a:lnTo>
                <a:lnTo>
                  <a:pt x="5476555" y="1350066"/>
                </a:lnTo>
                <a:lnTo>
                  <a:pt x="5456989" y="1353869"/>
                </a:lnTo>
                <a:lnTo>
                  <a:pt x="5420578" y="1358760"/>
                </a:lnTo>
                <a:lnTo>
                  <a:pt x="5384165" y="1362021"/>
                </a:lnTo>
                <a:lnTo>
                  <a:pt x="5348839" y="1365281"/>
                </a:lnTo>
                <a:lnTo>
                  <a:pt x="5311885" y="1370171"/>
                </a:lnTo>
                <a:lnTo>
                  <a:pt x="5293405" y="1372889"/>
                </a:lnTo>
                <a:lnTo>
                  <a:pt x="5273841" y="1376150"/>
                </a:lnTo>
                <a:lnTo>
                  <a:pt x="5254279" y="1379953"/>
                </a:lnTo>
                <a:lnTo>
                  <a:pt x="5233626" y="1384301"/>
                </a:lnTo>
                <a:lnTo>
                  <a:pt x="5234714" y="1379411"/>
                </a:lnTo>
                <a:lnTo>
                  <a:pt x="5236344" y="1373976"/>
                </a:lnTo>
                <a:lnTo>
                  <a:pt x="5236885" y="1367454"/>
                </a:lnTo>
                <a:lnTo>
                  <a:pt x="5236344" y="1362021"/>
                </a:lnTo>
                <a:lnTo>
                  <a:pt x="5235800" y="1357673"/>
                </a:lnTo>
                <a:lnTo>
                  <a:pt x="5234170" y="1354956"/>
                </a:lnTo>
                <a:lnTo>
                  <a:pt x="5233626" y="1354412"/>
                </a:lnTo>
                <a:lnTo>
                  <a:pt x="5231996" y="1353869"/>
                </a:lnTo>
                <a:lnTo>
                  <a:pt x="5230908" y="1354412"/>
                </a:lnTo>
                <a:lnTo>
                  <a:pt x="5229279" y="1355500"/>
                </a:lnTo>
                <a:lnTo>
                  <a:pt x="5208628" y="1391366"/>
                </a:lnTo>
                <a:lnTo>
                  <a:pt x="5189064" y="1389191"/>
                </a:lnTo>
                <a:lnTo>
                  <a:pt x="5169498" y="1387018"/>
                </a:lnTo>
                <a:lnTo>
                  <a:pt x="5149935" y="1384845"/>
                </a:lnTo>
                <a:lnTo>
                  <a:pt x="5130911" y="1384301"/>
                </a:lnTo>
                <a:lnTo>
                  <a:pt x="5091784" y="1382670"/>
                </a:lnTo>
                <a:lnTo>
                  <a:pt x="5052651" y="1382670"/>
                </a:lnTo>
                <a:lnTo>
                  <a:pt x="5014068" y="1384301"/>
                </a:lnTo>
                <a:lnTo>
                  <a:pt x="4974394" y="1386474"/>
                </a:lnTo>
                <a:lnTo>
                  <a:pt x="4896677" y="1391366"/>
                </a:lnTo>
                <a:lnTo>
                  <a:pt x="4818958" y="1396256"/>
                </a:lnTo>
                <a:lnTo>
                  <a:pt x="4779287" y="1397888"/>
                </a:lnTo>
                <a:lnTo>
                  <a:pt x="4740156" y="1399517"/>
                </a:lnTo>
                <a:lnTo>
                  <a:pt x="4701573" y="1399517"/>
                </a:lnTo>
                <a:lnTo>
                  <a:pt x="4662445" y="1397888"/>
                </a:lnTo>
                <a:lnTo>
                  <a:pt x="4642879" y="1396800"/>
                </a:lnTo>
                <a:lnTo>
                  <a:pt x="4623318" y="1394627"/>
                </a:lnTo>
                <a:lnTo>
                  <a:pt x="4604296" y="1392452"/>
                </a:lnTo>
                <a:lnTo>
                  <a:pt x="4584729" y="1390279"/>
                </a:lnTo>
                <a:lnTo>
                  <a:pt x="4549403" y="1397888"/>
                </a:lnTo>
                <a:lnTo>
                  <a:pt x="4514619" y="1404950"/>
                </a:lnTo>
                <a:lnTo>
                  <a:pt x="4496142" y="1407125"/>
                </a:lnTo>
                <a:lnTo>
                  <a:pt x="4478752" y="1409298"/>
                </a:lnTo>
                <a:lnTo>
                  <a:pt x="4460813" y="1411471"/>
                </a:lnTo>
                <a:lnTo>
                  <a:pt x="4443425" y="1412015"/>
                </a:lnTo>
                <a:lnTo>
                  <a:pt x="4426031" y="1412015"/>
                </a:lnTo>
                <a:lnTo>
                  <a:pt x="4408098" y="1411471"/>
                </a:lnTo>
                <a:lnTo>
                  <a:pt x="4390707" y="1409298"/>
                </a:lnTo>
                <a:lnTo>
                  <a:pt x="4373313" y="1406582"/>
                </a:lnTo>
                <a:lnTo>
                  <a:pt x="4355924" y="1402233"/>
                </a:lnTo>
                <a:lnTo>
                  <a:pt x="4338533" y="1397344"/>
                </a:lnTo>
                <a:lnTo>
                  <a:pt x="4321139" y="1391366"/>
                </a:lnTo>
                <a:lnTo>
                  <a:pt x="4303749" y="1383757"/>
                </a:lnTo>
                <a:lnTo>
                  <a:pt x="4297230" y="1390279"/>
                </a:lnTo>
                <a:lnTo>
                  <a:pt x="4293967" y="1392995"/>
                </a:lnTo>
                <a:lnTo>
                  <a:pt x="4290707" y="1395168"/>
                </a:lnTo>
                <a:lnTo>
                  <a:pt x="4287448" y="1396800"/>
                </a:lnTo>
                <a:lnTo>
                  <a:pt x="4284730" y="1397888"/>
                </a:lnTo>
                <a:lnTo>
                  <a:pt x="4278207" y="1399517"/>
                </a:lnTo>
                <a:lnTo>
                  <a:pt x="4271685" y="1398973"/>
                </a:lnTo>
                <a:lnTo>
                  <a:pt x="4265708" y="1397888"/>
                </a:lnTo>
                <a:lnTo>
                  <a:pt x="4253209" y="1394627"/>
                </a:lnTo>
                <a:lnTo>
                  <a:pt x="4246685" y="1392452"/>
                </a:lnTo>
                <a:lnTo>
                  <a:pt x="4240708" y="1391366"/>
                </a:lnTo>
                <a:lnTo>
                  <a:pt x="4234188" y="1390279"/>
                </a:lnTo>
                <a:lnTo>
                  <a:pt x="4228210" y="1391366"/>
                </a:lnTo>
                <a:lnTo>
                  <a:pt x="4221688" y="1392995"/>
                </a:lnTo>
                <a:lnTo>
                  <a:pt x="4218429" y="1395168"/>
                </a:lnTo>
                <a:lnTo>
                  <a:pt x="4215167" y="1397344"/>
                </a:lnTo>
                <a:lnTo>
                  <a:pt x="4212449" y="1400060"/>
                </a:lnTo>
                <a:lnTo>
                  <a:pt x="4208645" y="1402777"/>
                </a:lnTo>
                <a:lnTo>
                  <a:pt x="4202667" y="1412015"/>
                </a:lnTo>
                <a:lnTo>
                  <a:pt x="4196689" y="1406582"/>
                </a:lnTo>
                <a:lnTo>
                  <a:pt x="4191799" y="1402233"/>
                </a:lnTo>
                <a:lnTo>
                  <a:pt x="4186363" y="1397888"/>
                </a:lnTo>
                <a:lnTo>
                  <a:pt x="4181472" y="1395168"/>
                </a:lnTo>
                <a:lnTo>
                  <a:pt x="4176037" y="1392995"/>
                </a:lnTo>
                <a:lnTo>
                  <a:pt x="4170601" y="1391366"/>
                </a:lnTo>
                <a:lnTo>
                  <a:pt x="4165712" y="1390279"/>
                </a:lnTo>
                <a:lnTo>
                  <a:pt x="4160278" y="1389735"/>
                </a:lnTo>
                <a:lnTo>
                  <a:pt x="4149952" y="1389191"/>
                </a:lnTo>
                <a:lnTo>
                  <a:pt x="4138540" y="1390279"/>
                </a:lnTo>
                <a:lnTo>
                  <a:pt x="4128215" y="1392452"/>
                </a:lnTo>
                <a:lnTo>
                  <a:pt x="4116801" y="1395168"/>
                </a:lnTo>
                <a:lnTo>
                  <a:pt x="4106472" y="1397344"/>
                </a:lnTo>
                <a:lnTo>
                  <a:pt x="4096145" y="1399517"/>
                </a:lnTo>
                <a:lnTo>
                  <a:pt x="4085278" y="1401148"/>
                </a:lnTo>
                <a:lnTo>
                  <a:pt x="4074408" y="1401148"/>
                </a:lnTo>
                <a:lnTo>
                  <a:pt x="4068974" y="1399517"/>
                </a:lnTo>
                <a:lnTo>
                  <a:pt x="4064083" y="1398973"/>
                </a:lnTo>
                <a:lnTo>
                  <a:pt x="4058647" y="1396800"/>
                </a:lnTo>
                <a:lnTo>
                  <a:pt x="4053214" y="1394627"/>
                </a:lnTo>
                <a:lnTo>
                  <a:pt x="4048324" y="1391366"/>
                </a:lnTo>
                <a:lnTo>
                  <a:pt x="4042889" y="1387562"/>
                </a:lnTo>
                <a:lnTo>
                  <a:pt x="4037995" y="1382670"/>
                </a:lnTo>
                <a:lnTo>
                  <a:pt x="4032017" y="1377236"/>
                </a:lnTo>
                <a:lnTo>
                  <a:pt x="4020606" y="1382670"/>
                </a:lnTo>
                <a:lnTo>
                  <a:pt x="4008107" y="1387562"/>
                </a:lnTo>
                <a:lnTo>
                  <a:pt x="3995605" y="1391366"/>
                </a:lnTo>
                <a:lnTo>
                  <a:pt x="3983649" y="1394627"/>
                </a:lnTo>
                <a:lnTo>
                  <a:pt x="3971151" y="1396800"/>
                </a:lnTo>
                <a:lnTo>
                  <a:pt x="3959194" y="1398973"/>
                </a:lnTo>
                <a:lnTo>
                  <a:pt x="3947780" y="1399517"/>
                </a:lnTo>
                <a:lnTo>
                  <a:pt x="3934738" y="1401148"/>
                </a:lnTo>
                <a:lnTo>
                  <a:pt x="3910825" y="1401148"/>
                </a:lnTo>
                <a:lnTo>
                  <a:pt x="3886912" y="1399517"/>
                </a:lnTo>
                <a:lnTo>
                  <a:pt x="3863000" y="1397344"/>
                </a:lnTo>
                <a:lnTo>
                  <a:pt x="3838543" y="1394627"/>
                </a:lnTo>
                <a:lnTo>
                  <a:pt x="3814088" y="1391909"/>
                </a:lnTo>
                <a:lnTo>
                  <a:pt x="3790720" y="1389735"/>
                </a:lnTo>
                <a:lnTo>
                  <a:pt x="3766262" y="1388650"/>
                </a:lnTo>
                <a:lnTo>
                  <a:pt x="3741805" y="1387562"/>
                </a:lnTo>
                <a:lnTo>
                  <a:pt x="3729849" y="1388650"/>
                </a:lnTo>
                <a:lnTo>
                  <a:pt x="3717350" y="1389191"/>
                </a:lnTo>
                <a:lnTo>
                  <a:pt x="3705936" y="1390279"/>
                </a:lnTo>
                <a:lnTo>
                  <a:pt x="3693438" y="1392452"/>
                </a:lnTo>
                <a:lnTo>
                  <a:pt x="3681480" y="1395168"/>
                </a:lnTo>
                <a:lnTo>
                  <a:pt x="3668982" y="1398973"/>
                </a:lnTo>
                <a:lnTo>
                  <a:pt x="3657026" y="1402777"/>
                </a:lnTo>
                <a:lnTo>
                  <a:pt x="3644525" y="1407668"/>
                </a:lnTo>
                <a:lnTo>
                  <a:pt x="3626048" y="1369086"/>
                </a:lnTo>
                <a:lnTo>
                  <a:pt x="3616265" y="1372346"/>
                </a:lnTo>
                <a:lnTo>
                  <a:pt x="3606482" y="1376150"/>
                </a:lnTo>
                <a:lnTo>
                  <a:pt x="3596700" y="1378868"/>
                </a:lnTo>
                <a:lnTo>
                  <a:pt x="3586918" y="1380497"/>
                </a:lnTo>
                <a:lnTo>
                  <a:pt x="3576592" y="1382128"/>
                </a:lnTo>
                <a:lnTo>
                  <a:pt x="3566810" y="1382670"/>
                </a:lnTo>
                <a:lnTo>
                  <a:pt x="3557027" y="1383757"/>
                </a:lnTo>
                <a:lnTo>
                  <a:pt x="3546700" y="1383757"/>
                </a:lnTo>
                <a:lnTo>
                  <a:pt x="3526592" y="1382128"/>
                </a:lnTo>
                <a:lnTo>
                  <a:pt x="3506484" y="1379953"/>
                </a:lnTo>
                <a:lnTo>
                  <a:pt x="3486378" y="1376692"/>
                </a:lnTo>
                <a:lnTo>
                  <a:pt x="3466268" y="1373976"/>
                </a:lnTo>
                <a:lnTo>
                  <a:pt x="3446158" y="1370171"/>
                </a:lnTo>
                <a:lnTo>
                  <a:pt x="3426594" y="1367454"/>
                </a:lnTo>
                <a:lnTo>
                  <a:pt x="3407028" y="1366369"/>
                </a:lnTo>
                <a:lnTo>
                  <a:pt x="3397789" y="1366369"/>
                </a:lnTo>
                <a:lnTo>
                  <a:pt x="3388017" y="1366369"/>
                </a:lnTo>
                <a:lnTo>
                  <a:pt x="3379322" y="1366911"/>
                </a:lnTo>
                <a:lnTo>
                  <a:pt x="3370083" y="1367454"/>
                </a:lnTo>
                <a:lnTo>
                  <a:pt x="3361387" y="1369630"/>
                </a:lnTo>
                <a:lnTo>
                  <a:pt x="3352148" y="1371803"/>
                </a:lnTo>
                <a:lnTo>
                  <a:pt x="3342908" y="1374519"/>
                </a:lnTo>
                <a:lnTo>
                  <a:pt x="3334757" y="1377780"/>
                </a:lnTo>
                <a:lnTo>
                  <a:pt x="3326606" y="1382128"/>
                </a:lnTo>
                <a:lnTo>
                  <a:pt x="3318997" y="1387562"/>
                </a:lnTo>
                <a:lnTo>
                  <a:pt x="3315192" y="1382128"/>
                </a:lnTo>
                <a:lnTo>
                  <a:pt x="3311932" y="1376692"/>
                </a:lnTo>
                <a:lnTo>
                  <a:pt x="3309214" y="1372346"/>
                </a:lnTo>
                <a:lnTo>
                  <a:pt x="3305409" y="1369630"/>
                </a:lnTo>
                <a:lnTo>
                  <a:pt x="3302149" y="1366911"/>
                </a:lnTo>
                <a:lnTo>
                  <a:pt x="3298888" y="1364738"/>
                </a:lnTo>
                <a:lnTo>
                  <a:pt x="3295084" y="1362565"/>
                </a:lnTo>
                <a:lnTo>
                  <a:pt x="3291822" y="1362021"/>
                </a:lnTo>
                <a:lnTo>
                  <a:pt x="3288017" y="1361477"/>
                </a:lnTo>
                <a:lnTo>
                  <a:pt x="3284758" y="1361477"/>
                </a:lnTo>
                <a:lnTo>
                  <a:pt x="3277149" y="1362021"/>
                </a:lnTo>
                <a:lnTo>
                  <a:pt x="3270084" y="1363651"/>
                </a:lnTo>
                <a:lnTo>
                  <a:pt x="3263018" y="1365281"/>
                </a:lnTo>
                <a:lnTo>
                  <a:pt x="3257040" y="1367454"/>
                </a:lnTo>
                <a:lnTo>
                  <a:pt x="3249975" y="1369086"/>
                </a:lnTo>
                <a:lnTo>
                  <a:pt x="3243997" y="1369630"/>
                </a:lnTo>
                <a:lnTo>
                  <a:pt x="3240737" y="1369630"/>
                </a:lnTo>
                <a:lnTo>
                  <a:pt x="3238019" y="1369086"/>
                </a:lnTo>
                <a:lnTo>
                  <a:pt x="3235303" y="1367454"/>
                </a:lnTo>
                <a:lnTo>
                  <a:pt x="3232585" y="1365281"/>
                </a:lnTo>
                <a:lnTo>
                  <a:pt x="3229868" y="1363651"/>
                </a:lnTo>
                <a:lnTo>
                  <a:pt x="3227694" y="1360391"/>
                </a:lnTo>
                <a:lnTo>
                  <a:pt x="3224976" y="1357130"/>
                </a:lnTo>
                <a:lnTo>
                  <a:pt x="3222800" y="1352239"/>
                </a:lnTo>
                <a:lnTo>
                  <a:pt x="3220630" y="1347349"/>
                </a:lnTo>
                <a:lnTo>
                  <a:pt x="3219542" y="1341371"/>
                </a:lnTo>
                <a:lnTo>
                  <a:pt x="3197802" y="1376692"/>
                </a:lnTo>
                <a:lnTo>
                  <a:pt x="3192368" y="1367998"/>
                </a:lnTo>
                <a:lnTo>
                  <a:pt x="3186932" y="1362021"/>
                </a:lnTo>
                <a:lnTo>
                  <a:pt x="3180955" y="1356587"/>
                </a:lnTo>
                <a:lnTo>
                  <a:pt x="3174978" y="1352783"/>
                </a:lnTo>
                <a:lnTo>
                  <a:pt x="3168455" y="1351151"/>
                </a:lnTo>
                <a:lnTo>
                  <a:pt x="3163019" y="1349522"/>
                </a:lnTo>
                <a:lnTo>
                  <a:pt x="3157042" y="1349522"/>
                </a:lnTo>
                <a:lnTo>
                  <a:pt x="3149977" y="1349522"/>
                </a:lnTo>
                <a:lnTo>
                  <a:pt x="3136933" y="1351695"/>
                </a:lnTo>
                <a:lnTo>
                  <a:pt x="3122804" y="1354956"/>
                </a:lnTo>
                <a:lnTo>
                  <a:pt x="3108129" y="1357130"/>
                </a:lnTo>
                <a:lnTo>
                  <a:pt x="3101064" y="1357673"/>
                </a:lnTo>
                <a:lnTo>
                  <a:pt x="3093456" y="1357673"/>
                </a:lnTo>
                <a:lnTo>
                  <a:pt x="3078239" y="1356587"/>
                </a:lnTo>
                <a:lnTo>
                  <a:pt x="3062477" y="1353869"/>
                </a:lnTo>
                <a:lnTo>
                  <a:pt x="3046174" y="1350066"/>
                </a:lnTo>
                <a:lnTo>
                  <a:pt x="3029872" y="1346262"/>
                </a:lnTo>
                <a:lnTo>
                  <a:pt x="2995632" y="1337567"/>
                </a:lnTo>
                <a:lnTo>
                  <a:pt x="2978241" y="1333763"/>
                </a:lnTo>
                <a:lnTo>
                  <a:pt x="2962480" y="1329415"/>
                </a:lnTo>
                <a:lnTo>
                  <a:pt x="2946175" y="1326698"/>
                </a:lnTo>
                <a:lnTo>
                  <a:pt x="2930960" y="1324525"/>
                </a:lnTo>
                <a:lnTo>
                  <a:pt x="2917371" y="1323981"/>
                </a:lnTo>
                <a:lnTo>
                  <a:pt x="2910305" y="1323981"/>
                </a:lnTo>
                <a:lnTo>
                  <a:pt x="2903785" y="1324525"/>
                </a:lnTo>
                <a:lnTo>
                  <a:pt x="2897806" y="1325069"/>
                </a:lnTo>
                <a:lnTo>
                  <a:pt x="2892373" y="1326698"/>
                </a:lnTo>
                <a:lnTo>
                  <a:pt x="2887480" y="1328872"/>
                </a:lnTo>
                <a:lnTo>
                  <a:pt x="2882590" y="1331590"/>
                </a:lnTo>
                <a:lnTo>
                  <a:pt x="2877699" y="1334307"/>
                </a:lnTo>
                <a:lnTo>
                  <a:pt x="2873893" y="1337567"/>
                </a:lnTo>
                <a:lnTo>
                  <a:pt x="2870634" y="1341913"/>
                </a:lnTo>
                <a:lnTo>
                  <a:pt x="2867917" y="1347349"/>
                </a:lnTo>
                <a:lnTo>
                  <a:pt x="2834766" y="1340284"/>
                </a:lnTo>
                <a:lnTo>
                  <a:pt x="2801070" y="1335393"/>
                </a:lnTo>
                <a:lnTo>
                  <a:pt x="2768462" y="1331590"/>
                </a:lnTo>
                <a:lnTo>
                  <a:pt x="2735312" y="1327786"/>
                </a:lnTo>
                <a:lnTo>
                  <a:pt x="2701616" y="1326154"/>
                </a:lnTo>
                <a:lnTo>
                  <a:pt x="2668467" y="1323981"/>
                </a:lnTo>
                <a:lnTo>
                  <a:pt x="2602708" y="1320177"/>
                </a:lnTo>
                <a:lnTo>
                  <a:pt x="2569014" y="1318004"/>
                </a:lnTo>
                <a:lnTo>
                  <a:pt x="2535863" y="1316374"/>
                </a:lnTo>
                <a:lnTo>
                  <a:pt x="2502712" y="1313113"/>
                </a:lnTo>
                <a:lnTo>
                  <a:pt x="2469018" y="1309310"/>
                </a:lnTo>
                <a:lnTo>
                  <a:pt x="2436409" y="1304418"/>
                </a:lnTo>
                <a:lnTo>
                  <a:pt x="2403256" y="1297896"/>
                </a:lnTo>
                <a:lnTo>
                  <a:pt x="2369559" y="1290290"/>
                </a:lnTo>
                <a:lnTo>
                  <a:pt x="2353799" y="1286486"/>
                </a:lnTo>
                <a:lnTo>
                  <a:pt x="2336953" y="1281595"/>
                </a:lnTo>
                <a:lnTo>
                  <a:pt x="2334779" y="1284313"/>
                </a:lnTo>
                <a:lnTo>
                  <a:pt x="2334235" y="1287572"/>
                </a:lnTo>
                <a:lnTo>
                  <a:pt x="2333693" y="1294636"/>
                </a:lnTo>
                <a:lnTo>
                  <a:pt x="2333149" y="1301701"/>
                </a:lnTo>
                <a:lnTo>
                  <a:pt x="2332062" y="1304961"/>
                </a:lnTo>
                <a:lnTo>
                  <a:pt x="2331517" y="1308766"/>
                </a:lnTo>
                <a:lnTo>
                  <a:pt x="2293475" y="1295180"/>
                </a:lnTo>
                <a:lnTo>
                  <a:pt x="2254888" y="1282681"/>
                </a:lnTo>
                <a:lnTo>
                  <a:pt x="2236411" y="1276704"/>
                </a:lnTo>
                <a:lnTo>
                  <a:pt x="2217389" y="1271270"/>
                </a:lnTo>
                <a:lnTo>
                  <a:pt x="2198366" y="1266378"/>
                </a:lnTo>
                <a:lnTo>
                  <a:pt x="2179345" y="1262031"/>
                </a:lnTo>
                <a:lnTo>
                  <a:pt x="2159782" y="1258772"/>
                </a:lnTo>
                <a:lnTo>
                  <a:pt x="2141305" y="1256598"/>
                </a:lnTo>
                <a:lnTo>
                  <a:pt x="2121739" y="1254967"/>
                </a:lnTo>
                <a:lnTo>
                  <a:pt x="2102717" y="1255511"/>
                </a:lnTo>
                <a:lnTo>
                  <a:pt x="2083696" y="1257140"/>
                </a:lnTo>
                <a:lnTo>
                  <a:pt x="2064132" y="1260401"/>
                </a:lnTo>
                <a:lnTo>
                  <a:pt x="2054892" y="1262575"/>
                </a:lnTo>
                <a:lnTo>
                  <a:pt x="2045110" y="1265292"/>
                </a:lnTo>
                <a:lnTo>
                  <a:pt x="2035327" y="1268010"/>
                </a:lnTo>
                <a:lnTo>
                  <a:pt x="2026089" y="1272357"/>
                </a:lnTo>
                <a:lnTo>
                  <a:pt x="1997285" y="1213123"/>
                </a:lnTo>
                <a:lnTo>
                  <a:pt x="1989131" y="1219644"/>
                </a:lnTo>
                <a:lnTo>
                  <a:pt x="1981525" y="1225079"/>
                </a:lnTo>
                <a:lnTo>
                  <a:pt x="1973915" y="1228882"/>
                </a:lnTo>
                <a:lnTo>
                  <a:pt x="1966308" y="1231601"/>
                </a:lnTo>
                <a:lnTo>
                  <a:pt x="1958698" y="1232687"/>
                </a:lnTo>
                <a:lnTo>
                  <a:pt x="1951089" y="1232687"/>
                </a:lnTo>
                <a:lnTo>
                  <a:pt x="1944024" y="1232143"/>
                </a:lnTo>
                <a:lnTo>
                  <a:pt x="1936962" y="1230513"/>
                </a:lnTo>
                <a:lnTo>
                  <a:pt x="1929895" y="1228882"/>
                </a:lnTo>
                <a:lnTo>
                  <a:pt x="1922830" y="1226709"/>
                </a:lnTo>
                <a:lnTo>
                  <a:pt x="1916852" y="1222905"/>
                </a:lnTo>
                <a:lnTo>
                  <a:pt x="1910330" y="1219644"/>
                </a:lnTo>
                <a:lnTo>
                  <a:pt x="1897831" y="1212037"/>
                </a:lnTo>
                <a:lnTo>
                  <a:pt x="1886961" y="1203885"/>
                </a:lnTo>
                <a:lnTo>
                  <a:pt x="1884787" y="1207690"/>
                </a:lnTo>
                <a:lnTo>
                  <a:pt x="1884243" y="1212581"/>
                </a:lnTo>
                <a:lnTo>
                  <a:pt x="1884787" y="1217471"/>
                </a:lnTo>
                <a:lnTo>
                  <a:pt x="1885330" y="1222361"/>
                </a:lnTo>
                <a:lnTo>
                  <a:pt x="1886961" y="1231601"/>
                </a:lnTo>
                <a:lnTo>
                  <a:pt x="1886961" y="1236491"/>
                </a:lnTo>
                <a:lnTo>
                  <a:pt x="1886417" y="1241381"/>
                </a:lnTo>
                <a:lnTo>
                  <a:pt x="1884243" y="1241381"/>
                </a:lnTo>
                <a:lnTo>
                  <a:pt x="1881526" y="1241381"/>
                </a:lnTo>
                <a:lnTo>
                  <a:pt x="1877178" y="1239752"/>
                </a:lnTo>
                <a:lnTo>
                  <a:pt x="1872830" y="1237034"/>
                </a:lnTo>
                <a:lnTo>
                  <a:pt x="1869026" y="1233773"/>
                </a:lnTo>
                <a:lnTo>
                  <a:pt x="1864678" y="1228882"/>
                </a:lnTo>
                <a:lnTo>
                  <a:pt x="1859786" y="1223993"/>
                </a:lnTo>
                <a:lnTo>
                  <a:pt x="1851636" y="1213123"/>
                </a:lnTo>
                <a:lnTo>
                  <a:pt x="1842939" y="1202799"/>
                </a:lnTo>
                <a:lnTo>
                  <a:pt x="1839136" y="1198994"/>
                </a:lnTo>
                <a:lnTo>
                  <a:pt x="1834245" y="1195734"/>
                </a:lnTo>
                <a:lnTo>
                  <a:pt x="1829897" y="1194103"/>
                </a:lnTo>
                <a:lnTo>
                  <a:pt x="1825547" y="1193017"/>
                </a:lnTo>
                <a:lnTo>
                  <a:pt x="1823918" y="1194103"/>
                </a:lnTo>
                <a:lnTo>
                  <a:pt x="1821747" y="1194647"/>
                </a:lnTo>
                <a:lnTo>
                  <a:pt x="1819027" y="1195191"/>
                </a:lnTo>
                <a:lnTo>
                  <a:pt x="1816854" y="1197364"/>
                </a:lnTo>
                <a:lnTo>
                  <a:pt x="1799461" y="1202255"/>
                </a:lnTo>
                <a:lnTo>
                  <a:pt x="1781529" y="1206603"/>
                </a:lnTo>
                <a:lnTo>
                  <a:pt x="1763049" y="1208232"/>
                </a:lnTo>
                <a:lnTo>
                  <a:pt x="1745658" y="1209863"/>
                </a:lnTo>
                <a:lnTo>
                  <a:pt x="1728269" y="1209863"/>
                </a:lnTo>
                <a:lnTo>
                  <a:pt x="1710335" y="1208232"/>
                </a:lnTo>
                <a:lnTo>
                  <a:pt x="1692942" y="1206603"/>
                </a:lnTo>
                <a:lnTo>
                  <a:pt x="1675009" y="1203885"/>
                </a:lnTo>
                <a:lnTo>
                  <a:pt x="1657617" y="1200082"/>
                </a:lnTo>
                <a:lnTo>
                  <a:pt x="1640228" y="1195191"/>
                </a:lnTo>
                <a:lnTo>
                  <a:pt x="1622836" y="1190300"/>
                </a:lnTo>
                <a:lnTo>
                  <a:pt x="1604902" y="1184323"/>
                </a:lnTo>
                <a:lnTo>
                  <a:pt x="1587509" y="1177802"/>
                </a:lnTo>
                <a:lnTo>
                  <a:pt x="1570119" y="1171824"/>
                </a:lnTo>
                <a:lnTo>
                  <a:pt x="1535337" y="1157152"/>
                </a:lnTo>
                <a:lnTo>
                  <a:pt x="1535881" y="1158238"/>
                </a:lnTo>
                <a:lnTo>
                  <a:pt x="1536969" y="1159868"/>
                </a:lnTo>
                <a:lnTo>
                  <a:pt x="1538055" y="1164215"/>
                </a:lnTo>
                <a:lnTo>
                  <a:pt x="1537511" y="1169106"/>
                </a:lnTo>
                <a:lnTo>
                  <a:pt x="1536969" y="1174541"/>
                </a:lnTo>
                <a:lnTo>
                  <a:pt x="1534249" y="1187040"/>
                </a:lnTo>
                <a:lnTo>
                  <a:pt x="1532076" y="1194103"/>
                </a:lnTo>
                <a:lnTo>
                  <a:pt x="1530447" y="1200625"/>
                </a:lnTo>
                <a:lnTo>
                  <a:pt x="1520120" y="1194647"/>
                </a:lnTo>
                <a:lnTo>
                  <a:pt x="1509250" y="1188126"/>
                </a:lnTo>
                <a:lnTo>
                  <a:pt x="1487513" y="1178888"/>
                </a:lnTo>
                <a:lnTo>
                  <a:pt x="1465774" y="1169650"/>
                </a:lnTo>
                <a:lnTo>
                  <a:pt x="1443492" y="1162586"/>
                </a:lnTo>
                <a:lnTo>
                  <a:pt x="1422296" y="1156608"/>
                </a:lnTo>
                <a:lnTo>
                  <a:pt x="1400558" y="1151717"/>
                </a:lnTo>
                <a:lnTo>
                  <a:pt x="1378275" y="1147914"/>
                </a:lnTo>
                <a:lnTo>
                  <a:pt x="1357080" y="1145196"/>
                </a:lnTo>
                <a:lnTo>
                  <a:pt x="1334797" y="1143023"/>
                </a:lnTo>
                <a:lnTo>
                  <a:pt x="1313060" y="1141392"/>
                </a:lnTo>
                <a:lnTo>
                  <a:pt x="1268495" y="1139218"/>
                </a:lnTo>
                <a:lnTo>
                  <a:pt x="1225017" y="1136502"/>
                </a:lnTo>
                <a:lnTo>
                  <a:pt x="1203279" y="1134871"/>
                </a:lnTo>
                <a:lnTo>
                  <a:pt x="1180998" y="1133241"/>
                </a:lnTo>
                <a:lnTo>
                  <a:pt x="1178823" y="1129437"/>
                </a:lnTo>
                <a:lnTo>
                  <a:pt x="1177737" y="1125633"/>
                </a:lnTo>
                <a:lnTo>
                  <a:pt x="1175019" y="1118026"/>
                </a:lnTo>
                <a:lnTo>
                  <a:pt x="1173931" y="1111505"/>
                </a:lnTo>
                <a:lnTo>
                  <a:pt x="1173389" y="1104439"/>
                </a:lnTo>
                <a:lnTo>
                  <a:pt x="1172844" y="1097374"/>
                </a:lnTo>
                <a:lnTo>
                  <a:pt x="1171214" y="1089768"/>
                </a:lnTo>
                <a:lnTo>
                  <a:pt x="1170127" y="1086507"/>
                </a:lnTo>
                <a:lnTo>
                  <a:pt x="1167954" y="1082703"/>
                </a:lnTo>
                <a:lnTo>
                  <a:pt x="1165780" y="1078356"/>
                </a:lnTo>
                <a:lnTo>
                  <a:pt x="1162519" y="1075095"/>
                </a:lnTo>
                <a:lnTo>
                  <a:pt x="1158171" y="1084876"/>
                </a:lnTo>
                <a:lnTo>
                  <a:pt x="1153824" y="1091941"/>
                </a:lnTo>
                <a:lnTo>
                  <a:pt x="1150018" y="1097374"/>
                </a:lnTo>
                <a:lnTo>
                  <a:pt x="1145672" y="1101723"/>
                </a:lnTo>
                <a:lnTo>
                  <a:pt x="1141324" y="1104439"/>
                </a:lnTo>
                <a:lnTo>
                  <a:pt x="1137519" y="1105527"/>
                </a:lnTo>
                <a:lnTo>
                  <a:pt x="1133172" y="1107156"/>
                </a:lnTo>
                <a:lnTo>
                  <a:pt x="1128824" y="1107156"/>
                </a:lnTo>
                <a:lnTo>
                  <a:pt x="1120673" y="1108244"/>
                </a:lnTo>
                <a:lnTo>
                  <a:pt x="1117412" y="1109874"/>
                </a:lnTo>
                <a:lnTo>
                  <a:pt x="1113064" y="1112048"/>
                </a:lnTo>
                <a:lnTo>
                  <a:pt x="1108715" y="1115309"/>
                </a:lnTo>
                <a:lnTo>
                  <a:pt x="1104912" y="1120199"/>
                </a:lnTo>
                <a:lnTo>
                  <a:pt x="1100564" y="1126720"/>
                </a:lnTo>
                <a:lnTo>
                  <a:pt x="1095673" y="1134871"/>
                </a:lnTo>
                <a:lnTo>
                  <a:pt x="1090238" y="1122915"/>
                </a:lnTo>
                <a:lnTo>
                  <a:pt x="1084261" y="1113135"/>
                </a:lnTo>
                <a:lnTo>
                  <a:pt x="1078826" y="1105527"/>
                </a:lnTo>
                <a:lnTo>
                  <a:pt x="1072846" y="1100635"/>
                </a:lnTo>
                <a:lnTo>
                  <a:pt x="1066869" y="1096832"/>
                </a:lnTo>
                <a:lnTo>
                  <a:pt x="1060890" y="1094658"/>
                </a:lnTo>
                <a:lnTo>
                  <a:pt x="1055455" y="1092485"/>
                </a:lnTo>
                <a:lnTo>
                  <a:pt x="1048936" y="1091941"/>
                </a:lnTo>
                <a:lnTo>
                  <a:pt x="1037521" y="1089768"/>
                </a:lnTo>
                <a:lnTo>
                  <a:pt x="1031543" y="1088136"/>
                </a:lnTo>
                <a:lnTo>
                  <a:pt x="1025565" y="1086507"/>
                </a:lnTo>
                <a:lnTo>
                  <a:pt x="1020131" y="1082159"/>
                </a:lnTo>
                <a:lnTo>
                  <a:pt x="1013610" y="1077269"/>
                </a:lnTo>
                <a:lnTo>
                  <a:pt x="1008174" y="1070204"/>
                </a:lnTo>
                <a:lnTo>
                  <a:pt x="1002740" y="1061510"/>
                </a:lnTo>
                <a:lnTo>
                  <a:pt x="997848" y="1065313"/>
                </a:lnTo>
                <a:lnTo>
                  <a:pt x="992957" y="1069660"/>
                </a:lnTo>
                <a:lnTo>
                  <a:pt x="988067" y="1072377"/>
                </a:lnTo>
                <a:lnTo>
                  <a:pt x="983175" y="1075095"/>
                </a:lnTo>
                <a:lnTo>
                  <a:pt x="977741" y="1077269"/>
                </a:lnTo>
                <a:lnTo>
                  <a:pt x="971762" y="1078356"/>
                </a:lnTo>
                <a:lnTo>
                  <a:pt x="966329" y="1079986"/>
                </a:lnTo>
                <a:lnTo>
                  <a:pt x="960893" y="1080530"/>
                </a:lnTo>
                <a:lnTo>
                  <a:pt x="948937" y="1080530"/>
                </a:lnTo>
                <a:lnTo>
                  <a:pt x="936437" y="1079442"/>
                </a:lnTo>
                <a:lnTo>
                  <a:pt x="923393" y="1077269"/>
                </a:lnTo>
                <a:lnTo>
                  <a:pt x="910351" y="1074552"/>
                </a:lnTo>
                <a:lnTo>
                  <a:pt x="883721" y="1066944"/>
                </a:lnTo>
                <a:lnTo>
                  <a:pt x="857092" y="1059879"/>
                </a:lnTo>
                <a:lnTo>
                  <a:pt x="844049" y="1056618"/>
                </a:lnTo>
                <a:lnTo>
                  <a:pt x="831004" y="1054445"/>
                </a:lnTo>
                <a:lnTo>
                  <a:pt x="818504" y="1053357"/>
                </a:lnTo>
                <a:lnTo>
                  <a:pt x="806549" y="1053357"/>
                </a:lnTo>
                <a:lnTo>
                  <a:pt x="806004" y="1045751"/>
                </a:lnTo>
                <a:lnTo>
                  <a:pt x="805463" y="1039230"/>
                </a:lnTo>
                <a:lnTo>
                  <a:pt x="803288" y="1033252"/>
                </a:lnTo>
                <a:lnTo>
                  <a:pt x="801114" y="1028360"/>
                </a:lnTo>
                <a:lnTo>
                  <a:pt x="798939" y="1024556"/>
                </a:lnTo>
                <a:lnTo>
                  <a:pt x="796222" y="1021839"/>
                </a:lnTo>
                <a:lnTo>
                  <a:pt x="792962" y="1019122"/>
                </a:lnTo>
                <a:lnTo>
                  <a:pt x="789158" y="1016949"/>
                </a:lnTo>
                <a:lnTo>
                  <a:pt x="785898" y="1015318"/>
                </a:lnTo>
                <a:lnTo>
                  <a:pt x="781549" y="1014776"/>
                </a:lnTo>
                <a:lnTo>
                  <a:pt x="772310" y="1014233"/>
                </a:lnTo>
                <a:lnTo>
                  <a:pt x="763070" y="1014776"/>
                </a:lnTo>
                <a:lnTo>
                  <a:pt x="752201" y="1015862"/>
                </a:lnTo>
                <a:lnTo>
                  <a:pt x="741332" y="1017493"/>
                </a:lnTo>
                <a:lnTo>
                  <a:pt x="729920" y="1019666"/>
                </a:lnTo>
                <a:lnTo>
                  <a:pt x="719593" y="1020210"/>
                </a:lnTo>
                <a:lnTo>
                  <a:pt x="708725" y="1019666"/>
                </a:lnTo>
                <a:lnTo>
                  <a:pt x="703834" y="1019122"/>
                </a:lnTo>
                <a:lnTo>
                  <a:pt x="698399" y="1017493"/>
                </a:lnTo>
                <a:lnTo>
                  <a:pt x="693508" y="1015318"/>
                </a:lnTo>
                <a:lnTo>
                  <a:pt x="689160" y="1012601"/>
                </a:lnTo>
                <a:lnTo>
                  <a:pt x="684268" y="1009884"/>
                </a:lnTo>
                <a:lnTo>
                  <a:pt x="679922" y="1005538"/>
                </a:lnTo>
                <a:lnTo>
                  <a:pt x="676116" y="1000646"/>
                </a:lnTo>
                <a:lnTo>
                  <a:pt x="672313" y="995213"/>
                </a:lnTo>
                <a:lnTo>
                  <a:pt x="669596" y="997930"/>
                </a:lnTo>
                <a:lnTo>
                  <a:pt x="667421" y="1001734"/>
                </a:lnTo>
                <a:lnTo>
                  <a:pt x="665789" y="1004995"/>
                </a:lnTo>
                <a:lnTo>
                  <a:pt x="664704" y="1008255"/>
                </a:lnTo>
                <a:lnTo>
                  <a:pt x="664160" y="1015318"/>
                </a:lnTo>
                <a:lnTo>
                  <a:pt x="664160" y="1022383"/>
                </a:lnTo>
                <a:lnTo>
                  <a:pt x="664704" y="1029992"/>
                </a:lnTo>
                <a:lnTo>
                  <a:pt x="664704" y="1037054"/>
                </a:lnTo>
                <a:lnTo>
                  <a:pt x="664160" y="1044119"/>
                </a:lnTo>
                <a:lnTo>
                  <a:pt x="662530" y="1047380"/>
                </a:lnTo>
                <a:lnTo>
                  <a:pt x="661443" y="1050641"/>
                </a:lnTo>
                <a:lnTo>
                  <a:pt x="658726" y="1047924"/>
                </a:lnTo>
                <a:lnTo>
                  <a:pt x="656009" y="1044663"/>
                </a:lnTo>
                <a:lnTo>
                  <a:pt x="649486" y="1036513"/>
                </a:lnTo>
                <a:lnTo>
                  <a:pt x="643509" y="1027816"/>
                </a:lnTo>
                <a:lnTo>
                  <a:pt x="639706" y="1024556"/>
                </a:lnTo>
                <a:lnTo>
                  <a:pt x="636444" y="1020754"/>
                </a:lnTo>
                <a:lnTo>
                  <a:pt x="632096" y="1019122"/>
                </a:lnTo>
                <a:lnTo>
                  <a:pt x="628835" y="1017493"/>
                </a:lnTo>
                <a:lnTo>
                  <a:pt x="624488" y="1018037"/>
                </a:lnTo>
                <a:lnTo>
                  <a:pt x="620139" y="1019666"/>
                </a:lnTo>
                <a:lnTo>
                  <a:pt x="615791" y="1022927"/>
                </a:lnTo>
                <a:lnTo>
                  <a:pt x="611445" y="1027816"/>
                </a:lnTo>
                <a:lnTo>
                  <a:pt x="606553" y="1035425"/>
                </a:lnTo>
                <a:lnTo>
                  <a:pt x="601662" y="1045207"/>
                </a:lnTo>
                <a:lnTo>
                  <a:pt x="591336" y="1034881"/>
                </a:lnTo>
                <a:lnTo>
                  <a:pt x="581553" y="1025643"/>
                </a:lnTo>
                <a:lnTo>
                  <a:pt x="571772" y="1019122"/>
                </a:lnTo>
                <a:lnTo>
                  <a:pt x="561986" y="1012601"/>
                </a:lnTo>
                <a:lnTo>
                  <a:pt x="552203" y="1007168"/>
                </a:lnTo>
                <a:lnTo>
                  <a:pt x="541880" y="1002819"/>
                </a:lnTo>
                <a:lnTo>
                  <a:pt x="532097" y="1000103"/>
                </a:lnTo>
                <a:lnTo>
                  <a:pt x="522314" y="997386"/>
                </a:lnTo>
                <a:lnTo>
                  <a:pt x="511986" y="995757"/>
                </a:lnTo>
                <a:lnTo>
                  <a:pt x="502204" y="994669"/>
                </a:lnTo>
                <a:lnTo>
                  <a:pt x="491877" y="994125"/>
                </a:lnTo>
                <a:lnTo>
                  <a:pt x="482096" y="994125"/>
                </a:lnTo>
                <a:lnTo>
                  <a:pt x="461987" y="994125"/>
                </a:lnTo>
                <a:lnTo>
                  <a:pt x="441879" y="994669"/>
                </a:lnTo>
                <a:lnTo>
                  <a:pt x="438618" y="989235"/>
                </a:lnTo>
                <a:lnTo>
                  <a:pt x="436987" y="983258"/>
                </a:lnTo>
                <a:lnTo>
                  <a:pt x="435356" y="978366"/>
                </a:lnTo>
                <a:lnTo>
                  <a:pt x="436444" y="972932"/>
                </a:lnTo>
                <a:lnTo>
                  <a:pt x="436987" y="968040"/>
                </a:lnTo>
                <a:lnTo>
                  <a:pt x="438618" y="962607"/>
                </a:lnTo>
                <a:lnTo>
                  <a:pt x="442423" y="952281"/>
                </a:lnTo>
                <a:lnTo>
                  <a:pt x="446227" y="942502"/>
                </a:lnTo>
                <a:lnTo>
                  <a:pt x="447314" y="937066"/>
                </a:lnTo>
                <a:lnTo>
                  <a:pt x="447856" y="932176"/>
                </a:lnTo>
                <a:lnTo>
                  <a:pt x="447314" y="926741"/>
                </a:lnTo>
                <a:lnTo>
                  <a:pt x="446227" y="920764"/>
                </a:lnTo>
                <a:lnTo>
                  <a:pt x="443508" y="915329"/>
                </a:lnTo>
                <a:lnTo>
                  <a:pt x="439162" y="909896"/>
                </a:lnTo>
                <a:lnTo>
                  <a:pt x="417966" y="926741"/>
                </a:lnTo>
                <a:lnTo>
                  <a:pt x="398945" y="940870"/>
                </a:lnTo>
                <a:lnTo>
                  <a:pt x="389162" y="947391"/>
                </a:lnTo>
                <a:lnTo>
                  <a:pt x="379380" y="952825"/>
                </a:lnTo>
                <a:lnTo>
                  <a:pt x="370141" y="957717"/>
                </a:lnTo>
                <a:lnTo>
                  <a:pt x="360359" y="962063"/>
                </a:lnTo>
                <a:lnTo>
                  <a:pt x="350576" y="965324"/>
                </a:lnTo>
                <a:lnTo>
                  <a:pt x="341336" y="968040"/>
                </a:lnTo>
                <a:lnTo>
                  <a:pt x="331555" y="970759"/>
                </a:lnTo>
                <a:lnTo>
                  <a:pt x="321229" y="972389"/>
                </a:lnTo>
                <a:lnTo>
                  <a:pt x="310360" y="972932"/>
                </a:lnTo>
                <a:lnTo>
                  <a:pt x="300034" y="972932"/>
                </a:lnTo>
                <a:lnTo>
                  <a:pt x="289164" y="972932"/>
                </a:lnTo>
                <a:lnTo>
                  <a:pt x="277208" y="971845"/>
                </a:lnTo>
                <a:lnTo>
                  <a:pt x="277752" y="964780"/>
                </a:lnTo>
                <a:lnTo>
                  <a:pt x="278838" y="959346"/>
                </a:lnTo>
                <a:lnTo>
                  <a:pt x="279381" y="955000"/>
                </a:lnTo>
                <a:lnTo>
                  <a:pt x="281557" y="951740"/>
                </a:lnTo>
                <a:lnTo>
                  <a:pt x="282642" y="949564"/>
                </a:lnTo>
                <a:lnTo>
                  <a:pt x="284817" y="947935"/>
                </a:lnTo>
                <a:lnTo>
                  <a:pt x="287534" y="946848"/>
                </a:lnTo>
                <a:lnTo>
                  <a:pt x="289708" y="945761"/>
                </a:lnTo>
                <a:lnTo>
                  <a:pt x="296229" y="944131"/>
                </a:lnTo>
                <a:lnTo>
                  <a:pt x="298946" y="943043"/>
                </a:lnTo>
                <a:lnTo>
                  <a:pt x="301664" y="940870"/>
                </a:lnTo>
                <a:lnTo>
                  <a:pt x="304925" y="939241"/>
                </a:lnTo>
                <a:lnTo>
                  <a:pt x="307643" y="935980"/>
                </a:lnTo>
                <a:lnTo>
                  <a:pt x="310360" y="932720"/>
                </a:lnTo>
                <a:lnTo>
                  <a:pt x="313078" y="927828"/>
                </a:lnTo>
                <a:lnTo>
                  <a:pt x="310360" y="922938"/>
                </a:lnTo>
                <a:lnTo>
                  <a:pt x="307643" y="918590"/>
                </a:lnTo>
                <a:lnTo>
                  <a:pt x="306555" y="914785"/>
                </a:lnTo>
                <a:lnTo>
                  <a:pt x="305469" y="910439"/>
                </a:lnTo>
                <a:lnTo>
                  <a:pt x="305469" y="902287"/>
                </a:lnTo>
                <a:lnTo>
                  <a:pt x="306555" y="893593"/>
                </a:lnTo>
                <a:lnTo>
                  <a:pt x="307099" y="885985"/>
                </a:lnTo>
                <a:lnTo>
                  <a:pt x="307099" y="877833"/>
                </a:lnTo>
                <a:lnTo>
                  <a:pt x="306555" y="873487"/>
                </a:lnTo>
                <a:lnTo>
                  <a:pt x="304925" y="869682"/>
                </a:lnTo>
                <a:lnTo>
                  <a:pt x="302207" y="865335"/>
                </a:lnTo>
                <a:lnTo>
                  <a:pt x="299490" y="860444"/>
                </a:lnTo>
                <a:lnTo>
                  <a:pt x="289164" y="873487"/>
                </a:lnTo>
                <a:lnTo>
                  <a:pt x="283186" y="880006"/>
                </a:lnTo>
                <a:lnTo>
                  <a:pt x="277208" y="885441"/>
                </a:lnTo>
                <a:lnTo>
                  <a:pt x="271774" y="890332"/>
                </a:lnTo>
                <a:lnTo>
                  <a:pt x="266339" y="894680"/>
                </a:lnTo>
                <a:lnTo>
                  <a:pt x="259817" y="897397"/>
                </a:lnTo>
                <a:lnTo>
                  <a:pt x="254383" y="900114"/>
                </a:lnTo>
                <a:lnTo>
                  <a:pt x="248948" y="901744"/>
                </a:lnTo>
                <a:lnTo>
                  <a:pt x="242427" y="902287"/>
                </a:lnTo>
                <a:lnTo>
                  <a:pt x="237535" y="902287"/>
                </a:lnTo>
                <a:lnTo>
                  <a:pt x="232100" y="900658"/>
                </a:lnTo>
                <a:lnTo>
                  <a:pt x="227208" y="897941"/>
                </a:lnTo>
                <a:lnTo>
                  <a:pt x="222318" y="893593"/>
                </a:lnTo>
                <a:lnTo>
                  <a:pt x="217970" y="888159"/>
                </a:lnTo>
                <a:lnTo>
                  <a:pt x="214167" y="881094"/>
                </a:lnTo>
                <a:lnTo>
                  <a:pt x="215796" y="881094"/>
                </a:lnTo>
                <a:lnTo>
                  <a:pt x="217970" y="881094"/>
                </a:lnTo>
                <a:lnTo>
                  <a:pt x="224491" y="881094"/>
                </a:lnTo>
                <a:lnTo>
                  <a:pt x="230471" y="881094"/>
                </a:lnTo>
                <a:lnTo>
                  <a:pt x="237535" y="881094"/>
                </a:lnTo>
                <a:lnTo>
                  <a:pt x="241339" y="880550"/>
                </a:lnTo>
                <a:lnTo>
                  <a:pt x="244056" y="879464"/>
                </a:lnTo>
                <a:lnTo>
                  <a:pt x="245688" y="877833"/>
                </a:lnTo>
                <a:lnTo>
                  <a:pt x="247860" y="875117"/>
                </a:lnTo>
                <a:lnTo>
                  <a:pt x="249492" y="871856"/>
                </a:lnTo>
                <a:lnTo>
                  <a:pt x="250035" y="868052"/>
                </a:lnTo>
                <a:lnTo>
                  <a:pt x="250035" y="862618"/>
                </a:lnTo>
                <a:lnTo>
                  <a:pt x="249492" y="856097"/>
                </a:lnTo>
                <a:lnTo>
                  <a:pt x="225579" y="852293"/>
                </a:lnTo>
                <a:lnTo>
                  <a:pt x="214167" y="850662"/>
                </a:lnTo>
                <a:lnTo>
                  <a:pt x="207645" y="850662"/>
                </a:lnTo>
                <a:lnTo>
                  <a:pt x="202209" y="850662"/>
                </a:lnTo>
                <a:lnTo>
                  <a:pt x="195688" y="851749"/>
                </a:lnTo>
                <a:lnTo>
                  <a:pt x="190253" y="852836"/>
                </a:lnTo>
                <a:lnTo>
                  <a:pt x="184276" y="854467"/>
                </a:lnTo>
                <a:lnTo>
                  <a:pt x="177753" y="857184"/>
                </a:lnTo>
                <a:lnTo>
                  <a:pt x="172319" y="860444"/>
                </a:lnTo>
                <a:lnTo>
                  <a:pt x="165798" y="864791"/>
                </a:lnTo>
                <a:lnTo>
                  <a:pt x="159819" y="870226"/>
                </a:lnTo>
                <a:lnTo>
                  <a:pt x="154384" y="877290"/>
                </a:lnTo>
                <a:lnTo>
                  <a:pt x="151667" y="872943"/>
                </a:lnTo>
                <a:lnTo>
                  <a:pt x="150036" y="869682"/>
                </a:lnTo>
                <a:lnTo>
                  <a:pt x="147863" y="862074"/>
                </a:lnTo>
                <a:lnTo>
                  <a:pt x="146777" y="855009"/>
                </a:lnTo>
                <a:lnTo>
                  <a:pt x="145689" y="847946"/>
                </a:lnTo>
                <a:lnTo>
                  <a:pt x="145145" y="840882"/>
                </a:lnTo>
                <a:lnTo>
                  <a:pt x="144059" y="833273"/>
                </a:lnTo>
                <a:lnTo>
                  <a:pt x="142428" y="830012"/>
                </a:lnTo>
                <a:lnTo>
                  <a:pt x="140254" y="826209"/>
                </a:lnTo>
                <a:lnTo>
                  <a:pt x="138080" y="822948"/>
                </a:lnTo>
                <a:lnTo>
                  <a:pt x="134820" y="818601"/>
                </a:lnTo>
                <a:lnTo>
                  <a:pt x="129928" y="821862"/>
                </a:lnTo>
                <a:lnTo>
                  <a:pt x="125581" y="823491"/>
                </a:lnTo>
                <a:lnTo>
                  <a:pt x="120691" y="825122"/>
                </a:lnTo>
                <a:lnTo>
                  <a:pt x="116886" y="825665"/>
                </a:lnTo>
                <a:lnTo>
                  <a:pt x="108190" y="826209"/>
                </a:lnTo>
                <a:lnTo>
                  <a:pt x="100582" y="827295"/>
                </a:lnTo>
                <a:lnTo>
                  <a:pt x="96777" y="828383"/>
                </a:lnTo>
                <a:lnTo>
                  <a:pt x="92973" y="830556"/>
                </a:lnTo>
                <a:lnTo>
                  <a:pt x="89712" y="833273"/>
                </a:lnTo>
                <a:lnTo>
                  <a:pt x="86994" y="837621"/>
                </a:lnTo>
                <a:lnTo>
                  <a:pt x="83190" y="843055"/>
                </a:lnTo>
                <a:lnTo>
                  <a:pt x="79929" y="850120"/>
                </a:lnTo>
                <a:lnTo>
                  <a:pt x="77212" y="859358"/>
                </a:lnTo>
                <a:lnTo>
                  <a:pt x="73408" y="870226"/>
                </a:lnTo>
                <a:lnTo>
                  <a:pt x="65799" y="859358"/>
                </a:lnTo>
                <a:lnTo>
                  <a:pt x="62540" y="854467"/>
                </a:lnTo>
                <a:lnTo>
                  <a:pt x="58191" y="850120"/>
                </a:lnTo>
                <a:lnTo>
                  <a:pt x="54931" y="846859"/>
                </a:lnTo>
                <a:lnTo>
                  <a:pt x="50582" y="843598"/>
                </a:lnTo>
                <a:lnTo>
                  <a:pt x="47322" y="840882"/>
                </a:lnTo>
                <a:lnTo>
                  <a:pt x="42975" y="839794"/>
                </a:lnTo>
                <a:lnTo>
                  <a:pt x="35365" y="837077"/>
                </a:lnTo>
                <a:lnTo>
                  <a:pt x="27756" y="835990"/>
                </a:lnTo>
                <a:lnTo>
                  <a:pt x="20148" y="835990"/>
                </a:lnTo>
                <a:lnTo>
                  <a:pt x="11997" y="837621"/>
                </a:lnTo>
                <a:lnTo>
                  <a:pt x="4387" y="838708"/>
                </a:lnTo>
                <a:lnTo>
                  <a:pt x="0" y="840588"/>
                </a:lnTo>
                <a:lnTo>
                  <a:pt x="0" y="629677"/>
                </a:lnTo>
                <a:lnTo>
                  <a:pt x="1127" y="630578"/>
                </a:lnTo>
                <a:lnTo>
                  <a:pt x="7106" y="634925"/>
                </a:lnTo>
                <a:lnTo>
                  <a:pt x="12539" y="637643"/>
                </a:lnTo>
                <a:lnTo>
                  <a:pt x="17974" y="640359"/>
                </a:lnTo>
                <a:lnTo>
                  <a:pt x="16887" y="635468"/>
                </a:lnTo>
                <a:lnTo>
                  <a:pt x="15801" y="630578"/>
                </a:lnTo>
                <a:lnTo>
                  <a:pt x="16887" y="625687"/>
                </a:lnTo>
                <a:lnTo>
                  <a:pt x="17431" y="621340"/>
                </a:lnTo>
                <a:lnTo>
                  <a:pt x="19604" y="612102"/>
                </a:lnTo>
                <a:lnTo>
                  <a:pt x="19604" y="607210"/>
                </a:lnTo>
                <a:lnTo>
                  <a:pt x="18518" y="602864"/>
                </a:lnTo>
                <a:lnTo>
                  <a:pt x="15801" y="595799"/>
                </a:lnTo>
                <a:lnTo>
                  <a:pt x="13083" y="591450"/>
                </a:lnTo>
                <a:lnTo>
                  <a:pt x="9822" y="588734"/>
                </a:lnTo>
                <a:lnTo>
                  <a:pt x="7106" y="587105"/>
                </a:lnTo>
                <a:lnTo>
                  <a:pt x="3301" y="584929"/>
                </a:lnTo>
                <a:lnTo>
                  <a:pt x="583" y="582213"/>
                </a:lnTo>
                <a:lnTo>
                  <a:pt x="0" y="581437"/>
                </a:lnTo>
                <a:lnTo>
                  <a:pt x="0" y="568999"/>
                </a:lnTo>
                <a:lnTo>
                  <a:pt x="583" y="568629"/>
                </a:lnTo>
                <a:lnTo>
                  <a:pt x="7106" y="565368"/>
                </a:lnTo>
                <a:lnTo>
                  <a:pt x="13083" y="563193"/>
                </a:lnTo>
                <a:lnTo>
                  <a:pt x="19604" y="562649"/>
                </a:lnTo>
                <a:lnTo>
                  <a:pt x="25583" y="562107"/>
                </a:lnTo>
                <a:lnTo>
                  <a:pt x="32104" y="562107"/>
                </a:lnTo>
                <a:lnTo>
                  <a:pt x="38083" y="562649"/>
                </a:lnTo>
                <a:lnTo>
                  <a:pt x="44604" y="563737"/>
                </a:lnTo>
                <a:lnTo>
                  <a:pt x="57104" y="568085"/>
                </a:lnTo>
                <a:lnTo>
                  <a:pt x="69604" y="572975"/>
                </a:lnTo>
                <a:lnTo>
                  <a:pt x="94603" y="584929"/>
                </a:lnTo>
                <a:lnTo>
                  <a:pt x="107103" y="590365"/>
                </a:lnTo>
                <a:lnTo>
                  <a:pt x="119603" y="595255"/>
                </a:lnTo>
                <a:lnTo>
                  <a:pt x="125581" y="596343"/>
                </a:lnTo>
                <a:lnTo>
                  <a:pt x="132103" y="597972"/>
                </a:lnTo>
                <a:lnTo>
                  <a:pt x="138080" y="598516"/>
                </a:lnTo>
                <a:lnTo>
                  <a:pt x="144602" y="599603"/>
                </a:lnTo>
                <a:lnTo>
                  <a:pt x="150580" y="598516"/>
                </a:lnTo>
                <a:lnTo>
                  <a:pt x="157101" y="597428"/>
                </a:lnTo>
                <a:lnTo>
                  <a:pt x="163080" y="595255"/>
                </a:lnTo>
                <a:lnTo>
                  <a:pt x="169601" y="592538"/>
                </a:lnTo>
                <a:lnTo>
                  <a:pt x="175581" y="588190"/>
                </a:lnTo>
                <a:lnTo>
                  <a:pt x="182102" y="583300"/>
                </a:lnTo>
                <a:lnTo>
                  <a:pt x="188081" y="577323"/>
                </a:lnTo>
                <a:lnTo>
                  <a:pt x="195145" y="570258"/>
                </a:lnTo>
                <a:lnTo>
                  <a:pt x="198949" y="576235"/>
                </a:lnTo>
                <a:lnTo>
                  <a:pt x="201667" y="581127"/>
                </a:lnTo>
                <a:lnTo>
                  <a:pt x="202753" y="584929"/>
                </a:lnTo>
                <a:lnTo>
                  <a:pt x="203297" y="587649"/>
                </a:lnTo>
                <a:lnTo>
                  <a:pt x="202753" y="589821"/>
                </a:lnTo>
                <a:lnTo>
                  <a:pt x="202209" y="590909"/>
                </a:lnTo>
                <a:lnTo>
                  <a:pt x="200579" y="591450"/>
                </a:lnTo>
                <a:lnTo>
                  <a:pt x="198949" y="592538"/>
                </a:lnTo>
                <a:lnTo>
                  <a:pt x="195145" y="593082"/>
                </a:lnTo>
                <a:lnTo>
                  <a:pt x="194058" y="593626"/>
                </a:lnTo>
                <a:lnTo>
                  <a:pt x="192427" y="595255"/>
                </a:lnTo>
                <a:lnTo>
                  <a:pt x="191884" y="597428"/>
                </a:lnTo>
                <a:lnTo>
                  <a:pt x="191884" y="599603"/>
                </a:lnTo>
                <a:lnTo>
                  <a:pt x="192427" y="602864"/>
                </a:lnTo>
                <a:lnTo>
                  <a:pt x="194602" y="607754"/>
                </a:lnTo>
                <a:lnTo>
                  <a:pt x="202209" y="613731"/>
                </a:lnTo>
                <a:lnTo>
                  <a:pt x="209818" y="618623"/>
                </a:lnTo>
                <a:lnTo>
                  <a:pt x="217427" y="622426"/>
                </a:lnTo>
                <a:lnTo>
                  <a:pt x="225035" y="625144"/>
                </a:lnTo>
                <a:lnTo>
                  <a:pt x="232644" y="627317"/>
                </a:lnTo>
                <a:lnTo>
                  <a:pt x="241339" y="628405"/>
                </a:lnTo>
                <a:lnTo>
                  <a:pt x="256556" y="630034"/>
                </a:lnTo>
                <a:lnTo>
                  <a:pt x="272317" y="631121"/>
                </a:lnTo>
                <a:lnTo>
                  <a:pt x="279925" y="632208"/>
                </a:lnTo>
                <a:lnTo>
                  <a:pt x="287534" y="633294"/>
                </a:lnTo>
                <a:lnTo>
                  <a:pt x="295142" y="635468"/>
                </a:lnTo>
                <a:lnTo>
                  <a:pt x="303838" y="638185"/>
                </a:lnTo>
                <a:lnTo>
                  <a:pt x="311446" y="641446"/>
                </a:lnTo>
                <a:lnTo>
                  <a:pt x="319055" y="645793"/>
                </a:lnTo>
                <a:lnTo>
                  <a:pt x="322859" y="638729"/>
                </a:lnTo>
                <a:lnTo>
                  <a:pt x="327208" y="633294"/>
                </a:lnTo>
                <a:lnTo>
                  <a:pt x="331555" y="628947"/>
                </a:lnTo>
                <a:lnTo>
                  <a:pt x="336447" y="625687"/>
                </a:lnTo>
                <a:lnTo>
                  <a:pt x="340251" y="624600"/>
                </a:lnTo>
                <a:lnTo>
                  <a:pt x="345142" y="622969"/>
                </a:lnTo>
                <a:lnTo>
                  <a:pt x="350032" y="622969"/>
                </a:lnTo>
                <a:lnTo>
                  <a:pt x="354924" y="623513"/>
                </a:lnTo>
                <a:lnTo>
                  <a:pt x="359272" y="625144"/>
                </a:lnTo>
                <a:lnTo>
                  <a:pt x="364163" y="627317"/>
                </a:lnTo>
                <a:lnTo>
                  <a:pt x="373945" y="633294"/>
                </a:lnTo>
                <a:lnTo>
                  <a:pt x="383728" y="640359"/>
                </a:lnTo>
                <a:lnTo>
                  <a:pt x="392422" y="647967"/>
                </a:lnTo>
                <a:lnTo>
                  <a:pt x="401661" y="655031"/>
                </a:lnTo>
                <a:lnTo>
                  <a:pt x="410358" y="661008"/>
                </a:lnTo>
                <a:lnTo>
                  <a:pt x="415249" y="663182"/>
                </a:lnTo>
                <a:lnTo>
                  <a:pt x="419597" y="665357"/>
                </a:lnTo>
                <a:lnTo>
                  <a:pt x="423945" y="666987"/>
                </a:lnTo>
                <a:lnTo>
                  <a:pt x="427748" y="666987"/>
                </a:lnTo>
                <a:lnTo>
                  <a:pt x="431552" y="665900"/>
                </a:lnTo>
                <a:lnTo>
                  <a:pt x="435356" y="664813"/>
                </a:lnTo>
                <a:lnTo>
                  <a:pt x="439162" y="662096"/>
                </a:lnTo>
                <a:lnTo>
                  <a:pt x="442423" y="658292"/>
                </a:lnTo>
                <a:lnTo>
                  <a:pt x="446227" y="653402"/>
                </a:lnTo>
                <a:lnTo>
                  <a:pt x="448944" y="646337"/>
                </a:lnTo>
                <a:lnTo>
                  <a:pt x="451662" y="638729"/>
                </a:lnTo>
                <a:lnTo>
                  <a:pt x="454379" y="628947"/>
                </a:lnTo>
                <a:lnTo>
                  <a:pt x="457096" y="640903"/>
                </a:lnTo>
                <a:lnTo>
                  <a:pt x="459812" y="649597"/>
                </a:lnTo>
                <a:lnTo>
                  <a:pt x="461987" y="652314"/>
                </a:lnTo>
                <a:lnTo>
                  <a:pt x="463617" y="655031"/>
                </a:lnTo>
                <a:lnTo>
                  <a:pt x="465248" y="657205"/>
                </a:lnTo>
                <a:lnTo>
                  <a:pt x="467423" y="658292"/>
                </a:lnTo>
                <a:lnTo>
                  <a:pt x="470139" y="658835"/>
                </a:lnTo>
                <a:lnTo>
                  <a:pt x="472312" y="659923"/>
                </a:lnTo>
                <a:lnTo>
                  <a:pt x="477204" y="659923"/>
                </a:lnTo>
                <a:lnTo>
                  <a:pt x="482639" y="658835"/>
                </a:lnTo>
                <a:lnTo>
                  <a:pt x="488616" y="658292"/>
                </a:lnTo>
                <a:lnTo>
                  <a:pt x="494052" y="657749"/>
                </a:lnTo>
                <a:lnTo>
                  <a:pt x="500030" y="657205"/>
                </a:lnTo>
                <a:lnTo>
                  <a:pt x="506008" y="657749"/>
                </a:lnTo>
                <a:lnTo>
                  <a:pt x="508725" y="658292"/>
                </a:lnTo>
                <a:lnTo>
                  <a:pt x="511986" y="659923"/>
                </a:lnTo>
                <a:lnTo>
                  <a:pt x="514704" y="661008"/>
                </a:lnTo>
                <a:lnTo>
                  <a:pt x="517422" y="663726"/>
                </a:lnTo>
                <a:lnTo>
                  <a:pt x="520139" y="666987"/>
                </a:lnTo>
                <a:lnTo>
                  <a:pt x="523403" y="670247"/>
                </a:lnTo>
                <a:lnTo>
                  <a:pt x="526120" y="674595"/>
                </a:lnTo>
                <a:lnTo>
                  <a:pt x="528836" y="679485"/>
                </a:lnTo>
                <a:lnTo>
                  <a:pt x="531009" y="685463"/>
                </a:lnTo>
                <a:lnTo>
                  <a:pt x="533727" y="692528"/>
                </a:lnTo>
                <a:lnTo>
                  <a:pt x="537530" y="683289"/>
                </a:lnTo>
                <a:lnTo>
                  <a:pt x="541880" y="675682"/>
                </a:lnTo>
                <a:lnTo>
                  <a:pt x="546227" y="670247"/>
                </a:lnTo>
                <a:lnTo>
                  <a:pt x="550033" y="666987"/>
                </a:lnTo>
                <a:lnTo>
                  <a:pt x="554380" y="663726"/>
                </a:lnTo>
                <a:lnTo>
                  <a:pt x="558728" y="662640"/>
                </a:lnTo>
                <a:lnTo>
                  <a:pt x="562532" y="662096"/>
                </a:lnTo>
                <a:lnTo>
                  <a:pt x="566878" y="662096"/>
                </a:lnTo>
                <a:lnTo>
                  <a:pt x="570140" y="663182"/>
                </a:lnTo>
                <a:lnTo>
                  <a:pt x="574488" y="663726"/>
                </a:lnTo>
                <a:lnTo>
                  <a:pt x="582640" y="666987"/>
                </a:lnTo>
                <a:lnTo>
                  <a:pt x="591336" y="669704"/>
                </a:lnTo>
                <a:lnTo>
                  <a:pt x="594596" y="669704"/>
                </a:lnTo>
                <a:lnTo>
                  <a:pt x="598946" y="669704"/>
                </a:lnTo>
                <a:lnTo>
                  <a:pt x="599488" y="675682"/>
                </a:lnTo>
                <a:lnTo>
                  <a:pt x="599488" y="682202"/>
                </a:lnTo>
                <a:lnTo>
                  <a:pt x="601118" y="687093"/>
                </a:lnTo>
                <a:lnTo>
                  <a:pt x="602205" y="692528"/>
                </a:lnTo>
                <a:lnTo>
                  <a:pt x="603835" y="696331"/>
                </a:lnTo>
                <a:lnTo>
                  <a:pt x="606008" y="700679"/>
                </a:lnTo>
                <a:lnTo>
                  <a:pt x="608726" y="704483"/>
                </a:lnTo>
                <a:lnTo>
                  <a:pt x="611445" y="707743"/>
                </a:lnTo>
                <a:lnTo>
                  <a:pt x="614161" y="710460"/>
                </a:lnTo>
                <a:lnTo>
                  <a:pt x="617423" y="712634"/>
                </a:lnTo>
                <a:lnTo>
                  <a:pt x="620139" y="714807"/>
                </a:lnTo>
                <a:lnTo>
                  <a:pt x="624488" y="715895"/>
                </a:lnTo>
                <a:lnTo>
                  <a:pt x="628291" y="716981"/>
                </a:lnTo>
                <a:lnTo>
                  <a:pt x="632096" y="717525"/>
                </a:lnTo>
                <a:lnTo>
                  <a:pt x="635900" y="717525"/>
                </a:lnTo>
                <a:lnTo>
                  <a:pt x="639706" y="717525"/>
                </a:lnTo>
                <a:lnTo>
                  <a:pt x="648400" y="715351"/>
                </a:lnTo>
                <a:lnTo>
                  <a:pt x="657095" y="712091"/>
                </a:lnTo>
                <a:lnTo>
                  <a:pt x="665789" y="707199"/>
                </a:lnTo>
                <a:lnTo>
                  <a:pt x="673942" y="700136"/>
                </a:lnTo>
                <a:lnTo>
                  <a:pt x="681552" y="692528"/>
                </a:lnTo>
                <a:lnTo>
                  <a:pt x="688617" y="682746"/>
                </a:lnTo>
                <a:lnTo>
                  <a:pt x="694594" y="671334"/>
                </a:lnTo>
                <a:lnTo>
                  <a:pt x="699486" y="658835"/>
                </a:lnTo>
                <a:lnTo>
                  <a:pt x="703290" y="663182"/>
                </a:lnTo>
                <a:lnTo>
                  <a:pt x="706007" y="666987"/>
                </a:lnTo>
                <a:lnTo>
                  <a:pt x="708182" y="670247"/>
                </a:lnTo>
                <a:lnTo>
                  <a:pt x="709269" y="674595"/>
                </a:lnTo>
                <a:lnTo>
                  <a:pt x="709811" y="677855"/>
                </a:lnTo>
                <a:lnTo>
                  <a:pt x="709811" y="681116"/>
                </a:lnTo>
                <a:lnTo>
                  <a:pt x="709811" y="688181"/>
                </a:lnTo>
                <a:lnTo>
                  <a:pt x="708182" y="702309"/>
                </a:lnTo>
                <a:lnTo>
                  <a:pt x="707093" y="708830"/>
                </a:lnTo>
                <a:lnTo>
                  <a:pt x="708182" y="712634"/>
                </a:lnTo>
                <a:lnTo>
                  <a:pt x="708725" y="716981"/>
                </a:lnTo>
                <a:lnTo>
                  <a:pt x="711443" y="712634"/>
                </a:lnTo>
                <a:lnTo>
                  <a:pt x="714159" y="710460"/>
                </a:lnTo>
                <a:lnTo>
                  <a:pt x="716877" y="709917"/>
                </a:lnTo>
                <a:lnTo>
                  <a:pt x="719593" y="710460"/>
                </a:lnTo>
                <a:lnTo>
                  <a:pt x="722311" y="712634"/>
                </a:lnTo>
                <a:lnTo>
                  <a:pt x="725572" y="715895"/>
                </a:lnTo>
                <a:lnTo>
                  <a:pt x="731008" y="722958"/>
                </a:lnTo>
                <a:lnTo>
                  <a:pt x="736442" y="730566"/>
                </a:lnTo>
                <a:lnTo>
                  <a:pt x="739159" y="733284"/>
                </a:lnTo>
                <a:lnTo>
                  <a:pt x="741876" y="735457"/>
                </a:lnTo>
                <a:lnTo>
                  <a:pt x="744593" y="736001"/>
                </a:lnTo>
                <a:lnTo>
                  <a:pt x="747311" y="736001"/>
                </a:lnTo>
                <a:lnTo>
                  <a:pt x="750573" y="733284"/>
                </a:lnTo>
                <a:lnTo>
                  <a:pt x="753289" y="730024"/>
                </a:lnTo>
                <a:lnTo>
                  <a:pt x="752201" y="724589"/>
                </a:lnTo>
                <a:lnTo>
                  <a:pt x="752201" y="719699"/>
                </a:lnTo>
                <a:lnTo>
                  <a:pt x="753289" y="708286"/>
                </a:lnTo>
                <a:lnTo>
                  <a:pt x="754919" y="697419"/>
                </a:lnTo>
                <a:lnTo>
                  <a:pt x="756550" y="692528"/>
                </a:lnTo>
                <a:lnTo>
                  <a:pt x="758724" y="687637"/>
                </a:lnTo>
                <a:lnTo>
                  <a:pt x="760897" y="683289"/>
                </a:lnTo>
                <a:lnTo>
                  <a:pt x="763070" y="680572"/>
                </a:lnTo>
                <a:lnTo>
                  <a:pt x="765789" y="678399"/>
                </a:lnTo>
                <a:lnTo>
                  <a:pt x="767963" y="677312"/>
                </a:lnTo>
                <a:lnTo>
                  <a:pt x="770679" y="677312"/>
                </a:lnTo>
                <a:lnTo>
                  <a:pt x="773397" y="677855"/>
                </a:lnTo>
                <a:lnTo>
                  <a:pt x="776658" y="680572"/>
                </a:lnTo>
                <a:lnTo>
                  <a:pt x="779374" y="684920"/>
                </a:lnTo>
                <a:lnTo>
                  <a:pt x="778289" y="688181"/>
                </a:lnTo>
                <a:lnTo>
                  <a:pt x="776658" y="691984"/>
                </a:lnTo>
                <a:lnTo>
                  <a:pt x="772310" y="698505"/>
                </a:lnTo>
                <a:lnTo>
                  <a:pt x="763070" y="712091"/>
                </a:lnTo>
                <a:lnTo>
                  <a:pt x="758724" y="718068"/>
                </a:lnTo>
                <a:lnTo>
                  <a:pt x="757093" y="721328"/>
                </a:lnTo>
                <a:lnTo>
                  <a:pt x="756006" y="725133"/>
                </a:lnTo>
                <a:lnTo>
                  <a:pt x="754919" y="728393"/>
                </a:lnTo>
                <a:lnTo>
                  <a:pt x="756006" y="732198"/>
                </a:lnTo>
                <a:lnTo>
                  <a:pt x="756550" y="735457"/>
                </a:lnTo>
                <a:lnTo>
                  <a:pt x="758180" y="739804"/>
                </a:lnTo>
                <a:lnTo>
                  <a:pt x="761984" y="744696"/>
                </a:lnTo>
                <a:lnTo>
                  <a:pt x="764159" y="745783"/>
                </a:lnTo>
                <a:lnTo>
                  <a:pt x="766333" y="747413"/>
                </a:lnTo>
                <a:lnTo>
                  <a:pt x="768506" y="747957"/>
                </a:lnTo>
                <a:lnTo>
                  <a:pt x="770679" y="747957"/>
                </a:lnTo>
                <a:lnTo>
                  <a:pt x="774484" y="747413"/>
                </a:lnTo>
                <a:lnTo>
                  <a:pt x="778833" y="744696"/>
                </a:lnTo>
                <a:lnTo>
                  <a:pt x="783180" y="740892"/>
                </a:lnTo>
                <a:lnTo>
                  <a:pt x="786984" y="736001"/>
                </a:lnTo>
                <a:lnTo>
                  <a:pt x="791331" y="731110"/>
                </a:lnTo>
                <a:lnTo>
                  <a:pt x="799484" y="719699"/>
                </a:lnTo>
                <a:lnTo>
                  <a:pt x="808179" y="708830"/>
                </a:lnTo>
                <a:lnTo>
                  <a:pt x="811983" y="704483"/>
                </a:lnTo>
                <a:lnTo>
                  <a:pt x="816331" y="701222"/>
                </a:lnTo>
                <a:lnTo>
                  <a:pt x="820679" y="698505"/>
                </a:lnTo>
                <a:lnTo>
                  <a:pt x="822308" y="698505"/>
                </a:lnTo>
                <a:lnTo>
                  <a:pt x="824484" y="698505"/>
                </a:lnTo>
                <a:lnTo>
                  <a:pt x="823396" y="710460"/>
                </a:lnTo>
                <a:lnTo>
                  <a:pt x="823396" y="719699"/>
                </a:lnTo>
                <a:lnTo>
                  <a:pt x="823940" y="727306"/>
                </a:lnTo>
                <a:lnTo>
                  <a:pt x="826113" y="732740"/>
                </a:lnTo>
                <a:lnTo>
                  <a:pt x="829375" y="738175"/>
                </a:lnTo>
                <a:lnTo>
                  <a:pt x="833179" y="743609"/>
                </a:lnTo>
                <a:lnTo>
                  <a:pt x="843505" y="756107"/>
                </a:lnTo>
                <a:lnTo>
                  <a:pt x="848396" y="747957"/>
                </a:lnTo>
                <a:lnTo>
                  <a:pt x="853288" y="740892"/>
                </a:lnTo>
                <a:lnTo>
                  <a:pt x="858177" y="734915"/>
                </a:lnTo>
                <a:lnTo>
                  <a:pt x="863070" y="730566"/>
                </a:lnTo>
                <a:lnTo>
                  <a:pt x="866873" y="726219"/>
                </a:lnTo>
                <a:lnTo>
                  <a:pt x="871765" y="722958"/>
                </a:lnTo>
                <a:lnTo>
                  <a:pt x="881547" y="717525"/>
                </a:lnTo>
                <a:lnTo>
                  <a:pt x="891330" y="712091"/>
                </a:lnTo>
                <a:lnTo>
                  <a:pt x="896221" y="708830"/>
                </a:lnTo>
                <a:lnTo>
                  <a:pt x="901112" y="705025"/>
                </a:lnTo>
                <a:lnTo>
                  <a:pt x="906003" y="700136"/>
                </a:lnTo>
                <a:lnTo>
                  <a:pt x="910351" y="693614"/>
                </a:lnTo>
                <a:lnTo>
                  <a:pt x="915242" y="687093"/>
                </a:lnTo>
                <a:lnTo>
                  <a:pt x="920677" y="678399"/>
                </a:lnTo>
                <a:lnTo>
                  <a:pt x="915786" y="676225"/>
                </a:lnTo>
                <a:lnTo>
                  <a:pt x="911981" y="673508"/>
                </a:lnTo>
                <a:lnTo>
                  <a:pt x="909263" y="670790"/>
                </a:lnTo>
                <a:lnTo>
                  <a:pt x="908177" y="666987"/>
                </a:lnTo>
                <a:lnTo>
                  <a:pt x="906546" y="662096"/>
                </a:lnTo>
                <a:lnTo>
                  <a:pt x="907090" y="655575"/>
                </a:lnTo>
                <a:lnTo>
                  <a:pt x="908720" y="647967"/>
                </a:lnTo>
                <a:lnTo>
                  <a:pt x="910895" y="639816"/>
                </a:lnTo>
                <a:lnTo>
                  <a:pt x="914155" y="645249"/>
                </a:lnTo>
                <a:lnTo>
                  <a:pt x="918502" y="650684"/>
                </a:lnTo>
                <a:lnTo>
                  <a:pt x="919589" y="652314"/>
                </a:lnTo>
                <a:lnTo>
                  <a:pt x="921763" y="653402"/>
                </a:lnTo>
                <a:lnTo>
                  <a:pt x="923937" y="652858"/>
                </a:lnTo>
                <a:lnTo>
                  <a:pt x="925567" y="650684"/>
                </a:lnTo>
                <a:lnTo>
                  <a:pt x="926110" y="647424"/>
                </a:lnTo>
                <a:lnTo>
                  <a:pt x="926110" y="643620"/>
                </a:lnTo>
                <a:lnTo>
                  <a:pt x="924481" y="636011"/>
                </a:lnTo>
                <a:lnTo>
                  <a:pt x="922851" y="628947"/>
                </a:lnTo>
                <a:lnTo>
                  <a:pt x="919589" y="621340"/>
                </a:lnTo>
                <a:lnTo>
                  <a:pt x="916872" y="614818"/>
                </a:lnTo>
                <a:lnTo>
                  <a:pt x="915242" y="607754"/>
                </a:lnTo>
                <a:lnTo>
                  <a:pt x="915242" y="603949"/>
                </a:lnTo>
                <a:lnTo>
                  <a:pt x="915242" y="600147"/>
                </a:lnTo>
                <a:lnTo>
                  <a:pt x="915786" y="596343"/>
                </a:lnTo>
                <a:lnTo>
                  <a:pt x="916872" y="593626"/>
                </a:lnTo>
                <a:lnTo>
                  <a:pt x="924481" y="601232"/>
                </a:lnTo>
                <a:lnTo>
                  <a:pt x="931546" y="607210"/>
                </a:lnTo>
                <a:lnTo>
                  <a:pt x="938068" y="610470"/>
                </a:lnTo>
                <a:lnTo>
                  <a:pt x="943502" y="612646"/>
                </a:lnTo>
                <a:lnTo>
                  <a:pt x="948393" y="612646"/>
                </a:lnTo>
                <a:lnTo>
                  <a:pt x="952741" y="612102"/>
                </a:lnTo>
                <a:lnTo>
                  <a:pt x="960893" y="608841"/>
                </a:lnTo>
                <a:lnTo>
                  <a:pt x="965241" y="607754"/>
                </a:lnTo>
                <a:lnTo>
                  <a:pt x="969046" y="607210"/>
                </a:lnTo>
                <a:lnTo>
                  <a:pt x="973937" y="607210"/>
                </a:lnTo>
                <a:lnTo>
                  <a:pt x="978827" y="608841"/>
                </a:lnTo>
                <a:lnTo>
                  <a:pt x="984262" y="612646"/>
                </a:lnTo>
                <a:lnTo>
                  <a:pt x="990783" y="618623"/>
                </a:lnTo>
                <a:lnTo>
                  <a:pt x="998392" y="627317"/>
                </a:lnTo>
                <a:lnTo>
                  <a:pt x="1006544" y="638729"/>
                </a:lnTo>
                <a:lnTo>
                  <a:pt x="1003827" y="642533"/>
                </a:lnTo>
                <a:lnTo>
                  <a:pt x="1000567" y="644706"/>
                </a:lnTo>
                <a:lnTo>
                  <a:pt x="996762" y="645249"/>
                </a:lnTo>
                <a:lnTo>
                  <a:pt x="992957" y="645793"/>
                </a:lnTo>
                <a:lnTo>
                  <a:pt x="984262" y="645249"/>
                </a:lnTo>
                <a:lnTo>
                  <a:pt x="976653" y="645249"/>
                </a:lnTo>
                <a:lnTo>
                  <a:pt x="973937" y="645249"/>
                </a:lnTo>
                <a:lnTo>
                  <a:pt x="971762" y="646337"/>
                </a:lnTo>
                <a:lnTo>
                  <a:pt x="970132" y="648510"/>
                </a:lnTo>
                <a:lnTo>
                  <a:pt x="969046" y="652314"/>
                </a:lnTo>
                <a:lnTo>
                  <a:pt x="970132" y="657205"/>
                </a:lnTo>
                <a:lnTo>
                  <a:pt x="971762" y="663726"/>
                </a:lnTo>
                <a:lnTo>
                  <a:pt x="975567" y="672422"/>
                </a:lnTo>
                <a:lnTo>
                  <a:pt x="980458" y="683289"/>
                </a:lnTo>
                <a:lnTo>
                  <a:pt x="977741" y="689810"/>
                </a:lnTo>
                <a:lnTo>
                  <a:pt x="974480" y="693071"/>
                </a:lnTo>
                <a:lnTo>
                  <a:pt x="971218" y="695245"/>
                </a:lnTo>
                <a:lnTo>
                  <a:pt x="966871" y="696331"/>
                </a:lnTo>
                <a:lnTo>
                  <a:pt x="963067" y="695787"/>
                </a:lnTo>
                <a:lnTo>
                  <a:pt x="959263" y="695245"/>
                </a:lnTo>
                <a:lnTo>
                  <a:pt x="951111" y="691984"/>
                </a:lnTo>
                <a:lnTo>
                  <a:pt x="944045" y="688723"/>
                </a:lnTo>
                <a:lnTo>
                  <a:pt x="941328" y="688723"/>
                </a:lnTo>
                <a:lnTo>
                  <a:pt x="938611" y="689810"/>
                </a:lnTo>
                <a:lnTo>
                  <a:pt x="936437" y="690898"/>
                </a:lnTo>
                <a:lnTo>
                  <a:pt x="935351" y="694701"/>
                </a:lnTo>
                <a:lnTo>
                  <a:pt x="934263" y="700136"/>
                </a:lnTo>
                <a:lnTo>
                  <a:pt x="934263" y="707743"/>
                </a:lnTo>
                <a:lnTo>
                  <a:pt x="938068" y="708830"/>
                </a:lnTo>
                <a:lnTo>
                  <a:pt x="940784" y="710460"/>
                </a:lnTo>
                <a:lnTo>
                  <a:pt x="946764" y="710460"/>
                </a:lnTo>
                <a:lnTo>
                  <a:pt x="953285" y="710460"/>
                </a:lnTo>
                <a:lnTo>
                  <a:pt x="956546" y="711004"/>
                </a:lnTo>
                <a:lnTo>
                  <a:pt x="959263" y="711004"/>
                </a:lnTo>
                <a:lnTo>
                  <a:pt x="963067" y="712634"/>
                </a:lnTo>
                <a:lnTo>
                  <a:pt x="965785" y="714807"/>
                </a:lnTo>
                <a:lnTo>
                  <a:pt x="969046" y="716981"/>
                </a:lnTo>
                <a:lnTo>
                  <a:pt x="971762" y="720786"/>
                </a:lnTo>
                <a:lnTo>
                  <a:pt x="974480" y="725677"/>
                </a:lnTo>
                <a:lnTo>
                  <a:pt x="978285" y="732198"/>
                </a:lnTo>
                <a:lnTo>
                  <a:pt x="981002" y="739804"/>
                </a:lnTo>
                <a:lnTo>
                  <a:pt x="983718" y="749586"/>
                </a:lnTo>
                <a:lnTo>
                  <a:pt x="986979" y="741978"/>
                </a:lnTo>
                <a:lnTo>
                  <a:pt x="990783" y="735457"/>
                </a:lnTo>
                <a:lnTo>
                  <a:pt x="993501" y="731110"/>
                </a:lnTo>
                <a:lnTo>
                  <a:pt x="996762" y="728393"/>
                </a:lnTo>
                <a:lnTo>
                  <a:pt x="999479" y="727306"/>
                </a:lnTo>
                <a:lnTo>
                  <a:pt x="1003283" y="727306"/>
                </a:lnTo>
                <a:lnTo>
                  <a:pt x="1006000" y="727306"/>
                </a:lnTo>
                <a:lnTo>
                  <a:pt x="1009262" y="728393"/>
                </a:lnTo>
                <a:lnTo>
                  <a:pt x="1015783" y="730024"/>
                </a:lnTo>
                <a:lnTo>
                  <a:pt x="1018500" y="730566"/>
                </a:lnTo>
                <a:lnTo>
                  <a:pt x="1021761" y="730024"/>
                </a:lnTo>
                <a:lnTo>
                  <a:pt x="1025565" y="729480"/>
                </a:lnTo>
                <a:lnTo>
                  <a:pt x="1028283" y="726219"/>
                </a:lnTo>
                <a:lnTo>
                  <a:pt x="1031543" y="722416"/>
                </a:lnTo>
                <a:lnTo>
                  <a:pt x="1034260" y="715895"/>
                </a:lnTo>
                <a:lnTo>
                  <a:pt x="1033174" y="711004"/>
                </a:lnTo>
                <a:lnTo>
                  <a:pt x="1031001" y="707199"/>
                </a:lnTo>
                <a:lnTo>
                  <a:pt x="1029371" y="703396"/>
                </a:lnTo>
                <a:lnTo>
                  <a:pt x="1027739" y="701222"/>
                </a:lnTo>
                <a:lnTo>
                  <a:pt x="1025565" y="700679"/>
                </a:lnTo>
                <a:lnTo>
                  <a:pt x="1023936" y="700136"/>
                </a:lnTo>
                <a:lnTo>
                  <a:pt x="1020131" y="700679"/>
                </a:lnTo>
                <a:lnTo>
                  <a:pt x="1016325" y="701222"/>
                </a:lnTo>
                <a:lnTo>
                  <a:pt x="1011979" y="702309"/>
                </a:lnTo>
                <a:lnTo>
                  <a:pt x="1010892" y="701222"/>
                </a:lnTo>
                <a:lnTo>
                  <a:pt x="1008718" y="700136"/>
                </a:lnTo>
                <a:lnTo>
                  <a:pt x="1006544" y="697961"/>
                </a:lnTo>
                <a:lnTo>
                  <a:pt x="1005457" y="695245"/>
                </a:lnTo>
                <a:lnTo>
                  <a:pt x="1008174" y="691984"/>
                </a:lnTo>
                <a:lnTo>
                  <a:pt x="1010348" y="688181"/>
                </a:lnTo>
                <a:lnTo>
                  <a:pt x="1011435" y="684920"/>
                </a:lnTo>
                <a:lnTo>
                  <a:pt x="1011979" y="681116"/>
                </a:lnTo>
                <a:lnTo>
                  <a:pt x="1013066" y="677855"/>
                </a:lnTo>
                <a:lnTo>
                  <a:pt x="1013066" y="674595"/>
                </a:lnTo>
                <a:lnTo>
                  <a:pt x="1011435" y="667530"/>
                </a:lnTo>
                <a:lnTo>
                  <a:pt x="1008174" y="652858"/>
                </a:lnTo>
                <a:lnTo>
                  <a:pt x="1006544" y="645793"/>
                </a:lnTo>
                <a:lnTo>
                  <a:pt x="1006544" y="638729"/>
                </a:lnTo>
                <a:lnTo>
                  <a:pt x="1011979" y="628405"/>
                </a:lnTo>
                <a:lnTo>
                  <a:pt x="1015239" y="624600"/>
                </a:lnTo>
                <a:lnTo>
                  <a:pt x="1017957" y="620796"/>
                </a:lnTo>
                <a:lnTo>
                  <a:pt x="1020675" y="618079"/>
                </a:lnTo>
                <a:lnTo>
                  <a:pt x="1023936" y="615906"/>
                </a:lnTo>
                <a:lnTo>
                  <a:pt x="1026653" y="614818"/>
                </a:lnTo>
                <a:lnTo>
                  <a:pt x="1029371" y="614818"/>
                </a:lnTo>
                <a:lnTo>
                  <a:pt x="1032631" y="614818"/>
                </a:lnTo>
                <a:lnTo>
                  <a:pt x="1035348" y="615362"/>
                </a:lnTo>
                <a:lnTo>
                  <a:pt x="1038065" y="616449"/>
                </a:lnTo>
                <a:lnTo>
                  <a:pt x="1040782" y="618623"/>
                </a:lnTo>
                <a:lnTo>
                  <a:pt x="1043501" y="621340"/>
                </a:lnTo>
                <a:lnTo>
                  <a:pt x="1046217" y="625144"/>
                </a:lnTo>
                <a:lnTo>
                  <a:pt x="1051651" y="633294"/>
                </a:lnTo>
                <a:lnTo>
                  <a:pt x="1045674" y="644706"/>
                </a:lnTo>
                <a:lnTo>
                  <a:pt x="1039152" y="655575"/>
                </a:lnTo>
                <a:lnTo>
                  <a:pt x="1036436" y="661008"/>
                </a:lnTo>
                <a:lnTo>
                  <a:pt x="1035348" y="667530"/>
                </a:lnTo>
                <a:lnTo>
                  <a:pt x="1034260" y="672964"/>
                </a:lnTo>
                <a:lnTo>
                  <a:pt x="1035892" y="679485"/>
                </a:lnTo>
                <a:lnTo>
                  <a:pt x="1037521" y="677312"/>
                </a:lnTo>
                <a:lnTo>
                  <a:pt x="1038065" y="675682"/>
                </a:lnTo>
                <a:lnTo>
                  <a:pt x="1039152" y="675138"/>
                </a:lnTo>
                <a:lnTo>
                  <a:pt x="1040782" y="675138"/>
                </a:lnTo>
                <a:lnTo>
                  <a:pt x="1043501" y="676225"/>
                </a:lnTo>
                <a:lnTo>
                  <a:pt x="1045674" y="677855"/>
                </a:lnTo>
                <a:lnTo>
                  <a:pt x="1048392" y="680028"/>
                </a:lnTo>
                <a:lnTo>
                  <a:pt x="1050564" y="682202"/>
                </a:lnTo>
                <a:lnTo>
                  <a:pt x="1051651" y="682202"/>
                </a:lnTo>
                <a:lnTo>
                  <a:pt x="1053282" y="682202"/>
                </a:lnTo>
                <a:lnTo>
                  <a:pt x="1054369" y="681116"/>
                </a:lnTo>
                <a:lnTo>
                  <a:pt x="1055455" y="680572"/>
                </a:lnTo>
                <a:lnTo>
                  <a:pt x="1058717" y="676225"/>
                </a:lnTo>
                <a:lnTo>
                  <a:pt x="1060890" y="672964"/>
                </a:lnTo>
                <a:lnTo>
                  <a:pt x="1063066" y="668617"/>
                </a:lnTo>
                <a:lnTo>
                  <a:pt x="1063608" y="664813"/>
                </a:lnTo>
                <a:lnTo>
                  <a:pt x="1064151" y="660466"/>
                </a:lnTo>
                <a:lnTo>
                  <a:pt x="1064151" y="657205"/>
                </a:lnTo>
                <a:lnTo>
                  <a:pt x="1063608" y="648510"/>
                </a:lnTo>
                <a:lnTo>
                  <a:pt x="1063608" y="640359"/>
                </a:lnTo>
                <a:lnTo>
                  <a:pt x="1064151" y="632208"/>
                </a:lnTo>
                <a:lnTo>
                  <a:pt x="1065239" y="627861"/>
                </a:lnTo>
                <a:lnTo>
                  <a:pt x="1066326" y="623513"/>
                </a:lnTo>
                <a:lnTo>
                  <a:pt x="1069043" y="620252"/>
                </a:lnTo>
                <a:lnTo>
                  <a:pt x="1071760" y="615906"/>
                </a:lnTo>
                <a:lnTo>
                  <a:pt x="1076650" y="620796"/>
                </a:lnTo>
                <a:lnTo>
                  <a:pt x="1081543" y="625144"/>
                </a:lnTo>
                <a:lnTo>
                  <a:pt x="1085891" y="628405"/>
                </a:lnTo>
                <a:lnTo>
                  <a:pt x="1091325" y="631121"/>
                </a:lnTo>
                <a:lnTo>
                  <a:pt x="1096215" y="633294"/>
                </a:lnTo>
                <a:lnTo>
                  <a:pt x="1101108" y="635468"/>
                </a:lnTo>
                <a:lnTo>
                  <a:pt x="1111434" y="638185"/>
                </a:lnTo>
                <a:lnTo>
                  <a:pt x="1121759" y="639816"/>
                </a:lnTo>
                <a:lnTo>
                  <a:pt x="1131541" y="640903"/>
                </a:lnTo>
                <a:lnTo>
                  <a:pt x="1142410" y="641446"/>
                </a:lnTo>
                <a:lnTo>
                  <a:pt x="1152737" y="643076"/>
                </a:lnTo>
                <a:lnTo>
                  <a:pt x="1163063" y="645249"/>
                </a:lnTo>
                <a:lnTo>
                  <a:pt x="1172844" y="648510"/>
                </a:lnTo>
                <a:lnTo>
                  <a:pt x="1177737" y="651228"/>
                </a:lnTo>
                <a:lnTo>
                  <a:pt x="1181540" y="653944"/>
                </a:lnTo>
                <a:lnTo>
                  <a:pt x="1186431" y="657749"/>
                </a:lnTo>
                <a:lnTo>
                  <a:pt x="1190779" y="662096"/>
                </a:lnTo>
                <a:lnTo>
                  <a:pt x="1195128" y="665900"/>
                </a:lnTo>
                <a:lnTo>
                  <a:pt x="1198931" y="671334"/>
                </a:lnTo>
                <a:lnTo>
                  <a:pt x="1203279" y="677855"/>
                </a:lnTo>
                <a:lnTo>
                  <a:pt x="1206540" y="684920"/>
                </a:lnTo>
                <a:lnTo>
                  <a:pt x="1210888" y="693071"/>
                </a:lnTo>
                <a:lnTo>
                  <a:pt x="1214149" y="702309"/>
                </a:lnTo>
                <a:lnTo>
                  <a:pt x="1217409" y="712091"/>
                </a:lnTo>
                <a:lnTo>
                  <a:pt x="1220670" y="722958"/>
                </a:lnTo>
                <a:lnTo>
                  <a:pt x="1222300" y="721328"/>
                </a:lnTo>
                <a:lnTo>
                  <a:pt x="1223931" y="720786"/>
                </a:lnTo>
                <a:lnTo>
                  <a:pt x="1229909" y="720242"/>
                </a:lnTo>
                <a:lnTo>
                  <a:pt x="1235888" y="719699"/>
                </a:lnTo>
                <a:lnTo>
                  <a:pt x="1241321" y="718068"/>
                </a:lnTo>
                <a:lnTo>
                  <a:pt x="1244038" y="716981"/>
                </a:lnTo>
                <a:lnTo>
                  <a:pt x="1247298" y="715351"/>
                </a:lnTo>
                <a:lnTo>
                  <a:pt x="1248930" y="712634"/>
                </a:lnTo>
                <a:lnTo>
                  <a:pt x="1251103" y="709917"/>
                </a:lnTo>
                <a:lnTo>
                  <a:pt x="1252191" y="705569"/>
                </a:lnTo>
                <a:lnTo>
                  <a:pt x="1252735" y="700679"/>
                </a:lnTo>
                <a:lnTo>
                  <a:pt x="1252735" y="695245"/>
                </a:lnTo>
                <a:lnTo>
                  <a:pt x="1251103" y="688181"/>
                </a:lnTo>
                <a:lnTo>
                  <a:pt x="1250017" y="683289"/>
                </a:lnTo>
                <a:lnTo>
                  <a:pt x="1247842" y="680028"/>
                </a:lnTo>
                <a:lnTo>
                  <a:pt x="1245126" y="677855"/>
                </a:lnTo>
                <a:lnTo>
                  <a:pt x="1242409" y="676225"/>
                </a:lnTo>
                <a:lnTo>
                  <a:pt x="1239692" y="676225"/>
                </a:lnTo>
                <a:lnTo>
                  <a:pt x="1236430" y="675682"/>
                </a:lnTo>
                <a:lnTo>
                  <a:pt x="1230453" y="675682"/>
                </a:lnTo>
                <a:lnTo>
                  <a:pt x="1227736" y="675682"/>
                </a:lnTo>
                <a:lnTo>
                  <a:pt x="1225017" y="675138"/>
                </a:lnTo>
                <a:lnTo>
                  <a:pt x="1222844" y="673508"/>
                </a:lnTo>
                <a:lnTo>
                  <a:pt x="1221213" y="671334"/>
                </a:lnTo>
                <a:lnTo>
                  <a:pt x="1220670" y="668073"/>
                </a:lnTo>
                <a:lnTo>
                  <a:pt x="1220127" y="662640"/>
                </a:lnTo>
                <a:lnTo>
                  <a:pt x="1220670" y="656119"/>
                </a:lnTo>
                <a:lnTo>
                  <a:pt x="1222300" y="647967"/>
                </a:lnTo>
                <a:lnTo>
                  <a:pt x="1225017" y="650684"/>
                </a:lnTo>
                <a:lnTo>
                  <a:pt x="1227736" y="652858"/>
                </a:lnTo>
                <a:lnTo>
                  <a:pt x="1230995" y="653944"/>
                </a:lnTo>
                <a:lnTo>
                  <a:pt x="1234800" y="656119"/>
                </a:lnTo>
                <a:lnTo>
                  <a:pt x="1242409" y="658292"/>
                </a:lnTo>
                <a:lnTo>
                  <a:pt x="1250560" y="658835"/>
                </a:lnTo>
                <a:lnTo>
                  <a:pt x="1267951" y="660466"/>
                </a:lnTo>
                <a:lnTo>
                  <a:pt x="1276103" y="661008"/>
                </a:lnTo>
                <a:lnTo>
                  <a:pt x="1284799" y="662640"/>
                </a:lnTo>
                <a:lnTo>
                  <a:pt x="1292407" y="664813"/>
                </a:lnTo>
                <a:lnTo>
                  <a:pt x="1295667" y="665900"/>
                </a:lnTo>
                <a:lnTo>
                  <a:pt x="1298928" y="667530"/>
                </a:lnTo>
                <a:lnTo>
                  <a:pt x="1302189" y="669704"/>
                </a:lnTo>
                <a:lnTo>
                  <a:pt x="1304908" y="672422"/>
                </a:lnTo>
                <a:lnTo>
                  <a:pt x="1307626" y="675682"/>
                </a:lnTo>
                <a:lnTo>
                  <a:pt x="1309799" y="679485"/>
                </a:lnTo>
                <a:lnTo>
                  <a:pt x="1310885" y="683289"/>
                </a:lnTo>
                <a:lnTo>
                  <a:pt x="1312516" y="687637"/>
                </a:lnTo>
                <a:lnTo>
                  <a:pt x="1313603" y="693071"/>
                </a:lnTo>
                <a:lnTo>
                  <a:pt x="1313603" y="699592"/>
                </a:lnTo>
                <a:lnTo>
                  <a:pt x="1313603" y="705569"/>
                </a:lnTo>
                <a:lnTo>
                  <a:pt x="1313060" y="713178"/>
                </a:lnTo>
                <a:lnTo>
                  <a:pt x="1312516" y="721328"/>
                </a:lnTo>
                <a:lnTo>
                  <a:pt x="1310343" y="730566"/>
                </a:lnTo>
                <a:lnTo>
                  <a:pt x="1313060" y="733284"/>
                </a:lnTo>
                <a:lnTo>
                  <a:pt x="1315776" y="735457"/>
                </a:lnTo>
                <a:lnTo>
                  <a:pt x="1317949" y="736001"/>
                </a:lnTo>
                <a:lnTo>
                  <a:pt x="1320668" y="736001"/>
                </a:lnTo>
                <a:lnTo>
                  <a:pt x="1322841" y="736001"/>
                </a:lnTo>
                <a:lnTo>
                  <a:pt x="1325558" y="734915"/>
                </a:lnTo>
                <a:lnTo>
                  <a:pt x="1330449" y="732740"/>
                </a:lnTo>
                <a:lnTo>
                  <a:pt x="1333712" y="728393"/>
                </a:lnTo>
                <a:lnTo>
                  <a:pt x="1335885" y="725133"/>
                </a:lnTo>
                <a:lnTo>
                  <a:pt x="1338058" y="720786"/>
                </a:lnTo>
                <a:lnTo>
                  <a:pt x="1338602" y="716981"/>
                </a:lnTo>
                <a:lnTo>
                  <a:pt x="1339689" y="708286"/>
                </a:lnTo>
                <a:lnTo>
                  <a:pt x="1338602" y="700136"/>
                </a:lnTo>
                <a:lnTo>
                  <a:pt x="1338602" y="692528"/>
                </a:lnTo>
                <a:lnTo>
                  <a:pt x="1338602" y="683833"/>
                </a:lnTo>
                <a:lnTo>
                  <a:pt x="1340233" y="680028"/>
                </a:lnTo>
                <a:lnTo>
                  <a:pt x="1341321" y="675682"/>
                </a:lnTo>
                <a:lnTo>
                  <a:pt x="1343495" y="672422"/>
                </a:lnTo>
                <a:lnTo>
                  <a:pt x="1347297" y="668073"/>
                </a:lnTo>
                <a:lnTo>
                  <a:pt x="1362515" y="670790"/>
                </a:lnTo>
                <a:lnTo>
                  <a:pt x="1378275" y="674595"/>
                </a:lnTo>
                <a:lnTo>
                  <a:pt x="1410884" y="682202"/>
                </a:lnTo>
                <a:lnTo>
                  <a:pt x="1444578" y="690354"/>
                </a:lnTo>
                <a:lnTo>
                  <a:pt x="1461969" y="694701"/>
                </a:lnTo>
                <a:lnTo>
                  <a:pt x="1478274" y="697961"/>
                </a:lnTo>
                <a:lnTo>
                  <a:pt x="1495121" y="700679"/>
                </a:lnTo>
                <a:lnTo>
                  <a:pt x="1510882" y="702852"/>
                </a:lnTo>
                <a:lnTo>
                  <a:pt x="1527185" y="704483"/>
                </a:lnTo>
                <a:lnTo>
                  <a:pt x="1542403" y="704483"/>
                </a:lnTo>
                <a:lnTo>
                  <a:pt x="1557620" y="702852"/>
                </a:lnTo>
                <a:lnTo>
                  <a:pt x="1564685" y="702309"/>
                </a:lnTo>
                <a:lnTo>
                  <a:pt x="1571750" y="700136"/>
                </a:lnTo>
                <a:lnTo>
                  <a:pt x="1578271" y="698505"/>
                </a:lnTo>
                <a:lnTo>
                  <a:pt x="1585336" y="695787"/>
                </a:lnTo>
                <a:lnTo>
                  <a:pt x="1591856" y="693071"/>
                </a:lnTo>
                <a:lnTo>
                  <a:pt x="1597836" y="689810"/>
                </a:lnTo>
                <a:lnTo>
                  <a:pt x="1605987" y="695787"/>
                </a:lnTo>
                <a:lnTo>
                  <a:pt x="1614685" y="700679"/>
                </a:lnTo>
                <a:lnTo>
                  <a:pt x="1630987" y="709917"/>
                </a:lnTo>
                <a:lnTo>
                  <a:pt x="1647834" y="716981"/>
                </a:lnTo>
                <a:lnTo>
                  <a:pt x="1664682" y="722958"/>
                </a:lnTo>
                <a:lnTo>
                  <a:pt x="1681530" y="727306"/>
                </a:lnTo>
                <a:lnTo>
                  <a:pt x="1698377" y="730566"/>
                </a:lnTo>
                <a:lnTo>
                  <a:pt x="1715224" y="733284"/>
                </a:lnTo>
                <a:lnTo>
                  <a:pt x="1732072" y="735457"/>
                </a:lnTo>
                <a:lnTo>
                  <a:pt x="1765766" y="738175"/>
                </a:lnTo>
                <a:lnTo>
                  <a:pt x="1800006" y="740348"/>
                </a:lnTo>
                <a:lnTo>
                  <a:pt x="1816854" y="741978"/>
                </a:lnTo>
                <a:lnTo>
                  <a:pt x="1833157" y="743609"/>
                </a:lnTo>
                <a:lnTo>
                  <a:pt x="1850548" y="746325"/>
                </a:lnTo>
                <a:lnTo>
                  <a:pt x="1867395" y="750674"/>
                </a:lnTo>
                <a:lnTo>
                  <a:pt x="1864678" y="743065"/>
                </a:lnTo>
                <a:lnTo>
                  <a:pt x="1862504" y="736001"/>
                </a:lnTo>
                <a:lnTo>
                  <a:pt x="1861961" y="732740"/>
                </a:lnTo>
                <a:lnTo>
                  <a:pt x="1861418" y="729480"/>
                </a:lnTo>
                <a:lnTo>
                  <a:pt x="1861961" y="725677"/>
                </a:lnTo>
                <a:lnTo>
                  <a:pt x="1863049" y="722416"/>
                </a:lnTo>
                <a:lnTo>
                  <a:pt x="1869026" y="730566"/>
                </a:lnTo>
                <a:lnTo>
                  <a:pt x="1875005" y="737631"/>
                </a:lnTo>
                <a:lnTo>
                  <a:pt x="1881526" y="744696"/>
                </a:lnTo>
                <a:lnTo>
                  <a:pt x="1887505" y="750130"/>
                </a:lnTo>
                <a:lnTo>
                  <a:pt x="1894570" y="755021"/>
                </a:lnTo>
                <a:lnTo>
                  <a:pt x="1901635" y="759368"/>
                </a:lnTo>
                <a:lnTo>
                  <a:pt x="1909243" y="763172"/>
                </a:lnTo>
                <a:lnTo>
                  <a:pt x="1916852" y="765889"/>
                </a:lnTo>
                <a:lnTo>
                  <a:pt x="1924459" y="768606"/>
                </a:lnTo>
                <a:lnTo>
                  <a:pt x="1932068" y="771866"/>
                </a:lnTo>
                <a:lnTo>
                  <a:pt x="1940222" y="772954"/>
                </a:lnTo>
                <a:lnTo>
                  <a:pt x="1948916" y="774584"/>
                </a:lnTo>
                <a:lnTo>
                  <a:pt x="1965221" y="776215"/>
                </a:lnTo>
                <a:lnTo>
                  <a:pt x="1982067" y="777301"/>
                </a:lnTo>
                <a:lnTo>
                  <a:pt x="2017392" y="777301"/>
                </a:lnTo>
                <a:lnTo>
                  <a:pt x="2034784" y="777301"/>
                </a:lnTo>
                <a:lnTo>
                  <a:pt x="2052176" y="777845"/>
                </a:lnTo>
                <a:lnTo>
                  <a:pt x="2069024" y="779474"/>
                </a:lnTo>
                <a:lnTo>
                  <a:pt x="2085871" y="782192"/>
                </a:lnTo>
                <a:lnTo>
                  <a:pt x="2094023" y="783278"/>
                </a:lnTo>
                <a:lnTo>
                  <a:pt x="2102175" y="785453"/>
                </a:lnTo>
                <a:lnTo>
                  <a:pt x="2109782" y="788169"/>
                </a:lnTo>
                <a:lnTo>
                  <a:pt x="2117391" y="791973"/>
                </a:lnTo>
                <a:lnTo>
                  <a:pt x="2119566" y="785995"/>
                </a:lnTo>
                <a:lnTo>
                  <a:pt x="2120109" y="780562"/>
                </a:lnTo>
                <a:lnTo>
                  <a:pt x="2121197" y="768606"/>
                </a:lnTo>
                <a:lnTo>
                  <a:pt x="2121739" y="757195"/>
                </a:lnTo>
                <a:lnTo>
                  <a:pt x="2122282" y="750674"/>
                </a:lnTo>
                <a:lnTo>
                  <a:pt x="2123914" y="745239"/>
                </a:lnTo>
                <a:lnTo>
                  <a:pt x="2134238" y="751216"/>
                </a:lnTo>
                <a:lnTo>
                  <a:pt x="2144565" y="757195"/>
                </a:lnTo>
                <a:lnTo>
                  <a:pt x="2154891" y="760998"/>
                </a:lnTo>
                <a:lnTo>
                  <a:pt x="2166304" y="764802"/>
                </a:lnTo>
                <a:lnTo>
                  <a:pt x="2176630" y="767519"/>
                </a:lnTo>
                <a:lnTo>
                  <a:pt x="2186954" y="769693"/>
                </a:lnTo>
                <a:lnTo>
                  <a:pt x="2208693" y="772410"/>
                </a:lnTo>
                <a:lnTo>
                  <a:pt x="2229888" y="775671"/>
                </a:lnTo>
                <a:lnTo>
                  <a:pt x="2240758" y="777845"/>
                </a:lnTo>
                <a:lnTo>
                  <a:pt x="2251084" y="780018"/>
                </a:lnTo>
                <a:lnTo>
                  <a:pt x="2261411" y="783278"/>
                </a:lnTo>
                <a:lnTo>
                  <a:pt x="2272280" y="787083"/>
                </a:lnTo>
                <a:lnTo>
                  <a:pt x="2283148" y="791973"/>
                </a:lnTo>
                <a:lnTo>
                  <a:pt x="2293475" y="797951"/>
                </a:lnTo>
                <a:lnTo>
                  <a:pt x="2289671" y="788169"/>
                </a:lnTo>
                <a:lnTo>
                  <a:pt x="2288584" y="783278"/>
                </a:lnTo>
                <a:lnTo>
                  <a:pt x="2288042" y="778388"/>
                </a:lnTo>
                <a:lnTo>
                  <a:pt x="2288042" y="773497"/>
                </a:lnTo>
                <a:lnTo>
                  <a:pt x="2289127" y="769693"/>
                </a:lnTo>
                <a:lnTo>
                  <a:pt x="2291302" y="764802"/>
                </a:lnTo>
                <a:lnTo>
                  <a:pt x="2294019" y="760456"/>
                </a:lnTo>
                <a:lnTo>
                  <a:pt x="2299454" y="770780"/>
                </a:lnTo>
                <a:lnTo>
                  <a:pt x="2304888" y="780562"/>
                </a:lnTo>
                <a:lnTo>
                  <a:pt x="2310867" y="788713"/>
                </a:lnTo>
                <a:lnTo>
                  <a:pt x="2316845" y="796865"/>
                </a:lnTo>
                <a:lnTo>
                  <a:pt x="2323366" y="802842"/>
                </a:lnTo>
                <a:lnTo>
                  <a:pt x="2329344" y="807732"/>
                </a:lnTo>
                <a:lnTo>
                  <a:pt x="2334779" y="812080"/>
                </a:lnTo>
                <a:lnTo>
                  <a:pt x="2341300" y="814797"/>
                </a:lnTo>
                <a:lnTo>
                  <a:pt x="2347278" y="815883"/>
                </a:lnTo>
                <a:lnTo>
                  <a:pt x="2353257" y="815341"/>
                </a:lnTo>
                <a:lnTo>
                  <a:pt x="2358692" y="813167"/>
                </a:lnTo>
                <a:lnTo>
                  <a:pt x="2363582" y="809906"/>
                </a:lnTo>
                <a:lnTo>
                  <a:pt x="2368475" y="805015"/>
                </a:lnTo>
                <a:lnTo>
                  <a:pt x="2372280" y="797408"/>
                </a:lnTo>
                <a:lnTo>
                  <a:pt x="2376082" y="788169"/>
                </a:lnTo>
                <a:lnTo>
                  <a:pt x="2379345" y="777301"/>
                </a:lnTo>
                <a:lnTo>
                  <a:pt x="2385321" y="784365"/>
                </a:lnTo>
                <a:lnTo>
                  <a:pt x="2390757" y="790343"/>
                </a:lnTo>
                <a:lnTo>
                  <a:pt x="2396734" y="795233"/>
                </a:lnTo>
                <a:lnTo>
                  <a:pt x="2402169" y="799581"/>
                </a:lnTo>
                <a:lnTo>
                  <a:pt x="2408690" y="802842"/>
                </a:lnTo>
                <a:lnTo>
                  <a:pt x="2414125" y="805015"/>
                </a:lnTo>
                <a:lnTo>
                  <a:pt x="2420648" y="807189"/>
                </a:lnTo>
                <a:lnTo>
                  <a:pt x="2426081" y="808276"/>
                </a:lnTo>
                <a:lnTo>
                  <a:pt x="2432061" y="809363"/>
                </a:lnTo>
                <a:lnTo>
                  <a:pt x="2438038" y="809906"/>
                </a:lnTo>
                <a:lnTo>
                  <a:pt x="2450541" y="809363"/>
                </a:lnTo>
                <a:lnTo>
                  <a:pt x="2461951" y="807732"/>
                </a:lnTo>
                <a:lnTo>
                  <a:pt x="2473908" y="805559"/>
                </a:lnTo>
                <a:lnTo>
                  <a:pt x="2485866" y="803385"/>
                </a:lnTo>
                <a:lnTo>
                  <a:pt x="2498364" y="802298"/>
                </a:lnTo>
                <a:lnTo>
                  <a:pt x="2510320" y="801212"/>
                </a:lnTo>
                <a:lnTo>
                  <a:pt x="2515754" y="802298"/>
                </a:lnTo>
                <a:lnTo>
                  <a:pt x="2521735" y="802842"/>
                </a:lnTo>
                <a:lnTo>
                  <a:pt x="2528255" y="804472"/>
                </a:lnTo>
                <a:lnTo>
                  <a:pt x="2533690" y="805559"/>
                </a:lnTo>
                <a:lnTo>
                  <a:pt x="2540211" y="808276"/>
                </a:lnTo>
                <a:lnTo>
                  <a:pt x="2545646" y="810992"/>
                </a:lnTo>
                <a:lnTo>
                  <a:pt x="2551624" y="815341"/>
                </a:lnTo>
                <a:lnTo>
                  <a:pt x="2557602" y="819688"/>
                </a:lnTo>
                <a:lnTo>
                  <a:pt x="2563036" y="825122"/>
                </a:lnTo>
                <a:lnTo>
                  <a:pt x="2569014" y="832187"/>
                </a:lnTo>
                <a:lnTo>
                  <a:pt x="2569014" y="824579"/>
                </a:lnTo>
                <a:lnTo>
                  <a:pt x="2570102" y="818057"/>
                </a:lnTo>
                <a:lnTo>
                  <a:pt x="2571733" y="813167"/>
                </a:lnTo>
                <a:lnTo>
                  <a:pt x="2575538" y="809906"/>
                </a:lnTo>
                <a:lnTo>
                  <a:pt x="2578254" y="807732"/>
                </a:lnTo>
                <a:lnTo>
                  <a:pt x="2582599" y="807189"/>
                </a:lnTo>
                <a:lnTo>
                  <a:pt x="2585861" y="807189"/>
                </a:lnTo>
                <a:lnTo>
                  <a:pt x="2590210" y="809363"/>
                </a:lnTo>
                <a:lnTo>
                  <a:pt x="2593470" y="810992"/>
                </a:lnTo>
                <a:lnTo>
                  <a:pt x="2596732" y="815341"/>
                </a:lnTo>
                <a:lnTo>
                  <a:pt x="2599991" y="819688"/>
                </a:lnTo>
                <a:lnTo>
                  <a:pt x="2601622" y="825122"/>
                </a:lnTo>
                <a:lnTo>
                  <a:pt x="2602708" y="831100"/>
                </a:lnTo>
                <a:lnTo>
                  <a:pt x="2602708" y="837621"/>
                </a:lnTo>
                <a:lnTo>
                  <a:pt x="2601080" y="845229"/>
                </a:lnTo>
                <a:lnTo>
                  <a:pt x="2598359" y="853380"/>
                </a:lnTo>
                <a:lnTo>
                  <a:pt x="2596732" y="846859"/>
                </a:lnTo>
                <a:lnTo>
                  <a:pt x="2594014" y="841968"/>
                </a:lnTo>
                <a:lnTo>
                  <a:pt x="2591297" y="838164"/>
                </a:lnTo>
                <a:lnTo>
                  <a:pt x="2588580" y="835990"/>
                </a:lnTo>
                <a:lnTo>
                  <a:pt x="2585318" y="835447"/>
                </a:lnTo>
                <a:lnTo>
                  <a:pt x="2581514" y="835990"/>
                </a:lnTo>
                <a:lnTo>
                  <a:pt x="2578254" y="837621"/>
                </a:lnTo>
                <a:lnTo>
                  <a:pt x="2575538" y="839794"/>
                </a:lnTo>
                <a:lnTo>
                  <a:pt x="2571733" y="843055"/>
                </a:lnTo>
                <a:lnTo>
                  <a:pt x="2569014" y="847403"/>
                </a:lnTo>
                <a:lnTo>
                  <a:pt x="2566298" y="851749"/>
                </a:lnTo>
                <a:lnTo>
                  <a:pt x="2564123" y="856097"/>
                </a:lnTo>
                <a:lnTo>
                  <a:pt x="2563036" y="862074"/>
                </a:lnTo>
                <a:lnTo>
                  <a:pt x="2561950" y="867508"/>
                </a:lnTo>
                <a:lnTo>
                  <a:pt x="2561950" y="872943"/>
                </a:lnTo>
                <a:lnTo>
                  <a:pt x="2563036" y="878377"/>
                </a:lnTo>
                <a:lnTo>
                  <a:pt x="2567926" y="882182"/>
                </a:lnTo>
                <a:lnTo>
                  <a:pt x="2571188" y="885441"/>
                </a:lnTo>
                <a:lnTo>
                  <a:pt x="2574447" y="889246"/>
                </a:lnTo>
                <a:lnTo>
                  <a:pt x="2576623" y="892505"/>
                </a:lnTo>
                <a:lnTo>
                  <a:pt x="2578797" y="896853"/>
                </a:lnTo>
                <a:lnTo>
                  <a:pt x="2580427" y="900658"/>
                </a:lnTo>
                <a:lnTo>
                  <a:pt x="2582599" y="909896"/>
                </a:lnTo>
                <a:lnTo>
                  <a:pt x="2585318" y="930545"/>
                </a:lnTo>
                <a:lnTo>
                  <a:pt x="2587492" y="942502"/>
                </a:lnTo>
                <a:lnTo>
                  <a:pt x="2590752" y="956630"/>
                </a:lnTo>
                <a:lnTo>
                  <a:pt x="2595101" y="954456"/>
                </a:lnTo>
                <a:lnTo>
                  <a:pt x="2598903" y="951740"/>
                </a:lnTo>
                <a:lnTo>
                  <a:pt x="2602708" y="948479"/>
                </a:lnTo>
                <a:lnTo>
                  <a:pt x="2605424" y="945761"/>
                </a:lnTo>
                <a:lnTo>
                  <a:pt x="2610860" y="939241"/>
                </a:lnTo>
                <a:lnTo>
                  <a:pt x="2615753" y="931088"/>
                </a:lnTo>
                <a:lnTo>
                  <a:pt x="2619012" y="922938"/>
                </a:lnTo>
                <a:lnTo>
                  <a:pt x="2621729" y="914243"/>
                </a:lnTo>
                <a:lnTo>
                  <a:pt x="2623360" y="904462"/>
                </a:lnTo>
                <a:lnTo>
                  <a:pt x="2624991" y="894680"/>
                </a:lnTo>
                <a:lnTo>
                  <a:pt x="2626078" y="884899"/>
                </a:lnTo>
                <a:lnTo>
                  <a:pt x="2626078" y="875117"/>
                </a:lnTo>
                <a:lnTo>
                  <a:pt x="2626078" y="856097"/>
                </a:lnTo>
                <a:lnTo>
                  <a:pt x="2623903" y="827295"/>
                </a:lnTo>
                <a:lnTo>
                  <a:pt x="2633141" y="831100"/>
                </a:lnTo>
                <a:lnTo>
                  <a:pt x="2641292" y="834360"/>
                </a:lnTo>
                <a:lnTo>
                  <a:pt x="2650532" y="835990"/>
                </a:lnTo>
                <a:lnTo>
                  <a:pt x="2659228" y="837621"/>
                </a:lnTo>
                <a:lnTo>
                  <a:pt x="2667922" y="838164"/>
                </a:lnTo>
                <a:lnTo>
                  <a:pt x="2676619" y="838164"/>
                </a:lnTo>
                <a:lnTo>
                  <a:pt x="2685857" y="837077"/>
                </a:lnTo>
                <a:lnTo>
                  <a:pt x="2694010" y="835990"/>
                </a:lnTo>
                <a:lnTo>
                  <a:pt x="2712487" y="832730"/>
                </a:lnTo>
                <a:lnTo>
                  <a:pt x="2729877" y="828383"/>
                </a:lnTo>
                <a:lnTo>
                  <a:pt x="2747812" y="824579"/>
                </a:lnTo>
                <a:lnTo>
                  <a:pt x="2765203" y="821862"/>
                </a:lnTo>
                <a:lnTo>
                  <a:pt x="2768462" y="827295"/>
                </a:lnTo>
                <a:lnTo>
                  <a:pt x="2770638" y="833273"/>
                </a:lnTo>
                <a:lnTo>
                  <a:pt x="2771180" y="839794"/>
                </a:lnTo>
                <a:lnTo>
                  <a:pt x="2772811" y="845229"/>
                </a:lnTo>
                <a:lnTo>
                  <a:pt x="2773354" y="851749"/>
                </a:lnTo>
                <a:lnTo>
                  <a:pt x="2773897" y="857184"/>
                </a:lnTo>
                <a:lnTo>
                  <a:pt x="2776072" y="863162"/>
                </a:lnTo>
                <a:lnTo>
                  <a:pt x="2778789" y="869682"/>
                </a:lnTo>
                <a:lnTo>
                  <a:pt x="2790746" y="862074"/>
                </a:lnTo>
                <a:lnTo>
                  <a:pt x="2802698" y="855553"/>
                </a:lnTo>
                <a:lnTo>
                  <a:pt x="2814657" y="850120"/>
                </a:lnTo>
                <a:lnTo>
                  <a:pt x="2826069" y="845771"/>
                </a:lnTo>
                <a:lnTo>
                  <a:pt x="2838025" y="843055"/>
                </a:lnTo>
                <a:lnTo>
                  <a:pt x="2849980" y="840338"/>
                </a:lnTo>
                <a:lnTo>
                  <a:pt x="2862481" y="838164"/>
                </a:lnTo>
                <a:lnTo>
                  <a:pt x="2873893" y="837621"/>
                </a:lnTo>
                <a:lnTo>
                  <a:pt x="2886394" y="837077"/>
                </a:lnTo>
                <a:lnTo>
                  <a:pt x="2898349" y="837621"/>
                </a:lnTo>
                <a:lnTo>
                  <a:pt x="2910850" y="838164"/>
                </a:lnTo>
                <a:lnTo>
                  <a:pt x="2922808" y="838708"/>
                </a:lnTo>
                <a:lnTo>
                  <a:pt x="2947807" y="842511"/>
                </a:lnTo>
                <a:lnTo>
                  <a:pt x="2972263" y="846859"/>
                </a:lnTo>
                <a:lnTo>
                  <a:pt x="3019546" y="855009"/>
                </a:lnTo>
                <a:lnTo>
                  <a:pt x="3042913" y="859358"/>
                </a:lnTo>
                <a:lnTo>
                  <a:pt x="3065739" y="860988"/>
                </a:lnTo>
                <a:lnTo>
                  <a:pt x="3077152" y="860988"/>
                </a:lnTo>
                <a:lnTo>
                  <a:pt x="3088020" y="860988"/>
                </a:lnTo>
                <a:lnTo>
                  <a:pt x="3099434" y="860444"/>
                </a:lnTo>
                <a:lnTo>
                  <a:pt x="3110302" y="859901"/>
                </a:lnTo>
                <a:lnTo>
                  <a:pt x="3120629" y="857727"/>
                </a:lnTo>
                <a:lnTo>
                  <a:pt x="3130956" y="854467"/>
                </a:lnTo>
                <a:lnTo>
                  <a:pt x="3141825" y="850662"/>
                </a:lnTo>
                <a:lnTo>
                  <a:pt x="3151608" y="845771"/>
                </a:lnTo>
                <a:lnTo>
                  <a:pt x="3159759" y="856097"/>
                </a:lnTo>
                <a:lnTo>
                  <a:pt x="3165737" y="864247"/>
                </a:lnTo>
                <a:lnTo>
                  <a:pt x="3171717" y="868596"/>
                </a:lnTo>
                <a:lnTo>
                  <a:pt x="3176607" y="872943"/>
                </a:lnTo>
                <a:lnTo>
                  <a:pt x="3180955" y="877290"/>
                </a:lnTo>
                <a:lnTo>
                  <a:pt x="3185302" y="882182"/>
                </a:lnTo>
                <a:lnTo>
                  <a:pt x="3190194" y="888159"/>
                </a:lnTo>
                <a:lnTo>
                  <a:pt x="3195085" y="897397"/>
                </a:lnTo>
                <a:lnTo>
                  <a:pt x="3197259" y="892505"/>
                </a:lnTo>
                <a:lnTo>
                  <a:pt x="3198345" y="887615"/>
                </a:lnTo>
                <a:lnTo>
                  <a:pt x="3199433" y="878377"/>
                </a:lnTo>
                <a:lnTo>
                  <a:pt x="3199976" y="873487"/>
                </a:lnTo>
                <a:lnTo>
                  <a:pt x="3201606" y="869682"/>
                </a:lnTo>
                <a:lnTo>
                  <a:pt x="3203238" y="864791"/>
                </a:lnTo>
                <a:lnTo>
                  <a:pt x="3206498" y="860444"/>
                </a:lnTo>
                <a:lnTo>
                  <a:pt x="3224432" y="864247"/>
                </a:lnTo>
                <a:lnTo>
                  <a:pt x="3242368" y="867508"/>
                </a:lnTo>
                <a:lnTo>
                  <a:pt x="3278237" y="872943"/>
                </a:lnTo>
                <a:lnTo>
                  <a:pt x="3314105" y="876747"/>
                </a:lnTo>
                <a:lnTo>
                  <a:pt x="3349431" y="879464"/>
                </a:lnTo>
                <a:lnTo>
                  <a:pt x="3384213" y="880550"/>
                </a:lnTo>
                <a:lnTo>
                  <a:pt x="3418986" y="881094"/>
                </a:lnTo>
                <a:lnTo>
                  <a:pt x="3487462" y="881094"/>
                </a:lnTo>
                <a:lnTo>
                  <a:pt x="3555938" y="881094"/>
                </a:lnTo>
                <a:lnTo>
                  <a:pt x="3589637" y="882182"/>
                </a:lnTo>
                <a:lnTo>
                  <a:pt x="3624417" y="883267"/>
                </a:lnTo>
                <a:lnTo>
                  <a:pt x="3658656" y="885441"/>
                </a:lnTo>
                <a:lnTo>
                  <a:pt x="3693438" y="889788"/>
                </a:lnTo>
                <a:lnTo>
                  <a:pt x="3728219" y="894680"/>
                </a:lnTo>
                <a:lnTo>
                  <a:pt x="3746154" y="897941"/>
                </a:lnTo>
                <a:lnTo>
                  <a:pt x="3763546" y="901744"/>
                </a:lnTo>
                <a:lnTo>
                  <a:pt x="3766262" y="893593"/>
                </a:lnTo>
                <a:lnTo>
                  <a:pt x="3769523" y="887615"/>
                </a:lnTo>
                <a:lnTo>
                  <a:pt x="3774414" y="882725"/>
                </a:lnTo>
                <a:lnTo>
                  <a:pt x="3779307" y="880006"/>
                </a:lnTo>
                <a:lnTo>
                  <a:pt x="3784197" y="877833"/>
                </a:lnTo>
                <a:lnTo>
                  <a:pt x="3790720" y="877290"/>
                </a:lnTo>
                <a:lnTo>
                  <a:pt x="3796696" y="878377"/>
                </a:lnTo>
                <a:lnTo>
                  <a:pt x="3803218" y="880550"/>
                </a:lnTo>
                <a:lnTo>
                  <a:pt x="3809741" y="883267"/>
                </a:lnTo>
                <a:lnTo>
                  <a:pt x="3816262" y="887615"/>
                </a:lnTo>
                <a:lnTo>
                  <a:pt x="3823327" y="892505"/>
                </a:lnTo>
                <a:lnTo>
                  <a:pt x="3829304" y="898484"/>
                </a:lnTo>
                <a:lnTo>
                  <a:pt x="3835825" y="905005"/>
                </a:lnTo>
                <a:lnTo>
                  <a:pt x="3841805" y="912612"/>
                </a:lnTo>
                <a:lnTo>
                  <a:pt x="3847241" y="920221"/>
                </a:lnTo>
                <a:lnTo>
                  <a:pt x="3853217" y="928372"/>
                </a:lnTo>
                <a:lnTo>
                  <a:pt x="3859196" y="918046"/>
                </a:lnTo>
                <a:lnTo>
                  <a:pt x="3864629" y="909896"/>
                </a:lnTo>
                <a:lnTo>
                  <a:pt x="3871152" y="904462"/>
                </a:lnTo>
                <a:lnTo>
                  <a:pt x="3873870" y="902287"/>
                </a:lnTo>
                <a:lnTo>
                  <a:pt x="3876588" y="900658"/>
                </a:lnTo>
                <a:lnTo>
                  <a:pt x="3879303" y="899570"/>
                </a:lnTo>
                <a:lnTo>
                  <a:pt x="3882021" y="899570"/>
                </a:lnTo>
                <a:lnTo>
                  <a:pt x="3888000" y="898484"/>
                </a:lnTo>
                <a:lnTo>
                  <a:pt x="3893434" y="900114"/>
                </a:lnTo>
                <a:lnTo>
                  <a:pt x="3898869" y="902287"/>
                </a:lnTo>
                <a:lnTo>
                  <a:pt x="3904304" y="905005"/>
                </a:lnTo>
                <a:lnTo>
                  <a:pt x="3909738" y="908264"/>
                </a:lnTo>
                <a:lnTo>
                  <a:pt x="3921151" y="914785"/>
                </a:lnTo>
                <a:lnTo>
                  <a:pt x="3926585" y="916961"/>
                </a:lnTo>
                <a:lnTo>
                  <a:pt x="3933107" y="918590"/>
                </a:lnTo>
                <a:lnTo>
                  <a:pt x="3938542" y="918590"/>
                </a:lnTo>
                <a:lnTo>
                  <a:pt x="3943977" y="918046"/>
                </a:lnTo>
                <a:lnTo>
                  <a:pt x="3945607" y="914785"/>
                </a:lnTo>
                <a:lnTo>
                  <a:pt x="3948325" y="910439"/>
                </a:lnTo>
                <a:lnTo>
                  <a:pt x="3951042" y="907723"/>
                </a:lnTo>
                <a:lnTo>
                  <a:pt x="3955390" y="905005"/>
                </a:lnTo>
                <a:lnTo>
                  <a:pt x="3959194" y="902287"/>
                </a:lnTo>
                <a:lnTo>
                  <a:pt x="3964084" y="900114"/>
                </a:lnTo>
                <a:lnTo>
                  <a:pt x="3975499" y="896853"/>
                </a:lnTo>
                <a:lnTo>
                  <a:pt x="3987997" y="893593"/>
                </a:lnTo>
                <a:lnTo>
                  <a:pt x="4002129" y="892505"/>
                </a:lnTo>
                <a:lnTo>
                  <a:pt x="4017888" y="890876"/>
                </a:lnTo>
                <a:lnTo>
                  <a:pt x="4033650" y="890332"/>
                </a:lnTo>
                <a:lnTo>
                  <a:pt x="4066800" y="889788"/>
                </a:lnTo>
                <a:lnTo>
                  <a:pt x="4100494" y="889246"/>
                </a:lnTo>
                <a:lnTo>
                  <a:pt x="4115711" y="888159"/>
                </a:lnTo>
                <a:lnTo>
                  <a:pt x="4130388" y="885985"/>
                </a:lnTo>
                <a:lnTo>
                  <a:pt x="4143971" y="884355"/>
                </a:lnTo>
                <a:lnTo>
                  <a:pt x="4155928" y="881094"/>
                </a:lnTo>
                <a:lnTo>
                  <a:pt x="4154300" y="887071"/>
                </a:lnTo>
                <a:lnTo>
                  <a:pt x="4153212" y="892505"/>
                </a:lnTo>
                <a:lnTo>
                  <a:pt x="4153212" y="898484"/>
                </a:lnTo>
                <a:lnTo>
                  <a:pt x="4153212" y="904462"/>
                </a:lnTo>
                <a:lnTo>
                  <a:pt x="4153756" y="910439"/>
                </a:lnTo>
                <a:lnTo>
                  <a:pt x="4155385" y="915873"/>
                </a:lnTo>
                <a:lnTo>
                  <a:pt x="4157560" y="922394"/>
                </a:lnTo>
                <a:lnTo>
                  <a:pt x="4160278" y="928372"/>
                </a:lnTo>
                <a:lnTo>
                  <a:pt x="4164081" y="921851"/>
                </a:lnTo>
                <a:lnTo>
                  <a:pt x="4168972" y="915873"/>
                </a:lnTo>
                <a:lnTo>
                  <a:pt x="4173863" y="912069"/>
                </a:lnTo>
                <a:lnTo>
                  <a:pt x="4178210" y="907723"/>
                </a:lnTo>
                <a:lnTo>
                  <a:pt x="4183101" y="905005"/>
                </a:lnTo>
                <a:lnTo>
                  <a:pt x="4187451" y="902831"/>
                </a:lnTo>
                <a:lnTo>
                  <a:pt x="4191799" y="900658"/>
                </a:lnTo>
                <a:lnTo>
                  <a:pt x="4196146" y="900114"/>
                </a:lnTo>
                <a:lnTo>
                  <a:pt x="4200492" y="899570"/>
                </a:lnTo>
                <a:lnTo>
                  <a:pt x="4205384" y="899570"/>
                </a:lnTo>
                <a:lnTo>
                  <a:pt x="4213535" y="900114"/>
                </a:lnTo>
                <a:lnTo>
                  <a:pt x="4221688" y="901744"/>
                </a:lnTo>
                <a:lnTo>
                  <a:pt x="4230384" y="904462"/>
                </a:lnTo>
                <a:lnTo>
                  <a:pt x="4237992" y="906091"/>
                </a:lnTo>
                <a:lnTo>
                  <a:pt x="4245055" y="908264"/>
                </a:lnTo>
                <a:lnTo>
                  <a:pt x="4252664" y="909896"/>
                </a:lnTo>
                <a:lnTo>
                  <a:pt x="4255926" y="909896"/>
                </a:lnTo>
                <a:lnTo>
                  <a:pt x="4258643" y="909352"/>
                </a:lnTo>
                <a:lnTo>
                  <a:pt x="4262446" y="908264"/>
                </a:lnTo>
                <a:lnTo>
                  <a:pt x="4265708" y="907179"/>
                </a:lnTo>
                <a:lnTo>
                  <a:pt x="4268425" y="905005"/>
                </a:lnTo>
                <a:lnTo>
                  <a:pt x="4271141" y="902287"/>
                </a:lnTo>
                <a:lnTo>
                  <a:pt x="4273860" y="898484"/>
                </a:lnTo>
                <a:lnTo>
                  <a:pt x="4276578" y="894680"/>
                </a:lnTo>
                <a:lnTo>
                  <a:pt x="4279841" y="889246"/>
                </a:lnTo>
                <a:lnTo>
                  <a:pt x="4281469" y="883267"/>
                </a:lnTo>
                <a:lnTo>
                  <a:pt x="4287448" y="895223"/>
                </a:lnTo>
                <a:lnTo>
                  <a:pt x="4292337" y="907723"/>
                </a:lnTo>
                <a:lnTo>
                  <a:pt x="4293967" y="919677"/>
                </a:lnTo>
                <a:lnTo>
                  <a:pt x="4295599" y="925655"/>
                </a:lnTo>
                <a:lnTo>
                  <a:pt x="4295599" y="931088"/>
                </a:lnTo>
                <a:lnTo>
                  <a:pt x="4297770" y="931088"/>
                </a:lnTo>
                <a:lnTo>
                  <a:pt x="4300489" y="930545"/>
                </a:lnTo>
                <a:lnTo>
                  <a:pt x="4305379" y="928372"/>
                </a:lnTo>
                <a:lnTo>
                  <a:pt x="4309729" y="924567"/>
                </a:lnTo>
                <a:lnTo>
                  <a:pt x="4312988" y="918590"/>
                </a:lnTo>
                <a:lnTo>
                  <a:pt x="4316248" y="912069"/>
                </a:lnTo>
                <a:lnTo>
                  <a:pt x="4318968" y="904462"/>
                </a:lnTo>
                <a:lnTo>
                  <a:pt x="4321139" y="895766"/>
                </a:lnTo>
                <a:lnTo>
                  <a:pt x="4322228" y="887071"/>
                </a:lnTo>
                <a:lnTo>
                  <a:pt x="4326030" y="891963"/>
                </a:lnTo>
                <a:lnTo>
                  <a:pt x="4330380" y="895223"/>
                </a:lnTo>
                <a:lnTo>
                  <a:pt x="4334728" y="896853"/>
                </a:lnTo>
                <a:lnTo>
                  <a:pt x="4337445" y="896853"/>
                </a:lnTo>
                <a:lnTo>
                  <a:pt x="4340160" y="896853"/>
                </a:lnTo>
                <a:lnTo>
                  <a:pt x="4342335" y="895223"/>
                </a:lnTo>
                <a:lnTo>
                  <a:pt x="4345595" y="892505"/>
                </a:lnTo>
                <a:lnTo>
                  <a:pt x="4347227" y="891963"/>
                </a:lnTo>
                <a:lnTo>
                  <a:pt x="4347773" y="891963"/>
                </a:lnTo>
                <a:lnTo>
                  <a:pt x="4348312" y="893049"/>
                </a:lnTo>
                <a:lnTo>
                  <a:pt x="4348857" y="895223"/>
                </a:lnTo>
                <a:lnTo>
                  <a:pt x="4349943" y="906091"/>
                </a:lnTo>
                <a:lnTo>
                  <a:pt x="4351030" y="927284"/>
                </a:lnTo>
                <a:lnTo>
                  <a:pt x="4357553" y="922938"/>
                </a:lnTo>
                <a:lnTo>
                  <a:pt x="4364619" y="920221"/>
                </a:lnTo>
                <a:lnTo>
                  <a:pt x="4371141" y="918046"/>
                </a:lnTo>
                <a:lnTo>
                  <a:pt x="4377663" y="917503"/>
                </a:lnTo>
                <a:lnTo>
                  <a:pt x="4384727" y="916961"/>
                </a:lnTo>
                <a:lnTo>
                  <a:pt x="4390707" y="916961"/>
                </a:lnTo>
                <a:lnTo>
                  <a:pt x="4403751" y="916961"/>
                </a:lnTo>
                <a:lnTo>
                  <a:pt x="4410813" y="916961"/>
                </a:lnTo>
                <a:lnTo>
                  <a:pt x="4417339" y="915873"/>
                </a:lnTo>
                <a:lnTo>
                  <a:pt x="4423858" y="914785"/>
                </a:lnTo>
                <a:lnTo>
                  <a:pt x="4430380" y="912612"/>
                </a:lnTo>
                <a:lnTo>
                  <a:pt x="4437446" y="909352"/>
                </a:lnTo>
                <a:lnTo>
                  <a:pt x="4444510" y="904462"/>
                </a:lnTo>
                <a:lnTo>
                  <a:pt x="4450491" y="897941"/>
                </a:lnTo>
                <a:lnTo>
                  <a:pt x="4457553" y="889788"/>
                </a:lnTo>
                <a:lnTo>
                  <a:pt x="4453207" y="898484"/>
                </a:lnTo>
                <a:lnTo>
                  <a:pt x="4452120" y="903374"/>
                </a:lnTo>
                <a:lnTo>
                  <a:pt x="4451032" y="907723"/>
                </a:lnTo>
                <a:lnTo>
                  <a:pt x="4451032" y="912612"/>
                </a:lnTo>
                <a:lnTo>
                  <a:pt x="4452120" y="917503"/>
                </a:lnTo>
                <a:lnTo>
                  <a:pt x="4453207" y="922394"/>
                </a:lnTo>
                <a:lnTo>
                  <a:pt x="4457009" y="927284"/>
                </a:lnTo>
                <a:lnTo>
                  <a:pt x="4461359" y="922938"/>
                </a:lnTo>
                <a:lnTo>
                  <a:pt x="4466251" y="920221"/>
                </a:lnTo>
                <a:lnTo>
                  <a:pt x="4472229" y="918046"/>
                </a:lnTo>
                <a:lnTo>
                  <a:pt x="4477120" y="917503"/>
                </a:lnTo>
                <a:lnTo>
                  <a:pt x="4482013" y="917503"/>
                </a:lnTo>
                <a:lnTo>
                  <a:pt x="4486902" y="918046"/>
                </a:lnTo>
                <a:lnTo>
                  <a:pt x="4497228" y="919677"/>
                </a:lnTo>
                <a:lnTo>
                  <a:pt x="4502119" y="920221"/>
                </a:lnTo>
                <a:lnTo>
                  <a:pt x="4507013" y="920221"/>
                </a:lnTo>
                <a:lnTo>
                  <a:pt x="4512446" y="919677"/>
                </a:lnTo>
                <a:lnTo>
                  <a:pt x="4517338" y="918046"/>
                </a:lnTo>
                <a:lnTo>
                  <a:pt x="4522229" y="915329"/>
                </a:lnTo>
                <a:lnTo>
                  <a:pt x="4527664" y="910982"/>
                </a:lnTo>
                <a:lnTo>
                  <a:pt x="4532554" y="905005"/>
                </a:lnTo>
                <a:lnTo>
                  <a:pt x="4535275" y="900658"/>
                </a:lnTo>
                <a:lnTo>
                  <a:pt x="4535275" y="901744"/>
                </a:lnTo>
                <a:lnTo>
                  <a:pt x="4534731" y="905005"/>
                </a:lnTo>
                <a:lnTo>
                  <a:pt x="4535275" y="909352"/>
                </a:lnTo>
                <a:lnTo>
                  <a:pt x="4537447" y="918046"/>
                </a:lnTo>
                <a:lnTo>
                  <a:pt x="4540708" y="927828"/>
                </a:lnTo>
                <a:lnTo>
                  <a:pt x="4545599" y="935437"/>
                </a:lnTo>
                <a:lnTo>
                  <a:pt x="4547774" y="938153"/>
                </a:lnTo>
                <a:lnTo>
                  <a:pt x="4549948" y="940326"/>
                </a:lnTo>
                <a:lnTo>
                  <a:pt x="4552123" y="940870"/>
                </a:lnTo>
                <a:lnTo>
                  <a:pt x="4554294" y="940870"/>
                </a:lnTo>
                <a:lnTo>
                  <a:pt x="4555383" y="939783"/>
                </a:lnTo>
                <a:lnTo>
                  <a:pt x="4557013" y="935980"/>
                </a:lnTo>
                <a:lnTo>
                  <a:pt x="4560277" y="933263"/>
                </a:lnTo>
                <a:lnTo>
                  <a:pt x="4562993" y="930002"/>
                </a:lnTo>
                <a:lnTo>
                  <a:pt x="4564620" y="926741"/>
                </a:lnTo>
                <a:lnTo>
                  <a:pt x="4565165" y="922938"/>
                </a:lnTo>
                <a:lnTo>
                  <a:pt x="4565165" y="919677"/>
                </a:lnTo>
                <a:lnTo>
                  <a:pt x="4564620" y="915873"/>
                </a:lnTo>
                <a:lnTo>
                  <a:pt x="4562447" y="908264"/>
                </a:lnTo>
                <a:lnTo>
                  <a:pt x="4560815" y="901744"/>
                </a:lnTo>
                <a:lnTo>
                  <a:pt x="4560277" y="897941"/>
                </a:lnTo>
                <a:lnTo>
                  <a:pt x="4560277" y="894680"/>
                </a:lnTo>
                <a:lnTo>
                  <a:pt x="4560815" y="890876"/>
                </a:lnTo>
                <a:lnTo>
                  <a:pt x="4562447" y="887615"/>
                </a:lnTo>
                <a:lnTo>
                  <a:pt x="4564620" y="884355"/>
                </a:lnTo>
                <a:lnTo>
                  <a:pt x="4568426" y="881094"/>
                </a:lnTo>
                <a:lnTo>
                  <a:pt x="4575490" y="889788"/>
                </a:lnTo>
                <a:lnTo>
                  <a:pt x="4583099" y="897941"/>
                </a:lnTo>
                <a:lnTo>
                  <a:pt x="4590164" y="904462"/>
                </a:lnTo>
                <a:lnTo>
                  <a:pt x="4597774" y="909896"/>
                </a:lnTo>
                <a:lnTo>
                  <a:pt x="4605381" y="914243"/>
                </a:lnTo>
                <a:lnTo>
                  <a:pt x="4612448" y="916961"/>
                </a:lnTo>
                <a:lnTo>
                  <a:pt x="4620054" y="918590"/>
                </a:lnTo>
                <a:lnTo>
                  <a:pt x="4627663" y="920221"/>
                </a:lnTo>
                <a:lnTo>
                  <a:pt x="4635271" y="920221"/>
                </a:lnTo>
                <a:lnTo>
                  <a:pt x="4642879" y="918590"/>
                </a:lnTo>
                <a:lnTo>
                  <a:pt x="4650487" y="916961"/>
                </a:lnTo>
                <a:lnTo>
                  <a:pt x="4658096" y="914243"/>
                </a:lnTo>
                <a:lnTo>
                  <a:pt x="4665707" y="909896"/>
                </a:lnTo>
                <a:lnTo>
                  <a:pt x="4673311" y="905005"/>
                </a:lnTo>
                <a:lnTo>
                  <a:pt x="4680922" y="898484"/>
                </a:lnTo>
                <a:lnTo>
                  <a:pt x="4689072" y="891963"/>
                </a:lnTo>
                <a:lnTo>
                  <a:pt x="4692875" y="900114"/>
                </a:lnTo>
                <a:lnTo>
                  <a:pt x="4697223" y="906091"/>
                </a:lnTo>
                <a:lnTo>
                  <a:pt x="4699398" y="908264"/>
                </a:lnTo>
                <a:lnTo>
                  <a:pt x="4702117" y="909896"/>
                </a:lnTo>
                <a:lnTo>
                  <a:pt x="4704289" y="910982"/>
                </a:lnTo>
                <a:lnTo>
                  <a:pt x="4707007" y="912069"/>
                </a:lnTo>
                <a:lnTo>
                  <a:pt x="4711898" y="912069"/>
                </a:lnTo>
                <a:lnTo>
                  <a:pt x="4717333" y="910982"/>
                </a:lnTo>
                <a:lnTo>
                  <a:pt x="4723309" y="909352"/>
                </a:lnTo>
                <a:lnTo>
                  <a:pt x="4729289" y="905547"/>
                </a:lnTo>
                <a:lnTo>
                  <a:pt x="4742332" y="897941"/>
                </a:lnTo>
                <a:lnTo>
                  <a:pt x="4757003" y="890332"/>
                </a:lnTo>
                <a:lnTo>
                  <a:pt x="4764614" y="887615"/>
                </a:lnTo>
                <a:lnTo>
                  <a:pt x="4772763" y="884899"/>
                </a:lnTo>
                <a:lnTo>
                  <a:pt x="4781461" y="882725"/>
                </a:lnTo>
                <a:lnTo>
                  <a:pt x="4789617" y="882725"/>
                </a:lnTo>
                <a:lnTo>
                  <a:pt x="4795051" y="883267"/>
                </a:lnTo>
                <a:lnTo>
                  <a:pt x="4801569" y="885441"/>
                </a:lnTo>
                <a:lnTo>
                  <a:pt x="4807542" y="888159"/>
                </a:lnTo>
                <a:lnTo>
                  <a:pt x="4814614" y="891963"/>
                </a:lnTo>
                <a:lnTo>
                  <a:pt x="4829287" y="899570"/>
                </a:lnTo>
                <a:lnTo>
                  <a:pt x="4836353" y="902831"/>
                </a:lnTo>
                <a:lnTo>
                  <a:pt x="4843963" y="905547"/>
                </a:lnTo>
                <a:lnTo>
                  <a:pt x="4850486" y="908264"/>
                </a:lnTo>
                <a:lnTo>
                  <a:pt x="4857005" y="909896"/>
                </a:lnTo>
                <a:lnTo>
                  <a:pt x="4862982" y="909896"/>
                </a:lnTo>
                <a:lnTo>
                  <a:pt x="4866788" y="909352"/>
                </a:lnTo>
                <a:lnTo>
                  <a:pt x="4869503" y="908264"/>
                </a:lnTo>
                <a:lnTo>
                  <a:pt x="4872223" y="907179"/>
                </a:lnTo>
                <a:lnTo>
                  <a:pt x="4874395" y="905005"/>
                </a:lnTo>
                <a:lnTo>
                  <a:pt x="4877111" y="902831"/>
                </a:lnTo>
                <a:lnTo>
                  <a:pt x="4879289" y="900114"/>
                </a:lnTo>
                <a:lnTo>
                  <a:pt x="4880372" y="896853"/>
                </a:lnTo>
                <a:lnTo>
                  <a:pt x="4882546" y="892505"/>
                </a:lnTo>
                <a:lnTo>
                  <a:pt x="4884178" y="887615"/>
                </a:lnTo>
                <a:lnTo>
                  <a:pt x="4885264" y="882182"/>
                </a:lnTo>
                <a:lnTo>
                  <a:pt x="4895591" y="889246"/>
                </a:lnTo>
                <a:lnTo>
                  <a:pt x="4907003" y="895223"/>
                </a:lnTo>
                <a:lnTo>
                  <a:pt x="4917332" y="900114"/>
                </a:lnTo>
                <a:lnTo>
                  <a:pt x="4927656" y="903374"/>
                </a:lnTo>
                <a:lnTo>
                  <a:pt x="4937984" y="907179"/>
                </a:lnTo>
                <a:lnTo>
                  <a:pt x="4948852" y="909352"/>
                </a:lnTo>
                <a:lnTo>
                  <a:pt x="4958634" y="910439"/>
                </a:lnTo>
                <a:lnTo>
                  <a:pt x="4968959" y="910982"/>
                </a:lnTo>
                <a:lnTo>
                  <a:pt x="4978743" y="912069"/>
                </a:lnTo>
                <a:lnTo>
                  <a:pt x="4987980" y="910982"/>
                </a:lnTo>
                <a:lnTo>
                  <a:pt x="5008633" y="909352"/>
                </a:lnTo>
                <a:lnTo>
                  <a:pt x="5027655" y="906091"/>
                </a:lnTo>
                <a:lnTo>
                  <a:pt x="5047218" y="902287"/>
                </a:lnTo>
                <a:lnTo>
                  <a:pt x="5066781" y="898484"/>
                </a:lnTo>
                <a:lnTo>
                  <a:pt x="5086346" y="894680"/>
                </a:lnTo>
                <a:lnTo>
                  <a:pt x="5105910" y="891963"/>
                </a:lnTo>
                <a:lnTo>
                  <a:pt x="5115150" y="890876"/>
                </a:lnTo>
                <a:lnTo>
                  <a:pt x="5124934" y="890876"/>
                </a:lnTo>
                <a:lnTo>
                  <a:pt x="5134716" y="890876"/>
                </a:lnTo>
                <a:lnTo>
                  <a:pt x="5144497" y="891963"/>
                </a:lnTo>
                <a:lnTo>
                  <a:pt x="5154824" y="893049"/>
                </a:lnTo>
                <a:lnTo>
                  <a:pt x="5164608" y="895223"/>
                </a:lnTo>
                <a:lnTo>
                  <a:pt x="5174933" y="897941"/>
                </a:lnTo>
                <a:lnTo>
                  <a:pt x="5185801" y="901744"/>
                </a:lnTo>
                <a:lnTo>
                  <a:pt x="5196126" y="906091"/>
                </a:lnTo>
                <a:lnTo>
                  <a:pt x="5206453" y="912069"/>
                </a:lnTo>
                <a:lnTo>
                  <a:pt x="5202107" y="902287"/>
                </a:lnTo>
                <a:lnTo>
                  <a:pt x="5198302" y="892505"/>
                </a:lnTo>
                <a:lnTo>
                  <a:pt x="5196671" y="887615"/>
                </a:lnTo>
                <a:lnTo>
                  <a:pt x="5196126" y="882725"/>
                </a:lnTo>
                <a:lnTo>
                  <a:pt x="5196126" y="877833"/>
                </a:lnTo>
                <a:lnTo>
                  <a:pt x="5197214" y="873487"/>
                </a:lnTo>
                <a:lnTo>
                  <a:pt x="5202649" y="875117"/>
                </a:lnTo>
                <a:lnTo>
                  <a:pt x="5204823" y="876747"/>
                </a:lnTo>
                <a:lnTo>
                  <a:pt x="5206453" y="877833"/>
                </a:lnTo>
                <a:lnTo>
                  <a:pt x="5207540" y="881094"/>
                </a:lnTo>
                <a:lnTo>
                  <a:pt x="5208628" y="884899"/>
                </a:lnTo>
                <a:lnTo>
                  <a:pt x="5209170" y="890332"/>
                </a:lnTo>
                <a:lnTo>
                  <a:pt x="5210802" y="896853"/>
                </a:lnTo>
                <a:lnTo>
                  <a:pt x="5212430" y="903374"/>
                </a:lnTo>
                <a:lnTo>
                  <a:pt x="5216237" y="912612"/>
                </a:lnTo>
                <a:lnTo>
                  <a:pt x="5222213" y="906091"/>
                </a:lnTo>
                <a:lnTo>
                  <a:pt x="5228189" y="900658"/>
                </a:lnTo>
                <a:lnTo>
                  <a:pt x="5234714" y="895766"/>
                </a:lnTo>
                <a:lnTo>
                  <a:pt x="5241235" y="891963"/>
                </a:lnTo>
                <a:lnTo>
                  <a:pt x="5248300" y="889246"/>
                </a:lnTo>
                <a:lnTo>
                  <a:pt x="5255908" y="885985"/>
                </a:lnTo>
                <a:lnTo>
                  <a:pt x="5263519" y="883267"/>
                </a:lnTo>
                <a:lnTo>
                  <a:pt x="5271123" y="882182"/>
                </a:lnTo>
                <a:lnTo>
                  <a:pt x="5279279" y="880550"/>
                </a:lnTo>
                <a:lnTo>
                  <a:pt x="5287429" y="880006"/>
                </a:lnTo>
                <a:lnTo>
                  <a:pt x="5304820" y="878377"/>
                </a:lnTo>
                <a:lnTo>
                  <a:pt x="5323296" y="879464"/>
                </a:lnTo>
                <a:lnTo>
                  <a:pt x="5341232" y="880006"/>
                </a:lnTo>
                <a:lnTo>
                  <a:pt x="5378732" y="882182"/>
                </a:lnTo>
                <a:lnTo>
                  <a:pt x="5398297" y="882725"/>
                </a:lnTo>
                <a:lnTo>
                  <a:pt x="5416773" y="882182"/>
                </a:lnTo>
                <a:lnTo>
                  <a:pt x="5435794" y="880550"/>
                </a:lnTo>
                <a:lnTo>
                  <a:pt x="5444491" y="878377"/>
                </a:lnTo>
                <a:lnTo>
                  <a:pt x="5454275" y="876747"/>
                </a:lnTo>
                <a:lnTo>
                  <a:pt x="5463512" y="874573"/>
                </a:lnTo>
                <a:lnTo>
                  <a:pt x="5471661" y="870768"/>
                </a:lnTo>
                <a:lnTo>
                  <a:pt x="5480902" y="867508"/>
                </a:lnTo>
                <a:lnTo>
                  <a:pt x="5489053" y="862618"/>
                </a:lnTo>
                <a:lnTo>
                  <a:pt x="5487966" y="869682"/>
                </a:lnTo>
                <a:lnTo>
                  <a:pt x="5487966" y="872943"/>
                </a:lnTo>
                <a:lnTo>
                  <a:pt x="5487966" y="876747"/>
                </a:lnTo>
                <a:lnTo>
                  <a:pt x="5488511" y="880550"/>
                </a:lnTo>
                <a:lnTo>
                  <a:pt x="5489598" y="884355"/>
                </a:lnTo>
                <a:lnTo>
                  <a:pt x="5491228" y="887615"/>
                </a:lnTo>
                <a:lnTo>
                  <a:pt x="5493401" y="890876"/>
                </a:lnTo>
                <a:lnTo>
                  <a:pt x="5504272" y="882725"/>
                </a:lnTo>
                <a:lnTo>
                  <a:pt x="5515681" y="875661"/>
                </a:lnTo>
                <a:lnTo>
                  <a:pt x="5526008" y="870768"/>
                </a:lnTo>
                <a:lnTo>
                  <a:pt x="5536880" y="867508"/>
                </a:lnTo>
                <a:lnTo>
                  <a:pt x="5547749" y="865335"/>
                </a:lnTo>
                <a:lnTo>
                  <a:pt x="5558617" y="864247"/>
                </a:lnTo>
                <a:lnTo>
                  <a:pt x="5568943" y="864247"/>
                </a:lnTo>
                <a:lnTo>
                  <a:pt x="5580355" y="864791"/>
                </a:lnTo>
                <a:lnTo>
                  <a:pt x="5590680" y="866966"/>
                </a:lnTo>
                <a:lnTo>
                  <a:pt x="5601007" y="868596"/>
                </a:lnTo>
                <a:lnTo>
                  <a:pt x="5622745" y="875117"/>
                </a:lnTo>
                <a:lnTo>
                  <a:pt x="5643396" y="882182"/>
                </a:lnTo>
                <a:lnTo>
                  <a:pt x="5665135" y="888159"/>
                </a:lnTo>
                <a:lnTo>
                  <a:pt x="5678179" y="880006"/>
                </a:lnTo>
                <a:lnTo>
                  <a:pt x="5691766" y="871856"/>
                </a:lnTo>
                <a:lnTo>
                  <a:pt x="5706438" y="864791"/>
                </a:lnTo>
                <a:lnTo>
                  <a:pt x="5720568" y="858270"/>
                </a:lnTo>
                <a:lnTo>
                  <a:pt x="5735242" y="852836"/>
                </a:lnTo>
                <a:lnTo>
                  <a:pt x="5748830" y="849576"/>
                </a:lnTo>
                <a:lnTo>
                  <a:pt x="5763502" y="846859"/>
                </a:lnTo>
                <a:lnTo>
                  <a:pt x="5777633" y="845229"/>
                </a:lnTo>
                <a:lnTo>
                  <a:pt x="5784156" y="845229"/>
                </a:lnTo>
                <a:lnTo>
                  <a:pt x="5791218" y="845771"/>
                </a:lnTo>
                <a:lnTo>
                  <a:pt x="5797740" y="846859"/>
                </a:lnTo>
                <a:lnTo>
                  <a:pt x="5804806" y="847946"/>
                </a:lnTo>
                <a:lnTo>
                  <a:pt x="5811329" y="850120"/>
                </a:lnTo>
                <a:lnTo>
                  <a:pt x="5817848" y="852293"/>
                </a:lnTo>
                <a:lnTo>
                  <a:pt x="5823825" y="855553"/>
                </a:lnTo>
                <a:lnTo>
                  <a:pt x="5830348" y="859358"/>
                </a:lnTo>
                <a:lnTo>
                  <a:pt x="5836328" y="862618"/>
                </a:lnTo>
                <a:lnTo>
                  <a:pt x="5842847" y="867508"/>
                </a:lnTo>
                <a:lnTo>
                  <a:pt x="5848282" y="872400"/>
                </a:lnTo>
                <a:lnTo>
                  <a:pt x="5853716" y="878377"/>
                </a:lnTo>
                <a:lnTo>
                  <a:pt x="5859696" y="884899"/>
                </a:lnTo>
                <a:lnTo>
                  <a:pt x="5865128" y="891963"/>
                </a:lnTo>
                <a:lnTo>
                  <a:pt x="5870565" y="899570"/>
                </a:lnTo>
                <a:lnTo>
                  <a:pt x="5875456" y="907723"/>
                </a:lnTo>
                <a:lnTo>
                  <a:pt x="5877629" y="903374"/>
                </a:lnTo>
                <a:lnTo>
                  <a:pt x="5879804" y="898484"/>
                </a:lnTo>
                <a:lnTo>
                  <a:pt x="5880346" y="894680"/>
                </a:lnTo>
                <a:lnTo>
                  <a:pt x="5880891" y="889788"/>
                </a:lnTo>
                <a:lnTo>
                  <a:pt x="5880891" y="880550"/>
                </a:lnTo>
                <a:lnTo>
                  <a:pt x="5880891" y="870768"/>
                </a:lnTo>
                <a:lnTo>
                  <a:pt x="5880346" y="860988"/>
                </a:lnTo>
                <a:lnTo>
                  <a:pt x="5880891" y="852293"/>
                </a:lnTo>
                <a:lnTo>
                  <a:pt x="5881433" y="847403"/>
                </a:lnTo>
                <a:lnTo>
                  <a:pt x="5883065" y="843055"/>
                </a:lnTo>
                <a:lnTo>
                  <a:pt x="5885237" y="838164"/>
                </a:lnTo>
                <a:lnTo>
                  <a:pt x="5887412" y="834360"/>
                </a:lnTo>
                <a:lnTo>
                  <a:pt x="5891215" y="841968"/>
                </a:lnTo>
                <a:lnTo>
                  <a:pt x="5895020" y="847946"/>
                </a:lnTo>
                <a:lnTo>
                  <a:pt x="5898280" y="851749"/>
                </a:lnTo>
                <a:lnTo>
                  <a:pt x="5902084" y="852836"/>
                </a:lnTo>
                <a:lnTo>
                  <a:pt x="5905890" y="852836"/>
                </a:lnTo>
                <a:lnTo>
                  <a:pt x="5909695" y="851749"/>
                </a:lnTo>
                <a:lnTo>
                  <a:pt x="5913497" y="849576"/>
                </a:lnTo>
                <a:lnTo>
                  <a:pt x="5917302" y="846859"/>
                </a:lnTo>
                <a:lnTo>
                  <a:pt x="5924913" y="840338"/>
                </a:lnTo>
                <a:lnTo>
                  <a:pt x="5928717" y="837621"/>
                </a:lnTo>
                <a:lnTo>
                  <a:pt x="5933062" y="835447"/>
                </a:lnTo>
                <a:lnTo>
                  <a:pt x="5936322" y="834360"/>
                </a:lnTo>
                <a:lnTo>
                  <a:pt x="5940128" y="834360"/>
                </a:lnTo>
                <a:lnTo>
                  <a:pt x="5943930" y="835990"/>
                </a:lnTo>
                <a:lnTo>
                  <a:pt x="5947737" y="839794"/>
                </a:lnTo>
                <a:lnTo>
                  <a:pt x="5945020" y="845229"/>
                </a:lnTo>
                <a:lnTo>
                  <a:pt x="5941215" y="849576"/>
                </a:lnTo>
                <a:lnTo>
                  <a:pt x="5938498" y="851749"/>
                </a:lnTo>
                <a:lnTo>
                  <a:pt x="5935239" y="852836"/>
                </a:lnTo>
                <a:lnTo>
                  <a:pt x="5933062" y="855009"/>
                </a:lnTo>
                <a:lnTo>
                  <a:pt x="5931433" y="857184"/>
                </a:lnTo>
                <a:lnTo>
                  <a:pt x="5930888" y="860444"/>
                </a:lnTo>
                <a:lnTo>
                  <a:pt x="5931433" y="865879"/>
                </a:lnTo>
                <a:lnTo>
                  <a:pt x="5938498" y="862618"/>
                </a:lnTo>
                <a:lnTo>
                  <a:pt x="5943930" y="860444"/>
                </a:lnTo>
                <a:lnTo>
                  <a:pt x="5949910" y="857727"/>
                </a:lnTo>
                <a:lnTo>
                  <a:pt x="5953715" y="855009"/>
                </a:lnTo>
                <a:lnTo>
                  <a:pt x="5957519" y="850120"/>
                </a:lnTo>
                <a:lnTo>
                  <a:pt x="5960780" y="843598"/>
                </a:lnTo>
                <a:lnTo>
                  <a:pt x="5964583" y="834903"/>
                </a:lnTo>
                <a:lnTo>
                  <a:pt x="5968386" y="822405"/>
                </a:lnTo>
                <a:lnTo>
                  <a:pt x="5980344" y="827839"/>
                </a:lnTo>
                <a:lnTo>
                  <a:pt x="5992301" y="832187"/>
                </a:lnTo>
                <a:lnTo>
                  <a:pt x="6003712" y="835447"/>
                </a:lnTo>
                <a:lnTo>
                  <a:pt x="6015669" y="837621"/>
                </a:lnTo>
                <a:lnTo>
                  <a:pt x="6027626" y="839794"/>
                </a:lnTo>
                <a:lnTo>
                  <a:pt x="6039581" y="840338"/>
                </a:lnTo>
                <a:lnTo>
                  <a:pt x="6050994" y="840882"/>
                </a:lnTo>
                <a:lnTo>
                  <a:pt x="6063496" y="840882"/>
                </a:lnTo>
                <a:lnTo>
                  <a:pt x="6075450" y="840338"/>
                </a:lnTo>
                <a:lnTo>
                  <a:pt x="6087406" y="838708"/>
                </a:lnTo>
                <a:lnTo>
                  <a:pt x="6111864" y="835990"/>
                </a:lnTo>
                <a:lnTo>
                  <a:pt x="6135233" y="832187"/>
                </a:lnTo>
                <a:lnTo>
                  <a:pt x="6159687" y="827839"/>
                </a:lnTo>
                <a:lnTo>
                  <a:pt x="6183058" y="823491"/>
                </a:lnTo>
                <a:lnTo>
                  <a:pt x="6207512" y="819688"/>
                </a:lnTo>
                <a:lnTo>
                  <a:pt x="6230882" y="817514"/>
                </a:lnTo>
                <a:lnTo>
                  <a:pt x="6243381" y="816971"/>
                </a:lnTo>
                <a:lnTo>
                  <a:pt x="6255338" y="815883"/>
                </a:lnTo>
                <a:lnTo>
                  <a:pt x="6267295" y="816971"/>
                </a:lnTo>
                <a:lnTo>
                  <a:pt x="6279251" y="817514"/>
                </a:lnTo>
                <a:lnTo>
                  <a:pt x="6290666" y="819688"/>
                </a:lnTo>
                <a:lnTo>
                  <a:pt x="6302621" y="821862"/>
                </a:lnTo>
                <a:lnTo>
                  <a:pt x="6314576" y="825122"/>
                </a:lnTo>
                <a:lnTo>
                  <a:pt x="6326532" y="828383"/>
                </a:lnTo>
                <a:lnTo>
                  <a:pt x="6339031" y="834360"/>
                </a:lnTo>
                <a:lnTo>
                  <a:pt x="6349901" y="839794"/>
                </a:lnTo>
                <a:lnTo>
                  <a:pt x="6356966" y="823491"/>
                </a:lnTo>
                <a:lnTo>
                  <a:pt x="6359684" y="815883"/>
                </a:lnTo>
                <a:lnTo>
                  <a:pt x="6361857" y="807732"/>
                </a:lnTo>
                <a:lnTo>
                  <a:pt x="6362945" y="799581"/>
                </a:lnTo>
                <a:lnTo>
                  <a:pt x="6362945" y="790886"/>
                </a:lnTo>
                <a:lnTo>
                  <a:pt x="6362401" y="787083"/>
                </a:lnTo>
                <a:lnTo>
                  <a:pt x="6360770" y="782735"/>
                </a:lnTo>
                <a:lnTo>
                  <a:pt x="6359684" y="778388"/>
                </a:lnTo>
                <a:lnTo>
                  <a:pt x="6356966" y="774584"/>
                </a:lnTo>
                <a:lnTo>
                  <a:pt x="6038496" y="784365"/>
                </a:lnTo>
                <a:lnTo>
                  <a:pt x="5720026" y="793604"/>
                </a:lnTo>
                <a:lnTo>
                  <a:pt x="5401556" y="801212"/>
                </a:lnTo>
                <a:lnTo>
                  <a:pt x="5242321" y="805015"/>
                </a:lnTo>
                <a:lnTo>
                  <a:pt x="5083630" y="807732"/>
                </a:lnTo>
                <a:lnTo>
                  <a:pt x="4924394" y="809906"/>
                </a:lnTo>
                <a:lnTo>
                  <a:pt x="4765155" y="810992"/>
                </a:lnTo>
                <a:lnTo>
                  <a:pt x="4605926" y="812080"/>
                </a:lnTo>
                <a:lnTo>
                  <a:pt x="4447226" y="812080"/>
                </a:lnTo>
                <a:lnTo>
                  <a:pt x="4287988" y="810992"/>
                </a:lnTo>
                <a:lnTo>
                  <a:pt x="4128757" y="809363"/>
                </a:lnTo>
                <a:lnTo>
                  <a:pt x="3970607" y="805559"/>
                </a:lnTo>
                <a:lnTo>
                  <a:pt x="3811371" y="801212"/>
                </a:lnTo>
                <a:lnTo>
                  <a:pt x="3652135" y="796865"/>
                </a:lnTo>
                <a:lnTo>
                  <a:pt x="3493984" y="789800"/>
                </a:lnTo>
                <a:lnTo>
                  <a:pt x="3334757" y="781104"/>
                </a:lnTo>
                <a:lnTo>
                  <a:pt x="3176607" y="772410"/>
                </a:lnTo>
                <a:lnTo>
                  <a:pt x="3017371" y="760998"/>
                </a:lnTo>
                <a:lnTo>
                  <a:pt x="2858678" y="748499"/>
                </a:lnTo>
                <a:lnTo>
                  <a:pt x="2779876" y="741978"/>
                </a:lnTo>
                <a:lnTo>
                  <a:pt x="2699988" y="734915"/>
                </a:lnTo>
                <a:lnTo>
                  <a:pt x="2620643" y="727306"/>
                </a:lnTo>
                <a:lnTo>
                  <a:pt x="2541298" y="718612"/>
                </a:lnTo>
                <a:lnTo>
                  <a:pt x="2461951" y="710460"/>
                </a:lnTo>
                <a:lnTo>
                  <a:pt x="2383147" y="701222"/>
                </a:lnTo>
                <a:lnTo>
                  <a:pt x="2303801" y="691984"/>
                </a:lnTo>
                <a:lnTo>
                  <a:pt x="2224454" y="681116"/>
                </a:lnTo>
                <a:lnTo>
                  <a:pt x="2145109" y="670790"/>
                </a:lnTo>
                <a:lnTo>
                  <a:pt x="2066305" y="659923"/>
                </a:lnTo>
                <a:lnTo>
                  <a:pt x="1986959" y="648510"/>
                </a:lnTo>
                <a:lnTo>
                  <a:pt x="1907611" y="637099"/>
                </a:lnTo>
                <a:lnTo>
                  <a:pt x="1828810" y="624600"/>
                </a:lnTo>
                <a:lnTo>
                  <a:pt x="1749464" y="611014"/>
                </a:lnTo>
                <a:lnTo>
                  <a:pt x="1670117" y="597428"/>
                </a:lnTo>
                <a:lnTo>
                  <a:pt x="1591856" y="583300"/>
                </a:lnTo>
                <a:lnTo>
                  <a:pt x="1512512" y="568629"/>
                </a:lnTo>
                <a:lnTo>
                  <a:pt x="1433166" y="553411"/>
                </a:lnTo>
                <a:lnTo>
                  <a:pt x="1353818" y="537652"/>
                </a:lnTo>
                <a:lnTo>
                  <a:pt x="1275016" y="520807"/>
                </a:lnTo>
                <a:lnTo>
                  <a:pt x="1250017" y="518091"/>
                </a:lnTo>
                <a:lnTo>
                  <a:pt x="1222844" y="515374"/>
                </a:lnTo>
                <a:lnTo>
                  <a:pt x="1195670" y="513198"/>
                </a:lnTo>
                <a:lnTo>
                  <a:pt x="1168498" y="509938"/>
                </a:lnTo>
                <a:lnTo>
                  <a:pt x="1155454" y="507765"/>
                </a:lnTo>
                <a:lnTo>
                  <a:pt x="1142954" y="505048"/>
                </a:lnTo>
                <a:lnTo>
                  <a:pt x="1130453" y="502331"/>
                </a:lnTo>
                <a:lnTo>
                  <a:pt x="1118497" y="498527"/>
                </a:lnTo>
                <a:lnTo>
                  <a:pt x="1107630" y="493635"/>
                </a:lnTo>
                <a:lnTo>
                  <a:pt x="1097847" y="488745"/>
                </a:lnTo>
                <a:lnTo>
                  <a:pt x="1088608" y="482768"/>
                </a:lnTo>
                <a:lnTo>
                  <a:pt x="1080455" y="475703"/>
                </a:lnTo>
                <a:lnTo>
                  <a:pt x="1073390" y="482768"/>
                </a:lnTo>
                <a:lnTo>
                  <a:pt x="1066326" y="487658"/>
                </a:lnTo>
                <a:lnTo>
                  <a:pt x="1060348" y="490918"/>
                </a:lnTo>
                <a:lnTo>
                  <a:pt x="1053282" y="493635"/>
                </a:lnTo>
                <a:lnTo>
                  <a:pt x="1046760" y="495266"/>
                </a:lnTo>
                <a:lnTo>
                  <a:pt x="1040240" y="496354"/>
                </a:lnTo>
                <a:lnTo>
                  <a:pt x="1026653" y="496354"/>
                </a:lnTo>
                <a:lnTo>
                  <a:pt x="1013610" y="497439"/>
                </a:lnTo>
                <a:lnTo>
                  <a:pt x="1007632" y="497983"/>
                </a:lnTo>
                <a:lnTo>
                  <a:pt x="1000567" y="499071"/>
                </a:lnTo>
                <a:lnTo>
                  <a:pt x="994045" y="500700"/>
                </a:lnTo>
                <a:lnTo>
                  <a:pt x="986979" y="503960"/>
                </a:lnTo>
                <a:lnTo>
                  <a:pt x="980458" y="508309"/>
                </a:lnTo>
                <a:lnTo>
                  <a:pt x="973937" y="513742"/>
                </a:lnTo>
                <a:lnTo>
                  <a:pt x="971762" y="511570"/>
                </a:lnTo>
                <a:lnTo>
                  <a:pt x="970676" y="508309"/>
                </a:lnTo>
                <a:lnTo>
                  <a:pt x="966329" y="500700"/>
                </a:lnTo>
                <a:lnTo>
                  <a:pt x="959263" y="482224"/>
                </a:lnTo>
                <a:lnTo>
                  <a:pt x="956002" y="474074"/>
                </a:lnTo>
                <a:lnTo>
                  <a:pt x="953828" y="471356"/>
                </a:lnTo>
                <a:lnTo>
                  <a:pt x="952741" y="469725"/>
                </a:lnTo>
                <a:lnTo>
                  <a:pt x="950567" y="468638"/>
                </a:lnTo>
                <a:lnTo>
                  <a:pt x="948393" y="468638"/>
                </a:lnTo>
                <a:lnTo>
                  <a:pt x="946220" y="470813"/>
                </a:lnTo>
                <a:lnTo>
                  <a:pt x="944588" y="473530"/>
                </a:lnTo>
                <a:lnTo>
                  <a:pt x="943502" y="482768"/>
                </a:lnTo>
                <a:lnTo>
                  <a:pt x="942960" y="486572"/>
                </a:lnTo>
                <a:lnTo>
                  <a:pt x="941328" y="489833"/>
                </a:lnTo>
                <a:lnTo>
                  <a:pt x="940241" y="492549"/>
                </a:lnTo>
                <a:lnTo>
                  <a:pt x="938068" y="493635"/>
                </a:lnTo>
                <a:lnTo>
                  <a:pt x="935893" y="495810"/>
                </a:lnTo>
                <a:lnTo>
                  <a:pt x="933720" y="496354"/>
                </a:lnTo>
                <a:lnTo>
                  <a:pt x="931546" y="497439"/>
                </a:lnTo>
                <a:lnTo>
                  <a:pt x="928828" y="497439"/>
                </a:lnTo>
                <a:lnTo>
                  <a:pt x="923937" y="495810"/>
                </a:lnTo>
                <a:lnTo>
                  <a:pt x="917959" y="493635"/>
                </a:lnTo>
                <a:lnTo>
                  <a:pt x="911981" y="490918"/>
                </a:lnTo>
                <a:lnTo>
                  <a:pt x="906003" y="486572"/>
                </a:lnTo>
                <a:lnTo>
                  <a:pt x="899481" y="482224"/>
                </a:lnTo>
                <a:lnTo>
                  <a:pt x="888069" y="472986"/>
                </a:lnTo>
                <a:lnTo>
                  <a:pt x="877198" y="463748"/>
                </a:lnTo>
                <a:lnTo>
                  <a:pt x="869590" y="457771"/>
                </a:lnTo>
                <a:lnTo>
                  <a:pt x="866329" y="455597"/>
                </a:lnTo>
                <a:lnTo>
                  <a:pt x="861983" y="453966"/>
                </a:lnTo>
                <a:lnTo>
                  <a:pt x="858721" y="452879"/>
                </a:lnTo>
                <a:lnTo>
                  <a:pt x="854373" y="452879"/>
                </a:lnTo>
                <a:lnTo>
                  <a:pt x="846765" y="452336"/>
                </a:lnTo>
                <a:lnTo>
                  <a:pt x="839156" y="453422"/>
                </a:lnTo>
                <a:lnTo>
                  <a:pt x="831548" y="455597"/>
                </a:lnTo>
                <a:lnTo>
                  <a:pt x="823940" y="457771"/>
                </a:lnTo>
                <a:lnTo>
                  <a:pt x="808722" y="463748"/>
                </a:lnTo>
                <a:lnTo>
                  <a:pt x="801658" y="466465"/>
                </a:lnTo>
                <a:lnTo>
                  <a:pt x="795679" y="468095"/>
                </a:lnTo>
                <a:lnTo>
                  <a:pt x="789158" y="469725"/>
                </a:lnTo>
                <a:lnTo>
                  <a:pt x="784266" y="469725"/>
                </a:lnTo>
                <a:lnTo>
                  <a:pt x="781549" y="468638"/>
                </a:lnTo>
                <a:lnTo>
                  <a:pt x="779374" y="467552"/>
                </a:lnTo>
                <a:lnTo>
                  <a:pt x="776658" y="465921"/>
                </a:lnTo>
                <a:lnTo>
                  <a:pt x="775571" y="463748"/>
                </a:lnTo>
                <a:lnTo>
                  <a:pt x="773397" y="461031"/>
                </a:lnTo>
                <a:lnTo>
                  <a:pt x="771768" y="457771"/>
                </a:lnTo>
                <a:lnTo>
                  <a:pt x="769050" y="449075"/>
                </a:lnTo>
                <a:lnTo>
                  <a:pt x="775571" y="447445"/>
                </a:lnTo>
                <a:lnTo>
                  <a:pt x="781006" y="445272"/>
                </a:lnTo>
                <a:lnTo>
                  <a:pt x="786441" y="442555"/>
                </a:lnTo>
                <a:lnTo>
                  <a:pt x="791875" y="440380"/>
                </a:lnTo>
                <a:lnTo>
                  <a:pt x="797310" y="439837"/>
                </a:lnTo>
                <a:lnTo>
                  <a:pt x="803831" y="438751"/>
                </a:lnTo>
                <a:lnTo>
                  <a:pt x="806549" y="439837"/>
                </a:lnTo>
                <a:lnTo>
                  <a:pt x="809266" y="440380"/>
                </a:lnTo>
                <a:lnTo>
                  <a:pt x="811983" y="441468"/>
                </a:lnTo>
                <a:lnTo>
                  <a:pt x="814700" y="443641"/>
                </a:lnTo>
                <a:lnTo>
                  <a:pt x="811439" y="433859"/>
                </a:lnTo>
                <a:lnTo>
                  <a:pt x="808179" y="426252"/>
                </a:lnTo>
                <a:lnTo>
                  <a:pt x="803831" y="420275"/>
                </a:lnTo>
                <a:lnTo>
                  <a:pt x="800570" y="414840"/>
                </a:lnTo>
                <a:lnTo>
                  <a:pt x="795679" y="411036"/>
                </a:lnTo>
                <a:lnTo>
                  <a:pt x="791331" y="408319"/>
                </a:lnTo>
                <a:lnTo>
                  <a:pt x="786441" y="406145"/>
                </a:lnTo>
                <a:lnTo>
                  <a:pt x="781549" y="405601"/>
                </a:lnTo>
                <a:lnTo>
                  <a:pt x="776658" y="405058"/>
                </a:lnTo>
                <a:lnTo>
                  <a:pt x="771768" y="405601"/>
                </a:lnTo>
                <a:lnTo>
                  <a:pt x="766333" y="406689"/>
                </a:lnTo>
                <a:lnTo>
                  <a:pt x="760897" y="408319"/>
                </a:lnTo>
                <a:lnTo>
                  <a:pt x="749485" y="412666"/>
                </a:lnTo>
                <a:lnTo>
                  <a:pt x="738615" y="418101"/>
                </a:lnTo>
                <a:lnTo>
                  <a:pt x="726659" y="422992"/>
                </a:lnTo>
                <a:lnTo>
                  <a:pt x="715789" y="427881"/>
                </a:lnTo>
                <a:lnTo>
                  <a:pt x="709811" y="428969"/>
                </a:lnTo>
                <a:lnTo>
                  <a:pt x="704376" y="430599"/>
                </a:lnTo>
                <a:lnTo>
                  <a:pt x="698943" y="430599"/>
                </a:lnTo>
                <a:lnTo>
                  <a:pt x="693508" y="430599"/>
                </a:lnTo>
                <a:lnTo>
                  <a:pt x="687529" y="430057"/>
                </a:lnTo>
                <a:lnTo>
                  <a:pt x="683181" y="427881"/>
                </a:lnTo>
                <a:lnTo>
                  <a:pt x="677204" y="425165"/>
                </a:lnTo>
                <a:lnTo>
                  <a:pt x="672313" y="420818"/>
                </a:lnTo>
                <a:lnTo>
                  <a:pt x="667421" y="415927"/>
                </a:lnTo>
                <a:lnTo>
                  <a:pt x="663617" y="409949"/>
                </a:lnTo>
                <a:lnTo>
                  <a:pt x="659269" y="401255"/>
                </a:lnTo>
                <a:lnTo>
                  <a:pt x="654921" y="392560"/>
                </a:lnTo>
                <a:lnTo>
                  <a:pt x="649486" y="399081"/>
                </a:lnTo>
                <a:lnTo>
                  <a:pt x="643509" y="405601"/>
                </a:lnTo>
                <a:lnTo>
                  <a:pt x="636988" y="410493"/>
                </a:lnTo>
                <a:lnTo>
                  <a:pt x="631009" y="413754"/>
                </a:lnTo>
                <a:lnTo>
                  <a:pt x="624488" y="415927"/>
                </a:lnTo>
                <a:lnTo>
                  <a:pt x="618509" y="418101"/>
                </a:lnTo>
                <a:lnTo>
                  <a:pt x="611445" y="418643"/>
                </a:lnTo>
                <a:lnTo>
                  <a:pt x="604379" y="418643"/>
                </a:lnTo>
                <a:lnTo>
                  <a:pt x="598402" y="418101"/>
                </a:lnTo>
                <a:lnTo>
                  <a:pt x="591336" y="416470"/>
                </a:lnTo>
                <a:lnTo>
                  <a:pt x="577207" y="412666"/>
                </a:lnTo>
                <a:lnTo>
                  <a:pt x="563619" y="407775"/>
                </a:lnTo>
                <a:lnTo>
                  <a:pt x="549488" y="401255"/>
                </a:lnTo>
                <a:lnTo>
                  <a:pt x="536445" y="395820"/>
                </a:lnTo>
                <a:lnTo>
                  <a:pt x="523945" y="391473"/>
                </a:lnTo>
                <a:lnTo>
                  <a:pt x="517422" y="389843"/>
                </a:lnTo>
                <a:lnTo>
                  <a:pt x="511986" y="388213"/>
                </a:lnTo>
                <a:lnTo>
                  <a:pt x="506551" y="388213"/>
                </a:lnTo>
                <a:lnTo>
                  <a:pt x="501117" y="388213"/>
                </a:lnTo>
                <a:lnTo>
                  <a:pt x="495138" y="388755"/>
                </a:lnTo>
                <a:lnTo>
                  <a:pt x="490248" y="390386"/>
                </a:lnTo>
                <a:lnTo>
                  <a:pt x="486444" y="393102"/>
                </a:lnTo>
                <a:lnTo>
                  <a:pt x="482096" y="396363"/>
                </a:lnTo>
                <a:lnTo>
                  <a:pt x="477748" y="401255"/>
                </a:lnTo>
                <a:lnTo>
                  <a:pt x="474488" y="407775"/>
                </a:lnTo>
                <a:lnTo>
                  <a:pt x="471770" y="415383"/>
                </a:lnTo>
                <a:lnTo>
                  <a:pt x="469051" y="423534"/>
                </a:lnTo>
                <a:lnTo>
                  <a:pt x="466879" y="419187"/>
                </a:lnTo>
                <a:lnTo>
                  <a:pt x="464705" y="415383"/>
                </a:lnTo>
                <a:lnTo>
                  <a:pt x="463617" y="413210"/>
                </a:lnTo>
                <a:lnTo>
                  <a:pt x="461444" y="411036"/>
                </a:lnTo>
                <a:lnTo>
                  <a:pt x="457640" y="408319"/>
                </a:lnTo>
                <a:lnTo>
                  <a:pt x="453835" y="406689"/>
                </a:lnTo>
                <a:lnTo>
                  <a:pt x="450030" y="405058"/>
                </a:lnTo>
                <a:lnTo>
                  <a:pt x="447856" y="402884"/>
                </a:lnTo>
                <a:lnTo>
                  <a:pt x="446771" y="400711"/>
                </a:lnTo>
                <a:lnTo>
                  <a:pt x="444596" y="397995"/>
                </a:lnTo>
                <a:lnTo>
                  <a:pt x="443508" y="394190"/>
                </a:lnTo>
                <a:lnTo>
                  <a:pt x="439705" y="383864"/>
                </a:lnTo>
                <a:lnTo>
                  <a:pt x="436987" y="391473"/>
                </a:lnTo>
                <a:lnTo>
                  <a:pt x="433726" y="397995"/>
                </a:lnTo>
                <a:lnTo>
                  <a:pt x="429379" y="403428"/>
                </a:lnTo>
                <a:lnTo>
                  <a:pt x="424487" y="407775"/>
                </a:lnTo>
                <a:lnTo>
                  <a:pt x="419054" y="410493"/>
                </a:lnTo>
                <a:lnTo>
                  <a:pt x="413620" y="411580"/>
                </a:lnTo>
                <a:lnTo>
                  <a:pt x="407641" y="411580"/>
                </a:lnTo>
                <a:lnTo>
                  <a:pt x="402205" y="410493"/>
                </a:lnTo>
                <a:lnTo>
                  <a:pt x="396771" y="407775"/>
                </a:lnTo>
                <a:lnTo>
                  <a:pt x="391337" y="403972"/>
                </a:lnTo>
                <a:lnTo>
                  <a:pt x="386445" y="398537"/>
                </a:lnTo>
                <a:lnTo>
                  <a:pt x="382097" y="391473"/>
                </a:lnTo>
                <a:lnTo>
                  <a:pt x="379380" y="383322"/>
                </a:lnTo>
                <a:lnTo>
                  <a:pt x="376663" y="373540"/>
                </a:lnTo>
                <a:lnTo>
                  <a:pt x="375033" y="362672"/>
                </a:lnTo>
                <a:lnTo>
                  <a:pt x="375033" y="350173"/>
                </a:lnTo>
                <a:lnTo>
                  <a:pt x="366336" y="350717"/>
                </a:lnTo>
                <a:lnTo>
                  <a:pt x="357097" y="352890"/>
                </a:lnTo>
                <a:lnTo>
                  <a:pt x="348945" y="355607"/>
                </a:lnTo>
                <a:lnTo>
                  <a:pt x="339708" y="358325"/>
                </a:lnTo>
                <a:lnTo>
                  <a:pt x="321772" y="365932"/>
                </a:lnTo>
                <a:lnTo>
                  <a:pt x="304382" y="372996"/>
                </a:lnTo>
                <a:lnTo>
                  <a:pt x="295142" y="375170"/>
                </a:lnTo>
                <a:lnTo>
                  <a:pt x="286990" y="377343"/>
                </a:lnTo>
                <a:lnTo>
                  <a:pt x="277752" y="377887"/>
                </a:lnTo>
                <a:lnTo>
                  <a:pt x="269057" y="377343"/>
                </a:lnTo>
                <a:lnTo>
                  <a:pt x="260360" y="375170"/>
                </a:lnTo>
                <a:lnTo>
                  <a:pt x="255469" y="373540"/>
                </a:lnTo>
                <a:lnTo>
                  <a:pt x="251665" y="371366"/>
                </a:lnTo>
                <a:lnTo>
                  <a:pt x="247316" y="368649"/>
                </a:lnTo>
                <a:lnTo>
                  <a:pt x="242971" y="365388"/>
                </a:lnTo>
                <a:lnTo>
                  <a:pt x="238079" y="361584"/>
                </a:lnTo>
                <a:lnTo>
                  <a:pt x="234274" y="357781"/>
                </a:lnTo>
                <a:lnTo>
                  <a:pt x="233188" y="353434"/>
                </a:lnTo>
                <a:lnTo>
                  <a:pt x="234274" y="349085"/>
                </a:lnTo>
                <a:lnTo>
                  <a:pt x="234818" y="345282"/>
                </a:lnTo>
                <a:lnTo>
                  <a:pt x="235362" y="340935"/>
                </a:lnTo>
                <a:lnTo>
                  <a:pt x="239709" y="333326"/>
                </a:lnTo>
                <a:lnTo>
                  <a:pt x="244056" y="325176"/>
                </a:lnTo>
                <a:lnTo>
                  <a:pt x="247860" y="317568"/>
                </a:lnTo>
                <a:lnTo>
                  <a:pt x="250578" y="309960"/>
                </a:lnTo>
                <a:lnTo>
                  <a:pt x="252209" y="305612"/>
                </a:lnTo>
                <a:lnTo>
                  <a:pt x="252209" y="301265"/>
                </a:lnTo>
                <a:lnTo>
                  <a:pt x="251665" y="297461"/>
                </a:lnTo>
                <a:lnTo>
                  <a:pt x="250578" y="293114"/>
                </a:lnTo>
                <a:lnTo>
                  <a:pt x="246774" y="298005"/>
                </a:lnTo>
                <a:lnTo>
                  <a:pt x="241883" y="302896"/>
                </a:lnTo>
                <a:lnTo>
                  <a:pt x="236448" y="308329"/>
                </a:lnTo>
                <a:lnTo>
                  <a:pt x="231556" y="314308"/>
                </a:lnTo>
                <a:lnTo>
                  <a:pt x="229383" y="318111"/>
                </a:lnTo>
                <a:lnTo>
                  <a:pt x="227208" y="321371"/>
                </a:lnTo>
                <a:lnTo>
                  <a:pt x="225579" y="325176"/>
                </a:lnTo>
                <a:lnTo>
                  <a:pt x="225035" y="328979"/>
                </a:lnTo>
                <a:lnTo>
                  <a:pt x="225035" y="333326"/>
                </a:lnTo>
                <a:lnTo>
                  <a:pt x="225579" y="337674"/>
                </a:lnTo>
                <a:lnTo>
                  <a:pt x="227208" y="342566"/>
                </a:lnTo>
                <a:lnTo>
                  <a:pt x="229383" y="347999"/>
                </a:lnTo>
                <a:lnTo>
                  <a:pt x="224491" y="350173"/>
                </a:lnTo>
                <a:lnTo>
                  <a:pt x="219057" y="351803"/>
                </a:lnTo>
                <a:lnTo>
                  <a:pt x="214167" y="353434"/>
                </a:lnTo>
                <a:lnTo>
                  <a:pt x="208187" y="353976"/>
                </a:lnTo>
                <a:lnTo>
                  <a:pt x="203297" y="353976"/>
                </a:lnTo>
                <a:lnTo>
                  <a:pt x="197862" y="353976"/>
                </a:lnTo>
                <a:lnTo>
                  <a:pt x="188081" y="351803"/>
                </a:lnTo>
                <a:lnTo>
                  <a:pt x="177753" y="349085"/>
                </a:lnTo>
                <a:lnTo>
                  <a:pt x="167428" y="345826"/>
                </a:lnTo>
                <a:lnTo>
                  <a:pt x="146777" y="336587"/>
                </a:lnTo>
                <a:lnTo>
                  <a:pt x="136992" y="333326"/>
                </a:lnTo>
                <a:lnTo>
                  <a:pt x="126668" y="330067"/>
                </a:lnTo>
                <a:lnTo>
                  <a:pt x="115799" y="326806"/>
                </a:lnTo>
                <a:lnTo>
                  <a:pt x="105473" y="326263"/>
                </a:lnTo>
                <a:lnTo>
                  <a:pt x="100582" y="326263"/>
                </a:lnTo>
                <a:lnTo>
                  <a:pt x="95146" y="326806"/>
                </a:lnTo>
                <a:lnTo>
                  <a:pt x="90256" y="327893"/>
                </a:lnTo>
                <a:lnTo>
                  <a:pt x="84821" y="330067"/>
                </a:lnTo>
                <a:lnTo>
                  <a:pt x="79929" y="331697"/>
                </a:lnTo>
                <a:lnTo>
                  <a:pt x="74495" y="335501"/>
                </a:lnTo>
                <a:lnTo>
                  <a:pt x="69604" y="338761"/>
                </a:lnTo>
                <a:lnTo>
                  <a:pt x="64169" y="343108"/>
                </a:lnTo>
                <a:lnTo>
                  <a:pt x="64169" y="336044"/>
                </a:lnTo>
                <a:lnTo>
                  <a:pt x="63081" y="330067"/>
                </a:lnTo>
                <a:lnTo>
                  <a:pt x="62540" y="324088"/>
                </a:lnTo>
                <a:lnTo>
                  <a:pt x="60365" y="320285"/>
                </a:lnTo>
                <a:lnTo>
                  <a:pt x="57648" y="316481"/>
                </a:lnTo>
                <a:lnTo>
                  <a:pt x="54931" y="314308"/>
                </a:lnTo>
                <a:lnTo>
                  <a:pt x="52213" y="313220"/>
                </a:lnTo>
                <a:lnTo>
                  <a:pt x="48408" y="312677"/>
                </a:lnTo>
                <a:lnTo>
                  <a:pt x="45148" y="313220"/>
                </a:lnTo>
                <a:lnTo>
                  <a:pt x="41887" y="315394"/>
                </a:lnTo>
                <a:lnTo>
                  <a:pt x="39169" y="318111"/>
                </a:lnTo>
                <a:lnTo>
                  <a:pt x="35908" y="322458"/>
                </a:lnTo>
                <a:lnTo>
                  <a:pt x="33192" y="327893"/>
                </a:lnTo>
                <a:lnTo>
                  <a:pt x="31018" y="333870"/>
                </a:lnTo>
                <a:lnTo>
                  <a:pt x="29931" y="340935"/>
                </a:lnTo>
                <a:lnTo>
                  <a:pt x="28300" y="350173"/>
                </a:lnTo>
                <a:lnTo>
                  <a:pt x="25583" y="343652"/>
                </a:lnTo>
                <a:lnTo>
                  <a:pt x="23409" y="337674"/>
                </a:lnTo>
                <a:lnTo>
                  <a:pt x="22866" y="331697"/>
                </a:lnTo>
                <a:lnTo>
                  <a:pt x="22866" y="325719"/>
                </a:lnTo>
                <a:lnTo>
                  <a:pt x="24495" y="313764"/>
                </a:lnTo>
                <a:lnTo>
                  <a:pt x="25039" y="308329"/>
                </a:lnTo>
                <a:lnTo>
                  <a:pt x="24495" y="302896"/>
                </a:lnTo>
                <a:lnTo>
                  <a:pt x="19604" y="305068"/>
                </a:lnTo>
                <a:lnTo>
                  <a:pt x="14714" y="305612"/>
                </a:lnTo>
                <a:lnTo>
                  <a:pt x="9822" y="305068"/>
                </a:lnTo>
                <a:lnTo>
                  <a:pt x="4387" y="303982"/>
                </a:lnTo>
                <a:lnTo>
                  <a:pt x="0" y="302520"/>
                </a:lnTo>
                <a:close/>
              </a:path>
            </a:pathLst>
          </a:custGeom>
        </p:spPr>
      </p:pic>
    </p:spTree>
    <p:extLst>
      <p:ext uri="{BB962C8B-B14F-4D97-AF65-F5344CB8AC3E}">
        <p14:creationId xmlns:p14="http://schemas.microsoft.com/office/powerpoint/2010/main" val="2735724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5777A9BC-CF8F-14FE-187A-3E97229626F4}"/>
              </a:ext>
            </a:extLst>
          </p:cNvPr>
          <p:cNvSpPr>
            <a:spLocks noGrp="1"/>
          </p:cNvSpPr>
          <p:nvPr>
            <p:ph type="pic" sz="quarter" idx="10"/>
          </p:nvPr>
        </p:nvSpPr>
        <p:spPr>
          <a:xfrm>
            <a:off x="0" y="-1"/>
            <a:ext cx="12191999" cy="4051739"/>
          </a:xfrm>
          <a:custGeom>
            <a:avLst/>
            <a:gdLst>
              <a:gd name="connsiteX0" fmla="*/ 9610897 w 12191999"/>
              <a:gd name="connsiteY0" fmla="*/ 1738832 h 2113756"/>
              <a:gd name="connsiteX1" fmla="*/ 9608870 w 12191999"/>
              <a:gd name="connsiteY1" fmla="*/ 1742886 h 2113756"/>
              <a:gd name="connsiteX2" fmla="*/ 9608365 w 12191999"/>
              <a:gd name="connsiteY2" fmla="*/ 1747446 h 2113756"/>
              <a:gd name="connsiteX3" fmla="*/ 9608365 w 12191999"/>
              <a:gd name="connsiteY3" fmla="*/ 1748966 h 2113756"/>
              <a:gd name="connsiteX4" fmla="*/ 9608365 w 12191999"/>
              <a:gd name="connsiteY4" fmla="*/ 1751499 h 2113756"/>
              <a:gd name="connsiteX5" fmla="*/ 9608870 w 12191999"/>
              <a:gd name="connsiteY5" fmla="*/ 1753526 h 2113756"/>
              <a:gd name="connsiteX6" fmla="*/ 9610897 w 12191999"/>
              <a:gd name="connsiteY6" fmla="*/ 1756059 h 2113756"/>
              <a:gd name="connsiteX7" fmla="*/ 9608870 w 12191999"/>
              <a:gd name="connsiteY7" fmla="*/ 1759606 h 2113756"/>
              <a:gd name="connsiteX8" fmla="*/ 9608365 w 12191999"/>
              <a:gd name="connsiteY8" fmla="*/ 1762646 h 2113756"/>
              <a:gd name="connsiteX9" fmla="*/ 9606844 w 12191999"/>
              <a:gd name="connsiteY9" fmla="*/ 1769232 h 2113756"/>
              <a:gd name="connsiteX10" fmla="*/ 9606337 w 12191999"/>
              <a:gd name="connsiteY10" fmla="*/ 1775818 h 2113756"/>
              <a:gd name="connsiteX11" fmla="*/ 9606337 w 12191999"/>
              <a:gd name="connsiteY11" fmla="*/ 1778859 h 2113756"/>
              <a:gd name="connsiteX12" fmla="*/ 9604817 w 12191999"/>
              <a:gd name="connsiteY12" fmla="*/ 1781392 h 2113756"/>
              <a:gd name="connsiteX13" fmla="*/ 9600258 w 12191999"/>
              <a:gd name="connsiteY13" fmla="*/ 1780885 h 2113756"/>
              <a:gd name="connsiteX14" fmla="*/ 9595191 w 12191999"/>
              <a:gd name="connsiteY14" fmla="*/ 1779366 h 2113756"/>
              <a:gd name="connsiteX15" fmla="*/ 9585564 w 12191999"/>
              <a:gd name="connsiteY15" fmla="*/ 1776325 h 2113756"/>
              <a:gd name="connsiteX16" fmla="*/ 9575432 w 12191999"/>
              <a:gd name="connsiteY16" fmla="*/ 1773285 h 2113756"/>
              <a:gd name="connsiteX17" fmla="*/ 9569858 w 12191999"/>
              <a:gd name="connsiteY17" fmla="*/ 1771765 h 2113756"/>
              <a:gd name="connsiteX18" fmla="*/ 9564791 w 12191999"/>
              <a:gd name="connsiteY18" fmla="*/ 1771259 h 2113756"/>
              <a:gd name="connsiteX19" fmla="*/ 9560231 w 12191999"/>
              <a:gd name="connsiteY19" fmla="*/ 1771259 h 2113756"/>
              <a:gd name="connsiteX20" fmla="*/ 9555671 w 12191999"/>
              <a:gd name="connsiteY20" fmla="*/ 1771765 h 2113756"/>
              <a:gd name="connsiteX21" fmla="*/ 9551113 w 12191999"/>
              <a:gd name="connsiteY21" fmla="*/ 1773792 h 2113756"/>
              <a:gd name="connsiteX22" fmla="*/ 9546553 w 12191999"/>
              <a:gd name="connsiteY22" fmla="*/ 1776325 h 2113756"/>
              <a:gd name="connsiteX23" fmla="*/ 9543006 w 12191999"/>
              <a:gd name="connsiteY23" fmla="*/ 1780378 h 2113756"/>
              <a:gd name="connsiteX24" fmla="*/ 9539458 w 12191999"/>
              <a:gd name="connsiteY24" fmla="*/ 1785445 h 2113756"/>
              <a:gd name="connsiteX25" fmla="*/ 9536419 w 12191999"/>
              <a:gd name="connsiteY25" fmla="*/ 1792538 h 2113756"/>
              <a:gd name="connsiteX26" fmla="*/ 9534393 w 12191999"/>
              <a:gd name="connsiteY26" fmla="*/ 1801658 h 2113756"/>
              <a:gd name="connsiteX27" fmla="*/ 9529326 w 12191999"/>
              <a:gd name="connsiteY27" fmla="*/ 1798618 h 2113756"/>
              <a:gd name="connsiteX28" fmla="*/ 9524259 w 12191999"/>
              <a:gd name="connsiteY28" fmla="*/ 1795579 h 2113756"/>
              <a:gd name="connsiteX29" fmla="*/ 9519699 w 12191999"/>
              <a:gd name="connsiteY29" fmla="*/ 1794059 h 2113756"/>
              <a:gd name="connsiteX30" fmla="*/ 9514127 w 12191999"/>
              <a:gd name="connsiteY30" fmla="*/ 1792032 h 2113756"/>
              <a:gd name="connsiteX31" fmla="*/ 9504500 w 12191999"/>
              <a:gd name="connsiteY31" fmla="*/ 1790005 h 2113756"/>
              <a:gd name="connsiteX32" fmla="*/ 9494366 w 12191999"/>
              <a:gd name="connsiteY32" fmla="*/ 1789498 h 2113756"/>
              <a:gd name="connsiteX33" fmla="*/ 9474607 w 12191999"/>
              <a:gd name="connsiteY33" fmla="*/ 1788485 h 2113756"/>
              <a:gd name="connsiteX34" fmla="*/ 9464474 w 12191999"/>
              <a:gd name="connsiteY34" fmla="*/ 1787472 h 2113756"/>
              <a:gd name="connsiteX35" fmla="*/ 9459914 w 12191999"/>
              <a:gd name="connsiteY35" fmla="*/ 1786965 h 2113756"/>
              <a:gd name="connsiteX36" fmla="*/ 9454848 w 12191999"/>
              <a:gd name="connsiteY36" fmla="*/ 1784938 h 2113756"/>
              <a:gd name="connsiteX37" fmla="*/ 9464474 w 12191999"/>
              <a:gd name="connsiteY37" fmla="*/ 1778859 h 2113756"/>
              <a:gd name="connsiteX38" fmla="*/ 9474607 w 12191999"/>
              <a:gd name="connsiteY38" fmla="*/ 1773792 h 2113756"/>
              <a:gd name="connsiteX39" fmla="*/ 9484741 w 12191999"/>
              <a:gd name="connsiteY39" fmla="*/ 1769739 h 2113756"/>
              <a:gd name="connsiteX40" fmla="*/ 9494366 w 12191999"/>
              <a:gd name="connsiteY40" fmla="*/ 1766699 h 2113756"/>
              <a:gd name="connsiteX41" fmla="*/ 9503993 w 12191999"/>
              <a:gd name="connsiteY41" fmla="*/ 1764672 h 2113756"/>
              <a:gd name="connsiteX42" fmla="*/ 9513620 w 12191999"/>
              <a:gd name="connsiteY42" fmla="*/ 1762646 h 2113756"/>
              <a:gd name="connsiteX43" fmla="*/ 9533379 w 12191999"/>
              <a:gd name="connsiteY43" fmla="*/ 1760112 h 2113756"/>
              <a:gd name="connsiteX44" fmla="*/ 9552632 w 12191999"/>
              <a:gd name="connsiteY44" fmla="*/ 1758086 h 2113756"/>
              <a:gd name="connsiteX45" fmla="*/ 9562259 w 12191999"/>
              <a:gd name="connsiteY45" fmla="*/ 1756059 h 2113756"/>
              <a:gd name="connsiteX46" fmla="*/ 9571886 w 12191999"/>
              <a:gd name="connsiteY46" fmla="*/ 1754538 h 2113756"/>
              <a:gd name="connsiteX47" fmla="*/ 9581511 w 12191999"/>
              <a:gd name="connsiteY47" fmla="*/ 1751499 h 2113756"/>
              <a:gd name="connsiteX48" fmla="*/ 9591645 w 12191999"/>
              <a:gd name="connsiteY48" fmla="*/ 1748459 h 2113756"/>
              <a:gd name="connsiteX49" fmla="*/ 9601270 w 12191999"/>
              <a:gd name="connsiteY49" fmla="*/ 1743899 h 2113756"/>
              <a:gd name="connsiteX50" fmla="*/ 9835714 w 12191999"/>
              <a:gd name="connsiteY50" fmla="*/ 1682087 h 2113756"/>
              <a:gd name="connsiteX51" fmla="*/ 9839785 w 12191999"/>
              <a:gd name="connsiteY51" fmla="*/ 1682087 h 2113756"/>
              <a:gd name="connsiteX52" fmla="*/ 9842839 w 12191999"/>
              <a:gd name="connsiteY52" fmla="*/ 1682594 h 2113756"/>
              <a:gd name="connsiteX53" fmla="*/ 9846400 w 12191999"/>
              <a:gd name="connsiteY53" fmla="*/ 1683608 h 2113756"/>
              <a:gd name="connsiteX54" fmla="*/ 9849454 w 12191999"/>
              <a:gd name="connsiteY54" fmla="*/ 1684621 h 2113756"/>
              <a:gd name="connsiteX55" fmla="*/ 9852508 w 12191999"/>
              <a:gd name="connsiteY55" fmla="*/ 1686647 h 2113756"/>
              <a:gd name="connsiteX56" fmla="*/ 9855561 w 12191999"/>
              <a:gd name="connsiteY56" fmla="*/ 1689181 h 2113756"/>
              <a:gd name="connsiteX57" fmla="*/ 9858107 w 12191999"/>
              <a:gd name="connsiteY57" fmla="*/ 1692728 h 2113756"/>
              <a:gd name="connsiteX58" fmla="*/ 9860651 w 12191999"/>
              <a:gd name="connsiteY58" fmla="*/ 1695767 h 2113756"/>
              <a:gd name="connsiteX59" fmla="*/ 9862686 w 12191999"/>
              <a:gd name="connsiteY59" fmla="*/ 1700327 h 2113756"/>
              <a:gd name="connsiteX60" fmla="*/ 9864722 w 12191999"/>
              <a:gd name="connsiteY60" fmla="*/ 1705394 h 2113756"/>
              <a:gd name="connsiteX61" fmla="*/ 9866249 w 12191999"/>
              <a:gd name="connsiteY61" fmla="*/ 1711474 h 2113756"/>
              <a:gd name="connsiteX62" fmla="*/ 9863195 w 12191999"/>
              <a:gd name="connsiteY62" fmla="*/ 1709447 h 2113756"/>
              <a:gd name="connsiteX63" fmla="*/ 9859124 w 12191999"/>
              <a:gd name="connsiteY63" fmla="*/ 1707927 h 2113756"/>
              <a:gd name="connsiteX64" fmla="*/ 9856071 w 12191999"/>
              <a:gd name="connsiteY64" fmla="*/ 1706913 h 2113756"/>
              <a:gd name="connsiteX65" fmla="*/ 9852000 w 12191999"/>
              <a:gd name="connsiteY65" fmla="*/ 1705901 h 2113756"/>
              <a:gd name="connsiteX66" fmla="*/ 9848946 w 12191999"/>
              <a:gd name="connsiteY66" fmla="*/ 1705901 h 2113756"/>
              <a:gd name="connsiteX67" fmla="*/ 9845383 w 12191999"/>
              <a:gd name="connsiteY67" fmla="*/ 1705901 h 2113756"/>
              <a:gd name="connsiteX68" fmla="*/ 9838258 w 12191999"/>
              <a:gd name="connsiteY68" fmla="*/ 1707927 h 2113756"/>
              <a:gd name="connsiteX69" fmla="*/ 9831133 w 12191999"/>
              <a:gd name="connsiteY69" fmla="*/ 1710460 h 2113756"/>
              <a:gd name="connsiteX70" fmla="*/ 9824009 w 12191999"/>
              <a:gd name="connsiteY70" fmla="*/ 1714514 h 2113756"/>
              <a:gd name="connsiteX71" fmla="*/ 9809250 w 12191999"/>
              <a:gd name="connsiteY71" fmla="*/ 1723633 h 2113756"/>
              <a:gd name="connsiteX72" fmla="*/ 9794999 w 12191999"/>
              <a:gd name="connsiteY72" fmla="*/ 1732753 h 2113756"/>
              <a:gd name="connsiteX73" fmla="*/ 9787874 w 12191999"/>
              <a:gd name="connsiteY73" fmla="*/ 1736806 h 2113756"/>
              <a:gd name="connsiteX74" fmla="*/ 9780750 w 12191999"/>
              <a:gd name="connsiteY74" fmla="*/ 1739340 h 2113756"/>
              <a:gd name="connsiteX75" fmla="*/ 9773625 w 12191999"/>
              <a:gd name="connsiteY75" fmla="*/ 1740860 h 2113756"/>
              <a:gd name="connsiteX76" fmla="*/ 9770062 w 12191999"/>
              <a:gd name="connsiteY76" fmla="*/ 1740860 h 2113756"/>
              <a:gd name="connsiteX77" fmla="*/ 9765991 w 12191999"/>
              <a:gd name="connsiteY77" fmla="*/ 1740860 h 2113756"/>
              <a:gd name="connsiteX78" fmla="*/ 9762937 w 12191999"/>
              <a:gd name="connsiteY78" fmla="*/ 1740353 h 2113756"/>
              <a:gd name="connsiteX79" fmla="*/ 9759884 w 12191999"/>
              <a:gd name="connsiteY79" fmla="*/ 1739846 h 2113756"/>
              <a:gd name="connsiteX80" fmla="*/ 9755812 w 12191999"/>
              <a:gd name="connsiteY80" fmla="*/ 1737820 h 2113756"/>
              <a:gd name="connsiteX81" fmla="*/ 9752759 w 12191999"/>
              <a:gd name="connsiteY81" fmla="*/ 1735793 h 2113756"/>
              <a:gd name="connsiteX82" fmla="*/ 9767008 w 12191999"/>
              <a:gd name="connsiteY82" fmla="*/ 1725154 h 2113756"/>
              <a:gd name="connsiteX83" fmla="*/ 9783294 w 12191999"/>
              <a:gd name="connsiteY83" fmla="*/ 1711980 h 2113756"/>
              <a:gd name="connsiteX84" fmla="*/ 9799580 w 12191999"/>
              <a:gd name="connsiteY84" fmla="*/ 1698807 h 2113756"/>
              <a:gd name="connsiteX85" fmla="*/ 9807723 w 12191999"/>
              <a:gd name="connsiteY85" fmla="*/ 1693740 h 2113756"/>
              <a:gd name="connsiteX86" fmla="*/ 9816375 w 12191999"/>
              <a:gd name="connsiteY86" fmla="*/ 1688675 h 2113756"/>
              <a:gd name="connsiteX87" fmla="*/ 9825026 w 12191999"/>
              <a:gd name="connsiteY87" fmla="*/ 1685634 h 2113756"/>
              <a:gd name="connsiteX88" fmla="*/ 9832151 w 12191999"/>
              <a:gd name="connsiteY88" fmla="*/ 1682594 h 2113756"/>
              <a:gd name="connsiteX89" fmla="*/ 9901400 w 12191999"/>
              <a:gd name="connsiteY89" fmla="*/ 1667900 h 2113756"/>
              <a:gd name="connsiteX90" fmla="*/ 9907414 w 12191999"/>
              <a:gd name="connsiteY90" fmla="*/ 1667900 h 2113756"/>
              <a:gd name="connsiteX91" fmla="*/ 9912928 w 12191999"/>
              <a:gd name="connsiteY91" fmla="*/ 1668929 h 2113756"/>
              <a:gd name="connsiteX92" fmla="*/ 9918942 w 12191999"/>
              <a:gd name="connsiteY92" fmla="*/ 1671500 h 2113756"/>
              <a:gd name="connsiteX93" fmla="*/ 9912928 w 12191999"/>
              <a:gd name="connsiteY93" fmla="*/ 1683327 h 2113756"/>
              <a:gd name="connsiteX94" fmla="*/ 9906913 w 12191999"/>
              <a:gd name="connsiteY94" fmla="*/ 1692069 h 2113756"/>
              <a:gd name="connsiteX95" fmla="*/ 9903906 w 12191999"/>
              <a:gd name="connsiteY95" fmla="*/ 1696184 h 2113756"/>
              <a:gd name="connsiteX96" fmla="*/ 9900899 w 12191999"/>
              <a:gd name="connsiteY96" fmla="*/ 1698755 h 2113756"/>
              <a:gd name="connsiteX97" fmla="*/ 9897891 w 12191999"/>
              <a:gd name="connsiteY97" fmla="*/ 1700811 h 2113756"/>
              <a:gd name="connsiteX98" fmla="*/ 9895385 w 12191999"/>
              <a:gd name="connsiteY98" fmla="*/ 1701839 h 2113756"/>
              <a:gd name="connsiteX99" fmla="*/ 9891877 w 12191999"/>
              <a:gd name="connsiteY99" fmla="*/ 1702353 h 2113756"/>
              <a:gd name="connsiteX100" fmla="*/ 9889371 w 12191999"/>
              <a:gd name="connsiteY100" fmla="*/ 1702353 h 2113756"/>
              <a:gd name="connsiteX101" fmla="*/ 9886363 w 12191999"/>
              <a:gd name="connsiteY101" fmla="*/ 1701326 h 2113756"/>
              <a:gd name="connsiteX102" fmla="*/ 9883857 w 12191999"/>
              <a:gd name="connsiteY102" fmla="*/ 1699268 h 2113756"/>
              <a:gd name="connsiteX103" fmla="*/ 9880349 w 12191999"/>
              <a:gd name="connsiteY103" fmla="*/ 1697211 h 2113756"/>
              <a:gd name="connsiteX104" fmla="*/ 9877843 w 12191999"/>
              <a:gd name="connsiteY104" fmla="*/ 1693098 h 2113756"/>
              <a:gd name="connsiteX105" fmla="*/ 9875337 w 12191999"/>
              <a:gd name="connsiteY105" fmla="*/ 1689498 h 2113756"/>
              <a:gd name="connsiteX106" fmla="*/ 9872330 w 12191999"/>
              <a:gd name="connsiteY106" fmla="*/ 1684356 h 2113756"/>
              <a:gd name="connsiteX107" fmla="*/ 9878344 w 12191999"/>
              <a:gd name="connsiteY107" fmla="*/ 1678699 h 2113756"/>
              <a:gd name="connsiteX108" fmla="*/ 9884359 w 12191999"/>
              <a:gd name="connsiteY108" fmla="*/ 1674071 h 2113756"/>
              <a:gd name="connsiteX109" fmla="*/ 9889871 w 12191999"/>
              <a:gd name="connsiteY109" fmla="*/ 1670986 h 2113756"/>
              <a:gd name="connsiteX110" fmla="*/ 9895887 w 12191999"/>
              <a:gd name="connsiteY110" fmla="*/ 1668415 h 2113756"/>
              <a:gd name="connsiteX111" fmla="*/ 377662 w 12191999"/>
              <a:gd name="connsiteY111" fmla="*/ 1655741 h 2113756"/>
              <a:gd name="connsiteX112" fmla="*/ 390262 w 12191999"/>
              <a:gd name="connsiteY112" fmla="*/ 1657234 h 2113756"/>
              <a:gd name="connsiteX113" fmla="*/ 402359 w 12191999"/>
              <a:gd name="connsiteY113" fmla="*/ 1659226 h 2113756"/>
              <a:gd name="connsiteX114" fmla="*/ 426048 w 12191999"/>
              <a:gd name="connsiteY114" fmla="*/ 1664203 h 2113756"/>
              <a:gd name="connsiteX115" fmla="*/ 450745 w 12191999"/>
              <a:gd name="connsiteY115" fmla="*/ 1668683 h 2113756"/>
              <a:gd name="connsiteX116" fmla="*/ 462842 w 12191999"/>
              <a:gd name="connsiteY116" fmla="*/ 1670674 h 2113756"/>
              <a:gd name="connsiteX117" fmla="*/ 474939 w 12191999"/>
              <a:gd name="connsiteY117" fmla="*/ 1672665 h 2113756"/>
              <a:gd name="connsiteX118" fmla="*/ 469395 w 12191999"/>
              <a:gd name="connsiteY118" fmla="*/ 1675652 h 2113756"/>
              <a:gd name="connsiteX119" fmla="*/ 462842 w 12191999"/>
              <a:gd name="connsiteY119" fmla="*/ 1678140 h 2113756"/>
              <a:gd name="connsiteX120" fmla="*/ 455785 w 12191999"/>
              <a:gd name="connsiteY120" fmla="*/ 1680131 h 2113756"/>
              <a:gd name="connsiteX121" fmla="*/ 449234 w 12191999"/>
              <a:gd name="connsiteY121" fmla="*/ 1682123 h 2113756"/>
              <a:gd name="connsiteX122" fmla="*/ 442176 w 12191999"/>
              <a:gd name="connsiteY122" fmla="*/ 1683117 h 2113756"/>
              <a:gd name="connsiteX123" fmla="*/ 434616 w 12191999"/>
              <a:gd name="connsiteY123" fmla="*/ 1684113 h 2113756"/>
              <a:gd name="connsiteX124" fmla="*/ 427560 w 12191999"/>
              <a:gd name="connsiteY124" fmla="*/ 1684113 h 2113756"/>
              <a:gd name="connsiteX125" fmla="*/ 420504 w 12191999"/>
              <a:gd name="connsiteY125" fmla="*/ 1683117 h 2113756"/>
              <a:gd name="connsiteX126" fmla="*/ 413448 w 12191999"/>
              <a:gd name="connsiteY126" fmla="*/ 1682621 h 2113756"/>
              <a:gd name="connsiteX127" fmla="*/ 406895 w 12191999"/>
              <a:gd name="connsiteY127" fmla="*/ 1680629 h 2113756"/>
              <a:gd name="connsiteX128" fmla="*/ 400343 w 12191999"/>
              <a:gd name="connsiteY128" fmla="*/ 1678140 h 2113756"/>
              <a:gd name="connsiteX129" fmla="*/ 394295 w 12191999"/>
              <a:gd name="connsiteY129" fmla="*/ 1675652 h 2113756"/>
              <a:gd name="connsiteX130" fmla="*/ 389255 w 12191999"/>
              <a:gd name="connsiteY130" fmla="*/ 1671669 h 2113756"/>
              <a:gd name="connsiteX131" fmla="*/ 384718 w 12191999"/>
              <a:gd name="connsiteY131" fmla="*/ 1667189 h 2113756"/>
              <a:gd name="connsiteX132" fmla="*/ 381190 w 12191999"/>
              <a:gd name="connsiteY132" fmla="*/ 1661714 h 2113756"/>
              <a:gd name="connsiteX133" fmla="*/ 4497764 w 12191999"/>
              <a:gd name="connsiteY133" fmla="*/ 1633449 h 2113756"/>
              <a:gd name="connsiteX134" fmla="*/ 4495738 w 12191999"/>
              <a:gd name="connsiteY134" fmla="*/ 1637502 h 2113756"/>
              <a:gd name="connsiteX135" fmla="*/ 4496144 w 12191999"/>
              <a:gd name="connsiteY135" fmla="*/ 1634800 h 2113756"/>
              <a:gd name="connsiteX136" fmla="*/ 115626 w 12191999"/>
              <a:gd name="connsiteY136" fmla="*/ 1603049 h 2113756"/>
              <a:gd name="connsiteX137" fmla="*/ 118756 w 12191999"/>
              <a:gd name="connsiteY137" fmla="*/ 1603556 h 2113756"/>
              <a:gd name="connsiteX138" fmla="*/ 122408 w 12191999"/>
              <a:gd name="connsiteY138" fmla="*/ 1604062 h 2113756"/>
              <a:gd name="connsiteX139" fmla="*/ 128669 w 12191999"/>
              <a:gd name="connsiteY139" fmla="*/ 1606090 h 2113756"/>
              <a:gd name="connsiteX140" fmla="*/ 135450 w 12191999"/>
              <a:gd name="connsiteY140" fmla="*/ 1609129 h 2113756"/>
              <a:gd name="connsiteX141" fmla="*/ 141711 w 12191999"/>
              <a:gd name="connsiteY141" fmla="*/ 1613182 h 2113756"/>
              <a:gd name="connsiteX142" fmla="*/ 147971 w 12191999"/>
              <a:gd name="connsiteY142" fmla="*/ 1616222 h 2113756"/>
              <a:gd name="connsiteX143" fmla="*/ 154754 w 12191999"/>
              <a:gd name="connsiteY143" fmla="*/ 1619768 h 2113756"/>
              <a:gd name="connsiteX144" fmla="*/ 151624 w 12191999"/>
              <a:gd name="connsiteY144" fmla="*/ 1624328 h 2113756"/>
              <a:gd name="connsiteX145" fmla="*/ 147971 w 12191999"/>
              <a:gd name="connsiteY145" fmla="*/ 1627369 h 2113756"/>
              <a:gd name="connsiteX146" fmla="*/ 144842 w 12191999"/>
              <a:gd name="connsiteY146" fmla="*/ 1629902 h 2113756"/>
              <a:gd name="connsiteX147" fmla="*/ 141711 w 12191999"/>
              <a:gd name="connsiteY147" fmla="*/ 1631929 h 2113756"/>
              <a:gd name="connsiteX148" fmla="*/ 138058 w 12191999"/>
              <a:gd name="connsiteY148" fmla="*/ 1633449 h 2113756"/>
              <a:gd name="connsiteX149" fmla="*/ 134928 w 12191999"/>
              <a:gd name="connsiteY149" fmla="*/ 1633449 h 2113756"/>
              <a:gd name="connsiteX150" fmla="*/ 131277 w 12191999"/>
              <a:gd name="connsiteY150" fmla="*/ 1632435 h 2113756"/>
              <a:gd name="connsiteX151" fmla="*/ 128145 w 12191999"/>
              <a:gd name="connsiteY151" fmla="*/ 1631423 h 2113756"/>
              <a:gd name="connsiteX152" fmla="*/ 125016 w 12191999"/>
              <a:gd name="connsiteY152" fmla="*/ 1629902 h 2113756"/>
              <a:gd name="connsiteX153" fmla="*/ 121364 w 12191999"/>
              <a:gd name="connsiteY153" fmla="*/ 1627369 h 2113756"/>
              <a:gd name="connsiteX154" fmla="*/ 115104 w 12191999"/>
              <a:gd name="connsiteY154" fmla="*/ 1622303 h 2113756"/>
              <a:gd name="connsiteX155" fmla="*/ 108843 w 12191999"/>
              <a:gd name="connsiteY155" fmla="*/ 1615208 h 2113756"/>
              <a:gd name="connsiteX156" fmla="*/ 102062 w 12191999"/>
              <a:gd name="connsiteY156" fmla="*/ 1606595 h 2113756"/>
              <a:gd name="connsiteX157" fmla="*/ 105714 w 12191999"/>
              <a:gd name="connsiteY157" fmla="*/ 1604569 h 2113756"/>
              <a:gd name="connsiteX158" fmla="*/ 108843 w 12191999"/>
              <a:gd name="connsiteY158" fmla="*/ 1604062 h 2113756"/>
              <a:gd name="connsiteX159" fmla="*/ 111973 w 12191999"/>
              <a:gd name="connsiteY159" fmla="*/ 1603556 h 2113756"/>
              <a:gd name="connsiteX160" fmla="*/ 995661 w 12191999"/>
              <a:gd name="connsiteY160" fmla="*/ 1384175 h 2113756"/>
              <a:gd name="connsiteX161" fmla="*/ 994119 w 12191999"/>
              <a:gd name="connsiteY161" fmla="*/ 1388089 h 2113756"/>
              <a:gd name="connsiteX162" fmla="*/ 993606 w 12191999"/>
              <a:gd name="connsiteY162" fmla="*/ 1390535 h 2113756"/>
              <a:gd name="connsiteX163" fmla="*/ 993606 w 12191999"/>
              <a:gd name="connsiteY163" fmla="*/ 1392981 h 2113756"/>
              <a:gd name="connsiteX164" fmla="*/ 994119 w 12191999"/>
              <a:gd name="connsiteY164" fmla="*/ 1394938 h 2113756"/>
              <a:gd name="connsiteX165" fmla="*/ 996689 w 12191999"/>
              <a:gd name="connsiteY165" fmla="*/ 1398851 h 2113756"/>
              <a:gd name="connsiteX166" fmla="*/ 999259 w 12191999"/>
              <a:gd name="connsiteY166" fmla="*/ 1401785 h 2113756"/>
              <a:gd name="connsiteX167" fmla="*/ 1002858 w 12191999"/>
              <a:gd name="connsiteY167" fmla="*/ 1405700 h 2113756"/>
              <a:gd name="connsiteX168" fmla="*/ 1003371 w 12191999"/>
              <a:gd name="connsiteY168" fmla="*/ 1407166 h 2113756"/>
              <a:gd name="connsiteX169" fmla="*/ 1003885 w 12191999"/>
              <a:gd name="connsiteY169" fmla="*/ 1410103 h 2113756"/>
              <a:gd name="connsiteX170" fmla="*/ 1003885 w 12191999"/>
              <a:gd name="connsiteY170" fmla="*/ 1413526 h 2113756"/>
              <a:gd name="connsiteX171" fmla="*/ 1002858 w 12191999"/>
              <a:gd name="connsiteY171" fmla="*/ 1417440 h 2113756"/>
              <a:gd name="connsiteX172" fmla="*/ 1001315 w 12191999"/>
              <a:gd name="connsiteY172" fmla="*/ 1421842 h 2113756"/>
              <a:gd name="connsiteX173" fmla="*/ 998746 w 12191999"/>
              <a:gd name="connsiteY173" fmla="*/ 1426734 h 2113756"/>
              <a:gd name="connsiteX174" fmla="*/ 995147 w 12191999"/>
              <a:gd name="connsiteY174" fmla="*/ 1417929 h 2113756"/>
              <a:gd name="connsiteX175" fmla="*/ 991035 w 12191999"/>
              <a:gd name="connsiteY175" fmla="*/ 1411081 h 2113756"/>
              <a:gd name="connsiteX176" fmla="*/ 986925 w 12191999"/>
              <a:gd name="connsiteY176" fmla="*/ 1406677 h 2113756"/>
              <a:gd name="connsiteX177" fmla="*/ 983326 w 12191999"/>
              <a:gd name="connsiteY177" fmla="*/ 1404231 h 2113756"/>
              <a:gd name="connsiteX178" fmla="*/ 979214 w 12191999"/>
              <a:gd name="connsiteY178" fmla="*/ 1403254 h 2113756"/>
              <a:gd name="connsiteX179" fmla="*/ 974587 w 12191999"/>
              <a:gd name="connsiteY179" fmla="*/ 1403742 h 2113756"/>
              <a:gd name="connsiteX180" fmla="*/ 970476 w 12191999"/>
              <a:gd name="connsiteY180" fmla="*/ 1404231 h 2113756"/>
              <a:gd name="connsiteX181" fmla="*/ 966878 w 12191999"/>
              <a:gd name="connsiteY181" fmla="*/ 1406188 h 2113756"/>
              <a:gd name="connsiteX182" fmla="*/ 958139 w 12191999"/>
              <a:gd name="connsiteY182" fmla="*/ 1410103 h 2113756"/>
              <a:gd name="connsiteX183" fmla="*/ 953515 w 12191999"/>
              <a:gd name="connsiteY183" fmla="*/ 1411569 h 2113756"/>
              <a:gd name="connsiteX184" fmla="*/ 949401 w 12191999"/>
              <a:gd name="connsiteY184" fmla="*/ 1412549 h 2113756"/>
              <a:gd name="connsiteX185" fmla="*/ 945804 w 12191999"/>
              <a:gd name="connsiteY185" fmla="*/ 1413037 h 2113756"/>
              <a:gd name="connsiteX186" fmla="*/ 941177 w 12191999"/>
              <a:gd name="connsiteY186" fmla="*/ 1411569 h 2113756"/>
              <a:gd name="connsiteX187" fmla="*/ 937065 w 12191999"/>
              <a:gd name="connsiteY187" fmla="*/ 1409123 h 2113756"/>
              <a:gd name="connsiteX188" fmla="*/ 932954 w 12191999"/>
              <a:gd name="connsiteY188" fmla="*/ 1404720 h 2113756"/>
              <a:gd name="connsiteX189" fmla="*/ 937065 w 12191999"/>
              <a:gd name="connsiteY189" fmla="*/ 1401297 h 2113756"/>
              <a:gd name="connsiteX190" fmla="*/ 941177 w 12191999"/>
              <a:gd name="connsiteY190" fmla="*/ 1398851 h 2113756"/>
              <a:gd name="connsiteX191" fmla="*/ 944776 w 12191999"/>
              <a:gd name="connsiteY191" fmla="*/ 1395916 h 2113756"/>
              <a:gd name="connsiteX192" fmla="*/ 948888 w 12191999"/>
              <a:gd name="connsiteY192" fmla="*/ 1394938 h 2113756"/>
              <a:gd name="connsiteX193" fmla="*/ 956598 w 12191999"/>
              <a:gd name="connsiteY193" fmla="*/ 1392002 h 2113756"/>
              <a:gd name="connsiteX194" fmla="*/ 963794 w 12191999"/>
              <a:gd name="connsiteY194" fmla="*/ 1390535 h 2113756"/>
              <a:gd name="connsiteX195" fmla="*/ 979728 w 12191999"/>
              <a:gd name="connsiteY195" fmla="*/ 1388089 h 2113756"/>
              <a:gd name="connsiteX196" fmla="*/ 987438 w 12191999"/>
              <a:gd name="connsiteY196" fmla="*/ 1386621 h 2113756"/>
              <a:gd name="connsiteX197" fmla="*/ 5227 w 12191999"/>
              <a:gd name="connsiteY197" fmla="*/ 1318408 h 2113756"/>
              <a:gd name="connsiteX198" fmla="*/ 1681 w 12191999"/>
              <a:gd name="connsiteY198" fmla="*/ 1324487 h 2113756"/>
              <a:gd name="connsiteX199" fmla="*/ 0 w 12191999"/>
              <a:gd name="connsiteY199" fmla="*/ 1327608 h 2113756"/>
              <a:gd name="connsiteX200" fmla="*/ 0 w 12191999"/>
              <a:gd name="connsiteY200" fmla="*/ 1323635 h 2113756"/>
              <a:gd name="connsiteX201" fmla="*/ 941060 w 12191999"/>
              <a:gd name="connsiteY201" fmla="*/ 1309191 h 2113756"/>
              <a:gd name="connsiteX202" fmla="*/ 950599 w 12191999"/>
              <a:gd name="connsiteY202" fmla="*/ 1318224 h 2113756"/>
              <a:gd name="connsiteX203" fmla="*/ 960139 w 12191999"/>
              <a:gd name="connsiteY203" fmla="*/ 1325249 h 2113756"/>
              <a:gd name="connsiteX204" fmla="*/ 965660 w 12191999"/>
              <a:gd name="connsiteY204" fmla="*/ 1328762 h 2113756"/>
              <a:gd name="connsiteX205" fmla="*/ 970681 w 12191999"/>
              <a:gd name="connsiteY205" fmla="*/ 1331271 h 2113756"/>
              <a:gd name="connsiteX206" fmla="*/ 975200 w 12191999"/>
              <a:gd name="connsiteY206" fmla="*/ 1333279 h 2113756"/>
              <a:gd name="connsiteX207" fmla="*/ 980221 w 12191999"/>
              <a:gd name="connsiteY207" fmla="*/ 1334282 h 2113756"/>
              <a:gd name="connsiteX208" fmla="*/ 985241 w 12191999"/>
              <a:gd name="connsiteY208" fmla="*/ 1335787 h 2113756"/>
              <a:gd name="connsiteX209" fmla="*/ 989760 w 12191999"/>
              <a:gd name="connsiteY209" fmla="*/ 1335787 h 2113756"/>
              <a:gd name="connsiteX210" fmla="*/ 995283 w 12191999"/>
              <a:gd name="connsiteY210" fmla="*/ 1335787 h 2113756"/>
              <a:gd name="connsiteX211" fmla="*/ 1000303 w 12191999"/>
              <a:gd name="connsiteY211" fmla="*/ 1334282 h 2113756"/>
              <a:gd name="connsiteX212" fmla="*/ 1004821 w 12191999"/>
              <a:gd name="connsiteY212" fmla="*/ 1333279 h 2113756"/>
              <a:gd name="connsiteX213" fmla="*/ 1009842 w 12191999"/>
              <a:gd name="connsiteY213" fmla="*/ 1331271 h 2113756"/>
              <a:gd name="connsiteX214" fmla="*/ 1014863 w 12191999"/>
              <a:gd name="connsiteY214" fmla="*/ 1327759 h 2113756"/>
              <a:gd name="connsiteX215" fmla="*/ 1019884 w 12191999"/>
              <a:gd name="connsiteY215" fmla="*/ 1324747 h 2113756"/>
              <a:gd name="connsiteX216" fmla="*/ 1022394 w 12191999"/>
              <a:gd name="connsiteY216" fmla="*/ 1330267 h 2113756"/>
              <a:gd name="connsiteX217" fmla="*/ 1024402 w 12191999"/>
              <a:gd name="connsiteY217" fmla="*/ 1335787 h 2113756"/>
              <a:gd name="connsiteX218" fmla="*/ 1025908 w 12191999"/>
              <a:gd name="connsiteY218" fmla="*/ 1341308 h 2113756"/>
              <a:gd name="connsiteX219" fmla="*/ 1026410 w 12191999"/>
              <a:gd name="connsiteY219" fmla="*/ 1347329 h 2113756"/>
              <a:gd name="connsiteX220" fmla="*/ 1028418 w 12191999"/>
              <a:gd name="connsiteY220" fmla="*/ 1357868 h 2113756"/>
              <a:gd name="connsiteX221" fmla="*/ 1030426 w 12191999"/>
              <a:gd name="connsiteY221" fmla="*/ 1363389 h 2113756"/>
              <a:gd name="connsiteX222" fmla="*/ 1032937 w 12191999"/>
              <a:gd name="connsiteY222" fmla="*/ 1368909 h 2113756"/>
              <a:gd name="connsiteX223" fmla="*/ 1033439 w 12191999"/>
              <a:gd name="connsiteY223" fmla="*/ 1361381 h 2113756"/>
              <a:gd name="connsiteX224" fmla="*/ 1034945 w 12191999"/>
              <a:gd name="connsiteY224" fmla="*/ 1354857 h 2113756"/>
              <a:gd name="connsiteX225" fmla="*/ 1036953 w 12191999"/>
              <a:gd name="connsiteY225" fmla="*/ 1348836 h 2113756"/>
              <a:gd name="connsiteX226" fmla="*/ 1038460 w 12191999"/>
              <a:gd name="connsiteY226" fmla="*/ 1344821 h 2113756"/>
              <a:gd name="connsiteX227" fmla="*/ 1041471 w 12191999"/>
              <a:gd name="connsiteY227" fmla="*/ 1341308 h 2113756"/>
              <a:gd name="connsiteX228" fmla="*/ 1044484 w 12191999"/>
              <a:gd name="connsiteY228" fmla="*/ 1338799 h 2113756"/>
              <a:gd name="connsiteX229" fmla="*/ 1047497 w 12191999"/>
              <a:gd name="connsiteY229" fmla="*/ 1336791 h 2113756"/>
              <a:gd name="connsiteX230" fmla="*/ 1052015 w 12191999"/>
              <a:gd name="connsiteY230" fmla="*/ 1336289 h 2113756"/>
              <a:gd name="connsiteX231" fmla="*/ 1055529 w 12191999"/>
              <a:gd name="connsiteY231" fmla="*/ 1339301 h 2113756"/>
              <a:gd name="connsiteX232" fmla="*/ 1058040 w 12191999"/>
              <a:gd name="connsiteY232" fmla="*/ 1343316 h 2113756"/>
              <a:gd name="connsiteX233" fmla="*/ 1060048 w 12191999"/>
              <a:gd name="connsiteY233" fmla="*/ 1346326 h 2113756"/>
              <a:gd name="connsiteX234" fmla="*/ 1061052 w 12191999"/>
              <a:gd name="connsiteY234" fmla="*/ 1349839 h 2113756"/>
              <a:gd name="connsiteX235" fmla="*/ 1061554 w 12191999"/>
              <a:gd name="connsiteY235" fmla="*/ 1352851 h 2113756"/>
              <a:gd name="connsiteX236" fmla="*/ 1061554 w 12191999"/>
              <a:gd name="connsiteY236" fmla="*/ 1356363 h 2113756"/>
              <a:gd name="connsiteX237" fmla="*/ 1061554 w 12191999"/>
              <a:gd name="connsiteY237" fmla="*/ 1363389 h 2113756"/>
              <a:gd name="connsiteX238" fmla="*/ 1060048 w 12191999"/>
              <a:gd name="connsiteY238" fmla="*/ 1375934 h 2113756"/>
              <a:gd name="connsiteX239" fmla="*/ 1059044 w 12191999"/>
              <a:gd name="connsiteY239" fmla="*/ 1382458 h 2113756"/>
              <a:gd name="connsiteX240" fmla="*/ 1060048 w 12191999"/>
              <a:gd name="connsiteY240" fmla="*/ 1385469 h 2113756"/>
              <a:gd name="connsiteX241" fmla="*/ 1060550 w 12191999"/>
              <a:gd name="connsiteY241" fmla="*/ 1388981 h 2113756"/>
              <a:gd name="connsiteX242" fmla="*/ 1061554 w 12191999"/>
              <a:gd name="connsiteY242" fmla="*/ 1386473 h 2113756"/>
              <a:gd name="connsiteX243" fmla="*/ 1063563 w 12191999"/>
              <a:gd name="connsiteY243" fmla="*/ 1384967 h 2113756"/>
              <a:gd name="connsiteX244" fmla="*/ 1065571 w 12191999"/>
              <a:gd name="connsiteY244" fmla="*/ 1384466 h 2113756"/>
              <a:gd name="connsiteX245" fmla="*/ 1067579 w 12191999"/>
              <a:gd name="connsiteY245" fmla="*/ 1383461 h 2113756"/>
              <a:gd name="connsiteX246" fmla="*/ 1070592 w 12191999"/>
              <a:gd name="connsiteY246" fmla="*/ 1383461 h 2113756"/>
              <a:gd name="connsiteX247" fmla="*/ 1072600 w 12191999"/>
              <a:gd name="connsiteY247" fmla="*/ 1382458 h 2113756"/>
              <a:gd name="connsiteX248" fmla="*/ 1074608 w 12191999"/>
              <a:gd name="connsiteY248" fmla="*/ 1380953 h 2113756"/>
              <a:gd name="connsiteX249" fmla="*/ 1075110 w 12191999"/>
              <a:gd name="connsiteY249" fmla="*/ 1378443 h 2113756"/>
              <a:gd name="connsiteX250" fmla="*/ 1076113 w 12191999"/>
              <a:gd name="connsiteY250" fmla="*/ 1375934 h 2113756"/>
              <a:gd name="connsiteX251" fmla="*/ 1076616 w 12191999"/>
              <a:gd name="connsiteY251" fmla="*/ 1370916 h 2113756"/>
              <a:gd name="connsiteX252" fmla="*/ 1076113 w 12191999"/>
              <a:gd name="connsiteY252" fmla="*/ 1364894 h 2113756"/>
              <a:gd name="connsiteX253" fmla="*/ 1074608 w 12191999"/>
              <a:gd name="connsiteY253" fmla="*/ 1359876 h 2113756"/>
              <a:gd name="connsiteX254" fmla="*/ 1074106 w 12191999"/>
              <a:gd name="connsiteY254" fmla="*/ 1354356 h 2113756"/>
              <a:gd name="connsiteX255" fmla="*/ 1074608 w 12191999"/>
              <a:gd name="connsiteY255" fmla="*/ 1348836 h 2113756"/>
              <a:gd name="connsiteX256" fmla="*/ 1075110 w 12191999"/>
              <a:gd name="connsiteY256" fmla="*/ 1345824 h 2113756"/>
              <a:gd name="connsiteX257" fmla="*/ 1076113 w 12191999"/>
              <a:gd name="connsiteY257" fmla="*/ 1343316 h 2113756"/>
              <a:gd name="connsiteX258" fmla="*/ 1077619 w 12191999"/>
              <a:gd name="connsiteY258" fmla="*/ 1340806 h 2113756"/>
              <a:gd name="connsiteX259" fmla="*/ 1079628 w 12191999"/>
              <a:gd name="connsiteY259" fmla="*/ 1338297 h 2113756"/>
              <a:gd name="connsiteX260" fmla="*/ 1083645 w 12191999"/>
              <a:gd name="connsiteY260" fmla="*/ 1341308 h 2113756"/>
              <a:gd name="connsiteX261" fmla="*/ 1086657 w 12191999"/>
              <a:gd name="connsiteY261" fmla="*/ 1343817 h 2113756"/>
              <a:gd name="connsiteX262" fmla="*/ 1093686 w 12191999"/>
              <a:gd name="connsiteY262" fmla="*/ 1348334 h 2113756"/>
              <a:gd name="connsiteX263" fmla="*/ 1100213 w 12191999"/>
              <a:gd name="connsiteY263" fmla="*/ 1352348 h 2113756"/>
              <a:gd name="connsiteX264" fmla="*/ 1104229 w 12191999"/>
              <a:gd name="connsiteY264" fmla="*/ 1354857 h 2113756"/>
              <a:gd name="connsiteX265" fmla="*/ 1107242 w 12191999"/>
              <a:gd name="connsiteY265" fmla="*/ 1357868 h 2113756"/>
              <a:gd name="connsiteX266" fmla="*/ 1099208 w 12191999"/>
              <a:gd name="connsiteY266" fmla="*/ 1366901 h 2113756"/>
              <a:gd name="connsiteX267" fmla="*/ 1092682 w 12191999"/>
              <a:gd name="connsiteY267" fmla="*/ 1375432 h 2113756"/>
              <a:gd name="connsiteX268" fmla="*/ 1082139 w 12191999"/>
              <a:gd name="connsiteY268" fmla="*/ 1391491 h 2113756"/>
              <a:gd name="connsiteX269" fmla="*/ 1077118 w 12191999"/>
              <a:gd name="connsiteY269" fmla="*/ 1398516 h 2113756"/>
              <a:gd name="connsiteX270" fmla="*/ 1071595 w 12191999"/>
              <a:gd name="connsiteY270" fmla="*/ 1404036 h 2113756"/>
              <a:gd name="connsiteX271" fmla="*/ 1068081 w 12191999"/>
              <a:gd name="connsiteY271" fmla="*/ 1407549 h 2113756"/>
              <a:gd name="connsiteX272" fmla="*/ 1064566 w 12191999"/>
              <a:gd name="connsiteY272" fmla="*/ 1410058 h 2113756"/>
              <a:gd name="connsiteX273" fmla="*/ 1060048 w 12191999"/>
              <a:gd name="connsiteY273" fmla="*/ 1412568 h 2113756"/>
              <a:gd name="connsiteX274" fmla="*/ 1055529 w 12191999"/>
              <a:gd name="connsiteY274" fmla="*/ 1414574 h 2113756"/>
              <a:gd name="connsiteX275" fmla="*/ 1049505 w 12191999"/>
              <a:gd name="connsiteY275" fmla="*/ 1401528 h 2113756"/>
              <a:gd name="connsiteX276" fmla="*/ 1043982 w 12191999"/>
              <a:gd name="connsiteY276" fmla="*/ 1389986 h 2113756"/>
              <a:gd name="connsiteX277" fmla="*/ 1038460 w 12191999"/>
              <a:gd name="connsiteY277" fmla="*/ 1380953 h 2113756"/>
              <a:gd name="connsiteX278" fmla="*/ 1035447 w 12191999"/>
              <a:gd name="connsiteY278" fmla="*/ 1377439 h 2113756"/>
              <a:gd name="connsiteX279" fmla="*/ 1032937 w 12191999"/>
              <a:gd name="connsiteY279" fmla="*/ 1373927 h 2113756"/>
              <a:gd name="connsiteX280" fmla="*/ 1029924 w 12191999"/>
              <a:gd name="connsiteY280" fmla="*/ 1371919 h 2113756"/>
              <a:gd name="connsiteX281" fmla="*/ 1026912 w 12191999"/>
              <a:gd name="connsiteY281" fmla="*/ 1371418 h 2113756"/>
              <a:gd name="connsiteX282" fmla="*/ 1023900 w 12191999"/>
              <a:gd name="connsiteY282" fmla="*/ 1371418 h 2113756"/>
              <a:gd name="connsiteX283" fmla="*/ 1021389 w 12191999"/>
              <a:gd name="connsiteY283" fmla="*/ 1373424 h 2113756"/>
              <a:gd name="connsiteX284" fmla="*/ 1018378 w 12191999"/>
              <a:gd name="connsiteY284" fmla="*/ 1375934 h 2113756"/>
              <a:gd name="connsiteX285" fmla="*/ 1014863 w 12191999"/>
              <a:gd name="connsiteY285" fmla="*/ 1379949 h 2113756"/>
              <a:gd name="connsiteX286" fmla="*/ 1012352 w 12191999"/>
              <a:gd name="connsiteY286" fmla="*/ 1385469 h 2113756"/>
              <a:gd name="connsiteX287" fmla="*/ 1009340 w 12191999"/>
              <a:gd name="connsiteY287" fmla="*/ 1393498 h 2113756"/>
              <a:gd name="connsiteX288" fmla="*/ 1005324 w 12191999"/>
              <a:gd name="connsiteY288" fmla="*/ 1382458 h 2113756"/>
              <a:gd name="connsiteX289" fmla="*/ 1000805 w 12191999"/>
              <a:gd name="connsiteY289" fmla="*/ 1373424 h 2113756"/>
              <a:gd name="connsiteX290" fmla="*/ 996286 w 12191999"/>
              <a:gd name="connsiteY290" fmla="*/ 1367904 h 2113756"/>
              <a:gd name="connsiteX291" fmla="*/ 991266 w 12191999"/>
              <a:gd name="connsiteY291" fmla="*/ 1362384 h 2113756"/>
              <a:gd name="connsiteX292" fmla="*/ 985241 w 12191999"/>
              <a:gd name="connsiteY292" fmla="*/ 1359374 h 2113756"/>
              <a:gd name="connsiteX293" fmla="*/ 980221 w 12191999"/>
              <a:gd name="connsiteY293" fmla="*/ 1357366 h 2113756"/>
              <a:gd name="connsiteX294" fmla="*/ 969174 w 12191999"/>
              <a:gd name="connsiteY294" fmla="*/ 1354356 h 2113756"/>
              <a:gd name="connsiteX295" fmla="*/ 964155 w 12191999"/>
              <a:gd name="connsiteY295" fmla="*/ 1352348 h 2113756"/>
              <a:gd name="connsiteX296" fmla="*/ 959134 w 12191999"/>
              <a:gd name="connsiteY296" fmla="*/ 1350341 h 2113756"/>
              <a:gd name="connsiteX297" fmla="*/ 954615 w 12191999"/>
              <a:gd name="connsiteY297" fmla="*/ 1347832 h 2113756"/>
              <a:gd name="connsiteX298" fmla="*/ 950599 w 12191999"/>
              <a:gd name="connsiteY298" fmla="*/ 1343817 h 2113756"/>
              <a:gd name="connsiteX299" fmla="*/ 947084 w 12191999"/>
              <a:gd name="connsiteY299" fmla="*/ 1338297 h 2113756"/>
              <a:gd name="connsiteX300" fmla="*/ 944574 w 12191999"/>
              <a:gd name="connsiteY300" fmla="*/ 1331271 h 2113756"/>
              <a:gd name="connsiteX301" fmla="*/ 942566 w 12191999"/>
              <a:gd name="connsiteY301" fmla="*/ 1321737 h 2113756"/>
              <a:gd name="connsiteX302" fmla="*/ 837507 w 12191999"/>
              <a:gd name="connsiteY302" fmla="*/ 1299057 h 2113756"/>
              <a:gd name="connsiteX303" fmla="*/ 839599 w 12191999"/>
              <a:gd name="connsiteY303" fmla="*/ 1305167 h 2113756"/>
              <a:gd name="connsiteX304" fmla="*/ 841692 w 12191999"/>
              <a:gd name="connsiteY304" fmla="*/ 1308730 h 2113756"/>
              <a:gd name="connsiteX305" fmla="*/ 843784 w 12191999"/>
              <a:gd name="connsiteY305" fmla="*/ 1311785 h 2113756"/>
              <a:gd name="connsiteX306" fmla="*/ 845352 w 12191999"/>
              <a:gd name="connsiteY306" fmla="*/ 1312803 h 2113756"/>
              <a:gd name="connsiteX307" fmla="*/ 847444 w 12191999"/>
              <a:gd name="connsiteY307" fmla="*/ 1312803 h 2113756"/>
              <a:gd name="connsiteX308" fmla="*/ 849536 w 12191999"/>
              <a:gd name="connsiteY308" fmla="*/ 1312294 h 2113756"/>
              <a:gd name="connsiteX309" fmla="*/ 854243 w 12191999"/>
              <a:gd name="connsiteY309" fmla="*/ 1308730 h 2113756"/>
              <a:gd name="connsiteX310" fmla="*/ 858427 w 12191999"/>
              <a:gd name="connsiteY310" fmla="*/ 1305167 h 2113756"/>
              <a:gd name="connsiteX311" fmla="*/ 860519 w 12191999"/>
              <a:gd name="connsiteY311" fmla="*/ 1303639 h 2113756"/>
              <a:gd name="connsiteX312" fmla="*/ 862088 w 12191999"/>
              <a:gd name="connsiteY312" fmla="*/ 1303131 h 2113756"/>
              <a:gd name="connsiteX313" fmla="*/ 865226 w 12191999"/>
              <a:gd name="connsiteY313" fmla="*/ 1303131 h 2113756"/>
              <a:gd name="connsiteX314" fmla="*/ 866794 w 12191999"/>
              <a:gd name="connsiteY314" fmla="*/ 1304657 h 2113756"/>
              <a:gd name="connsiteX315" fmla="*/ 868887 w 12191999"/>
              <a:gd name="connsiteY315" fmla="*/ 1307203 h 2113756"/>
              <a:gd name="connsiteX316" fmla="*/ 870979 w 12191999"/>
              <a:gd name="connsiteY316" fmla="*/ 1310766 h 2113756"/>
              <a:gd name="connsiteX317" fmla="*/ 871501 w 12191999"/>
              <a:gd name="connsiteY317" fmla="*/ 1317385 h 2113756"/>
              <a:gd name="connsiteX318" fmla="*/ 870979 w 12191999"/>
              <a:gd name="connsiteY318" fmla="*/ 1322476 h 2113756"/>
              <a:gd name="connsiteX319" fmla="*/ 870456 w 12191999"/>
              <a:gd name="connsiteY319" fmla="*/ 1326549 h 2113756"/>
              <a:gd name="connsiteX320" fmla="*/ 868887 w 12191999"/>
              <a:gd name="connsiteY320" fmla="*/ 1330621 h 2113756"/>
              <a:gd name="connsiteX321" fmla="*/ 866794 w 12191999"/>
              <a:gd name="connsiteY321" fmla="*/ 1333167 h 2113756"/>
              <a:gd name="connsiteX322" fmla="*/ 864180 w 12191999"/>
              <a:gd name="connsiteY322" fmla="*/ 1335204 h 2113756"/>
              <a:gd name="connsiteX323" fmla="*/ 859473 w 12191999"/>
              <a:gd name="connsiteY323" fmla="*/ 1338258 h 2113756"/>
              <a:gd name="connsiteX324" fmla="*/ 854765 w 12191999"/>
              <a:gd name="connsiteY324" fmla="*/ 1341313 h 2113756"/>
              <a:gd name="connsiteX325" fmla="*/ 853197 w 12191999"/>
              <a:gd name="connsiteY325" fmla="*/ 1343349 h 2113756"/>
              <a:gd name="connsiteX326" fmla="*/ 851105 w 12191999"/>
              <a:gd name="connsiteY326" fmla="*/ 1345385 h 2113756"/>
              <a:gd name="connsiteX327" fmla="*/ 849536 w 12191999"/>
              <a:gd name="connsiteY327" fmla="*/ 1347931 h 2113756"/>
              <a:gd name="connsiteX328" fmla="*/ 849013 w 12191999"/>
              <a:gd name="connsiteY328" fmla="*/ 1352004 h 2113756"/>
              <a:gd name="connsiteX329" fmla="*/ 849536 w 12191999"/>
              <a:gd name="connsiteY329" fmla="*/ 1356586 h 2113756"/>
              <a:gd name="connsiteX330" fmla="*/ 850058 w 12191999"/>
              <a:gd name="connsiteY330" fmla="*/ 1361677 h 2113756"/>
              <a:gd name="connsiteX331" fmla="*/ 851627 w 12191999"/>
              <a:gd name="connsiteY331" fmla="*/ 1364223 h 2113756"/>
              <a:gd name="connsiteX332" fmla="*/ 853720 w 12191999"/>
              <a:gd name="connsiteY332" fmla="*/ 1366259 h 2113756"/>
              <a:gd name="connsiteX333" fmla="*/ 855812 w 12191999"/>
              <a:gd name="connsiteY333" fmla="*/ 1367786 h 2113756"/>
              <a:gd name="connsiteX334" fmla="*/ 857903 w 12191999"/>
              <a:gd name="connsiteY334" fmla="*/ 1368804 h 2113756"/>
              <a:gd name="connsiteX335" fmla="*/ 863133 w 12191999"/>
              <a:gd name="connsiteY335" fmla="*/ 1370841 h 2113756"/>
              <a:gd name="connsiteX336" fmla="*/ 868363 w 12191999"/>
              <a:gd name="connsiteY336" fmla="*/ 1372877 h 2113756"/>
              <a:gd name="connsiteX337" fmla="*/ 872547 w 12191999"/>
              <a:gd name="connsiteY337" fmla="*/ 1374913 h 2113756"/>
              <a:gd name="connsiteX338" fmla="*/ 874117 w 12191999"/>
              <a:gd name="connsiteY338" fmla="*/ 1376441 h 2113756"/>
              <a:gd name="connsiteX339" fmla="*/ 875686 w 12191999"/>
              <a:gd name="connsiteY339" fmla="*/ 1378477 h 2113756"/>
              <a:gd name="connsiteX340" fmla="*/ 876208 w 12191999"/>
              <a:gd name="connsiteY340" fmla="*/ 1380513 h 2113756"/>
              <a:gd name="connsiteX341" fmla="*/ 876208 w 12191999"/>
              <a:gd name="connsiteY341" fmla="*/ 1383059 h 2113756"/>
              <a:gd name="connsiteX342" fmla="*/ 875686 w 12191999"/>
              <a:gd name="connsiteY342" fmla="*/ 1386623 h 2113756"/>
              <a:gd name="connsiteX343" fmla="*/ 874117 w 12191999"/>
              <a:gd name="connsiteY343" fmla="*/ 1390186 h 2113756"/>
              <a:gd name="connsiteX344" fmla="*/ 871501 w 12191999"/>
              <a:gd name="connsiteY344" fmla="*/ 1388150 h 2113756"/>
              <a:gd name="connsiteX345" fmla="*/ 868887 w 12191999"/>
              <a:gd name="connsiteY345" fmla="*/ 1386623 h 2113756"/>
              <a:gd name="connsiteX346" fmla="*/ 866794 w 12191999"/>
              <a:gd name="connsiteY346" fmla="*/ 1385604 h 2113756"/>
              <a:gd name="connsiteX347" fmla="*/ 864180 w 12191999"/>
              <a:gd name="connsiteY347" fmla="*/ 1385095 h 2113756"/>
              <a:gd name="connsiteX348" fmla="*/ 862088 w 12191999"/>
              <a:gd name="connsiteY348" fmla="*/ 1385095 h 2113756"/>
              <a:gd name="connsiteX349" fmla="*/ 859473 w 12191999"/>
              <a:gd name="connsiteY349" fmla="*/ 1385095 h 2113756"/>
              <a:gd name="connsiteX350" fmla="*/ 854765 w 12191999"/>
              <a:gd name="connsiteY350" fmla="*/ 1386623 h 2113756"/>
              <a:gd name="connsiteX351" fmla="*/ 849536 w 12191999"/>
              <a:gd name="connsiteY351" fmla="*/ 1389677 h 2113756"/>
              <a:gd name="connsiteX352" fmla="*/ 844829 w 12191999"/>
              <a:gd name="connsiteY352" fmla="*/ 1393751 h 2113756"/>
              <a:gd name="connsiteX353" fmla="*/ 840123 w 12191999"/>
              <a:gd name="connsiteY353" fmla="*/ 1398842 h 2113756"/>
              <a:gd name="connsiteX354" fmla="*/ 834892 w 12191999"/>
              <a:gd name="connsiteY354" fmla="*/ 1404441 h 2113756"/>
              <a:gd name="connsiteX355" fmla="*/ 831754 w 12191999"/>
              <a:gd name="connsiteY355" fmla="*/ 1395277 h 2113756"/>
              <a:gd name="connsiteX356" fmla="*/ 829662 w 12191999"/>
              <a:gd name="connsiteY356" fmla="*/ 1386623 h 2113756"/>
              <a:gd name="connsiteX357" fmla="*/ 828093 w 12191999"/>
              <a:gd name="connsiteY357" fmla="*/ 1378477 h 2113756"/>
              <a:gd name="connsiteX358" fmla="*/ 827571 w 12191999"/>
              <a:gd name="connsiteY358" fmla="*/ 1370841 h 2113756"/>
              <a:gd name="connsiteX359" fmla="*/ 827571 w 12191999"/>
              <a:gd name="connsiteY359" fmla="*/ 1364223 h 2113756"/>
              <a:gd name="connsiteX360" fmla="*/ 827571 w 12191999"/>
              <a:gd name="connsiteY360" fmla="*/ 1357603 h 2113756"/>
              <a:gd name="connsiteX361" fmla="*/ 830185 w 12191999"/>
              <a:gd name="connsiteY361" fmla="*/ 1345894 h 2113756"/>
              <a:gd name="connsiteX362" fmla="*/ 832800 w 12191999"/>
              <a:gd name="connsiteY362" fmla="*/ 1335204 h 2113756"/>
              <a:gd name="connsiteX363" fmla="*/ 835415 w 12191999"/>
              <a:gd name="connsiteY363" fmla="*/ 1324003 h 2113756"/>
              <a:gd name="connsiteX364" fmla="*/ 836985 w 12191999"/>
              <a:gd name="connsiteY364" fmla="*/ 1317895 h 2113756"/>
              <a:gd name="connsiteX365" fmla="*/ 837507 w 12191999"/>
              <a:gd name="connsiteY365" fmla="*/ 1312294 h 2113756"/>
              <a:gd name="connsiteX366" fmla="*/ 837507 w 12191999"/>
              <a:gd name="connsiteY366" fmla="*/ 1305676 h 2113756"/>
              <a:gd name="connsiteX367" fmla="*/ 258092 w 12191999"/>
              <a:gd name="connsiteY367" fmla="*/ 1286897 h 2113756"/>
              <a:gd name="connsiteX368" fmla="*/ 255077 w 12191999"/>
              <a:gd name="connsiteY368" fmla="*/ 1299477 h 2113756"/>
              <a:gd name="connsiteX369" fmla="*/ 253068 w 12191999"/>
              <a:gd name="connsiteY369" fmla="*/ 1312558 h 2113756"/>
              <a:gd name="connsiteX370" fmla="*/ 251058 w 12191999"/>
              <a:gd name="connsiteY370" fmla="*/ 1325138 h 2113756"/>
              <a:gd name="connsiteX371" fmla="*/ 248043 w 12191999"/>
              <a:gd name="connsiteY371" fmla="*/ 1338219 h 2113756"/>
              <a:gd name="connsiteX372" fmla="*/ 238998 w 12191999"/>
              <a:gd name="connsiteY372" fmla="*/ 1329666 h 2113756"/>
              <a:gd name="connsiteX373" fmla="*/ 234476 w 12191999"/>
              <a:gd name="connsiteY373" fmla="*/ 1326144 h 2113756"/>
              <a:gd name="connsiteX374" fmla="*/ 229955 w 12191999"/>
              <a:gd name="connsiteY374" fmla="*/ 1322622 h 2113756"/>
              <a:gd name="connsiteX375" fmla="*/ 225433 w 12191999"/>
              <a:gd name="connsiteY375" fmla="*/ 1320106 h 2113756"/>
              <a:gd name="connsiteX376" fmla="*/ 220408 w 12191999"/>
              <a:gd name="connsiteY376" fmla="*/ 1318094 h 2113756"/>
              <a:gd name="connsiteX377" fmla="*/ 215885 w 12191999"/>
              <a:gd name="connsiteY377" fmla="*/ 1317088 h 2113756"/>
              <a:gd name="connsiteX378" fmla="*/ 211364 w 12191999"/>
              <a:gd name="connsiteY378" fmla="*/ 1316584 h 2113756"/>
              <a:gd name="connsiteX379" fmla="*/ 206840 w 12191999"/>
              <a:gd name="connsiteY379" fmla="*/ 1317088 h 2113756"/>
              <a:gd name="connsiteX380" fmla="*/ 202319 w 12191999"/>
              <a:gd name="connsiteY380" fmla="*/ 1318094 h 2113756"/>
              <a:gd name="connsiteX381" fmla="*/ 197294 w 12191999"/>
              <a:gd name="connsiteY381" fmla="*/ 1320106 h 2113756"/>
              <a:gd name="connsiteX382" fmla="*/ 192772 w 12191999"/>
              <a:gd name="connsiteY382" fmla="*/ 1323628 h 2113756"/>
              <a:gd name="connsiteX383" fmla="*/ 188249 w 12191999"/>
              <a:gd name="connsiteY383" fmla="*/ 1328157 h 2113756"/>
              <a:gd name="connsiteX384" fmla="*/ 182723 w 12191999"/>
              <a:gd name="connsiteY384" fmla="*/ 1333691 h 2113756"/>
              <a:gd name="connsiteX385" fmla="*/ 178703 w 12191999"/>
              <a:gd name="connsiteY385" fmla="*/ 1340736 h 2113756"/>
              <a:gd name="connsiteX386" fmla="*/ 173177 w 12191999"/>
              <a:gd name="connsiteY386" fmla="*/ 1349289 h 2113756"/>
              <a:gd name="connsiteX387" fmla="*/ 170664 w 12191999"/>
              <a:gd name="connsiteY387" fmla="*/ 1347277 h 2113756"/>
              <a:gd name="connsiteX388" fmla="*/ 168653 w 12191999"/>
              <a:gd name="connsiteY388" fmla="*/ 1344761 h 2113756"/>
              <a:gd name="connsiteX389" fmla="*/ 167146 w 12191999"/>
              <a:gd name="connsiteY389" fmla="*/ 1340736 h 2113756"/>
              <a:gd name="connsiteX390" fmla="*/ 165639 w 12191999"/>
              <a:gd name="connsiteY390" fmla="*/ 1336710 h 2113756"/>
              <a:gd name="connsiteX391" fmla="*/ 164132 w 12191999"/>
              <a:gd name="connsiteY391" fmla="*/ 1328660 h 2113756"/>
              <a:gd name="connsiteX392" fmla="*/ 163629 w 12191999"/>
              <a:gd name="connsiteY392" fmla="*/ 1321113 h 2113756"/>
              <a:gd name="connsiteX393" fmla="*/ 163127 w 12191999"/>
              <a:gd name="connsiteY393" fmla="*/ 1313566 h 2113756"/>
              <a:gd name="connsiteX394" fmla="*/ 162624 w 12191999"/>
              <a:gd name="connsiteY394" fmla="*/ 1311049 h 2113756"/>
              <a:gd name="connsiteX395" fmla="*/ 161619 w 12191999"/>
              <a:gd name="connsiteY395" fmla="*/ 1309036 h 2113756"/>
              <a:gd name="connsiteX396" fmla="*/ 161116 w 12191999"/>
              <a:gd name="connsiteY396" fmla="*/ 1308533 h 2113756"/>
              <a:gd name="connsiteX397" fmla="*/ 159610 w 12191999"/>
              <a:gd name="connsiteY397" fmla="*/ 1308533 h 2113756"/>
              <a:gd name="connsiteX398" fmla="*/ 158102 w 12191999"/>
              <a:gd name="connsiteY398" fmla="*/ 1310043 h 2113756"/>
              <a:gd name="connsiteX399" fmla="*/ 156092 w 12191999"/>
              <a:gd name="connsiteY399" fmla="*/ 1313061 h 2113756"/>
              <a:gd name="connsiteX400" fmla="*/ 154584 w 12191999"/>
              <a:gd name="connsiteY400" fmla="*/ 1315578 h 2113756"/>
              <a:gd name="connsiteX401" fmla="*/ 153579 w 12191999"/>
              <a:gd name="connsiteY401" fmla="*/ 1319603 h 2113756"/>
              <a:gd name="connsiteX402" fmla="*/ 152073 w 12191999"/>
              <a:gd name="connsiteY402" fmla="*/ 1329163 h 2113756"/>
              <a:gd name="connsiteX403" fmla="*/ 149561 w 12191999"/>
              <a:gd name="connsiteY403" fmla="*/ 1349792 h 2113756"/>
              <a:gd name="connsiteX404" fmla="*/ 147550 w 12191999"/>
              <a:gd name="connsiteY404" fmla="*/ 1356836 h 2113756"/>
              <a:gd name="connsiteX405" fmla="*/ 146545 w 12191999"/>
              <a:gd name="connsiteY405" fmla="*/ 1359352 h 2113756"/>
              <a:gd name="connsiteX406" fmla="*/ 145037 w 12191999"/>
              <a:gd name="connsiteY406" fmla="*/ 1359855 h 2113756"/>
              <a:gd name="connsiteX407" fmla="*/ 143530 w 12191999"/>
              <a:gd name="connsiteY407" fmla="*/ 1359352 h 2113756"/>
              <a:gd name="connsiteX408" fmla="*/ 142023 w 12191999"/>
              <a:gd name="connsiteY408" fmla="*/ 1356836 h 2113756"/>
              <a:gd name="connsiteX409" fmla="*/ 139511 w 12191999"/>
              <a:gd name="connsiteY409" fmla="*/ 1352811 h 2113756"/>
              <a:gd name="connsiteX410" fmla="*/ 136496 w 12191999"/>
              <a:gd name="connsiteY410" fmla="*/ 1346774 h 2113756"/>
              <a:gd name="connsiteX411" fmla="*/ 137500 w 12191999"/>
              <a:gd name="connsiteY411" fmla="*/ 1336710 h 2113756"/>
              <a:gd name="connsiteX412" fmla="*/ 139511 w 12191999"/>
              <a:gd name="connsiteY412" fmla="*/ 1329666 h 2113756"/>
              <a:gd name="connsiteX413" fmla="*/ 142023 w 12191999"/>
              <a:gd name="connsiteY413" fmla="*/ 1324635 h 2113756"/>
              <a:gd name="connsiteX414" fmla="*/ 145037 w 12191999"/>
              <a:gd name="connsiteY414" fmla="*/ 1320106 h 2113756"/>
              <a:gd name="connsiteX415" fmla="*/ 148053 w 12191999"/>
              <a:gd name="connsiteY415" fmla="*/ 1315075 h 2113756"/>
              <a:gd name="connsiteX416" fmla="*/ 152574 w 12191999"/>
              <a:gd name="connsiteY416" fmla="*/ 1308533 h 2113756"/>
              <a:gd name="connsiteX417" fmla="*/ 156595 w 12191999"/>
              <a:gd name="connsiteY417" fmla="*/ 1299477 h 2113756"/>
              <a:gd name="connsiteX418" fmla="*/ 161116 w 12191999"/>
              <a:gd name="connsiteY418" fmla="*/ 1287400 h 2113756"/>
              <a:gd name="connsiteX419" fmla="*/ 167146 w 12191999"/>
              <a:gd name="connsiteY419" fmla="*/ 1292433 h 2113756"/>
              <a:gd name="connsiteX420" fmla="*/ 174181 w 12191999"/>
              <a:gd name="connsiteY420" fmla="*/ 1296961 h 2113756"/>
              <a:gd name="connsiteX421" fmla="*/ 180210 w 12191999"/>
              <a:gd name="connsiteY421" fmla="*/ 1300986 h 2113756"/>
              <a:gd name="connsiteX422" fmla="*/ 186743 w 12191999"/>
              <a:gd name="connsiteY422" fmla="*/ 1304005 h 2113756"/>
              <a:gd name="connsiteX423" fmla="*/ 193777 w 12191999"/>
              <a:gd name="connsiteY423" fmla="*/ 1306017 h 2113756"/>
              <a:gd name="connsiteX424" fmla="*/ 200811 w 12191999"/>
              <a:gd name="connsiteY424" fmla="*/ 1307527 h 2113756"/>
              <a:gd name="connsiteX425" fmla="*/ 207344 w 12191999"/>
              <a:gd name="connsiteY425" fmla="*/ 1308030 h 2113756"/>
              <a:gd name="connsiteX426" fmla="*/ 214377 w 12191999"/>
              <a:gd name="connsiteY426" fmla="*/ 1308030 h 2113756"/>
              <a:gd name="connsiteX427" fmla="*/ 220910 w 12191999"/>
              <a:gd name="connsiteY427" fmla="*/ 1307527 h 2113756"/>
              <a:gd name="connsiteX428" fmla="*/ 227442 w 12191999"/>
              <a:gd name="connsiteY428" fmla="*/ 1306017 h 2113756"/>
              <a:gd name="connsiteX429" fmla="*/ 232969 w 12191999"/>
              <a:gd name="connsiteY429" fmla="*/ 1304005 h 2113756"/>
              <a:gd name="connsiteX430" fmla="*/ 238998 w 12191999"/>
              <a:gd name="connsiteY430" fmla="*/ 1301992 h 2113756"/>
              <a:gd name="connsiteX431" fmla="*/ 244526 w 12191999"/>
              <a:gd name="connsiteY431" fmla="*/ 1298974 h 2113756"/>
              <a:gd name="connsiteX432" fmla="*/ 249048 w 12191999"/>
              <a:gd name="connsiteY432" fmla="*/ 1294948 h 2113756"/>
              <a:gd name="connsiteX433" fmla="*/ 254072 w 12191999"/>
              <a:gd name="connsiteY433" fmla="*/ 1291425 h 2113756"/>
              <a:gd name="connsiteX434" fmla="*/ 796335 w 12191999"/>
              <a:gd name="connsiteY434" fmla="*/ 1270684 h 2113756"/>
              <a:gd name="connsiteX435" fmla="*/ 801981 w 12191999"/>
              <a:gd name="connsiteY435" fmla="*/ 1280770 h 2113756"/>
              <a:gd name="connsiteX436" fmla="*/ 806600 w 12191999"/>
              <a:gd name="connsiteY436" fmla="*/ 1287828 h 2113756"/>
              <a:gd name="connsiteX437" fmla="*/ 812761 w 12191999"/>
              <a:gd name="connsiteY437" fmla="*/ 1296401 h 2113756"/>
              <a:gd name="connsiteX438" fmla="*/ 815326 w 12191999"/>
              <a:gd name="connsiteY438" fmla="*/ 1299930 h 2113756"/>
              <a:gd name="connsiteX439" fmla="*/ 818405 w 12191999"/>
              <a:gd name="connsiteY439" fmla="*/ 1305477 h 2113756"/>
              <a:gd name="connsiteX440" fmla="*/ 820972 w 12191999"/>
              <a:gd name="connsiteY440" fmla="*/ 1313040 h 2113756"/>
              <a:gd name="connsiteX441" fmla="*/ 823539 w 12191999"/>
              <a:gd name="connsiteY441" fmla="*/ 1325142 h 2113756"/>
              <a:gd name="connsiteX442" fmla="*/ 819434 w 12191999"/>
              <a:gd name="connsiteY442" fmla="*/ 1324133 h 2113756"/>
              <a:gd name="connsiteX443" fmla="*/ 815326 w 12191999"/>
              <a:gd name="connsiteY443" fmla="*/ 1323125 h 2113756"/>
              <a:gd name="connsiteX444" fmla="*/ 812247 w 12191999"/>
              <a:gd name="connsiteY444" fmla="*/ 1323125 h 2113756"/>
              <a:gd name="connsiteX445" fmla="*/ 809166 w 12191999"/>
              <a:gd name="connsiteY445" fmla="*/ 1324133 h 2113756"/>
              <a:gd name="connsiteX446" fmla="*/ 805576 w 12191999"/>
              <a:gd name="connsiteY446" fmla="*/ 1324638 h 2113756"/>
              <a:gd name="connsiteX447" fmla="*/ 803008 w 12191999"/>
              <a:gd name="connsiteY447" fmla="*/ 1325646 h 2113756"/>
              <a:gd name="connsiteX448" fmla="*/ 797361 w 12191999"/>
              <a:gd name="connsiteY448" fmla="*/ 1329679 h 2113756"/>
              <a:gd name="connsiteX449" fmla="*/ 792742 w 12191999"/>
              <a:gd name="connsiteY449" fmla="*/ 1334217 h 2113756"/>
              <a:gd name="connsiteX450" fmla="*/ 788637 w 12191999"/>
              <a:gd name="connsiteY450" fmla="*/ 1340268 h 2113756"/>
              <a:gd name="connsiteX451" fmla="*/ 784526 w 12191999"/>
              <a:gd name="connsiteY451" fmla="*/ 1345815 h 2113756"/>
              <a:gd name="connsiteX452" fmla="*/ 780935 w 12191999"/>
              <a:gd name="connsiteY452" fmla="*/ 1352369 h 2113756"/>
              <a:gd name="connsiteX453" fmla="*/ 773749 w 12191999"/>
              <a:gd name="connsiteY453" fmla="*/ 1363967 h 2113756"/>
              <a:gd name="connsiteX454" fmla="*/ 770157 w 12191999"/>
              <a:gd name="connsiteY454" fmla="*/ 1369010 h 2113756"/>
              <a:gd name="connsiteX455" fmla="*/ 766562 w 12191999"/>
              <a:gd name="connsiteY455" fmla="*/ 1373043 h 2113756"/>
              <a:gd name="connsiteX456" fmla="*/ 764508 w 12191999"/>
              <a:gd name="connsiteY456" fmla="*/ 1374051 h 2113756"/>
              <a:gd name="connsiteX457" fmla="*/ 762458 w 12191999"/>
              <a:gd name="connsiteY457" fmla="*/ 1375564 h 2113756"/>
              <a:gd name="connsiteX458" fmla="*/ 759890 w 12191999"/>
              <a:gd name="connsiteY458" fmla="*/ 1376068 h 2113756"/>
              <a:gd name="connsiteX459" fmla="*/ 757837 w 12191999"/>
              <a:gd name="connsiteY459" fmla="*/ 1376068 h 2113756"/>
              <a:gd name="connsiteX460" fmla="*/ 755269 w 12191999"/>
              <a:gd name="connsiteY460" fmla="*/ 1375564 h 2113756"/>
              <a:gd name="connsiteX461" fmla="*/ 752706 w 12191999"/>
              <a:gd name="connsiteY461" fmla="*/ 1375060 h 2113756"/>
              <a:gd name="connsiteX462" fmla="*/ 750134 w 12191999"/>
              <a:gd name="connsiteY462" fmla="*/ 1373547 h 2113756"/>
              <a:gd name="connsiteX463" fmla="*/ 746541 w 12191999"/>
              <a:gd name="connsiteY463" fmla="*/ 1371026 h 2113756"/>
              <a:gd name="connsiteX464" fmla="*/ 755785 w 12191999"/>
              <a:gd name="connsiteY464" fmla="*/ 1356908 h 2113756"/>
              <a:gd name="connsiteX465" fmla="*/ 759890 w 12191999"/>
              <a:gd name="connsiteY465" fmla="*/ 1348841 h 2113756"/>
              <a:gd name="connsiteX466" fmla="*/ 762969 w 12191999"/>
              <a:gd name="connsiteY466" fmla="*/ 1341781 h 2113756"/>
              <a:gd name="connsiteX467" fmla="*/ 765023 w 12191999"/>
              <a:gd name="connsiteY467" fmla="*/ 1334217 h 2113756"/>
              <a:gd name="connsiteX468" fmla="*/ 765536 w 12191999"/>
              <a:gd name="connsiteY468" fmla="*/ 1327159 h 2113756"/>
              <a:gd name="connsiteX469" fmla="*/ 765536 w 12191999"/>
              <a:gd name="connsiteY469" fmla="*/ 1323125 h 2113756"/>
              <a:gd name="connsiteX470" fmla="*/ 765023 w 12191999"/>
              <a:gd name="connsiteY470" fmla="*/ 1319595 h 2113756"/>
              <a:gd name="connsiteX471" fmla="*/ 763483 w 12191999"/>
              <a:gd name="connsiteY471" fmla="*/ 1315561 h 2113756"/>
              <a:gd name="connsiteX472" fmla="*/ 762458 w 12191999"/>
              <a:gd name="connsiteY472" fmla="*/ 1311527 h 2113756"/>
              <a:gd name="connsiteX473" fmla="*/ 758351 w 12191999"/>
              <a:gd name="connsiteY473" fmla="*/ 1309510 h 2113756"/>
              <a:gd name="connsiteX474" fmla="*/ 755269 w 12191999"/>
              <a:gd name="connsiteY474" fmla="*/ 1308501 h 2113756"/>
              <a:gd name="connsiteX475" fmla="*/ 751674 w 12191999"/>
              <a:gd name="connsiteY475" fmla="*/ 1307997 h 2113756"/>
              <a:gd name="connsiteX476" fmla="*/ 748080 w 12191999"/>
              <a:gd name="connsiteY476" fmla="*/ 1308501 h 2113756"/>
              <a:gd name="connsiteX477" fmla="*/ 740894 w 12191999"/>
              <a:gd name="connsiteY477" fmla="*/ 1309510 h 2113756"/>
              <a:gd name="connsiteX478" fmla="*/ 733708 w 12191999"/>
              <a:gd name="connsiteY478" fmla="*/ 1311023 h 2113756"/>
              <a:gd name="connsiteX479" fmla="*/ 730116 w 12191999"/>
              <a:gd name="connsiteY479" fmla="*/ 1311023 h 2113756"/>
              <a:gd name="connsiteX480" fmla="*/ 727035 w 12191999"/>
              <a:gd name="connsiteY480" fmla="*/ 1311023 h 2113756"/>
              <a:gd name="connsiteX481" fmla="*/ 722930 w 12191999"/>
              <a:gd name="connsiteY481" fmla="*/ 1310518 h 2113756"/>
              <a:gd name="connsiteX482" fmla="*/ 719850 w 12191999"/>
              <a:gd name="connsiteY482" fmla="*/ 1308501 h 2113756"/>
              <a:gd name="connsiteX483" fmla="*/ 716257 w 12191999"/>
              <a:gd name="connsiteY483" fmla="*/ 1305477 h 2113756"/>
              <a:gd name="connsiteX484" fmla="*/ 712665 w 12191999"/>
              <a:gd name="connsiteY484" fmla="*/ 1301443 h 2113756"/>
              <a:gd name="connsiteX485" fmla="*/ 709071 w 12191999"/>
              <a:gd name="connsiteY485" fmla="*/ 1296401 h 2113756"/>
              <a:gd name="connsiteX486" fmla="*/ 705991 w 12191999"/>
              <a:gd name="connsiteY486" fmla="*/ 1289341 h 2113756"/>
              <a:gd name="connsiteX487" fmla="*/ 709071 w 12191999"/>
              <a:gd name="connsiteY487" fmla="*/ 1286316 h 2113756"/>
              <a:gd name="connsiteX488" fmla="*/ 712665 w 12191999"/>
              <a:gd name="connsiteY488" fmla="*/ 1284804 h 2113756"/>
              <a:gd name="connsiteX489" fmla="*/ 715744 w 12191999"/>
              <a:gd name="connsiteY489" fmla="*/ 1282787 h 2113756"/>
              <a:gd name="connsiteX490" fmla="*/ 718824 w 12191999"/>
              <a:gd name="connsiteY490" fmla="*/ 1281274 h 2113756"/>
              <a:gd name="connsiteX491" fmla="*/ 725496 w 12191999"/>
              <a:gd name="connsiteY491" fmla="*/ 1280265 h 2113756"/>
              <a:gd name="connsiteX492" fmla="*/ 732170 w 12191999"/>
              <a:gd name="connsiteY492" fmla="*/ 1280265 h 2113756"/>
              <a:gd name="connsiteX493" fmla="*/ 738842 w 12191999"/>
              <a:gd name="connsiteY493" fmla="*/ 1281274 h 2113756"/>
              <a:gd name="connsiteX494" fmla="*/ 745514 w 12191999"/>
              <a:gd name="connsiteY494" fmla="*/ 1283795 h 2113756"/>
              <a:gd name="connsiteX495" fmla="*/ 751161 w 12191999"/>
              <a:gd name="connsiteY495" fmla="*/ 1287324 h 2113756"/>
              <a:gd name="connsiteX496" fmla="*/ 757837 w 12191999"/>
              <a:gd name="connsiteY496" fmla="*/ 1290854 h 2113756"/>
              <a:gd name="connsiteX497" fmla="*/ 770669 w 12191999"/>
              <a:gd name="connsiteY497" fmla="*/ 1299426 h 2113756"/>
              <a:gd name="connsiteX498" fmla="*/ 783502 w 12191999"/>
              <a:gd name="connsiteY498" fmla="*/ 1306990 h 2113756"/>
              <a:gd name="connsiteX499" fmla="*/ 790177 w 12191999"/>
              <a:gd name="connsiteY499" fmla="*/ 1310518 h 2113756"/>
              <a:gd name="connsiteX500" fmla="*/ 796335 w 12191999"/>
              <a:gd name="connsiteY500" fmla="*/ 1313040 h 2113756"/>
              <a:gd name="connsiteX501" fmla="*/ 803008 w 12191999"/>
              <a:gd name="connsiteY501" fmla="*/ 1315057 h 2113756"/>
              <a:gd name="connsiteX502" fmla="*/ 809682 w 12191999"/>
              <a:gd name="connsiteY502" fmla="*/ 1315057 h 2113756"/>
              <a:gd name="connsiteX503" fmla="*/ 808140 w 12191999"/>
              <a:gd name="connsiteY503" fmla="*/ 1309510 h 2113756"/>
              <a:gd name="connsiteX504" fmla="*/ 806600 w 12191999"/>
              <a:gd name="connsiteY504" fmla="*/ 1305477 h 2113756"/>
              <a:gd name="connsiteX505" fmla="*/ 804547 w 12191999"/>
              <a:gd name="connsiteY505" fmla="*/ 1301443 h 2113756"/>
              <a:gd name="connsiteX506" fmla="*/ 801981 w 12191999"/>
              <a:gd name="connsiteY506" fmla="*/ 1298922 h 2113756"/>
              <a:gd name="connsiteX507" fmla="*/ 798901 w 12191999"/>
              <a:gd name="connsiteY507" fmla="*/ 1296401 h 2113756"/>
              <a:gd name="connsiteX508" fmla="*/ 797361 w 12191999"/>
              <a:gd name="connsiteY508" fmla="*/ 1294383 h 2113756"/>
              <a:gd name="connsiteX509" fmla="*/ 792742 w 12191999"/>
              <a:gd name="connsiteY509" fmla="*/ 1292366 h 2113756"/>
              <a:gd name="connsiteX510" fmla="*/ 790685 w 12191999"/>
              <a:gd name="connsiteY510" fmla="*/ 1290854 h 2113756"/>
              <a:gd name="connsiteX511" fmla="*/ 789146 w 12191999"/>
              <a:gd name="connsiteY511" fmla="*/ 1289845 h 2113756"/>
              <a:gd name="connsiteX512" fmla="*/ 788637 w 12191999"/>
              <a:gd name="connsiteY512" fmla="*/ 1287828 h 2113756"/>
              <a:gd name="connsiteX513" fmla="*/ 788637 w 12191999"/>
              <a:gd name="connsiteY513" fmla="*/ 1285812 h 2113756"/>
              <a:gd name="connsiteX514" fmla="*/ 789146 w 12191999"/>
              <a:gd name="connsiteY514" fmla="*/ 1283291 h 2113756"/>
              <a:gd name="connsiteX515" fmla="*/ 790685 w 12191999"/>
              <a:gd name="connsiteY515" fmla="*/ 1280265 h 2113756"/>
              <a:gd name="connsiteX516" fmla="*/ 591566 w 12191999"/>
              <a:gd name="connsiteY516" fmla="*/ 1236233 h 2113756"/>
              <a:gd name="connsiteX517" fmla="*/ 595723 w 12191999"/>
              <a:gd name="connsiteY517" fmla="*/ 1241778 h 2113756"/>
              <a:gd name="connsiteX518" fmla="*/ 598840 w 12191999"/>
              <a:gd name="connsiteY518" fmla="*/ 1247827 h 2113756"/>
              <a:gd name="connsiteX519" fmla="*/ 600919 w 12191999"/>
              <a:gd name="connsiteY519" fmla="*/ 1252868 h 2113756"/>
              <a:gd name="connsiteX520" fmla="*/ 601438 w 12191999"/>
              <a:gd name="connsiteY520" fmla="*/ 1258917 h 2113756"/>
              <a:gd name="connsiteX521" fmla="*/ 601438 w 12191999"/>
              <a:gd name="connsiteY521" fmla="*/ 1263958 h 2113756"/>
              <a:gd name="connsiteX522" fmla="*/ 600919 w 12191999"/>
              <a:gd name="connsiteY522" fmla="*/ 1269502 h 2113756"/>
              <a:gd name="connsiteX523" fmla="*/ 599360 w 12191999"/>
              <a:gd name="connsiteY523" fmla="*/ 1280088 h 2113756"/>
              <a:gd name="connsiteX524" fmla="*/ 597801 w 12191999"/>
              <a:gd name="connsiteY524" fmla="*/ 1290674 h 2113756"/>
              <a:gd name="connsiteX525" fmla="*/ 597801 w 12191999"/>
              <a:gd name="connsiteY525" fmla="*/ 1296724 h 2113756"/>
              <a:gd name="connsiteX526" fmla="*/ 597801 w 12191999"/>
              <a:gd name="connsiteY526" fmla="*/ 1301763 h 2113756"/>
              <a:gd name="connsiteX527" fmla="*/ 598840 w 12191999"/>
              <a:gd name="connsiteY527" fmla="*/ 1307813 h 2113756"/>
              <a:gd name="connsiteX528" fmla="*/ 600919 w 12191999"/>
              <a:gd name="connsiteY528" fmla="*/ 1312853 h 2113756"/>
              <a:gd name="connsiteX529" fmla="*/ 604037 w 12191999"/>
              <a:gd name="connsiteY529" fmla="*/ 1318399 h 2113756"/>
              <a:gd name="connsiteX530" fmla="*/ 608715 w 12191999"/>
              <a:gd name="connsiteY530" fmla="*/ 1324447 h 2113756"/>
              <a:gd name="connsiteX531" fmla="*/ 604037 w 12191999"/>
              <a:gd name="connsiteY531" fmla="*/ 1329993 h 2113756"/>
              <a:gd name="connsiteX532" fmla="*/ 600399 w 12191999"/>
              <a:gd name="connsiteY532" fmla="*/ 1333522 h 2113756"/>
              <a:gd name="connsiteX533" fmla="*/ 598322 w 12191999"/>
              <a:gd name="connsiteY533" fmla="*/ 1334530 h 2113756"/>
              <a:gd name="connsiteX534" fmla="*/ 596762 w 12191999"/>
              <a:gd name="connsiteY534" fmla="*/ 1335537 h 2113756"/>
              <a:gd name="connsiteX535" fmla="*/ 594682 w 12191999"/>
              <a:gd name="connsiteY535" fmla="*/ 1335537 h 2113756"/>
              <a:gd name="connsiteX536" fmla="*/ 593125 w 12191999"/>
              <a:gd name="connsiteY536" fmla="*/ 1334530 h 2113756"/>
              <a:gd name="connsiteX537" fmla="*/ 589485 w 12191999"/>
              <a:gd name="connsiteY537" fmla="*/ 1333017 h 2113756"/>
              <a:gd name="connsiteX538" fmla="*/ 586369 w 12191999"/>
              <a:gd name="connsiteY538" fmla="*/ 1329489 h 2113756"/>
              <a:gd name="connsiteX539" fmla="*/ 583770 w 12191999"/>
              <a:gd name="connsiteY539" fmla="*/ 1325456 h 2113756"/>
              <a:gd name="connsiteX540" fmla="*/ 580133 w 12191999"/>
              <a:gd name="connsiteY540" fmla="*/ 1320415 h 2113756"/>
              <a:gd name="connsiteX541" fmla="*/ 573898 w 12191999"/>
              <a:gd name="connsiteY541" fmla="*/ 1308317 h 2113756"/>
              <a:gd name="connsiteX542" fmla="*/ 566623 w 12191999"/>
              <a:gd name="connsiteY542" fmla="*/ 1296219 h 2113756"/>
              <a:gd name="connsiteX543" fmla="*/ 562466 w 12191999"/>
              <a:gd name="connsiteY543" fmla="*/ 1289666 h 2113756"/>
              <a:gd name="connsiteX544" fmla="*/ 557788 w 12191999"/>
              <a:gd name="connsiteY544" fmla="*/ 1284625 h 2113756"/>
              <a:gd name="connsiteX545" fmla="*/ 553111 w 12191999"/>
              <a:gd name="connsiteY545" fmla="*/ 1280088 h 2113756"/>
              <a:gd name="connsiteX546" fmla="*/ 547915 w 12191999"/>
              <a:gd name="connsiteY546" fmla="*/ 1276055 h 2113756"/>
              <a:gd name="connsiteX547" fmla="*/ 550513 w 12191999"/>
              <a:gd name="connsiteY547" fmla="*/ 1271519 h 2113756"/>
              <a:gd name="connsiteX548" fmla="*/ 553630 w 12191999"/>
              <a:gd name="connsiteY548" fmla="*/ 1268494 h 2113756"/>
              <a:gd name="connsiteX549" fmla="*/ 557269 w 12191999"/>
              <a:gd name="connsiteY549" fmla="*/ 1266478 h 2113756"/>
              <a:gd name="connsiteX550" fmla="*/ 560906 w 12191999"/>
              <a:gd name="connsiteY550" fmla="*/ 1265974 h 2113756"/>
              <a:gd name="connsiteX551" fmla="*/ 564545 w 12191999"/>
              <a:gd name="connsiteY551" fmla="*/ 1265974 h 2113756"/>
              <a:gd name="connsiteX552" fmla="*/ 567662 w 12191999"/>
              <a:gd name="connsiteY552" fmla="*/ 1265974 h 2113756"/>
              <a:gd name="connsiteX553" fmla="*/ 574937 w 12191999"/>
              <a:gd name="connsiteY553" fmla="*/ 1267487 h 2113756"/>
              <a:gd name="connsiteX554" fmla="*/ 578574 w 12191999"/>
              <a:gd name="connsiteY554" fmla="*/ 1267487 h 2113756"/>
              <a:gd name="connsiteX555" fmla="*/ 581172 w 12191999"/>
              <a:gd name="connsiteY555" fmla="*/ 1267487 h 2113756"/>
              <a:gd name="connsiteX556" fmla="*/ 583770 w 12191999"/>
              <a:gd name="connsiteY556" fmla="*/ 1266478 h 2113756"/>
              <a:gd name="connsiteX557" fmla="*/ 586369 w 12191999"/>
              <a:gd name="connsiteY557" fmla="*/ 1263958 h 2113756"/>
              <a:gd name="connsiteX558" fmla="*/ 588447 w 12191999"/>
              <a:gd name="connsiteY558" fmla="*/ 1259925 h 2113756"/>
              <a:gd name="connsiteX559" fmla="*/ 589485 w 12191999"/>
              <a:gd name="connsiteY559" fmla="*/ 1254380 h 2113756"/>
              <a:gd name="connsiteX560" fmla="*/ 591047 w 12191999"/>
              <a:gd name="connsiteY560" fmla="*/ 1246315 h 2113756"/>
              <a:gd name="connsiteX561" fmla="*/ 535757 w 12191999"/>
              <a:gd name="connsiteY561" fmla="*/ 1234205 h 2113756"/>
              <a:gd name="connsiteX562" fmla="*/ 537277 w 12191999"/>
              <a:gd name="connsiteY562" fmla="*/ 1234205 h 2113756"/>
              <a:gd name="connsiteX563" fmla="*/ 537784 w 12191999"/>
              <a:gd name="connsiteY563" fmla="*/ 1235237 h 2113756"/>
              <a:gd name="connsiteX564" fmla="*/ 540317 w 12191999"/>
              <a:gd name="connsiteY564" fmla="*/ 1236785 h 2113756"/>
              <a:gd name="connsiteX565" fmla="*/ 542343 w 12191999"/>
              <a:gd name="connsiteY565" fmla="*/ 1242460 h 2113756"/>
              <a:gd name="connsiteX566" fmla="*/ 543863 w 12191999"/>
              <a:gd name="connsiteY566" fmla="*/ 1249682 h 2113756"/>
              <a:gd name="connsiteX567" fmla="*/ 540317 w 12191999"/>
              <a:gd name="connsiteY567" fmla="*/ 1255872 h 2113756"/>
              <a:gd name="connsiteX568" fmla="*/ 537277 w 12191999"/>
              <a:gd name="connsiteY568" fmla="*/ 1259999 h 2113756"/>
              <a:gd name="connsiteX569" fmla="*/ 534236 w 12191999"/>
              <a:gd name="connsiteY569" fmla="*/ 1263094 h 2113756"/>
              <a:gd name="connsiteX570" fmla="*/ 530184 w 12191999"/>
              <a:gd name="connsiteY570" fmla="*/ 1264642 h 2113756"/>
              <a:gd name="connsiteX571" fmla="*/ 527143 w 12191999"/>
              <a:gd name="connsiteY571" fmla="*/ 1265158 h 2113756"/>
              <a:gd name="connsiteX572" fmla="*/ 523597 w 12191999"/>
              <a:gd name="connsiteY572" fmla="*/ 1265158 h 2113756"/>
              <a:gd name="connsiteX573" fmla="*/ 518023 w 12191999"/>
              <a:gd name="connsiteY573" fmla="*/ 1264642 h 2113756"/>
              <a:gd name="connsiteX574" fmla="*/ 515489 w 12191999"/>
              <a:gd name="connsiteY574" fmla="*/ 1264127 h 2113756"/>
              <a:gd name="connsiteX575" fmla="*/ 513463 w 12191999"/>
              <a:gd name="connsiteY575" fmla="*/ 1264127 h 2113756"/>
              <a:gd name="connsiteX576" fmla="*/ 511437 w 12191999"/>
              <a:gd name="connsiteY576" fmla="*/ 1264642 h 2113756"/>
              <a:gd name="connsiteX577" fmla="*/ 509917 w 12191999"/>
              <a:gd name="connsiteY577" fmla="*/ 1266706 h 2113756"/>
              <a:gd name="connsiteX578" fmla="*/ 509410 w 12191999"/>
              <a:gd name="connsiteY578" fmla="*/ 1269801 h 2113756"/>
              <a:gd name="connsiteX579" fmla="*/ 508904 w 12191999"/>
              <a:gd name="connsiteY579" fmla="*/ 1274959 h 2113756"/>
              <a:gd name="connsiteX580" fmla="*/ 509410 w 12191999"/>
              <a:gd name="connsiteY580" fmla="*/ 1281666 h 2113756"/>
              <a:gd name="connsiteX581" fmla="*/ 510931 w 12191999"/>
              <a:gd name="connsiteY581" fmla="*/ 1290951 h 2113756"/>
              <a:gd name="connsiteX582" fmla="*/ 509410 w 12191999"/>
              <a:gd name="connsiteY582" fmla="*/ 1286825 h 2113756"/>
              <a:gd name="connsiteX583" fmla="*/ 507890 w 12191999"/>
              <a:gd name="connsiteY583" fmla="*/ 1283729 h 2113756"/>
              <a:gd name="connsiteX584" fmla="*/ 506370 w 12191999"/>
              <a:gd name="connsiteY584" fmla="*/ 1281150 h 2113756"/>
              <a:gd name="connsiteX585" fmla="*/ 504343 w 12191999"/>
              <a:gd name="connsiteY585" fmla="*/ 1279086 h 2113756"/>
              <a:gd name="connsiteX586" fmla="*/ 502317 w 12191999"/>
              <a:gd name="connsiteY586" fmla="*/ 1278054 h 2113756"/>
              <a:gd name="connsiteX587" fmla="*/ 500290 w 12191999"/>
              <a:gd name="connsiteY587" fmla="*/ 1276507 h 2113756"/>
              <a:gd name="connsiteX588" fmla="*/ 495731 w 12191999"/>
              <a:gd name="connsiteY588" fmla="*/ 1274959 h 2113756"/>
              <a:gd name="connsiteX589" fmla="*/ 492183 w 12191999"/>
              <a:gd name="connsiteY589" fmla="*/ 1273411 h 2113756"/>
              <a:gd name="connsiteX590" fmla="*/ 490663 w 12191999"/>
              <a:gd name="connsiteY590" fmla="*/ 1271348 h 2113756"/>
              <a:gd name="connsiteX591" fmla="*/ 490156 w 12191999"/>
              <a:gd name="connsiteY591" fmla="*/ 1269284 h 2113756"/>
              <a:gd name="connsiteX592" fmla="*/ 489144 w 12191999"/>
              <a:gd name="connsiteY592" fmla="*/ 1267221 h 2113756"/>
              <a:gd name="connsiteX593" fmla="*/ 490156 w 12191999"/>
              <a:gd name="connsiteY593" fmla="*/ 1263094 h 2113756"/>
              <a:gd name="connsiteX594" fmla="*/ 490663 w 12191999"/>
              <a:gd name="connsiteY594" fmla="*/ 1259483 h 2113756"/>
              <a:gd name="connsiteX595" fmla="*/ 492690 w 12191999"/>
              <a:gd name="connsiteY595" fmla="*/ 1254325 h 2113756"/>
              <a:gd name="connsiteX596" fmla="*/ 494716 w 12191999"/>
              <a:gd name="connsiteY596" fmla="*/ 1256903 h 2113756"/>
              <a:gd name="connsiteX597" fmla="*/ 495731 w 12191999"/>
              <a:gd name="connsiteY597" fmla="*/ 1257419 h 2113756"/>
              <a:gd name="connsiteX598" fmla="*/ 497251 w 12191999"/>
              <a:gd name="connsiteY598" fmla="*/ 1257419 h 2113756"/>
              <a:gd name="connsiteX599" fmla="*/ 499783 w 12191999"/>
              <a:gd name="connsiteY599" fmla="*/ 1256903 h 2113756"/>
              <a:gd name="connsiteX600" fmla="*/ 501811 w 12191999"/>
              <a:gd name="connsiteY600" fmla="*/ 1254325 h 2113756"/>
              <a:gd name="connsiteX601" fmla="*/ 504343 w 12191999"/>
              <a:gd name="connsiteY601" fmla="*/ 1250713 h 2113756"/>
              <a:gd name="connsiteX602" fmla="*/ 506876 w 12191999"/>
              <a:gd name="connsiteY602" fmla="*/ 1247103 h 2113756"/>
              <a:gd name="connsiteX603" fmla="*/ 511437 w 12191999"/>
              <a:gd name="connsiteY603" fmla="*/ 1237817 h 2113756"/>
              <a:gd name="connsiteX604" fmla="*/ 513463 w 12191999"/>
              <a:gd name="connsiteY604" fmla="*/ 1245039 h 2113756"/>
              <a:gd name="connsiteX605" fmla="*/ 515489 w 12191999"/>
              <a:gd name="connsiteY605" fmla="*/ 1250197 h 2113756"/>
              <a:gd name="connsiteX606" fmla="*/ 517010 w 12191999"/>
              <a:gd name="connsiteY606" fmla="*/ 1252260 h 2113756"/>
              <a:gd name="connsiteX607" fmla="*/ 518530 w 12191999"/>
              <a:gd name="connsiteY607" fmla="*/ 1252777 h 2113756"/>
              <a:gd name="connsiteX608" fmla="*/ 519037 w 12191999"/>
              <a:gd name="connsiteY608" fmla="*/ 1252777 h 2113756"/>
              <a:gd name="connsiteX609" fmla="*/ 521571 w 12191999"/>
              <a:gd name="connsiteY609" fmla="*/ 1252260 h 2113756"/>
              <a:gd name="connsiteX610" fmla="*/ 523597 w 12191999"/>
              <a:gd name="connsiteY610" fmla="*/ 1250197 h 2113756"/>
              <a:gd name="connsiteX611" fmla="*/ 527650 w 12191999"/>
              <a:gd name="connsiteY611" fmla="*/ 1243491 h 2113756"/>
              <a:gd name="connsiteX612" fmla="*/ 532210 w 12191999"/>
              <a:gd name="connsiteY612" fmla="*/ 1237817 h 2113756"/>
              <a:gd name="connsiteX613" fmla="*/ 534236 w 12191999"/>
              <a:gd name="connsiteY613" fmla="*/ 1235237 h 2113756"/>
              <a:gd name="connsiteX614" fmla="*/ 414368 w 12191999"/>
              <a:gd name="connsiteY614" fmla="*/ 1207860 h 2113756"/>
              <a:gd name="connsiteX615" fmla="*/ 416875 w 12191999"/>
              <a:gd name="connsiteY615" fmla="*/ 1207860 h 2113756"/>
              <a:gd name="connsiteX616" fmla="*/ 420385 w 12191999"/>
              <a:gd name="connsiteY616" fmla="*/ 1208380 h 2113756"/>
              <a:gd name="connsiteX617" fmla="*/ 422892 w 12191999"/>
              <a:gd name="connsiteY617" fmla="*/ 1209936 h 2113756"/>
              <a:gd name="connsiteX618" fmla="*/ 425400 w 12191999"/>
              <a:gd name="connsiteY618" fmla="*/ 1210974 h 2113756"/>
              <a:gd name="connsiteX619" fmla="*/ 430414 w 12191999"/>
              <a:gd name="connsiteY619" fmla="*/ 1215124 h 2113756"/>
              <a:gd name="connsiteX620" fmla="*/ 436432 w 12191999"/>
              <a:gd name="connsiteY620" fmla="*/ 1221350 h 2113756"/>
              <a:gd name="connsiteX621" fmla="*/ 441946 w 12191999"/>
              <a:gd name="connsiteY621" fmla="*/ 1227056 h 2113756"/>
              <a:gd name="connsiteX622" fmla="*/ 447963 w 12191999"/>
              <a:gd name="connsiteY622" fmla="*/ 1233801 h 2113756"/>
              <a:gd name="connsiteX623" fmla="*/ 453981 w 12191999"/>
              <a:gd name="connsiteY623" fmla="*/ 1239509 h 2113756"/>
              <a:gd name="connsiteX624" fmla="*/ 460499 w 12191999"/>
              <a:gd name="connsiteY624" fmla="*/ 1245215 h 2113756"/>
              <a:gd name="connsiteX625" fmla="*/ 467519 w 12191999"/>
              <a:gd name="connsiteY625" fmla="*/ 1249885 h 2113756"/>
              <a:gd name="connsiteX626" fmla="*/ 471029 w 12191999"/>
              <a:gd name="connsiteY626" fmla="*/ 1251441 h 2113756"/>
              <a:gd name="connsiteX627" fmla="*/ 474540 w 12191999"/>
              <a:gd name="connsiteY627" fmla="*/ 1252997 h 2113756"/>
              <a:gd name="connsiteX628" fmla="*/ 478551 w 12191999"/>
              <a:gd name="connsiteY628" fmla="*/ 1253515 h 2113756"/>
              <a:gd name="connsiteX629" fmla="*/ 483065 w 12191999"/>
              <a:gd name="connsiteY629" fmla="*/ 1253515 h 2113756"/>
              <a:gd name="connsiteX630" fmla="*/ 477046 w 12191999"/>
              <a:gd name="connsiteY630" fmla="*/ 1259741 h 2113756"/>
              <a:gd name="connsiteX631" fmla="*/ 471532 w 12191999"/>
              <a:gd name="connsiteY631" fmla="*/ 1264411 h 2113756"/>
              <a:gd name="connsiteX632" fmla="*/ 465513 w 12191999"/>
              <a:gd name="connsiteY632" fmla="*/ 1267006 h 2113756"/>
              <a:gd name="connsiteX633" fmla="*/ 460499 w 12191999"/>
              <a:gd name="connsiteY633" fmla="*/ 1268043 h 2113756"/>
              <a:gd name="connsiteX634" fmla="*/ 454984 w 12191999"/>
              <a:gd name="connsiteY634" fmla="*/ 1268043 h 2113756"/>
              <a:gd name="connsiteX635" fmla="*/ 449468 w 12191999"/>
              <a:gd name="connsiteY635" fmla="*/ 1267006 h 2113756"/>
              <a:gd name="connsiteX636" fmla="*/ 438938 w 12191999"/>
              <a:gd name="connsiteY636" fmla="*/ 1263373 h 2113756"/>
              <a:gd name="connsiteX637" fmla="*/ 427906 w 12191999"/>
              <a:gd name="connsiteY637" fmla="*/ 1260261 h 2113756"/>
              <a:gd name="connsiteX638" fmla="*/ 421888 w 12191999"/>
              <a:gd name="connsiteY638" fmla="*/ 1259741 h 2113756"/>
              <a:gd name="connsiteX639" fmla="*/ 416373 w 12191999"/>
              <a:gd name="connsiteY639" fmla="*/ 1259741 h 2113756"/>
              <a:gd name="connsiteX640" fmla="*/ 411359 w 12191999"/>
              <a:gd name="connsiteY640" fmla="*/ 1260261 h 2113756"/>
              <a:gd name="connsiteX641" fmla="*/ 405341 w 12191999"/>
              <a:gd name="connsiteY641" fmla="*/ 1262855 h 2113756"/>
              <a:gd name="connsiteX642" fmla="*/ 400328 w 12191999"/>
              <a:gd name="connsiteY642" fmla="*/ 1267006 h 2113756"/>
              <a:gd name="connsiteX643" fmla="*/ 394310 w 12191999"/>
              <a:gd name="connsiteY643" fmla="*/ 1272712 h 2113756"/>
              <a:gd name="connsiteX644" fmla="*/ 395814 w 12191999"/>
              <a:gd name="connsiteY644" fmla="*/ 1269080 h 2113756"/>
              <a:gd name="connsiteX645" fmla="*/ 395814 w 12191999"/>
              <a:gd name="connsiteY645" fmla="*/ 1264929 h 2113756"/>
              <a:gd name="connsiteX646" fmla="*/ 395814 w 12191999"/>
              <a:gd name="connsiteY646" fmla="*/ 1262335 h 2113756"/>
              <a:gd name="connsiteX647" fmla="*/ 394310 w 12191999"/>
              <a:gd name="connsiteY647" fmla="*/ 1260261 h 2113756"/>
              <a:gd name="connsiteX648" fmla="*/ 392806 w 12191999"/>
              <a:gd name="connsiteY648" fmla="*/ 1258185 h 2113756"/>
              <a:gd name="connsiteX649" fmla="*/ 390801 w 12191999"/>
              <a:gd name="connsiteY649" fmla="*/ 1256109 h 2113756"/>
              <a:gd name="connsiteX650" fmla="*/ 385786 w 12191999"/>
              <a:gd name="connsiteY650" fmla="*/ 1254553 h 2113756"/>
              <a:gd name="connsiteX651" fmla="*/ 391803 w 12191999"/>
              <a:gd name="connsiteY651" fmla="*/ 1236914 h 2113756"/>
              <a:gd name="connsiteX652" fmla="*/ 394310 w 12191999"/>
              <a:gd name="connsiteY652" fmla="*/ 1229651 h 2113756"/>
              <a:gd name="connsiteX653" fmla="*/ 397821 w 12191999"/>
              <a:gd name="connsiteY653" fmla="*/ 1224462 h 2113756"/>
              <a:gd name="connsiteX654" fmla="*/ 400829 w 12191999"/>
              <a:gd name="connsiteY654" fmla="*/ 1219274 h 2113756"/>
              <a:gd name="connsiteX655" fmla="*/ 403337 w 12191999"/>
              <a:gd name="connsiteY655" fmla="*/ 1215124 h 2113756"/>
              <a:gd name="connsiteX656" fmla="*/ 405843 w 12191999"/>
              <a:gd name="connsiteY656" fmla="*/ 1212530 h 2113756"/>
              <a:gd name="connsiteX657" fmla="*/ 409353 w 12191999"/>
              <a:gd name="connsiteY657" fmla="*/ 1210454 h 2113756"/>
              <a:gd name="connsiteX658" fmla="*/ 411859 w 12191999"/>
              <a:gd name="connsiteY658" fmla="*/ 1208380 h 2113756"/>
              <a:gd name="connsiteX659" fmla="*/ 325144 w 12191999"/>
              <a:gd name="connsiteY659" fmla="*/ 1187594 h 2113756"/>
              <a:gd name="connsiteX660" fmla="*/ 326707 w 12191999"/>
              <a:gd name="connsiteY660" fmla="*/ 1196031 h 2113756"/>
              <a:gd name="connsiteX661" fmla="*/ 328270 w 12191999"/>
              <a:gd name="connsiteY661" fmla="*/ 1201491 h 2113756"/>
              <a:gd name="connsiteX662" fmla="*/ 330876 w 12191999"/>
              <a:gd name="connsiteY662" fmla="*/ 1206455 h 2113756"/>
              <a:gd name="connsiteX663" fmla="*/ 334002 w 12191999"/>
              <a:gd name="connsiteY663" fmla="*/ 1209928 h 2113756"/>
              <a:gd name="connsiteX664" fmla="*/ 336607 w 12191999"/>
              <a:gd name="connsiteY664" fmla="*/ 1212410 h 2113756"/>
              <a:gd name="connsiteX665" fmla="*/ 339214 w 12191999"/>
              <a:gd name="connsiteY665" fmla="*/ 1213403 h 2113756"/>
              <a:gd name="connsiteX666" fmla="*/ 342341 w 12191999"/>
              <a:gd name="connsiteY666" fmla="*/ 1214395 h 2113756"/>
              <a:gd name="connsiteX667" fmla="*/ 344946 w 12191999"/>
              <a:gd name="connsiteY667" fmla="*/ 1214395 h 2113756"/>
              <a:gd name="connsiteX668" fmla="*/ 349636 w 12191999"/>
              <a:gd name="connsiteY668" fmla="*/ 1214395 h 2113756"/>
              <a:gd name="connsiteX669" fmla="*/ 351721 w 12191999"/>
              <a:gd name="connsiteY669" fmla="*/ 1214395 h 2113756"/>
              <a:gd name="connsiteX670" fmla="*/ 353806 w 12191999"/>
              <a:gd name="connsiteY670" fmla="*/ 1214892 h 2113756"/>
              <a:gd name="connsiteX671" fmla="*/ 354327 w 12191999"/>
              <a:gd name="connsiteY671" fmla="*/ 1215388 h 2113756"/>
              <a:gd name="connsiteX672" fmla="*/ 355368 w 12191999"/>
              <a:gd name="connsiteY672" fmla="*/ 1217373 h 2113756"/>
              <a:gd name="connsiteX673" fmla="*/ 354327 w 12191999"/>
              <a:gd name="connsiteY673" fmla="*/ 1220350 h 2113756"/>
              <a:gd name="connsiteX674" fmla="*/ 353284 w 12191999"/>
              <a:gd name="connsiteY674" fmla="*/ 1224322 h 2113756"/>
              <a:gd name="connsiteX675" fmla="*/ 349116 w 12191999"/>
              <a:gd name="connsiteY675" fmla="*/ 1225810 h 2113756"/>
              <a:gd name="connsiteX676" fmla="*/ 344946 w 12191999"/>
              <a:gd name="connsiteY676" fmla="*/ 1228292 h 2113756"/>
              <a:gd name="connsiteX677" fmla="*/ 336607 w 12191999"/>
              <a:gd name="connsiteY677" fmla="*/ 1233751 h 2113756"/>
              <a:gd name="connsiteX678" fmla="*/ 331919 w 12191999"/>
              <a:gd name="connsiteY678" fmla="*/ 1235736 h 2113756"/>
              <a:gd name="connsiteX679" fmla="*/ 329834 w 12191999"/>
              <a:gd name="connsiteY679" fmla="*/ 1236233 h 2113756"/>
              <a:gd name="connsiteX680" fmla="*/ 327749 w 12191999"/>
              <a:gd name="connsiteY680" fmla="*/ 1236233 h 2113756"/>
              <a:gd name="connsiteX681" fmla="*/ 325664 w 12191999"/>
              <a:gd name="connsiteY681" fmla="*/ 1235736 h 2113756"/>
              <a:gd name="connsiteX682" fmla="*/ 323580 w 12191999"/>
              <a:gd name="connsiteY682" fmla="*/ 1234744 h 2113756"/>
              <a:gd name="connsiteX683" fmla="*/ 322017 w 12191999"/>
              <a:gd name="connsiteY683" fmla="*/ 1232759 h 2113756"/>
              <a:gd name="connsiteX684" fmla="*/ 319933 w 12191999"/>
              <a:gd name="connsiteY684" fmla="*/ 1230278 h 2113756"/>
              <a:gd name="connsiteX685" fmla="*/ 320453 w 12191999"/>
              <a:gd name="connsiteY685" fmla="*/ 1227299 h 2113756"/>
              <a:gd name="connsiteX686" fmla="*/ 320974 w 12191999"/>
              <a:gd name="connsiteY686" fmla="*/ 1224817 h 2113756"/>
              <a:gd name="connsiteX687" fmla="*/ 322017 w 12191999"/>
              <a:gd name="connsiteY687" fmla="*/ 1219855 h 2113756"/>
              <a:gd name="connsiteX688" fmla="*/ 320974 w 12191999"/>
              <a:gd name="connsiteY688" fmla="*/ 1214395 h 2113756"/>
              <a:gd name="connsiteX689" fmla="*/ 319933 w 12191999"/>
              <a:gd name="connsiteY689" fmla="*/ 1208937 h 2113756"/>
              <a:gd name="connsiteX690" fmla="*/ 318890 w 12191999"/>
              <a:gd name="connsiteY690" fmla="*/ 1203476 h 2113756"/>
              <a:gd name="connsiteX691" fmla="*/ 319933 w 12191999"/>
              <a:gd name="connsiteY691" fmla="*/ 1198513 h 2113756"/>
              <a:gd name="connsiteX692" fmla="*/ 320453 w 12191999"/>
              <a:gd name="connsiteY692" fmla="*/ 1195039 h 2113756"/>
              <a:gd name="connsiteX693" fmla="*/ 320974 w 12191999"/>
              <a:gd name="connsiteY693" fmla="*/ 1192557 h 2113756"/>
              <a:gd name="connsiteX694" fmla="*/ 323059 w 12191999"/>
              <a:gd name="connsiteY694" fmla="*/ 1190076 h 2113756"/>
              <a:gd name="connsiteX695" fmla="*/ 271630 w 12191999"/>
              <a:gd name="connsiteY695" fmla="*/ 1171381 h 2113756"/>
              <a:gd name="connsiteX696" fmla="*/ 274630 w 12191999"/>
              <a:gd name="connsiteY696" fmla="*/ 1172395 h 2113756"/>
              <a:gd name="connsiteX697" fmla="*/ 278125 w 12191999"/>
              <a:gd name="connsiteY697" fmla="*/ 1173409 h 2113756"/>
              <a:gd name="connsiteX698" fmla="*/ 281124 w 12191999"/>
              <a:gd name="connsiteY698" fmla="*/ 1175941 h 2113756"/>
              <a:gd name="connsiteX699" fmla="*/ 283622 w 12191999"/>
              <a:gd name="connsiteY699" fmla="*/ 1179488 h 2113756"/>
              <a:gd name="connsiteX700" fmla="*/ 286120 w 12191999"/>
              <a:gd name="connsiteY700" fmla="*/ 1183034 h 2113756"/>
              <a:gd name="connsiteX701" fmla="*/ 288621 w 12191999"/>
              <a:gd name="connsiteY701" fmla="*/ 1187594 h 2113756"/>
              <a:gd name="connsiteX702" fmla="*/ 290619 w 12191999"/>
              <a:gd name="connsiteY702" fmla="*/ 1192154 h 2113756"/>
              <a:gd name="connsiteX703" fmla="*/ 292617 w 12191999"/>
              <a:gd name="connsiteY703" fmla="*/ 1198235 h 2113756"/>
              <a:gd name="connsiteX704" fmla="*/ 294616 w 12191999"/>
              <a:gd name="connsiteY704" fmla="*/ 1203301 h 2113756"/>
              <a:gd name="connsiteX705" fmla="*/ 295115 w 12191999"/>
              <a:gd name="connsiteY705" fmla="*/ 1208874 h 2113756"/>
              <a:gd name="connsiteX706" fmla="*/ 295616 w 12191999"/>
              <a:gd name="connsiteY706" fmla="*/ 1214447 h 2113756"/>
              <a:gd name="connsiteX707" fmla="*/ 296615 w 12191999"/>
              <a:gd name="connsiteY707" fmla="*/ 1220021 h 2113756"/>
              <a:gd name="connsiteX708" fmla="*/ 293117 w 12191999"/>
              <a:gd name="connsiteY708" fmla="*/ 1226607 h 2113756"/>
              <a:gd name="connsiteX709" fmla="*/ 290619 w 12191999"/>
              <a:gd name="connsiteY709" fmla="*/ 1230660 h 2113756"/>
              <a:gd name="connsiteX710" fmla="*/ 287620 w 12191999"/>
              <a:gd name="connsiteY710" fmla="*/ 1233700 h 2113756"/>
              <a:gd name="connsiteX711" fmla="*/ 284123 w 12191999"/>
              <a:gd name="connsiteY711" fmla="*/ 1234207 h 2113756"/>
              <a:gd name="connsiteX712" fmla="*/ 281624 w 12191999"/>
              <a:gd name="connsiteY712" fmla="*/ 1233700 h 2113756"/>
              <a:gd name="connsiteX713" fmla="*/ 278625 w 12191999"/>
              <a:gd name="connsiteY713" fmla="*/ 1232181 h 2113756"/>
              <a:gd name="connsiteX714" fmla="*/ 275627 w 12191999"/>
              <a:gd name="connsiteY714" fmla="*/ 1229140 h 2113756"/>
              <a:gd name="connsiteX715" fmla="*/ 272629 w 12191999"/>
              <a:gd name="connsiteY715" fmla="*/ 1226101 h 2113756"/>
              <a:gd name="connsiteX716" fmla="*/ 270131 w 12191999"/>
              <a:gd name="connsiteY716" fmla="*/ 1221540 h 2113756"/>
              <a:gd name="connsiteX717" fmla="*/ 267633 w 12191999"/>
              <a:gd name="connsiteY717" fmla="*/ 1215968 h 2113756"/>
              <a:gd name="connsiteX718" fmla="*/ 265133 w 12191999"/>
              <a:gd name="connsiteY718" fmla="*/ 1210394 h 2113756"/>
              <a:gd name="connsiteX719" fmla="*/ 263134 w 12191999"/>
              <a:gd name="connsiteY719" fmla="*/ 1204314 h 2113756"/>
              <a:gd name="connsiteX720" fmla="*/ 262135 w 12191999"/>
              <a:gd name="connsiteY720" fmla="*/ 1198741 h 2113756"/>
              <a:gd name="connsiteX721" fmla="*/ 260636 w 12191999"/>
              <a:gd name="connsiteY721" fmla="*/ 1192661 h 2113756"/>
              <a:gd name="connsiteX722" fmla="*/ 260136 w 12191999"/>
              <a:gd name="connsiteY722" fmla="*/ 1187087 h 2113756"/>
              <a:gd name="connsiteX723" fmla="*/ 260136 w 12191999"/>
              <a:gd name="connsiteY723" fmla="*/ 1182022 h 2113756"/>
              <a:gd name="connsiteX724" fmla="*/ 262635 w 12191999"/>
              <a:gd name="connsiteY724" fmla="*/ 1177462 h 2113756"/>
              <a:gd name="connsiteX725" fmla="*/ 265633 w 12191999"/>
              <a:gd name="connsiteY725" fmla="*/ 1173915 h 2113756"/>
              <a:gd name="connsiteX726" fmla="*/ 269131 w 12191999"/>
              <a:gd name="connsiteY726" fmla="*/ 1172395 h 2113756"/>
              <a:gd name="connsiteX727" fmla="*/ 136861 w 12191999"/>
              <a:gd name="connsiteY727" fmla="*/ 1151115 h 2113756"/>
              <a:gd name="connsiteX728" fmla="*/ 141879 w 12191999"/>
              <a:gd name="connsiteY728" fmla="*/ 1151115 h 2113756"/>
              <a:gd name="connsiteX729" fmla="*/ 146896 w 12191999"/>
              <a:gd name="connsiteY729" fmla="*/ 1152098 h 2113756"/>
              <a:gd name="connsiteX730" fmla="*/ 151413 w 12191999"/>
              <a:gd name="connsiteY730" fmla="*/ 1152589 h 2113756"/>
              <a:gd name="connsiteX731" fmla="*/ 156934 w 12191999"/>
              <a:gd name="connsiteY731" fmla="*/ 1154554 h 2113756"/>
              <a:gd name="connsiteX732" fmla="*/ 161451 w 12191999"/>
              <a:gd name="connsiteY732" fmla="*/ 1157010 h 2113756"/>
              <a:gd name="connsiteX733" fmla="*/ 164963 w 12191999"/>
              <a:gd name="connsiteY733" fmla="*/ 1159468 h 2113756"/>
              <a:gd name="connsiteX734" fmla="*/ 168476 w 12191999"/>
              <a:gd name="connsiteY734" fmla="*/ 1163889 h 2113756"/>
              <a:gd name="connsiteX735" fmla="*/ 170986 w 12191999"/>
              <a:gd name="connsiteY735" fmla="*/ 1168802 h 2113756"/>
              <a:gd name="connsiteX736" fmla="*/ 171989 w 12191999"/>
              <a:gd name="connsiteY736" fmla="*/ 1174698 h 2113756"/>
              <a:gd name="connsiteX737" fmla="*/ 172993 w 12191999"/>
              <a:gd name="connsiteY737" fmla="*/ 1182068 h 2113756"/>
              <a:gd name="connsiteX738" fmla="*/ 171989 w 12191999"/>
              <a:gd name="connsiteY738" fmla="*/ 1190419 h 2113756"/>
              <a:gd name="connsiteX739" fmla="*/ 169982 w 12191999"/>
              <a:gd name="connsiteY739" fmla="*/ 1199754 h 2113756"/>
              <a:gd name="connsiteX740" fmla="*/ 167472 w 12191999"/>
              <a:gd name="connsiteY740" fmla="*/ 1195333 h 2113756"/>
              <a:gd name="connsiteX741" fmla="*/ 164461 w 12191999"/>
              <a:gd name="connsiteY741" fmla="*/ 1191894 h 2113756"/>
              <a:gd name="connsiteX742" fmla="*/ 160446 w 12191999"/>
              <a:gd name="connsiteY742" fmla="*/ 1189436 h 2113756"/>
              <a:gd name="connsiteX743" fmla="*/ 156934 w 12191999"/>
              <a:gd name="connsiteY743" fmla="*/ 1188454 h 2113756"/>
              <a:gd name="connsiteX744" fmla="*/ 152419 w 12191999"/>
              <a:gd name="connsiteY744" fmla="*/ 1186980 h 2113756"/>
              <a:gd name="connsiteX745" fmla="*/ 147901 w 12191999"/>
              <a:gd name="connsiteY745" fmla="*/ 1186980 h 2113756"/>
              <a:gd name="connsiteX746" fmla="*/ 139371 w 12191999"/>
              <a:gd name="connsiteY746" fmla="*/ 1185997 h 2113756"/>
              <a:gd name="connsiteX747" fmla="*/ 135356 w 12191999"/>
              <a:gd name="connsiteY747" fmla="*/ 1185015 h 2113756"/>
              <a:gd name="connsiteX748" fmla="*/ 131842 w 12191999"/>
              <a:gd name="connsiteY748" fmla="*/ 1184032 h 2113756"/>
              <a:gd name="connsiteX749" fmla="*/ 128329 w 12191999"/>
              <a:gd name="connsiteY749" fmla="*/ 1182068 h 2113756"/>
              <a:gd name="connsiteX750" fmla="*/ 125318 w 12191999"/>
              <a:gd name="connsiteY750" fmla="*/ 1179120 h 2113756"/>
              <a:gd name="connsiteX751" fmla="*/ 122809 w 12191999"/>
              <a:gd name="connsiteY751" fmla="*/ 1174698 h 2113756"/>
              <a:gd name="connsiteX752" fmla="*/ 121304 w 12191999"/>
              <a:gd name="connsiteY752" fmla="*/ 1169294 h 2113756"/>
              <a:gd name="connsiteX753" fmla="*/ 120301 w 12191999"/>
              <a:gd name="connsiteY753" fmla="*/ 1161924 h 2113756"/>
              <a:gd name="connsiteX754" fmla="*/ 120301 w 12191999"/>
              <a:gd name="connsiteY754" fmla="*/ 1153081 h 2113756"/>
              <a:gd name="connsiteX755" fmla="*/ 127828 w 12191999"/>
              <a:gd name="connsiteY755" fmla="*/ 1152098 h 2113756"/>
              <a:gd name="connsiteX756" fmla="*/ 64881 w 12191999"/>
              <a:gd name="connsiteY756" fmla="*/ 1112609 h 2113756"/>
              <a:gd name="connsiteX757" fmla="*/ 66382 w 12191999"/>
              <a:gd name="connsiteY757" fmla="*/ 1117728 h 2113756"/>
              <a:gd name="connsiteX758" fmla="*/ 67383 w 12191999"/>
              <a:gd name="connsiteY758" fmla="*/ 1121823 h 2113756"/>
              <a:gd name="connsiteX759" fmla="*/ 69384 w 12191999"/>
              <a:gd name="connsiteY759" fmla="*/ 1124383 h 2113756"/>
              <a:gd name="connsiteX760" fmla="*/ 71885 w 12191999"/>
              <a:gd name="connsiteY760" fmla="*/ 1124895 h 2113756"/>
              <a:gd name="connsiteX761" fmla="*/ 74389 w 12191999"/>
              <a:gd name="connsiteY761" fmla="*/ 1124895 h 2113756"/>
              <a:gd name="connsiteX762" fmla="*/ 76891 w 12191999"/>
              <a:gd name="connsiteY762" fmla="*/ 1124383 h 2113756"/>
              <a:gd name="connsiteX763" fmla="*/ 81395 w 12191999"/>
              <a:gd name="connsiteY763" fmla="*/ 1122335 h 2113756"/>
              <a:gd name="connsiteX764" fmla="*/ 85897 w 12191999"/>
              <a:gd name="connsiteY764" fmla="*/ 1121311 h 2113756"/>
              <a:gd name="connsiteX765" fmla="*/ 87900 w 12191999"/>
              <a:gd name="connsiteY765" fmla="*/ 1121311 h 2113756"/>
              <a:gd name="connsiteX766" fmla="*/ 89400 w 12191999"/>
              <a:gd name="connsiteY766" fmla="*/ 1122335 h 2113756"/>
              <a:gd name="connsiteX767" fmla="*/ 89902 w 12191999"/>
              <a:gd name="connsiteY767" fmla="*/ 1124383 h 2113756"/>
              <a:gd name="connsiteX768" fmla="*/ 89902 w 12191999"/>
              <a:gd name="connsiteY768" fmla="*/ 1128477 h 2113756"/>
              <a:gd name="connsiteX769" fmla="*/ 89400 w 12191999"/>
              <a:gd name="connsiteY769" fmla="*/ 1133596 h 2113756"/>
              <a:gd name="connsiteX770" fmla="*/ 87399 w 12191999"/>
              <a:gd name="connsiteY770" fmla="*/ 1140763 h 2113756"/>
              <a:gd name="connsiteX771" fmla="*/ 85897 w 12191999"/>
              <a:gd name="connsiteY771" fmla="*/ 1140251 h 2113756"/>
              <a:gd name="connsiteX772" fmla="*/ 84897 w 12191999"/>
              <a:gd name="connsiteY772" fmla="*/ 1139739 h 2113756"/>
              <a:gd name="connsiteX773" fmla="*/ 82396 w 12191999"/>
              <a:gd name="connsiteY773" fmla="*/ 1140251 h 2113756"/>
              <a:gd name="connsiteX774" fmla="*/ 80394 w 12191999"/>
              <a:gd name="connsiteY774" fmla="*/ 1140763 h 2113756"/>
              <a:gd name="connsiteX775" fmla="*/ 75388 w 12191999"/>
              <a:gd name="connsiteY775" fmla="*/ 1142809 h 2113756"/>
              <a:gd name="connsiteX776" fmla="*/ 69885 w 12191999"/>
              <a:gd name="connsiteY776" fmla="*/ 1146905 h 2113756"/>
              <a:gd name="connsiteX777" fmla="*/ 65381 w 12191999"/>
              <a:gd name="connsiteY777" fmla="*/ 1151512 h 2113756"/>
              <a:gd name="connsiteX778" fmla="*/ 64380 w 12191999"/>
              <a:gd name="connsiteY778" fmla="*/ 1153048 h 2113756"/>
              <a:gd name="connsiteX779" fmla="*/ 62880 w 12191999"/>
              <a:gd name="connsiteY779" fmla="*/ 1156119 h 2113756"/>
              <a:gd name="connsiteX780" fmla="*/ 62378 w 12191999"/>
              <a:gd name="connsiteY780" fmla="*/ 1158678 h 2113756"/>
              <a:gd name="connsiteX781" fmla="*/ 61879 w 12191999"/>
              <a:gd name="connsiteY781" fmla="*/ 1161237 h 2113756"/>
              <a:gd name="connsiteX782" fmla="*/ 62378 w 12191999"/>
              <a:gd name="connsiteY782" fmla="*/ 1163285 h 2113756"/>
              <a:gd name="connsiteX783" fmla="*/ 63880 w 12191999"/>
              <a:gd name="connsiteY783" fmla="*/ 1165844 h 2113756"/>
              <a:gd name="connsiteX784" fmla="*/ 68884 w 12191999"/>
              <a:gd name="connsiteY784" fmla="*/ 1166357 h 2113756"/>
              <a:gd name="connsiteX785" fmla="*/ 74389 w 12191999"/>
              <a:gd name="connsiteY785" fmla="*/ 1168916 h 2113756"/>
              <a:gd name="connsiteX786" fmla="*/ 79393 w 12191999"/>
              <a:gd name="connsiteY786" fmla="*/ 1173011 h 2113756"/>
              <a:gd name="connsiteX787" fmla="*/ 82396 w 12191999"/>
              <a:gd name="connsiteY787" fmla="*/ 1175570 h 2113756"/>
              <a:gd name="connsiteX788" fmla="*/ 84897 w 12191999"/>
              <a:gd name="connsiteY788" fmla="*/ 1178641 h 2113756"/>
              <a:gd name="connsiteX789" fmla="*/ 86898 w 12191999"/>
              <a:gd name="connsiteY789" fmla="*/ 1182225 h 2113756"/>
              <a:gd name="connsiteX790" fmla="*/ 87900 w 12191999"/>
              <a:gd name="connsiteY790" fmla="*/ 1185296 h 2113756"/>
              <a:gd name="connsiteX791" fmla="*/ 89400 w 12191999"/>
              <a:gd name="connsiteY791" fmla="*/ 1189391 h 2113756"/>
              <a:gd name="connsiteX792" fmla="*/ 89902 w 12191999"/>
              <a:gd name="connsiteY792" fmla="*/ 1192974 h 2113756"/>
              <a:gd name="connsiteX793" fmla="*/ 89902 w 12191999"/>
              <a:gd name="connsiteY793" fmla="*/ 1197581 h 2113756"/>
              <a:gd name="connsiteX794" fmla="*/ 89400 w 12191999"/>
              <a:gd name="connsiteY794" fmla="*/ 1202188 h 2113756"/>
              <a:gd name="connsiteX795" fmla="*/ 87900 w 12191999"/>
              <a:gd name="connsiteY795" fmla="*/ 1206795 h 2113756"/>
              <a:gd name="connsiteX796" fmla="*/ 85897 w 12191999"/>
              <a:gd name="connsiteY796" fmla="*/ 1211914 h 2113756"/>
              <a:gd name="connsiteX797" fmla="*/ 76891 w 12191999"/>
              <a:gd name="connsiteY797" fmla="*/ 1204236 h 2113756"/>
              <a:gd name="connsiteX798" fmla="*/ 67884 w 12191999"/>
              <a:gd name="connsiteY798" fmla="*/ 1196045 h 2113756"/>
              <a:gd name="connsiteX799" fmla="*/ 59376 w 12191999"/>
              <a:gd name="connsiteY799" fmla="*/ 1185808 h 2113756"/>
              <a:gd name="connsiteX800" fmla="*/ 54873 w 12191999"/>
              <a:gd name="connsiteY800" fmla="*/ 1180177 h 2113756"/>
              <a:gd name="connsiteX801" fmla="*/ 49369 w 12191999"/>
              <a:gd name="connsiteY801" fmla="*/ 1173523 h 2113756"/>
              <a:gd name="connsiteX802" fmla="*/ 51369 w 12191999"/>
              <a:gd name="connsiteY802" fmla="*/ 1165844 h 2113756"/>
              <a:gd name="connsiteX803" fmla="*/ 52871 w 12191999"/>
              <a:gd name="connsiteY803" fmla="*/ 1157655 h 2113756"/>
              <a:gd name="connsiteX804" fmla="*/ 52871 w 12191999"/>
              <a:gd name="connsiteY804" fmla="*/ 1142809 h 2113756"/>
              <a:gd name="connsiteX805" fmla="*/ 53371 w 12191999"/>
              <a:gd name="connsiteY805" fmla="*/ 1135132 h 2113756"/>
              <a:gd name="connsiteX806" fmla="*/ 55374 w 12191999"/>
              <a:gd name="connsiteY806" fmla="*/ 1126941 h 2113756"/>
              <a:gd name="connsiteX807" fmla="*/ 57376 w 12191999"/>
              <a:gd name="connsiteY807" fmla="*/ 1123871 h 2113756"/>
              <a:gd name="connsiteX808" fmla="*/ 59376 w 12191999"/>
              <a:gd name="connsiteY808" fmla="*/ 1119776 h 2113756"/>
              <a:gd name="connsiteX809" fmla="*/ 61879 w 12191999"/>
              <a:gd name="connsiteY809" fmla="*/ 1116704 h 2113756"/>
              <a:gd name="connsiteX810" fmla="*/ 1681 w 12191999"/>
              <a:gd name="connsiteY810" fmla="*/ 317383 h 2113756"/>
              <a:gd name="connsiteX811" fmla="*/ 6748 w 12191999"/>
              <a:gd name="connsiteY811" fmla="*/ 318395 h 2113756"/>
              <a:gd name="connsiteX812" fmla="*/ 11308 w 12191999"/>
              <a:gd name="connsiteY812" fmla="*/ 319409 h 2113756"/>
              <a:gd name="connsiteX813" fmla="*/ 14854 w 12191999"/>
              <a:gd name="connsiteY813" fmla="*/ 321942 h 2113756"/>
              <a:gd name="connsiteX814" fmla="*/ 16880 w 12191999"/>
              <a:gd name="connsiteY814" fmla="*/ 323968 h 2113756"/>
              <a:gd name="connsiteX815" fmla="*/ 18906 w 12191999"/>
              <a:gd name="connsiteY815" fmla="*/ 325995 h 2113756"/>
              <a:gd name="connsiteX816" fmla="*/ 21440 w 12191999"/>
              <a:gd name="connsiteY816" fmla="*/ 331567 h 2113756"/>
              <a:gd name="connsiteX817" fmla="*/ 23466 w 12191999"/>
              <a:gd name="connsiteY817" fmla="*/ 339672 h 2113756"/>
              <a:gd name="connsiteX818" fmla="*/ 21440 w 12191999"/>
              <a:gd name="connsiteY818" fmla="*/ 337647 h 2113756"/>
              <a:gd name="connsiteX819" fmla="*/ 19413 w 12191999"/>
              <a:gd name="connsiteY819" fmla="*/ 335619 h 2113756"/>
              <a:gd name="connsiteX820" fmla="*/ 17387 w 12191999"/>
              <a:gd name="connsiteY820" fmla="*/ 335114 h 2113756"/>
              <a:gd name="connsiteX821" fmla="*/ 14854 w 12191999"/>
              <a:gd name="connsiteY821" fmla="*/ 334607 h 2113756"/>
              <a:gd name="connsiteX822" fmla="*/ 11813 w 12191999"/>
              <a:gd name="connsiteY822" fmla="*/ 333593 h 2113756"/>
              <a:gd name="connsiteX823" fmla="*/ 9281 w 12191999"/>
              <a:gd name="connsiteY823" fmla="*/ 334607 h 2113756"/>
              <a:gd name="connsiteX824" fmla="*/ 3202 w 12191999"/>
              <a:gd name="connsiteY824" fmla="*/ 335619 h 2113756"/>
              <a:gd name="connsiteX825" fmla="*/ 669 w 12191999"/>
              <a:gd name="connsiteY825" fmla="*/ 337140 h 2113756"/>
              <a:gd name="connsiteX826" fmla="*/ 0 w 12191999"/>
              <a:gd name="connsiteY826" fmla="*/ 337641 h 2113756"/>
              <a:gd name="connsiteX827" fmla="*/ 0 w 12191999"/>
              <a:gd name="connsiteY827" fmla="*/ 317663 h 2113756"/>
              <a:gd name="connsiteX828" fmla="*/ 2759391 w 12191999"/>
              <a:gd name="connsiteY828" fmla="*/ 0 h 2113756"/>
              <a:gd name="connsiteX829" fmla="*/ 2770023 w 12191999"/>
              <a:gd name="connsiteY829" fmla="*/ 0 h 2113756"/>
              <a:gd name="connsiteX830" fmla="*/ 2766394 w 12191999"/>
              <a:gd name="connsiteY830" fmla="*/ 5322 h 2113756"/>
              <a:gd name="connsiteX831" fmla="*/ 2763861 w 12191999"/>
              <a:gd name="connsiteY831" fmla="*/ 9375 h 2113756"/>
              <a:gd name="connsiteX832" fmla="*/ 2761835 w 12191999"/>
              <a:gd name="connsiteY832" fmla="*/ 10387 h 2113756"/>
              <a:gd name="connsiteX833" fmla="*/ 2760315 w 12191999"/>
              <a:gd name="connsiteY833" fmla="*/ 10387 h 2113756"/>
              <a:gd name="connsiteX834" fmla="*/ 2759808 w 12191999"/>
              <a:gd name="connsiteY834" fmla="*/ 10387 h 2113756"/>
              <a:gd name="connsiteX835" fmla="*/ 2759303 w 12191999"/>
              <a:gd name="connsiteY835" fmla="*/ 8868 h 2113756"/>
              <a:gd name="connsiteX836" fmla="*/ 2759303 w 12191999"/>
              <a:gd name="connsiteY836" fmla="*/ 5322 h 2113756"/>
              <a:gd name="connsiteX837" fmla="*/ 2759303 w 12191999"/>
              <a:gd name="connsiteY837" fmla="*/ 1775 h 2113756"/>
              <a:gd name="connsiteX838" fmla="*/ 0 w 12191999"/>
              <a:gd name="connsiteY838" fmla="*/ 0 h 2113756"/>
              <a:gd name="connsiteX839" fmla="*/ 2136391 w 12191999"/>
              <a:gd name="connsiteY839" fmla="*/ 0 h 2113756"/>
              <a:gd name="connsiteX840" fmla="*/ 2138166 w 12191999"/>
              <a:gd name="connsiteY840" fmla="*/ 1775 h 2113756"/>
              <a:gd name="connsiteX841" fmla="*/ 2140699 w 12191999"/>
              <a:gd name="connsiteY841" fmla="*/ 4308 h 2113756"/>
              <a:gd name="connsiteX842" fmla="*/ 2143740 w 12191999"/>
              <a:gd name="connsiteY842" fmla="*/ 6335 h 2113756"/>
              <a:gd name="connsiteX843" fmla="*/ 2147286 w 12191999"/>
              <a:gd name="connsiteY843" fmla="*/ 7855 h 2113756"/>
              <a:gd name="connsiteX844" fmla="*/ 2150833 w 12191999"/>
              <a:gd name="connsiteY844" fmla="*/ 9375 h 2113756"/>
              <a:gd name="connsiteX845" fmla="*/ 2157926 w 12191999"/>
              <a:gd name="connsiteY845" fmla="*/ 10387 h 2113756"/>
              <a:gd name="connsiteX846" fmla="*/ 2166032 w 12191999"/>
              <a:gd name="connsiteY846" fmla="*/ 11401 h 2113756"/>
              <a:gd name="connsiteX847" fmla="*/ 2173632 w 12191999"/>
              <a:gd name="connsiteY847" fmla="*/ 10387 h 2113756"/>
              <a:gd name="connsiteX848" fmla="*/ 2189845 w 12191999"/>
              <a:gd name="connsiteY848" fmla="*/ 9375 h 2113756"/>
              <a:gd name="connsiteX849" fmla="*/ 2198457 w 12191999"/>
              <a:gd name="connsiteY849" fmla="*/ 8868 h 2113756"/>
              <a:gd name="connsiteX850" fmla="*/ 2206563 w 12191999"/>
              <a:gd name="connsiteY850" fmla="*/ 7855 h 2113756"/>
              <a:gd name="connsiteX851" fmla="*/ 2214669 w 12191999"/>
              <a:gd name="connsiteY851" fmla="*/ 9375 h 2113756"/>
              <a:gd name="connsiteX852" fmla="*/ 2222269 w 12191999"/>
              <a:gd name="connsiteY852" fmla="*/ 10387 h 2113756"/>
              <a:gd name="connsiteX853" fmla="*/ 2225309 w 12191999"/>
              <a:gd name="connsiteY853" fmla="*/ 12415 h 2113756"/>
              <a:gd name="connsiteX854" fmla="*/ 2229362 w 12191999"/>
              <a:gd name="connsiteY854" fmla="*/ 14441 h 2113756"/>
              <a:gd name="connsiteX855" fmla="*/ 2232402 w 12191999"/>
              <a:gd name="connsiteY855" fmla="*/ 16467 h 2113756"/>
              <a:gd name="connsiteX856" fmla="*/ 2235948 w 12191999"/>
              <a:gd name="connsiteY856" fmla="*/ 19506 h 2113756"/>
              <a:gd name="connsiteX857" fmla="*/ 2234427 w 12191999"/>
              <a:gd name="connsiteY857" fmla="*/ 13934 h 2113756"/>
              <a:gd name="connsiteX858" fmla="*/ 2234427 w 12191999"/>
              <a:gd name="connsiteY858" fmla="*/ 8868 h 2113756"/>
              <a:gd name="connsiteX859" fmla="*/ 2235441 w 12191999"/>
              <a:gd name="connsiteY859" fmla="*/ 2789 h 2113756"/>
              <a:gd name="connsiteX860" fmla="*/ 2235999 w 12191999"/>
              <a:gd name="connsiteY860" fmla="*/ 0 h 2113756"/>
              <a:gd name="connsiteX861" fmla="*/ 2284770 w 12191999"/>
              <a:gd name="connsiteY861" fmla="*/ 0 h 2113756"/>
              <a:gd name="connsiteX862" fmla="*/ 2285599 w 12191999"/>
              <a:gd name="connsiteY862" fmla="*/ 1775 h 2113756"/>
              <a:gd name="connsiteX863" fmla="*/ 2287624 w 12191999"/>
              <a:gd name="connsiteY863" fmla="*/ 4308 h 2113756"/>
              <a:gd name="connsiteX864" fmla="*/ 2290158 w 12191999"/>
              <a:gd name="connsiteY864" fmla="*/ 6842 h 2113756"/>
              <a:gd name="connsiteX865" fmla="*/ 2292184 w 12191999"/>
              <a:gd name="connsiteY865" fmla="*/ 7855 h 2113756"/>
              <a:gd name="connsiteX866" fmla="*/ 2294211 w 12191999"/>
              <a:gd name="connsiteY866" fmla="*/ 9375 h 2113756"/>
              <a:gd name="connsiteX867" fmla="*/ 2296745 w 12191999"/>
              <a:gd name="connsiteY867" fmla="*/ 9882 h 2113756"/>
              <a:gd name="connsiteX868" fmla="*/ 2298771 w 12191999"/>
              <a:gd name="connsiteY868" fmla="*/ 9882 h 2113756"/>
              <a:gd name="connsiteX869" fmla="*/ 2303330 w 12191999"/>
              <a:gd name="connsiteY869" fmla="*/ 8868 h 2113756"/>
              <a:gd name="connsiteX870" fmla="*/ 2307890 w 12191999"/>
              <a:gd name="connsiteY870" fmla="*/ 6842 h 2113756"/>
              <a:gd name="connsiteX871" fmla="*/ 2312956 w 12191999"/>
              <a:gd name="connsiteY871" fmla="*/ 3296 h 2113756"/>
              <a:gd name="connsiteX872" fmla="*/ 2316251 w 12191999"/>
              <a:gd name="connsiteY872" fmla="*/ 0 h 2113756"/>
              <a:gd name="connsiteX873" fmla="*/ 2355308 w 12191999"/>
              <a:gd name="connsiteY873" fmla="*/ 0 h 2113756"/>
              <a:gd name="connsiteX874" fmla="*/ 2358047 w 12191999"/>
              <a:gd name="connsiteY874" fmla="*/ 2282 h 2113756"/>
              <a:gd name="connsiteX875" fmla="*/ 2360073 w 12191999"/>
              <a:gd name="connsiteY875" fmla="*/ 3296 h 2113756"/>
              <a:gd name="connsiteX876" fmla="*/ 2361594 w 12191999"/>
              <a:gd name="connsiteY876" fmla="*/ 6335 h 2113756"/>
              <a:gd name="connsiteX877" fmla="*/ 2362606 w 12191999"/>
              <a:gd name="connsiteY877" fmla="*/ 8868 h 2113756"/>
              <a:gd name="connsiteX878" fmla="*/ 2363620 w 12191999"/>
              <a:gd name="connsiteY878" fmla="*/ 11908 h 2113756"/>
              <a:gd name="connsiteX879" fmla="*/ 2363620 w 12191999"/>
              <a:gd name="connsiteY879" fmla="*/ 16467 h 2113756"/>
              <a:gd name="connsiteX880" fmla="*/ 2362101 w 12191999"/>
              <a:gd name="connsiteY880" fmla="*/ 22039 h 2113756"/>
              <a:gd name="connsiteX881" fmla="*/ 2357539 w 12191999"/>
              <a:gd name="connsiteY881" fmla="*/ 33185 h 2113756"/>
              <a:gd name="connsiteX882" fmla="*/ 2352474 w 12191999"/>
              <a:gd name="connsiteY882" fmla="*/ 41797 h 2113756"/>
              <a:gd name="connsiteX883" fmla="*/ 2347915 w 12191999"/>
              <a:gd name="connsiteY883" fmla="*/ 48382 h 2113756"/>
              <a:gd name="connsiteX884" fmla="*/ 2342848 w 12191999"/>
              <a:gd name="connsiteY884" fmla="*/ 52942 h 2113756"/>
              <a:gd name="connsiteX885" fmla="*/ 2340822 w 12191999"/>
              <a:gd name="connsiteY885" fmla="*/ 53955 h 2113756"/>
              <a:gd name="connsiteX886" fmla="*/ 2338289 w 12191999"/>
              <a:gd name="connsiteY886" fmla="*/ 55475 h 2113756"/>
              <a:gd name="connsiteX887" fmla="*/ 2335755 w 12191999"/>
              <a:gd name="connsiteY887" fmla="*/ 55981 h 2113756"/>
              <a:gd name="connsiteX888" fmla="*/ 2333729 w 12191999"/>
              <a:gd name="connsiteY888" fmla="*/ 56488 h 2113756"/>
              <a:gd name="connsiteX889" fmla="*/ 2329169 w 12191999"/>
              <a:gd name="connsiteY889" fmla="*/ 55981 h 2113756"/>
              <a:gd name="connsiteX890" fmla="*/ 2324103 w 12191999"/>
              <a:gd name="connsiteY890" fmla="*/ 53449 h 2113756"/>
              <a:gd name="connsiteX891" fmla="*/ 2326635 w 12191999"/>
              <a:gd name="connsiteY891" fmla="*/ 65607 h 2113756"/>
              <a:gd name="connsiteX892" fmla="*/ 2329169 w 12191999"/>
              <a:gd name="connsiteY892" fmla="*/ 76245 h 2113756"/>
              <a:gd name="connsiteX893" fmla="*/ 2333223 w 12191999"/>
              <a:gd name="connsiteY893" fmla="*/ 84857 h 2113756"/>
              <a:gd name="connsiteX894" fmla="*/ 2337781 w 12191999"/>
              <a:gd name="connsiteY894" fmla="*/ 91443 h 2113756"/>
              <a:gd name="connsiteX895" fmla="*/ 2341836 w 12191999"/>
              <a:gd name="connsiteY895" fmla="*/ 96508 h 2113756"/>
              <a:gd name="connsiteX896" fmla="*/ 2347915 w 12191999"/>
              <a:gd name="connsiteY896" fmla="*/ 100055 h 2113756"/>
              <a:gd name="connsiteX897" fmla="*/ 2353486 w 12191999"/>
              <a:gd name="connsiteY897" fmla="*/ 102588 h 2113756"/>
              <a:gd name="connsiteX898" fmla="*/ 2359567 w 12191999"/>
              <a:gd name="connsiteY898" fmla="*/ 103094 h 2113756"/>
              <a:gd name="connsiteX899" fmla="*/ 2366153 w 12191999"/>
              <a:gd name="connsiteY899" fmla="*/ 103094 h 2113756"/>
              <a:gd name="connsiteX900" fmla="*/ 2371726 w 12191999"/>
              <a:gd name="connsiteY900" fmla="*/ 101067 h 2113756"/>
              <a:gd name="connsiteX901" fmla="*/ 2378312 w 12191999"/>
              <a:gd name="connsiteY901" fmla="*/ 99548 h 2113756"/>
              <a:gd name="connsiteX902" fmla="*/ 2384898 w 12191999"/>
              <a:gd name="connsiteY902" fmla="*/ 96002 h 2113756"/>
              <a:gd name="connsiteX903" fmla="*/ 2391486 w 12191999"/>
              <a:gd name="connsiteY903" fmla="*/ 92962 h 2113756"/>
              <a:gd name="connsiteX904" fmla="*/ 2397058 w 12191999"/>
              <a:gd name="connsiteY904" fmla="*/ 88403 h 2113756"/>
              <a:gd name="connsiteX905" fmla="*/ 2403138 w 12191999"/>
              <a:gd name="connsiteY905" fmla="*/ 83843 h 2113756"/>
              <a:gd name="connsiteX906" fmla="*/ 2408204 w 12191999"/>
              <a:gd name="connsiteY906" fmla="*/ 78778 h 2113756"/>
              <a:gd name="connsiteX907" fmla="*/ 2405671 w 12191999"/>
              <a:gd name="connsiteY907" fmla="*/ 76245 h 2113756"/>
              <a:gd name="connsiteX908" fmla="*/ 2403138 w 12191999"/>
              <a:gd name="connsiteY908" fmla="*/ 74219 h 2113756"/>
              <a:gd name="connsiteX909" fmla="*/ 2400606 w 12191999"/>
              <a:gd name="connsiteY909" fmla="*/ 72698 h 2113756"/>
              <a:gd name="connsiteX910" fmla="*/ 2397565 w 12191999"/>
              <a:gd name="connsiteY910" fmla="*/ 72192 h 2113756"/>
              <a:gd name="connsiteX911" fmla="*/ 2392498 w 12191999"/>
              <a:gd name="connsiteY911" fmla="*/ 72698 h 2113756"/>
              <a:gd name="connsiteX912" fmla="*/ 2386926 w 12191999"/>
              <a:gd name="connsiteY912" fmla="*/ 72698 h 2113756"/>
              <a:gd name="connsiteX913" fmla="*/ 2384393 w 12191999"/>
              <a:gd name="connsiteY913" fmla="*/ 72698 h 2113756"/>
              <a:gd name="connsiteX914" fmla="*/ 2381353 w 12191999"/>
              <a:gd name="connsiteY914" fmla="*/ 72192 h 2113756"/>
              <a:gd name="connsiteX915" fmla="*/ 2378819 w 12191999"/>
              <a:gd name="connsiteY915" fmla="*/ 70673 h 2113756"/>
              <a:gd name="connsiteX916" fmla="*/ 2376285 w 12191999"/>
              <a:gd name="connsiteY916" fmla="*/ 68647 h 2113756"/>
              <a:gd name="connsiteX917" fmla="*/ 2373752 w 12191999"/>
              <a:gd name="connsiteY917" fmla="*/ 65607 h 2113756"/>
              <a:gd name="connsiteX918" fmla="*/ 2371219 w 12191999"/>
              <a:gd name="connsiteY918" fmla="*/ 61047 h 2113756"/>
              <a:gd name="connsiteX919" fmla="*/ 2369194 w 12191999"/>
              <a:gd name="connsiteY919" fmla="*/ 55981 h 2113756"/>
              <a:gd name="connsiteX920" fmla="*/ 2366659 w 12191999"/>
              <a:gd name="connsiteY920" fmla="*/ 48889 h 2113756"/>
              <a:gd name="connsiteX921" fmla="*/ 2375273 w 12191999"/>
              <a:gd name="connsiteY921" fmla="*/ 44837 h 2113756"/>
              <a:gd name="connsiteX922" fmla="*/ 2382872 w 12191999"/>
              <a:gd name="connsiteY922" fmla="*/ 42304 h 2113756"/>
              <a:gd name="connsiteX923" fmla="*/ 2391486 w 12191999"/>
              <a:gd name="connsiteY923" fmla="*/ 40277 h 2113756"/>
              <a:gd name="connsiteX924" fmla="*/ 2399592 w 12191999"/>
              <a:gd name="connsiteY924" fmla="*/ 38251 h 2113756"/>
              <a:gd name="connsiteX925" fmla="*/ 2415804 w 12191999"/>
              <a:gd name="connsiteY925" fmla="*/ 36730 h 2113756"/>
              <a:gd name="connsiteX926" fmla="*/ 2432523 w 12191999"/>
              <a:gd name="connsiteY926" fmla="*/ 34704 h 2113756"/>
              <a:gd name="connsiteX927" fmla="*/ 2440630 w 12191999"/>
              <a:gd name="connsiteY927" fmla="*/ 33691 h 2113756"/>
              <a:gd name="connsiteX928" fmla="*/ 2448735 w 12191999"/>
              <a:gd name="connsiteY928" fmla="*/ 32678 h 2113756"/>
              <a:gd name="connsiteX929" fmla="*/ 2457348 w 12191999"/>
              <a:gd name="connsiteY929" fmla="*/ 30651 h 2113756"/>
              <a:gd name="connsiteX930" fmla="*/ 2465961 w 12191999"/>
              <a:gd name="connsiteY930" fmla="*/ 28118 h 2113756"/>
              <a:gd name="connsiteX931" fmla="*/ 2474067 w 12191999"/>
              <a:gd name="connsiteY931" fmla="*/ 24066 h 2113756"/>
              <a:gd name="connsiteX932" fmla="*/ 2482174 w 12191999"/>
              <a:gd name="connsiteY932" fmla="*/ 19506 h 2113756"/>
              <a:gd name="connsiteX933" fmla="*/ 2490280 w 12191999"/>
              <a:gd name="connsiteY933" fmla="*/ 14441 h 2113756"/>
              <a:gd name="connsiteX934" fmla="*/ 2498894 w 12191999"/>
              <a:gd name="connsiteY934" fmla="*/ 7855 h 2113756"/>
              <a:gd name="connsiteX935" fmla="*/ 2499906 w 12191999"/>
              <a:gd name="connsiteY935" fmla="*/ 3296 h 2113756"/>
              <a:gd name="connsiteX936" fmla="*/ 2500638 w 12191999"/>
              <a:gd name="connsiteY936" fmla="*/ 0 h 2113756"/>
              <a:gd name="connsiteX937" fmla="*/ 2522122 w 12191999"/>
              <a:gd name="connsiteY937" fmla="*/ 0 h 2113756"/>
              <a:gd name="connsiteX938" fmla="*/ 2522199 w 12191999"/>
              <a:gd name="connsiteY938" fmla="*/ 256 h 2113756"/>
              <a:gd name="connsiteX939" fmla="*/ 2524225 w 12191999"/>
              <a:gd name="connsiteY939" fmla="*/ 4815 h 2113756"/>
              <a:gd name="connsiteX940" fmla="*/ 2527264 w 12191999"/>
              <a:gd name="connsiteY940" fmla="*/ 9882 h 2113756"/>
              <a:gd name="connsiteX941" fmla="*/ 2533345 w 12191999"/>
              <a:gd name="connsiteY941" fmla="*/ 16973 h 2113756"/>
              <a:gd name="connsiteX942" fmla="*/ 2536384 w 12191999"/>
              <a:gd name="connsiteY942" fmla="*/ 18999 h 2113756"/>
              <a:gd name="connsiteX943" fmla="*/ 2538918 w 12191999"/>
              <a:gd name="connsiteY943" fmla="*/ 21027 h 2113756"/>
              <a:gd name="connsiteX944" fmla="*/ 2541451 w 12191999"/>
              <a:gd name="connsiteY944" fmla="*/ 21533 h 2113756"/>
              <a:gd name="connsiteX945" fmla="*/ 2543478 w 12191999"/>
              <a:gd name="connsiteY945" fmla="*/ 22039 h 2113756"/>
              <a:gd name="connsiteX946" fmla="*/ 2546010 w 12191999"/>
              <a:gd name="connsiteY946" fmla="*/ 22039 h 2113756"/>
              <a:gd name="connsiteX947" fmla="*/ 2548036 w 12191999"/>
              <a:gd name="connsiteY947" fmla="*/ 22039 h 2113756"/>
              <a:gd name="connsiteX948" fmla="*/ 2552092 w 12191999"/>
              <a:gd name="connsiteY948" fmla="*/ 20520 h 2113756"/>
              <a:gd name="connsiteX949" fmla="*/ 2555130 w 12191999"/>
              <a:gd name="connsiteY949" fmla="*/ 17987 h 2113756"/>
              <a:gd name="connsiteX950" fmla="*/ 2558171 w 12191999"/>
              <a:gd name="connsiteY950" fmla="*/ 14441 h 2113756"/>
              <a:gd name="connsiteX951" fmla="*/ 2561717 w 12191999"/>
              <a:gd name="connsiteY951" fmla="*/ 11401 h 2113756"/>
              <a:gd name="connsiteX952" fmla="*/ 2564250 w 12191999"/>
              <a:gd name="connsiteY952" fmla="*/ 7348 h 2113756"/>
              <a:gd name="connsiteX953" fmla="*/ 2566783 w 12191999"/>
              <a:gd name="connsiteY953" fmla="*/ 4815 h 2113756"/>
              <a:gd name="connsiteX954" fmla="*/ 2569824 w 12191999"/>
              <a:gd name="connsiteY954" fmla="*/ 3296 h 2113756"/>
              <a:gd name="connsiteX955" fmla="*/ 2571344 w 12191999"/>
              <a:gd name="connsiteY955" fmla="*/ 2789 h 2113756"/>
              <a:gd name="connsiteX956" fmla="*/ 2572862 w 12191999"/>
              <a:gd name="connsiteY956" fmla="*/ 2789 h 2113756"/>
              <a:gd name="connsiteX957" fmla="*/ 2574382 w 12191999"/>
              <a:gd name="connsiteY957" fmla="*/ 3296 h 2113756"/>
              <a:gd name="connsiteX958" fmla="*/ 2575903 w 12191999"/>
              <a:gd name="connsiteY958" fmla="*/ 4815 h 2113756"/>
              <a:gd name="connsiteX959" fmla="*/ 2579956 w 12191999"/>
              <a:gd name="connsiteY959" fmla="*/ 8868 h 2113756"/>
              <a:gd name="connsiteX960" fmla="*/ 2583502 w 12191999"/>
              <a:gd name="connsiteY960" fmla="*/ 14947 h 2113756"/>
              <a:gd name="connsiteX961" fmla="*/ 2587554 w 12191999"/>
              <a:gd name="connsiteY961" fmla="*/ 24066 h 2113756"/>
              <a:gd name="connsiteX962" fmla="*/ 2590090 w 12191999"/>
              <a:gd name="connsiteY962" fmla="*/ 15961 h 2113756"/>
              <a:gd name="connsiteX963" fmla="*/ 2590595 w 12191999"/>
              <a:gd name="connsiteY963" fmla="*/ 7348 h 2113756"/>
              <a:gd name="connsiteX964" fmla="*/ 2590595 w 12191999"/>
              <a:gd name="connsiteY964" fmla="*/ 0 h 2113756"/>
              <a:gd name="connsiteX965" fmla="*/ 2599394 w 12191999"/>
              <a:gd name="connsiteY965" fmla="*/ 0 h 2113756"/>
              <a:gd name="connsiteX966" fmla="*/ 2599207 w 12191999"/>
              <a:gd name="connsiteY966" fmla="*/ 2789 h 2113756"/>
              <a:gd name="connsiteX967" fmla="*/ 2599207 w 12191999"/>
              <a:gd name="connsiteY967" fmla="*/ 11401 h 2113756"/>
              <a:gd name="connsiteX968" fmla="*/ 2599207 w 12191999"/>
              <a:gd name="connsiteY968" fmla="*/ 19506 h 2113756"/>
              <a:gd name="connsiteX969" fmla="*/ 2600728 w 12191999"/>
              <a:gd name="connsiteY969" fmla="*/ 27613 h 2113756"/>
              <a:gd name="connsiteX970" fmla="*/ 2602248 w 12191999"/>
              <a:gd name="connsiteY970" fmla="*/ 35718 h 2113756"/>
              <a:gd name="connsiteX971" fmla="*/ 2604782 w 12191999"/>
              <a:gd name="connsiteY971" fmla="*/ 44330 h 2113756"/>
              <a:gd name="connsiteX972" fmla="*/ 2609341 w 12191999"/>
              <a:gd name="connsiteY972" fmla="*/ 53449 h 2113756"/>
              <a:gd name="connsiteX973" fmla="*/ 2614915 w 12191999"/>
              <a:gd name="connsiteY973" fmla="*/ 61554 h 2113756"/>
              <a:gd name="connsiteX974" fmla="*/ 2617447 w 12191999"/>
              <a:gd name="connsiteY974" fmla="*/ 59021 h 2113756"/>
              <a:gd name="connsiteX975" fmla="*/ 2619980 w 12191999"/>
              <a:gd name="connsiteY975" fmla="*/ 56488 h 2113756"/>
              <a:gd name="connsiteX976" fmla="*/ 2623020 w 12191999"/>
              <a:gd name="connsiteY976" fmla="*/ 54461 h 2113756"/>
              <a:gd name="connsiteX977" fmla="*/ 2626565 w 12191999"/>
              <a:gd name="connsiteY977" fmla="*/ 53449 h 2113756"/>
              <a:gd name="connsiteX978" fmla="*/ 2633660 w 12191999"/>
              <a:gd name="connsiteY978" fmla="*/ 50916 h 2113756"/>
              <a:gd name="connsiteX979" fmla="*/ 2640752 w 12191999"/>
              <a:gd name="connsiteY979" fmla="*/ 48889 h 2113756"/>
              <a:gd name="connsiteX980" fmla="*/ 2656963 w 12191999"/>
              <a:gd name="connsiteY980" fmla="*/ 45342 h 2113756"/>
              <a:gd name="connsiteX981" fmla="*/ 2665071 w 12191999"/>
              <a:gd name="connsiteY981" fmla="*/ 43823 h 2113756"/>
              <a:gd name="connsiteX982" fmla="*/ 2673683 w 12191999"/>
              <a:gd name="connsiteY982" fmla="*/ 41797 h 2113756"/>
              <a:gd name="connsiteX983" fmla="*/ 2680776 w 12191999"/>
              <a:gd name="connsiteY983" fmla="*/ 37744 h 2113756"/>
              <a:gd name="connsiteX984" fmla="*/ 2684829 w 12191999"/>
              <a:gd name="connsiteY984" fmla="*/ 35718 h 2113756"/>
              <a:gd name="connsiteX985" fmla="*/ 2687867 w 12191999"/>
              <a:gd name="connsiteY985" fmla="*/ 33185 h 2113756"/>
              <a:gd name="connsiteX986" fmla="*/ 2691414 w 12191999"/>
              <a:gd name="connsiteY986" fmla="*/ 30145 h 2113756"/>
              <a:gd name="connsiteX987" fmla="*/ 2694455 w 12191999"/>
              <a:gd name="connsiteY987" fmla="*/ 26092 h 2113756"/>
              <a:gd name="connsiteX988" fmla="*/ 2696988 w 12191999"/>
              <a:gd name="connsiteY988" fmla="*/ 22039 h 2113756"/>
              <a:gd name="connsiteX989" fmla="*/ 2699520 w 12191999"/>
              <a:gd name="connsiteY989" fmla="*/ 17987 h 2113756"/>
              <a:gd name="connsiteX990" fmla="*/ 2701546 w 12191999"/>
              <a:gd name="connsiteY990" fmla="*/ 12415 h 2113756"/>
              <a:gd name="connsiteX991" fmla="*/ 2703575 w 12191999"/>
              <a:gd name="connsiteY991" fmla="*/ 6842 h 2113756"/>
              <a:gd name="connsiteX992" fmla="*/ 2705600 w 12191999"/>
              <a:gd name="connsiteY992" fmla="*/ 256 h 2113756"/>
              <a:gd name="connsiteX993" fmla="*/ 2705636 w 12191999"/>
              <a:gd name="connsiteY993" fmla="*/ 0 h 2113756"/>
              <a:gd name="connsiteX994" fmla="*/ 2741275 w 12191999"/>
              <a:gd name="connsiteY994" fmla="*/ 0 h 2113756"/>
              <a:gd name="connsiteX995" fmla="*/ 2741570 w 12191999"/>
              <a:gd name="connsiteY995" fmla="*/ 1775 h 2113756"/>
              <a:gd name="connsiteX996" fmla="*/ 2743091 w 12191999"/>
              <a:gd name="connsiteY996" fmla="*/ 3296 h 2113756"/>
              <a:gd name="connsiteX997" fmla="*/ 2744103 w 12191999"/>
              <a:gd name="connsiteY997" fmla="*/ 5322 h 2113756"/>
              <a:gd name="connsiteX998" fmla="*/ 2748156 w 12191999"/>
              <a:gd name="connsiteY998" fmla="*/ 9375 h 2113756"/>
              <a:gd name="connsiteX999" fmla="*/ 2750182 w 12191999"/>
              <a:gd name="connsiteY999" fmla="*/ 11401 h 2113756"/>
              <a:gd name="connsiteX1000" fmla="*/ 2752208 w 12191999"/>
              <a:gd name="connsiteY1000" fmla="*/ 13934 h 2113756"/>
              <a:gd name="connsiteX1001" fmla="*/ 2752715 w 12191999"/>
              <a:gd name="connsiteY1001" fmla="*/ 16973 h 2113756"/>
              <a:gd name="connsiteX1002" fmla="*/ 2753223 w 12191999"/>
              <a:gd name="connsiteY1002" fmla="*/ 20520 h 2113756"/>
              <a:gd name="connsiteX1003" fmla="*/ 2753223 w 12191999"/>
              <a:gd name="connsiteY1003" fmla="*/ 25079 h 2113756"/>
              <a:gd name="connsiteX1004" fmla="*/ 2752208 w 12191999"/>
              <a:gd name="connsiteY1004" fmla="*/ 30145 h 2113756"/>
              <a:gd name="connsiteX1005" fmla="*/ 2747650 w 12191999"/>
              <a:gd name="connsiteY1005" fmla="*/ 28625 h 2113756"/>
              <a:gd name="connsiteX1006" fmla="*/ 2743595 w 12191999"/>
              <a:gd name="connsiteY1006" fmla="*/ 28118 h 2113756"/>
              <a:gd name="connsiteX1007" fmla="*/ 2740557 w 12191999"/>
              <a:gd name="connsiteY1007" fmla="*/ 29639 h 2113756"/>
              <a:gd name="connsiteX1008" fmla="*/ 2738024 w 12191999"/>
              <a:gd name="connsiteY1008" fmla="*/ 32171 h 2113756"/>
              <a:gd name="connsiteX1009" fmla="*/ 2734983 w 12191999"/>
              <a:gd name="connsiteY1009" fmla="*/ 35211 h 2113756"/>
              <a:gd name="connsiteX1010" fmla="*/ 2733465 w 12191999"/>
              <a:gd name="connsiteY1010" fmla="*/ 39264 h 2113756"/>
              <a:gd name="connsiteX1011" fmla="*/ 2728904 w 12191999"/>
              <a:gd name="connsiteY1011" fmla="*/ 48889 h 2113756"/>
              <a:gd name="connsiteX1012" fmla="*/ 2724345 w 12191999"/>
              <a:gd name="connsiteY1012" fmla="*/ 58514 h 2113756"/>
              <a:gd name="connsiteX1013" fmla="*/ 2721812 w 12191999"/>
              <a:gd name="connsiteY1013" fmla="*/ 62567 h 2113756"/>
              <a:gd name="connsiteX1014" fmla="*/ 2718266 w 12191999"/>
              <a:gd name="connsiteY1014" fmla="*/ 66112 h 2113756"/>
              <a:gd name="connsiteX1015" fmla="*/ 2715225 w 12191999"/>
              <a:gd name="connsiteY1015" fmla="*/ 68647 h 2113756"/>
              <a:gd name="connsiteX1016" fmla="*/ 2710666 w 12191999"/>
              <a:gd name="connsiteY1016" fmla="*/ 70166 h 2113756"/>
              <a:gd name="connsiteX1017" fmla="*/ 2705600 w 12191999"/>
              <a:gd name="connsiteY1017" fmla="*/ 70673 h 2113756"/>
              <a:gd name="connsiteX1018" fmla="*/ 2699520 w 12191999"/>
              <a:gd name="connsiteY1018" fmla="*/ 69659 h 2113756"/>
              <a:gd name="connsiteX1019" fmla="*/ 2702054 w 12191999"/>
              <a:gd name="connsiteY1019" fmla="*/ 75231 h 2113756"/>
              <a:gd name="connsiteX1020" fmla="*/ 2704587 w 12191999"/>
              <a:gd name="connsiteY1020" fmla="*/ 79791 h 2113756"/>
              <a:gd name="connsiteX1021" fmla="*/ 2708134 w 12191999"/>
              <a:gd name="connsiteY1021" fmla="*/ 83843 h 2113756"/>
              <a:gd name="connsiteX1022" fmla="*/ 2710666 w 12191999"/>
              <a:gd name="connsiteY1022" fmla="*/ 86883 h 2113756"/>
              <a:gd name="connsiteX1023" fmla="*/ 2713705 w 12191999"/>
              <a:gd name="connsiteY1023" fmla="*/ 88910 h 2113756"/>
              <a:gd name="connsiteX1024" fmla="*/ 2716237 w 12191999"/>
              <a:gd name="connsiteY1024" fmla="*/ 90429 h 2113756"/>
              <a:gd name="connsiteX1025" fmla="*/ 2718772 w 12191999"/>
              <a:gd name="connsiteY1025" fmla="*/ 91443 h 2113756"/>
              <a:gd name="connsiteX1026" fmla="*/ 2722317 w 12191999"/>
              <a:gd name="connsiteY1026" fmla="*/ 92455 h 2113756"/>
              <a:gd name="connsiteX1027" fmla="*/ 2727892 w 12191999"/>
              <a:gd name="connsiteY1027" fmla="*/ 92455 h 2113756"/>
              <a:gd name="connsiteX1028" fmla="*/ 2733971 w 12191999"/>
              <a:gd name="connsiteY1028" fmla="*/ 91443 h 2113756"/>
              <a:gd name="connsiteX1029" fmla="*/ 2739544 w 12191999"/>
              <a:gd name="connsiteY1029" fmla="*/ 90936 h 2113756"/>
              <a:gd name="connsiteX1030" fmla="*/ 2745624 w 12191999"/>
              <a:gd name="connsiteY1030" fmla="*/ 90936 h 2113756"/>
              <a:gd name="connsiteX1031" fmla="*/ 2748662 w 12191999"/>
              <a:gd name="connsiteY1031" fmla="*/ 81817 h 2113756"/>
              <a:gd name="connsiteX1032" fmla="*/ 2752208 w 12191999"/>
              <a:gd name="connsiteY1032" fmla="*/ 71685 h 2113756"/>
              <a:gd name="connsiteX1033" fmla="*/ 2755756 w 12191999"/>
              <a:gd name="connsiteY1033" fmla="*/ 61554 h 2113756"/>
              <a:gd name="connsiteX1034" fmla="*/ 2759303 w 12191999"/>
              <a:gd name="connsiteY1034" fmla="*/ 52942 h 2113756"/>
              <a:gd name="connsiteX1035" fmla="*/ 2761328 w 12191999"/>
              <a:gd name="connsiteY1035" fmla="*/ 48889 h 2113756"/>
              <a:gd name="connsiteX1036" fmla="*/ 2763861 w 12191999"/>
              <a:gd name="connsiteY1036" fmla="*/ 46356 h 2113756"/>
              <a:gd name="connsiteX1037" fmla="*/ 2765887 w 12191999"/>
              <a:gd name="connsiteY1037" fmla="*/ 43823 h 2113756"/>
              <a:gd name="connsiteX1038" fmla="*/ 2768423 w 12191999"/>
              <a:gd name="connsiteY1038" fmla="*/ 42809 h 2113756"/>
              <a:gd name="connsiteX1039" fmla="*/ 2770953 w 12191999"/>
              <a:gd name="connsiteY1039" fmla="*/ 42304 h 2113756"/>
              <a:gd name="connsiteX1040" fmla="*/ 2773487 w 12191999"/>
              <a:gd name="connsiteY1040" fmla="*/ 43823 h 2113756"/>
              <a:gd name="connsiteX1041" fmla="*/ 2776528 w 12191999"/>
              <a:gd name="connsiteY1041" fmla="*/ 46356 h 2113756"/>
              <a:gd name="connsiteX1042" fmla="*/ 2780073 w 12191999"/>
              <a:gd name="connsiteY1042" fmla="*/ 49902 h 2113756"/>
              <a:gd name="connsiteX1043" fmla="*/ 2778552 w 12191999"/>
              <a:gd name="connsiteY1043" fmla="*/ 58007 h 2113756"/>
              <a:gd name="connsiteX1044" fmla="*/ 2776528 w 12191999"/>
              <a:gd name="connsiteY1044" fmla="*/ 65100 h 2113756"/>
              <a:gd name="connsiteX1045" fmla="*/ 2772981 w 12191999"/>
              <a:gd name="connsiteY1045" fmla="*/ 80298 h 2113756"/>
              <a:gd name="connsiteX1046" fmla="*/ 2771461 w 12191999"/>
              <a:gd name="connsiteY1046" fmla="*/ 87896 h 2113756"/>
              <a:gd name="connsiteX1047" fmla="*/ 2770953 w 12191999"/>
              <a:gd name="connsiteY1047" fmla="*/ 95495 h 2113756"/>
              <a:gd name="connsiteX1048" fmla="*/ 2771461 w 12191999"/>
              <a:gd name="connsiteY1048" fmla="*/ 103094 h 2113756"/>
              <a:gd name="connsiteX1049" fmla="*/ 2771966 w 12191999"/>
              <a:gd name="connsiteY1049" fmla="*/ 107146 h 2113756"/>
              <a:gd name="connsiteX1050" fmla="*/ 2773487 w 12191999"/>
              <a:gd name="connsiteY1050" fmla="*/ 111200 h 2113756"/>
              <a:gd name="connsiteX1051" fmla="*/ 2785648 w 12191999"/>
              <a:gd name="connsiteY1051" fmla="*/ 105627 h 2113756"/>
              <a:gd name="connsiteX1052" fmla="*/ 2791727 w 12191999"/>
              <a:gd name="connsiteY1052" fmla="*/ 102588 h 2113756"/>
              <a:gd name="connsiteX1053" fmla="*/ 2794260 w 12191999"/>
              <a:gd name="connsiteY1053" fmla="*/ 100562 h 2113756"/>
              <a:gd name="connsiteX1054" fmla="*/ 2796286 w 12191999"/>
              <a:gd name="connsiteY1054" fmla="*/ 98028 h 2113756"/>
              <a:gd name="connsiteX1055" fmla="*/ 2797806 w 12191999"/>
              <a:gd name="connsiteY1055" fmla="*/ 95495 h 2113756"/>
              <a:gd name="connsiteX1056" fmla="*/ 2799831 w 12191999"/>
              <a:gd name="connsiteY1056" fmla="*/ 92455 h 2113756"/>
              <a:gd name="connsiteX1057" fmla="*/ 2801351 w 12191999"/>
              <a:gd name="connsiteY1057" fmla="*/ 88910 h 2113756"/>
              <a:gd name="connsiteX1058" fmla="*/ 2802365 w 12191999"/>
              <a:gd name="connsiteY1058" fmla="*/ 84350 h 2113756"/>
              <a:gd name="connsiteX1059" fmla="*/ 2803377 w 12191999"/>
              <a:gd name="connsiteY1059" fmla="*/ 79791 h 2113756"/>
              <a:gd name="connsiteX1060" fmla="*/ 2803885 w 12191999"/>
              <a:gd name="connsiteY1060" fmla="*/ 74219 h 2113756"/>
              <a:gd name="connsiteX1061" fmla="*/ 2803377 w 12191999"/>
              <a:gd name="connsiteY1061" fmla="*/ 68140 h 2113756"/>
              <a:gd name="connsiteX1062" fmla="*/ 2802365 w 12191999"/>
              <a:gd name="connsiteY1062" fmla="*/ 61047 h 2113756"/>
              <a:gd name="connsiteX1063" fmla="*/ 2799327 w 12191999"/>
              <a:gd name="connsiteY1063" fmla="*/ 62567 h 2113756"/>
              <a:gd name="connsiteX1064" fmla="*/ 2797298 w 12191999"/>
              <a:gd name="connsiteY1064" fmla="*/ 63073 h 2113756"/>
              <a:gd name="connsiteX1065" fmla="*/ 2796286 w 12191999"/>
              <a:gd name="connsiteY1065" fmla="*/ 62567 h 2113756"/>
              <a:gd name="connsiteX1066" fmla="*/ 2794260 w 12191999"/>
              <a:gd name="connsiteY1066" fmla="*/ 61047 h 2113756"/>
              <a:gd name="connsiteX1067" fmla="*/ 2792231 w 12191999"/>
              <a:gd name="connsiteY1067" fmla="*/ 58007 h 2113756"/>
              <a:gd name="connsiteX1068" fmla="*/ 2790207 w 12191999"/>
              <a:gd name="connsiteY1068" fmla="*/ 53955 h 2113756"/>
              <a:gd name="connsiteX1069" fmla="*/ 2789193 w 12191999"/>
              <a:gd name="connsiteY1069" fmla="*/ 49395 h 2113756"/>
              <a:gd name="connsiteX1070" fmla="*/ 2787166 w 12191999"/>
              <a:gd name="connsiteY1070" fmla="*/ 39264 h 2113756"/>
              <a:gd name="connsiteX1071" fmla="*/ 2785140 w 12191999"/>
              <a:gd name="connsiteY1071" fmla="*/ 28625 h 2113756"/>
              <a:gd name="connsiteX1072" fmla="*/ 2783619 w 12191999"/>
              <a:gd name="connsiteY1072" fmla="*/ 23559 h 2113756"/>
              <a:gd name="connsiteX1073" fmla="*/ 2781593 w 12191999"/>
              <a:gd name="connsiteY1073" fmla="*/ 19506 h 2113756"/>
              <a:gd name="connsiteX1074" fmla="*/ 2780073 w 12191999"/>
              <a:gd name="connsiteY1074" fmla="*/ 16467 h 2113756"/>
              <a:gd name="connsiteX1075" fmla="*/ 2778048 w 12191999"/>
              <a:gd name="connsiteY1075" fmla="*/ 14441 h 2113756"/>
              <a:gd name="connsiteX1076" fmla="*/ 2776020 w 12191999"/>
              <a:gd name="connsiteY1076" fmla="*/ 13934 h 2113756"/>
              <a:gd name="connsiteX1077" fmla="*/ 2774502 w 12191999"/>
              <a:gd name="connsiteY1077" fmla="*/ 13934 h 2113756"/>
              <a:gd name="connsiteX1078" fmla="*/ 2771461 w 12191999"/>
              <a:gd name="connsiteY1078" fmla="*/ 14441 h 2113756"/>
              <a:gd name="connsiteX1079" fmla="*/ 2774502 w 12191999"/>
              <a:gd name="connsiteY1079" fmla="*/ 6842 h 2113756"/>
              <a:gd name="connsiteX1080" fmla="*/ 2778048 w 12191999"/>
              <a:gd name="connsiteY1080" fmla="*/ 1775 h 2113756"/>
              <a:gd name="connsiteX1081" fmla="*/ 2779380 w 12191999"/>
              <a:gd name="connsiteY1081" fmla="*/ 0 h 2113756"/>
              <a:gd name="connsiteX1082" fmla="*/ 2794511 w 12191999"/>
              <a:gd name="connsiteY1082" fmla="*/ 0 h 2113756"/>
              <a:gd name="connsiteX1083" fmla="*/ 2797298 w 12191999"/>
              <a:gd name="connsiteY1083" fmla="*/ 2789 h 2113756"/>
              <a:gd name="connsiteX1084" fmla="*/ 2803377 w 12191999"/>
              <a:gd name="connsiteY1084" fmla="*/ 9882 h 2113756"/>
              <a:gd name="connsiteX1085" fmla="*/ 2809459 w 12191999"/>
              <a:gd name="connsiteY1085" fmla="*/ 18494 h 2113756"/>
              <a:gd name="connsiteX1086" fmla="*/ 2813005 w 12191999"/>
              <a:gd name="connsiteY1086" fmla="*/ 21533 h 2113756"/>
              <a:gd name="connsiteX1087" fmla="*/ 2816044 w 12191999"/>
              <a:gd name="connsiteY1087" fmla="*/ 25079 h 2113756"/>
              <a:gd name="connsiteX1088" fmla="*/ 2819589 w 12191999"/>
              <a:gd name="connsiteY1088" fmla="*/ 26599 h 2113756"/>
              <a:gd name="connsiteX1089" fmla="*/ 2822630 w 12191999"/>
              <a:gd name="connsiteY1089" fmla="*/ 27613 h 2113756"/>
              <a:gd name="connsiteX1090" fmla="*/ 2828709 w 12191999"/>
              <a:gd name="connsiteY1090" fmla="*/ 16973 h 2113756"/>
              <a:gd name="connsiteX1091" fmla="*/ 2834284 w 12191999"/>
              <a:gd name="connsiteY1091" fmla="*/ 6842 h 2113756"/>
              <a:gd name="connsiteX1092" fmla="*/ 2836309 w 12191999"/>
              <a:gd name="connsiteY1092" fmla="*/ 1775 h 2113756"/>
              <a:gd name="connsiteX1093" fmla="*/ 2836954 w 12191999"/>
              <a:gd name="connsiteY1093" fmla="*/ 0 h 2113756"/>
              <a:gd name="connsiteX1094" fmla="*/ 12191999 w 12191999"/>
              <a:gd name="connsiteY1094" fmla="*/ 0 h 2113756"/>
              <a:gd name="connsiteX1095" fmla="*/ 12191999 w 12191999"/>
              <a:gd name="connsiteY1095" fmla="*/ 697522 h 2113756"/>
              <a:gd name="connsiteX1096" fmla="*/ 12167010 w 12191999"/>
              <a:gd name="connsiteY1096" fmla="*/ 645148 h 2113756"/>
              <a:gd name="connsiteX1097" fmla="*/ 12152825 w 12191999"/>
              <a:gd name="connsiteY1097" fmla="*/ 653760 h 2113756"/>
              <a:gd name="connsiteX1098" fmla="*/ 12138639 w 12191999"/>
              <a:gd name="connsiteY1098" fmla="*/ 663384 h 2113756"/>
              <a:gd name="connsiteX1099" fmla="*/ 12124453 w 12191999"/>
              <a:gd name="connsiteY1099" fmla="*/ 673010 h 2113756"/>
              <a:gd name="connsiteX1100" fmla="*/ 12110268 w 12191999"/>
              <a:gd name="connsiteY1100" fmla="*/ 683142 h 2113756"/>
              <a:gd name="connsiteX1101" fmla="*/ 12095575 w 12191999"/>
              <a:gd name="connsiteY1101" fmla="*/ 694794 h 2113756"/>
              <a:gd name="connsiteX1102" fmla="*/ 12081390 w 12191999"/>
              <a:gd name="connsiteY1102" fmla="*/ 707457 h 2113756"/>
              <a:gd name="connsiteX1103" fmla="*/ 12067710 w 12191999"/>
              <a:gd name="connsiteY1103" fmla="*/ 720123 h 2113756"/>
              <a:gd name="connsiteX1104" fmla="*/ 12053524 w 12191999"/>
              <a:gd name="connsiteY1104" fmla="*/ 734307 h 2113756"/>
              <a:gd name="connsiteX1105" fmla="*/ 12039845 w 12191999"/>
              <a:gd name="connsiteY1105" fmla="*/ 749505 h 2113756"/>
              <a:gd name="connsiteX1106" fmla="*/ 12027179 w 12191999"/>
              <a:gd name="connsiteY1106" fmla="*/ 765715 h 2113756"/>
              <a:gd name="connsiteX1107" fmla="*/ 12013500 w 12191999"/>
              <a:gd name="connsiteY1107" fmla="*/ 782941 h 2113756"/>
              <a:gd name="connsiteX1108" fmla="*/ 12001340 w 12191999"/>
              <a:gd name="connsiteY1108" fmla="*/ 801177 h 2113756"/>
              <a:gd name="connsiteX1109" fmla="*/ 11988168 w 12191999"/>
              <a:gd name="connsiteY1109" fmla="*/ 820428 h 2113756"/>
              <a:gd name="connsiteX1110" fmla="*/ 11976008 w 12191999"/>
              <a:gd name="connsiteY1110" fmla="*/ 842211 h 2113756"/>
              <a:gd name="connsiteX1111" fmla="*/ 11964357 w 12191999"/>
              <a:gd name="connsiteY1111" fmla="*/ 863995 h 2113756"/>
              <a:gd name="connsiteX1112" fmla="*/ 11952704 w 12191999"/>
              <a:gd name="connsiteY1112" fmla="*/ 887298 h 2113756"/>
              <a:gd name="connsiteX1113" fmla="*/ 11946624 w 12191999"/>
              <a:gd name="connsiteY1113" fmla="*/ 884765 h 2113756"/>
              <a:gd name="connsiteX1114" fmla="*/ 11941558 w 12191999"/>
              <a:gd name="connsiteY1114" fmla="*/ 883245 h 2113756"/>
              <a:gd name="connsiteX1115" fmla="*/ 11935984 w 12191999"/>
              <a:gd name="connsiteY1115" fmla="*/ 882232 h 2113756"/>
              <a:gd name="connsiteX1116" fmla="*/ 11930412 w 12191999"/>
              <a:gd name="connsiteY1116" fmla="*/ 882232 h 2113756"/>
              <a:gd name="connsiteX1117" fmla="*/ 11925345 w 12191999"/>
              <a:gd name="connsiteY1117" fmla="*/ 882738 h 2113756"/>
              <a:gd name="connsiteX1118" fmla="*/ 11920280 w 12191999"/>
              <a:gd name="connsiteY1118" fmla="*/ 884258 h 2113756"/>
              <a:gd name="connsiteX1119" fmla="*/ 11915719 w 12191999"/>
              <a:gd name="connsiteY1119" fmla="*/ 886791 h 2113756"/>
              <a:gd name="connsiteX1120" fmla="*/ 11911159 w 12191999"/>
              <a:gd name="connsiteY1120" fmla="*/ 889831 h 2113756"/>
              <a:gd name="connsiteX1121" fmla="*/ 11906599 w 12191999"/>
              <a:gd name="connsiteY1121" fmla="*/ 893884 h 2113756"/>
              <a:gd name="connsiteX1122" fmla="*/ 11902546 w 12191999"/>
              <a:gd name="connsiteY1122" fmla="*/ 898950 h 2113756"/>
              <a:gd name="connsiteX1123" fmla="*/ 11899000 w 12191999"/>
              <a:gd name="connsiteY1123" fmla="*/ 905029 h 2113756"/>
              <a:gd name="connsiteX1124" fmla="*/ 11895453 w 12191999"/>
              <a:gd name="connsiteY1124" fmla="*/ 912120 h 2113756"/>
              <a:gd name="connsiteX1125" fmla="*/ 11892414 w 12191999"/>
              <a:gd name="connsiteY1125" fmla="*/ 919720 h 2113756"/>
              <a:gd name="connsiteX1126" fmla="*/ 11889374 w 12191999"/>
              <a:gd name="connsiteY1126" fmla="*/ 929346 h 2113756"/>
              <a:gd name="connsiteX1127" fmla="*/ 11887348 w 12191999"/>
              <a:gd name="connsiteY1127" fmla="*/ 938970 h 2113756"/>
              <a:gd name="connsiteX1128" fmla="*/ 11884814 w 12191999"/>
              <a:gd name="connsiteY1128" fmla="*/ 950622 h 2113756"/>
              <a:gd name="connsiteX1129" fmla="*/ 11878228 w 12191999"/>
              <a:gd name="connsiteY1129" fmla="*/ 942516 h 2113756"/>
              <a:gd name="connsiteX1130" fmla="*/ 11871135 w 12191999"/>
              <a:gd name="connsiteY1130" fmla="*/ 935424 h 2113756"/>
              <a:gd name="connsiteX1131" fmla="*/ 11863029 w 12191999"/>
              <a:gd name="connsiteY1131" fmla="*/ 928332 h 2113756"/>
              <a:gd name="connsiteX1132" fmla="*/ 11855936 w 12191999"/>
              <a:gd name="connsiteY1132" fmla="*/ 921239 h 2113756"/>
              <a:gd name="connsiteX1133" fmla="*/ 11848336 w 12191999"/>
              <a:gd name="connsiteY1133" fmla="*/ 915160 h 2113756"/>
              <a:gd name="connsiteX1134" fmla="*/ 11840737 w 12191999"/>
              <a:gd name="connsiteY1134" fmla="*/ 909588 h 2113756"/>
              <a:gd name="connsiteX1135" fmla="*/ 11832632 w 12191999"/>
              <a:gd name="connsiteY1135" fmla="*/ 904015 h 2113756"/>
              <a:gd name="connsiteX1136" fmla="*/ 11825032 w 12191999"/>
              <a:gd name="connsiteY1136" fmla="*/ 899456 h 2113756"/>
              <a:gd name="connsiteX1137" fmla="*/ 11817432 w 12191999"/>
              <a:gd name="connsiteY1137" fmla="*/ 894896 h 2113756"/>
              <a:gd name="connsiteX1138" fmla="*/ 11809326 w 12191999"/>
              <a:gd name="connsiteY1138" fmla="*/ 891857 h 2113756"/>
              <a:gd name="connsiteX1139" fmla="*/ 11801726 w 12191999"/>
              <a:gd name="connsiteY1139" fmla="*/ 888817 h 2113756"/>
              <a:gd name="connsiteX1140" fmla="*/ 11793113 w 12191999"/>
              <a:gd name="connsiteY1140" fmla="*/ 885272 h 2113756"/>
              <a:gd name="connsiteX1141" fmla="*/ 11785513 w 12191999"/>
              <a:gd name="connsiteY1141" fmla="*/ 883245 h 2113756"/>
              <a:gd name="connsiteX1142" fmla="*/ 11777914 w 12191999"/>
              <a:gd name="connsiteY1142" fmla="*/ 881726 h 2113756"/>
              <a:gd name="connsiteX1143" fmla="*/ 11769302 w 12191999"/>
              <a:gd name="connsiteY1143" fmla="*/ 879700 h 2113756"/>
              <a:gd name="connsiteX1144" fmla="*/ 11761702 w 12191999"/>
              <a:gd name="connsiteY1144" fmla="*/ 878686 h 2113756"/>
              <a:gd name="connsiteX1145" fmla="*/ 11753596 w 12191999"/>
              <a:gd name="connsiteY1145" fmla="*/ 878179 h 2113756"/>
              <a:gd name="connsiteX1146" fmla="*/ 11745996 w 12191999"/>
              <a:gd name="connsiteY1146" fmla="*/ 878179 h 2113756"/>
              <a:gd name="connsiteX1147" fmla="*/ 11737384 w 12191999"/>
              <a:gd name="connsiteY1147" fmla="*/ 878179 h 2113756"/>
              <a:gd name="connsiteX1148" fmla="*/ 11729784 w 12191999"/>
              <a:gd name="connsiteY1148" fmla="*/ 878686 h 2113756"/>
              <a:gd name="connsiteX1149" fmla="*/ 11722692 w 12191999"/>
              <a:gd name="connsiteY1149" fmla="*/ 880205 h 2113756"/>
              <a:gd name="connsiteX1150" fmla="*/ 11715092 w 12191999"/>
              <a:gd name="connsiteY1150" fmla="*/ 881726 h 2113756"/>
              <a:gd name="connsiteX1151" fmla="*/ 11706986 w 12191999"/>
              <a:gd name="connsiteY1151" fmla="*/ 883245 h 2113756"/>
              <a:gd name="connsiteX1152" fmla="*/ 11699893 w 12191999"/>
              <a:gd name="connsiteY1152" fmla="*/ 886284 h 2113756"/>
              <a:gd name="connsiteX1153" fmla="*/ 11692800 w 12191999"/>
              <a:gd name="connsiteY1153" fmla="*/ 888817 h 2113756"/>
              <a:gd name="connsiteX1154" fmla="*/ 11685707 w 12191999"/>
              <a:gd name="connsiteY1154" fmla="*/ 891857 h 2113756"/>
              <a:gd name="connsiteX1155" fmla="*/ 11678614 w 12191999"/>
              <a:gd name="connsiteY1155" fmla="*/ 894896 h 2113756"/>
              <a:gd name="connsiteX1156" fmla="*/ 11671521 w 12191999"/>
              <a:gd name="connsiteY1156" fmla="*/ 899456 h 2113756"/>
              <a:gd name="connsiteX1157" fmla="*/ 11664934 w 12191999"/>
              <a:gd name="connsiteY1157" fmla="*/ 903508 h 2113756"/>
              <a:gd name="connsiteX1158" fmla="*/ 11658855 w 12191999"/>
              <a:gd name="connsiteY1158" fmla="*/ 908068 h 2113756"/>
              <a:gd name="connsiteX1159" fmla="*/ 11652776 w 12191999"/>
              <a:gd name="connsiteY1159" fmla="*/ 913134 h 2113756"/>
              <a:gd name="connsiteX1160" fmla="*/ 11646188 w 12191999"/>
              <a:gd name="connsiteY1160" fmla="*/ 919213 h 2113756"/>
              <a:gd name="connsiteX1161" fmla="*/ 11648216 w 12191999"/>
              <a:gd name="connsiteY1161" fmla="*/ 921239 h 2113756"/>
              <a:gd name="connsiteX1162" fmla="*/ 11650242 w 12191999"/>
              <a:gd name="connsiteY1162" fmla="*/ 922760 h 2113756"/>
              <a:gd name="connsiteX1163" fmla="*/ 11651255 w 12191999"/>
              <a:gd name="connsiteY1163" fmla="*/ 922760 h 2113756"/>
              <a:gd name="connsiteX1164" fmla="*/ 11653283 w 12191999"/>
              <a:gd name="connsiteY1164" fmla="*/ 922760 h 2113756"/>
              <a:gd name="connsiteX1165" fmla="*/ 11655309 w 12191999"/>
              <a:gd name="connsiteY1165" fmla="*/ 921746 h 2113756"/>
              <a:gd name="connsiteX1166" fmla="*/ 11657335 w 12191999"/>
              <a:gd name="connsiteY1166" fmla="*/ 920227 h 2113756"/>
              <a:gd name="connsiteX1167" fmla="*/ 11660375 w 12191999"/>
              <a:gd name="connsiteY1167" fmla="*/ 917187 h 2113756"/>
              <a:gd name="connsiteX1168" fmla="*/ 11664427 w 12191999"/>
              <a:gd name="connsiteY1168" fmla="*/ 914654 h 2113756"/>
              <a:gd name="connsiteX1169" fmla="*/ 11665948 w 12191999"/>
              <a:gd name="connsiteY1169" fmla="*/ 914148 h 2113756"/>
              <a:gd name="connsiteX1170" fmla="*/ 11667468 w 12191999"/>
              <a:gd name="connsiteY1170" fmla="*/ 913134 h 2113756"/>
              <a:gd name="connsiteX1171" fmla="*/ 11669494 w 12191999"/>
              <a:gd name="connsiteY1171" fmla="*/ 914148 h 2113756"/>
              <a:gd name="connsiteX1172" fmla="*/ 11671521 w 12191999"/>
              <a:gd name="connsiteY1172" fmla="*/ 915160 h 2113756"/>
              <a:gd name="connsiteX1173" fmla="*/ 11673041 w 12191999"/>
              <a:gd name="connsiteY1173" fmla="*/ 917694 h 2113756"/>
              <a:gd name="connsiteX1174" fmla="*/ 11674561 w 12191999"/>
              <a:gd name="connsiteY1174" fmla="*/ 921746 h 2113756"/>
              <a:gd name="connsiteX1175" fmla="*/ 11670508 w 12191999"/>
              <a:gd name="connsiteY1175" fmla="*/ 935930 h 2113756"/>
              <a:gd name="connsiteX1176" fmla="*/ 11666455 w 12191999"/>
              <a:gd name="connsiteY1176" fmla="*/ 946063 h 2113756"/>
              <a:gd name="connsiteX1177" fmla="*/ 11661895 w 12191999"/>
              <a:gd name="connsiteY1177" fmla="*/ 954675 h 2113756"/>
              <a:gd name="connsiteX1178" fmla="*/ 11657841 w 12191999"/>
              <a:gd name="connsiteY1178" fmla="*/ 962273 h 2113756"/>
              <a:gd name="connsiteX1179" fmla="*/ 11654295 w 12191999"/>
              <a:gd name="connsiteY1179" fmla="*/ 969366 h 2113756"/>
              <a:gd name="connsiteX1180" fmla="*/ 11650242 w 12191999"/>
              <a:gd name="connsiteY1180" fmla="*/ 978485 h 2113756"/>
              <a:gd name="connsiteX1181" fmla="*/ 11647202 w 12191999"/>
              <a:gd name="connsiteY1181" fmla="*/ 990136 h 2113756"/>
              <a:gd name="connsiteX1182" fmla="*/ 11643656 w 12191999"/>
              <a:gd name="connsiteY1182" fmla="*/ 1005840 h 2113756"/>
              <a:gd name="connsiteX1183" fmla="*/ 11641123 w 12191999"/>
              <a:gd name="connsiteY1183" fmla="*/ 1006347 h 2113756"/>
              <a:gd name="connsiteX1184" fmla="*/ 11638590 w 12191999"/>
              <a:gd name="connsiteY1184" fmla="*/ 1005840 h 2113756"/>
              <a:gd name="connsiteX1185" fmla="*/ 11633523 w 12191999"/>
              <a:gd name="connsiteY1185" fmla="*/ 1004321 h 2113756"/>
              <a:gd name="connsiteX1186" fmla="*/ 11627950 w 12191999"/>
              <a:gd name="connsiteY1186" fmla="*/ 1003307 h 2113756"/>
              <a:gd name="connsiteX1187" fmla="*/ 11622884 w 12191999"/>
              <a:gd name="connsiteY1187" fmla="*/ 1002800 h 2113756"/>
              <a:gd name="connsiteX1188" fmla="*/ 11620351 w 12191999"/>
              <a:gd name="connsiteY1188" fmla="*/ 1003307 h 2113756"/>
              <a:gd name="connsiteX1189" fmla="*/ 11617310 w 12191999"/>
              <a:gd name="connsiteY1189" fmla="*/ 1003814 h 2113756"/>
              <a:gd name="connsiteX1190" fmla="*/ 11614778 w 12191999"/>
              <a:gd name="connsiteY1190" fmla="*/ 1005840 h 2113756"/>
              <a:gd name="connsiteX1191" fmla="*/ 11611738 w 12191999"/>
              <a:gd name="connsiteY1191" fmla="*/ 1007867 h 2113756"/>
              <a:gd name="connsiteX1192" fmla="*/ 11609205 w 12191999"/>
              <a:gd name="connsiteY1192" fmla="*/ 1011919 h 2113756"/>
              <a:gd name="connsiteX1193" fmla="*/ 11606164 w 12191999"/>
              <a:gd name="connsiteY1193" fmla="*/ 1015465 h 2113756"/>
              <a:gd name="connsiteX1194" fmla="*/ 11603632 w 12191999"/>
              <a:gd name="connsiteY1194" fmla="*/ 1021545 h 2113756"/>
              <a:gd name="connsiteX1195" fmla="*/ 11601099 w 12191999"/>
              <a:gd name="connsiteY1195" fmla="*/ 1027624 h 2113756"/>
              <a:gd name="connsiteX1196" fmla="*/ 11595018 w 12191999"/>
              <a:gd name="connsiteY1196" fmla="*/ 1015972 h 2113756"/>
              <a:gd name="connsiteX1197" fmla="*/ 11589953 w 12191999"/>
              <a:gd name="connsiteY1197" fmla="*/ 1005840 h 2113756"/>
              <a:gd name="connsiteX1198" fmla="*/ 11584379 w 12191999"/>
              <a:gd name="connsiteY1198" fmla="*/ 998241 h 2113756"/>
              <a:gd name="connsiteX1199" fmla="*/ 11578300 w 12191999"/>
              <a:gd name="connsiteY1199" fmla="*/ 991655 h 2113756"/>
              <a:gd name="connsiteX1200" fmla="*/ 11575767 w 12191999"/>
              <a:gd name="connsiteY1200" fmla="*/ 989629 h 2113756"/>
              <a:gd name="connsiteX1201" fmla="*/ 11572727 w 12191999"/>
              <a:gd name="connsiteY1201" fmla="*/ 987604 h 2113756"/>
              <a:gd name="connsiteX1202" fmla="*/ 11569687 w 12191999"/>
              <a:gd name="connsiteY1202" fmla="*/ 986590 h 2113756"/>
              <a:gd name="connsiteX1203" fmla="*/ 11566647 w 12191999"/>
              <a:gd name="connsiteY1203" fmla="*/ 985576 h 2113756"/>
              <a:gd name="connsiteX1204" fmla="*/ 11564114 w 12191999"/>
              <a:gd name="connsiteY1204" fmla="*/ 985576 h 2113756"/>
              <a:gd name="connsiteX1205" fmla="*/ 11561075 w 12191999"/>
              <a:gd name="connsiteY1205" fmla="*/ 986590 h 2113756"/>
              <a:gd name="connsiteX1206" fmla="*/ 11558035 w 12191999"/>
              <a:gd name="connsiteY1206" fmla="*/ 987097 h 2113756"/>
              <a:gd name="connsiteX1207" fmla="*/ 11554994 w 12191999"/>
              <a:gd name="connsiteY1207" fmla="*/ 989123 h 2113756"/>
              <a:gd name="connsiteX1208" fmla="*/ 11556515 w 12191999"/>
              <a:gd name="connsiteY1208" fmla="*/ 994188 h 2113756"/>
              <a:gd name="connsiteX1209" fmla="*/ 11556515 w 12191999"/>
              <a:gd name="connsiteY1209" fmla="*/ 1000267 h 2113756"/>
              <a:gd name="connsiteX1210" fmla="*/ 11556515 w 12191999"/>
              <a:gd name="connsiteY1210" fmla="*/ 1005334 h 2113756"/>
              <a:gd name="connsiteX1211" fmla="*/ 11556515 w 12191999"/>
              <a:gd name="connsiteY1211" fmla="*/ 1010907 h 2113756"/>
              <a:gd name="connsiteX1212" fmla="*/ 11554487 w 12191999"/>
              <a:gd name="connsiteY1212" fmla="*/ 1021545 h 2113756"/>
              <a:gd name="connsiteX1213" fmla="*/ 11551955 w 12191999"/>
              <a:gd name="connsiteY1213" fmla="*/ 1032183 h 2113756"/>
              <a:gd name="connsiteX1214" fmla="*/ 11547901 w 12191999"/>
              <a:gd name="connsiteY1214" fmla="*/ 1042822 h 2113756"/>
              <a:gd name="connsiteX1215" fmla="*/ 11543343 w 12191999"/>
              <a:gd name="connsiteY1215" fmla="*/ 1052953 h 2113756"/>
              <a:gd name="connsiteX1216" fmla="*/ 11533716 w 12191999"/>
              <a:gd name="connsiteY1216" fmla="*/ 1074737 h 2113756"/>
              <a:gd name="connsiteX1217" fmla="*/ 11524597 w 12191999"/>
              <a:gd name="connsiteY1217" fmla="*/ 1066632 h 2113756"/>
              <a:gd name="connsiteX1218" fmla="*/ 11515477 w 12191999"/>
              <a:gd name="connsiteY1218" fmla="*/ 1059032 h 2113756"/>
              <a:gd name="connsiteX1219" fmla="*/ 11506358 w 12191999"/>
              <a:gd name="connsiteY1219" fmla="*/ 1052448 h 2113756"/>
              <a:gd name="connsiteX1220" fmla="*/ 11497238 w 12191999"/>
              <a:gd name="connsiteY1220" fmla="*/ 1045861 h 2113756"/>
              <a:gd name="connsiteX1221" fmla="*/ 11488119 w 12191999"/>
              <a:gd name="connsiteY1221" fmla="*/ 1040795 h 2113756"/>
              <a:gd name="connsiteX1222" fmla="*/ 11478999 w 12191999"/>
              <a:gd name="connsiteY1222" fmla="*/ 1035729 h 2113756"/>
              <a:gd name="connsiteX1223" fmla="*/ 11470386 w 12191999"/>
              <a:gd name="connsiteY1223" fmla="*/ 1031170 h 2113756"/>
              <a:gd name="connsiteX1224" fmla="*/ 11461267 w 12191999"/>
              <a:gd name="connsiteY1224" fmla="*/ 1026610 h 2113756"/>
              <a:gd name="connsiteX1225" fmla="*/ 11452147 w 12191999"/>
              <a:gd name="connsiteY1225" fmla="*/ 1023571 h 2113756"/>
              <a:gd name="connsiteX1226" fmla="*/ 11443028 w 12191999"/>
              <a:gd name="connsiteY1226" fmla="*/ 1020025 h 2113756"/>
              <a:gd name="connsiteX1227" fmla="*/ 11433908 w 12191999"/>
              <a:gd name="connsiteY1227" fmla="*/ 1017491 h 2113756"/>
              <a:gd name="connsiteX1228" fmla="*/ 11424789 w 12191999"/>
              <a:gd name="connsiteY1228" fmla="*/ 1015465 h 2113756"/>
              <a:gd name="connsiteX1229" fmla="*/ 11415164 w 12191999"/>
              <a:gd name="connsiteY1229" fmla="*/ 1014452 h 2113756"/>
              <a:gd name="connsiteX1230" fmla="*/ 11406044 w 12191999"/>
              <a:gd name="connsiteY1230" fmla="*/ 1013439 h 2113756"/>
              <a:gd name="connsiteX1231" fmla="*/ 11396925 w 12191999"/>
              <a:gd name="connsiteY1231" fmla="*/ 1012933 h 2113756"/>
              <a:gd name="connsiteX1232" fmla="*/ 11387805 w 12191999"/>
              <a:gd name="connsiteY1232" fmla="*/ 1013439 h 2113756"/>
              <a:gd name="connsiteX1233" fmla="*/ 11378179 w 12191999"/>
              <a:gd name="connsiteY1233" fmla="*/ 1014452 h 2113756"/>
              <a:gd name="connsiteX1234" fmla="*/ 11369059 w 12191999"/>
              <a:gd name="connsiteY1234" fmla="*/ 1015465 h 2113756"/>
              <a:gd name="connsiteX1235" fmla="*/ 11359940 w 12191999"/>
              <a:gd name="connsiteY1235" fmla="*/ 1017491 h 2113756"/>
              <a:gd name="connsiteX1236" fmla="*/ 11350313 w 12191999"/>
              <a:gd name="connsiteY1236" fmla="*/ 1019519 h 2113756"/>
              <a:gd name="connsiteX1237" fmla="*/ 11341195 w 12191999"/>
              <a:gd name="connsiteY1237" fmla="*/ 1022558 h 2113756"/>
              <a:gd name="connsiteX1238" fmla="*/ 11331568 w 12191999"/>
              <a:gd name="connsiteY1238" fmla="*/ 1026105 h 2113756"/>
              <a:gd name="connsiteX1239" fmla="*/ 11322449 w 12191999"/>
              <a:gd name="connsiteY1239" fmla="*/ 1029650 h 2113756"/>
              <a:gd name="connsiteX1240" fmla="*/ 11313329 w 12191999"/>
              <a:gd name="connsiteY1240" fmla="*/ 1034210 h 2113756"/>
              <a:gd name="connsiteX1241" fmla="*/ 11303703 w 12191999"/>
              <a:gd name="connsiteY1241" fmla="*/ 1039275 h 2113756"/>
              <a:gd name="connsiteX1242" fmla="*/ 11294078 w 12191999"/>
              <a:gd name="connsiteY1242" fmla="*/ 1044848 h 2113756"/>
              <a:gd name="connsiteX1243" fmla="*/ 11284958 w 12191999"/>
              <a:gd name="connsiteY1243" fmla="*/ 1050927 h 2113756"/>
              <a:gd name="connsiteX1244" fmla="*/ 11275332 w 12191999"/>
              <a:gd name="connsiteY1244" fmla="*/ 1057513 h 2113756"/>
              <a:gd name="connsiteX1245" fmla="*/ 11266212 w 12191999"/>
              <a:gd name="connsiteY1245" fmla="*/ 1064605 h 2113756"/>
              <a:gd name="connsiteX1246" fmla="*/ 11256586 w 12191999"/>
              <a:gd name="connsiteY1246" fmla="*/ 1072711 h 2113756"/>
              <a:gd name="connsiteX1247" fmla="*/ 11237841 w 12191999"/>
              <a:gd name="connsiteY1247" fmla="*/ 1089428 h 2113756"/>
              <a:gd name="connsiteX1248" fmla="*/ 11234801 w 12191999"/>
              <a:gd name="connsiteY1248" fmla="*/ 1083349 h 2113756"/>
              <a:gd name="connsiteX1249" fmla="*/ 11233281 w 12191999"/>
              <a:gd name="connsiteY1249" fmla="*/ 1078790 h 2113756"/>
              <a:gd name="connsiteX1250" fmla="*/ 11231255 w 12191999"/>
              <a:gd name="connsiteY1250" fmla="*/ 1075244 h 2113756"/>
              <a:gd name="connsiteX1251" fmla="*/ 11228721 w 12191999"/>
              <a:gd name="connsiteY1251" fmla="*/ 1071697 h 2113756"/>
              <a:gd name="connsiteX1252" fmla="*/ 11226695 w 12191999"/>
              <a:gd name="connsiteY1252" fmla="*/ 1070177 h 2113756"/>
              <a:gd name="connsiteX1253" fmla="*/ 11224162 w 12191999"/>
              <a:gd name="connsiteY1253" fmla="*/ 1068658 h 2113756"/>
              <a:gd name="connsiteX1254" fmla="*/ 11221628 w 12191999"/>
              <a:gd name="connsiteY1254" fmla="*/ 1067139 h 2113756"/>
              <a:gd name="connsiteX1255" fmla="*/ 11219602 w 12191999"/>
              <a:gd name="connsiteY1255" fmla="*/ 1067139 h 2113756"/>
              <a:gd name="connsiteX1256" fmla="*/ 11217069 w 12191999"/>
              <a:gd name="connsiteY1256" fmla="*/ 1068151 h 2113756"/>
              <a:gd name="connsiteX1257" fmla="*/ 11214535 w 12191999"/>
              <a:gd name="connsiteY1257" fmla="*/ 1068658 h 2113756"/>
              <a:gd name="connsiteX1258" fmla="*/ 11209976 w 12191999"/>
              <a:gd name="connsiteY1258" fmla="*/ 1071697 h 2113756"/>
              <a:gd name="connsiteX1259" fmla="*/ 11205416 w 12191999"/>
              <a:gd name="connsiteY1259" fmla="*/ 1076256 h 2113756"/>
              <a:gd name="connsiteX1260" fmla="*/ 11199842 w 12191999"/>
              <a:gd name="connsiteY1260" fmla="*/ 1082335 h 2113756"/>
              <a:gd name="connsiteX1261" fmla="*/ 11190217 w 12191999"/>
              <a:gd name="connsiteY1261" fmla="*/ 1095001 h 2113756"/>
              <a:gd name="connsiteX1262" fmla="*/ 11185150 w 12191999"/>
              <a:gd name="connsiteY1262" fmla="*/ 1101080 h 2113756"/>
              <a:gd name="connsiteX1263" fmla="*/ 11180591 w 12191999"/>
              <a:gd name="connsiteY1263" fmla="*/ 1107666 h 2113756"/>
              <a:gd name="connsiteX1264" fmla="*/ 11175524 w 12191999"/>
              <a:gd name="connsiteY1264" fmla="*/ 1112224 h 2113756"/>
              <a:gd name="connsiteX1265" fmla="*/ 11170964 w 12191999"/>
              <a:gd name="connsiteY1265" fmla="*/ 1115771 h 2113756"/>
              <a:gd name="connsiteX1266" fmla="*/ 11168432 w 12191999"/>
              <a:gd name="connsiteY1266" fmla="*/ 1116785 h 2113756"/>
              <a:gd name="connsiteX1267" fmla="*/ 11166404 w 12191999"/>
              <a:gd name="connsiteY1267" fmla="*/ 1117290 h 2113756"/>
              <a:gd name="connsiteX1268" fmla="*/ 11163872 w 12191999"/>
              <a:gd name="connsiteY1268" fmla="*/ 1117290 h 2113756"/>
              <a:gd name="connsiteX1269" fmla="*/ 11161339 w 12191999"/>
              <a:gd name="connsiteY1269" fmla="*/ 1117290 h 2113756"/>
              <a:gd name="connsiteX1270" fmla="*/ 11161846 w 12191999"/>
              <a:gd name="connsiteY1270" fmla="*/ 1125396 h 2113756"/>
              <a:gd name="connsiteX1271" fmla="*/ 11161339 w 12191999"/>
              <a:gd name="connsiteY1271" fmla="*/ 1134008 h 2113756"/>
              <a:gd name="connsiteX1272" fmla="*/ 11160325 w 12191999"/>
              <a:gd name="connsiteY1272" fmla="*/ 1141100 h 2113756"/>
              <a:gd name="connsiteX1273" fmla="*/ 11158806 w 12191999"/>
              <a:gd name="connsiteY1273" fmla="*/ 1147686 h 2113756"/>
              <a:gd name="connsiteX1274" fmla="*/ 11157286 w 12191999"/>
              <a:gd name="connsiteY1274" fmla="*/ 1153258 h 2113756"/>
              <a:gd name="connsiteX1275" fmla="*/ 11154753 w 12191999"/>
              <a:gd name="connsiteY1275" fmla="*/ 1159338 h 2113756"/>
              <a:gd name="connsiteX1276" fmla="*/ 11152219 w 12191999"/>
              <a:gd name="connsiteY1276" fmla="*/ 1163896 h 2113756"/>
              <a:gd name="connsiteX1277" fmla="*/ 11149686 w 12191999"/>
              <a:gd name="connsiteY1277" fmla="*/ 1168457 h 2113756"/>
              <a:gd name="connsiteX1278" fmla="*/ 11146139 w 12191999"/>
              <a:gd name="connsiteY1278" fmla="*/ 1172510 h 2113756"/>
              <a:gd name="connsiteX1279" fmla="*/ 11143100 w 12191999"/>
              <a:gd name="connsiteY1279" fmla="*/ 1175548 h 2113756"/>
              <a:gd name="connsiteX1280" fmla="*/ 11135500 w 12191999"/>
              <a:gd name="connsiteY1280" fmla="*/ 1182134 h 2113756"/>
              <a:gd name="connsiteX1281" fmla="*/ 11127394 w 12191999"/>
              <a:gd name="connsiteY1281" fmla="*/ 1187201 h 2113756"/>
              <a:gd name="connsiteX1282" fmla="*/ 11119794 w 12191999"/>
              <a:gd name="connsiteY1282" fmla="*/ 1192266 h 2113756"/>
              <a:gd name="connsiteX1283" fmla="*/ 11112701 w 12191999"/>
              <a:gd name="connsiteY1283" fmla="*/ 1197332 h 2113756"/>
              <a:gd name="connsiteX1284" fmla="*/ 11105609 w 12191999"/>
              <a:gd name="connsiteY1284" fmla="*/ 1203411 h 2113756"/>
              <a:gd name="connsiteX1285" fmla="*/ 11102062 w 12191999"/>
              <a:gd name="connsiteY1285" fmla="*/ 1206451 h 2113756"/>
              <a:gd name="connsiteX1286" fmla="*/ 11099529 w 12191999"/>
              <a:gd name="connsiteY1286" fmla="*/ 1210504 h 2113756"/>
              <a:gd name="connsiteX1287" fmla="*/ 11096995 w 12191999"/>
              <a:gd name="connsiteY1287" fmla="*/ 1214556 h 2113756"/>
              <a:gd name="connsiteX1288" fmla="*/ 11094462 w 12191999"/>
              <a:gd name="connsiteY1288" fmla="*/ 1219116 h 2113756"/>
              <a:gd name="connsiteX1289" fmla="*/ 11093449 w 12191999"/>
              <a:gd name="connsiteY1289" fmla="*/ 1224182 h 2113756"/>
              <a:gd name="connsiteX1290" fmla="*/ 11091930 w 12191999"/>
              <a:gd name="connsiteY1290" fmla="*/ 1229247 h 2113756"/>
              <a:gd name="connsiteX1291" fmla="*/ 11090409 w 12191999"/>
              <a:gd name="connsiteY1291" fmla="*/ 1235833 h 2113756"/>
              <a:gd name="connsiteX1292" fmla="*/ 11090409 w 12191999"/>
              <a:gd name="connsiteY1292" fmla="*/ 1242419 h 2113756"/>
              <a:gd name="connsiteX1293" fmla="*/ 11090409 w 12191999"/>
              <a:gd name="connsiteY1293" fmla="*/ 1250017 h 2113756"/>
              <a:gd name="connsiteX1294" fmla="*/ 11091930 w 12191999"/>
              <a:gd name="connsiteY1294" fmla="*/ 1258629 h 2113756"/>
              <a:gd name="connsiteX1295" fmla="*/ 11093449 w 12191999"/>
              <a:gd name="connsiteY1295" fmla="*/ 1267241 h 2113756"/>
              <a:gd name="connsiteX1296" fmla="*/ 11094969 w 12191999"/>
              <a:gd name="connsiteY1296" fmla="*/ 1277374 h 2113756"/>
              <a:gd name="connsiteX1297" fmla="*/ 11089902 w 12191999"/>
              <a:gd name="connsiteY1297" fmla="*/ 1271295 h 2113756"/>
              <a:gd name="connsiteX1298" fmla="*/ 11084330 w 12191999"/>
              <a:gd name="connsiteY1298" fmla="*/ 1266229 h 2113756"/>
              <a:gd name="connsiteX1299" fmla="*/ 11078756 w 12191999"/>
              <a:gd name="connsiteY1299" fmla="*/ 1261669 h 2113756"/>
              <a:gd name="connsiteX1300" fmla="*/ 11073184 w 12191999"/>
              <a:gd name="connsiteY1300" fmla="*/ 1257110 h 2113756"/>
              <a:gd name="connsiteX1301" fmla="*/ 11067105 w 12191999"/>
              <a:gd name="connsiteY1301" fmla="*/ 1253057 h 2113756"/>
              <a:gd name="connsiteX1302" fmla="*/ 11061531 w 12191999"/>
              <a:gd name="connsiteY1302" fmla="*/ 1249511 h 2113756"/>
              <a:gd name="connsiteX1303" fmla="*/ 11055452 w 12191999"/>
              <a:gd name="connsiteY1303" fmla="*/ 1246978 h 2113756"/>
              <a:gd name="connsiteX1304" fmla="*/ 11049878 w 12191999"/>
              <a:gd name="connsiteY1304" fmla="*/ 1243938 h 2113756"/>
              <a:gd name="connsiteX1305" fmla="*/ 11038225 w 12191999"/>
              <a:gd name="connsiteY1305" fmla="*/ 1239380 h 2113756"/>
              <a:gd name="connsiteX1306" fmla="*/ 11026067 w 12191999"/>
              <a:gd name="connsiteY1306" fmla="*/ 1237859 h 2113756"/>
              <a:gd name="connsiteX1307" fmla="*/ 11013401 w 12191999"/>
              <a:gd name="connsiteY1307" fmla="*/ 1236340 h 2113756"/>
              <a:gd name="connsiteX1308" fmla="*/ 11001242 w 12191999"/>
              <a:gd name="connsiteY1308" fmla="*/ 1236340 h 2113756"/>
              <a:gd name="connsiteX1309" fmla="*/ 10989082 w 12191999"/>
              <a:gd name="connsiteY1309" fmla="*/ 1237859 h 2113756"/>
              <a:gd name="connsiteX1310" fmla="*/ 10976416 w 12191999"/>
              <a:gd name="connsiteY1310" fmla="*/ 1239380 h 2113756"/>
              <a:gd name="connsiteX1311" fmla="*/ 10964258 w 12191999"/>
              <a:gd name="connsiteY1311" fmla="*/ 1242925 h 2113756"/>
              <a:gd name="connsiteX1312" fmla="*/ 10951591 w 12191999"/>
              <a:gd name="connsiteY1312" fmla="*/ 1246978 h 2113756"/>
              <a:gd name="connsiteX1313" fmla="*/ 10938926 w 12191999"/>
              <a:gd name="connsiteY1313" fmla="*/ 1252044 h 2113756"/>
              <a:gd name="connsiteX1314" fmla="*/ 10926766 w 12191999"/>
              <a:gd name="connsiteY1314" fmla="*/ 1257110 h 2113756"/>
              <a:gd name="connsiteX1315" fmla="*/ 10913594 w 12191999"/>
              <a:gd name="connsiteY1315" fmla="*/ 1262683 h 2113756"/>
              <a:gd name="connsiteX1316" fmla="*/ 10901435 w 12191999"/>
              <a:gd name="connsiteY1316" fmla="*/ 1268762 h 2113756"/>
              <a:gd name="connsiteX1317" fmla="*/ 10877115 w 12191999"/>
              <a:gd name="connsiteY1317" fmla="*/ 1282439 h 2113756"/>
              <a:gd name="connsiteX1318" fmla="*/ 10852797 w 12191999"/>
              <a:gd name="connsiteY1318" fmla="*/ 1295105 h 2113756"/>
              <a:gd name="connsiteX1319" fmla="*/ 10829491 w 12191999"/>
              <a:gd name="connsiteY1319" fmla="*/ 1308275 h 2113756"/>
              <a:gd name="connsiteX1320" fmla="*/ 10817840 w 12191999"/>
              <a:gd name="connsiteY1320" fmla="*/ 1313341 h 2113756"/>
              <a:gd name="connsiteX1321" fmla="*/ 10807201 w 12191999"/>
              <a:gd name="connsiteY1321" fmla="*/ 1318408 h 2113756"/>
              <a:gd name="connsiteX1322" fmla="*/ 10796055 w 12191999"/>
              <a:gd name="connsiteY1322" fmla="*/ 1323980 h 2113756"/>
              <a:gd name="connsiteX1323" fmla="*/ 10785415 w 12191999"/>
              <a:gd name="connsiteY1323" fmla="*/ 1327527 h 2113756"/>
              <a:gd name="connsiteX1324" fmla="*/ 10774775 w 12191999"/>
              <a:gd name="connsiteY1324" fmla="*/ 1330059 h 2113756"/>
              <a:gd name="connsiteX1325" fmla="*/ 10764642 w 12191999"/>
              <a:gd name="connsiteY1325" fmla="*/ 1332085 h 2113756"/>
              <a:gd name="connsiteX1326" fmla="*/ 10755017 w 12191999"/>
              <a:gd name="connsiteY1326" fmla="*/ 1333606 h 2113756"/>
              <a:gd name="connsiteX1327" fmla="*/ 10745390 w 12191999"/>
              <a:gd name="connsiteY1327" fmla="*/ 1333606 h 2113756"/>
              <a:gd name="connsiteX1328" fmla="*/ 10736271 w 12191999"/>
              <a:gd name="connsiteY1328" fmla="*/ 1332085 h 2113756"/>
              <a:gd name="connsiteX1329" fmla="*/ 10728165 w 12191999"/>
              <a:gd name="connsiteY1329" fmla="*/ 1329046 h 2113756"/>
              <a:gd name="connsiteX1330" fmla="*/ 10722086 w 12191999"/>
              <a:gd name="connsiteY1330" fmla="*/ 1339178 h 2113756"/>
              <a:gd name="connsiteX1331" fmla="*/ 10714993 w 12191999"/>
              <a:gd name="connsiteY1331" fmla="*/ 1349816 h 2113756"/>
              <a:gd name="connsiteX1332" fmla="*/ 10707900 w 12191999"/>
              <a:gd name="connsiteY1332" fmla="*/ 1359442 h 2113756"/>
              <a:gd name="connsiteX1333" fmla="*/ 10700300 w 12191999"/>
              <a:gd name="connsiteY1333" fmla="*/ 1368054 h 2113756"/>
              <a:gd name="connsiteX1334" fmla="*/ 10691180 w 12191999"/>
              <a:gd name="connsiteY1334" fmla="*/ 1376159 h 2113756"/>
              <a:gd name="connsiteX1335" fmla="*/ 10682568 w 12191999"/>
              <a:gd name="connsiteY1335" fmla="*/ 1383757 h 2113756"/>
              <a:gd name="connsiteX1336" fmla="*/ 10672941 w 12191999"/>
              <a:gd name="connsiteY1336" fmla="*/ 1391357 h 2113756"/>
              <a:gd name="connsiteX1337" fmla="*/ 10663316 w 12191999"/>
              <a:gd name="connsiteY1337" fmla="*/ 1396929 h 2113756"/>
              <a:gd name="connsiteX1338" fmla="*/ 10653689 w 12191999"/>
              <a:gd name="connsiteY1338" fmla="*/ 1401995 h 2113756"/>
              <a:gd name="connsiteX1339" fmla="*/ 10643556 w 12191999"/>
              <a:gd name="connsiteY1339" fmla="*/ 1406555 h 2113756"/>
              <a:gd name="connsiteX1340" fmla="*/ 10633931 w 12191999"/>
              <a:gd name="connsiteY1340" fmla="*/ 1410607 h 2113756"/>
              <a:gd name="connsiteX1341" fmla="*/ 10624305 w 12191999"/>
              <a:gd name="connsiteY1341" fmla="*/ 1413140 h 2113756"/>
              <a:gd name="connsiteX1342" fmla="*/ 10615185 w 12191999"/>
              <a:gd name="connsiteY1342" fmla="*/ 1414660 h 2113756"/>
              <a:gd name="connsiteX1343" fmla="*/ 10605560 w 12191999"/>
              <a:gd name="connsiteY1343" fmla="*/ 1415167 h 2113756"/>
              <a:gd name="connsiteX1344" fmla="*/ 10596946 w 12191999"/>
              <a:gd name="connsiteY1344" fmla="*/ 1413646 h 2113756"/>
              <a:gd name="connsiteX1345" fmla="*/ 10589347 w 12191999"/>
              <a:gd name="connsiteY1345" fmla="*/ 1411620 h 2113756"/>
              <a:gd name="connsiteX1346" fmla="*/ 10575161 w 12191999"/>
              <a:gd name="connsiteY1346" fmla="*/ 1427325 h 2113756"/>
              <a:gd name="connsiteX1347" fmla="*/ 10561482 w 12191999"/>
              <a:gd name="connsiteY1347" fmla="*/ 1441003 h 2113756"/>
              <a:gd name="connsiteX1348" fmla="*/ 10547296 w 12191999"/>
              <a:gd name="connsiteY1348" fmla="*/ 1452654 h 2113756"/>
              <a:gd name="connsiteX1349" fmla="*/ 10533616 w 12191999"/>
              <a:gd name="connsiteY1349" fmla="*/ 1462280 h 2113756"/>
              <a:gd name="connsiteX1350" fmla="*/ 10519938 w 12191999"/>
              <a:gd name="connsiteY1350" fmla="*/ 1470892 h 2113756"/>
              <a:gd name="connsiteX1351" fmla="*/ 10505752 w 12191999"/>
              <a:gd name="connsiteY1351" fmla="*/ 1477984 h 2113756"/>
              <a:gd name="connsiteX1352" fmla="*/ 10492073 w 12191999"/>
              <a:gd name="connsiteY1352" fmla="*/ 1483049 h 2113756"/>
              <a:gd name="connsiteX1353" fmla="*/ 10478393 w 12191999"/>
              <a:gd name="connsiteY1353" fmla="*/ 1487609 h 2113756"/>
              <a:gd name="connsiteX1354" fmla="*/ 10465221 w 12191999"/>
              <a:gd name="connsiteY1354" fmla="*/ 1491662 h 2113756"/>
              <a:gd name="connsiteX1355" fmla="*/ 10451542 w 12191999"/>
              <a:gd name="connsiteY1355" fmla="*/ 1493181 h 2113756"/>
              <a:gd name="connsiteX1356" fmla="*/ 10437862 w 12191999"/>
              <a:gd name="connsiteY1356" fmla="*/ 1495207 h 2113756"/>
              <a:gd name="connsiteX1357" fmla="*/ 10424183 w 12191999"/>
              <a:gd name="connsiteY1357" fmla="*/ 1496728 h 2113756"/>
              <a:gd name="connsiteX1358" fmla="*/ 10411011 w 12191999"/>
              <a:gd name="connsiteY1358" fmla="*/ 1496728 h 2113756"/>
              <a:gd name="connsiteX1359" fmla="*/ 10397838 w 12191999"/>
              <a:gd name="connsiteY1359" fmla="*/ 1496728 h 2113756"/>
              <a:gd name="connsiteX1360" fmla="*/ 10370480 w 12191999"/>
              <a:gd name="connsiteY1360" fmla="*/ 1496221 h 2113756"/>
              <a:gd name="connsiteX1361" fmla="*/ 10359334 w 12191999"/>
              <a:gd name="connsiteY1361" fmla="*/ 1507873 h 2113756"/>
              <a:gd name="connsiteX1362" fmla="*/ 10349202 w 12191999"/>
              <a:gd name="connsiteY1362" fmla="*/ 1517498 h 2113756"/>
              <a:gd name="connsiteX1363" fmla="*/ 10338563 w 12191999"/>
              <a:gd name="connsiteY1363" fmla="*/ 1525603 h 2113756"/>
              <a:gd name="connsiteX1364" fmla="*/ 10329442 w 12191999"/>
              <a:gd name="connsiteY1364" fmla="*/ 1533709 h 2113756"/>
              <a:gd name="connsiteX1365" fmla="*/ 10310697 w 12191999"/>
              <a:gd name="connsiteY1365" fmla="*/ 1547387 h 2113756"/>
              <a:gd name="connsiteX1366" fmla="*/ 10293978 w 12191999"/>
              <a:gd name="connsiteY1366" fmla="*/ 1558025 h 2113756"/>
              <a:gd name="connsiteX1367" fmla="*/ 10276752 w 12191999"/>
              <a:gd name="connsiteY1367" fmla="*/ 1569170 h 2113756"/>
              <a:gd name="connsiteX1368" fmla="*/ 10259020 w 12191999"/>
              <a:gd name="connsiteY1368" fmla="*/ 1580822 h 2113756"/>
              <a:gd name="connsiteX1369" fmla="*/ 10250408 w 12191999"/>
              <a:gd name="connsiteY1369" fmla="*/ 1587915 h 2113756"/>
              <a:gd name="connsiteX1370" fmla="*/ 10240781 w 12191999"/>
              <a:gd name="connsiteY1370" fmla="*/ 1595006 h 2113756"/>
              <a:gd name="connsiteX1371" fmla="*/ 10231155 w 12191999"/>
              <a:gd name="connsiteY1371" fmla="*/ 1604125 h 2113756"/>
              <a:gd name="connsiteX1372" fmla="*/ 10221530 w 12191999"/>
              <a:gd name="connsiteY1372" fmla="*/ 1613244 h 2113756"/>
              <a:gd name="connsiteX1373" fmla="*/ 10219502 w 12191999"/>
              <a:gd name="connsiteY1373" fmla="*/ 1610711 h 2113756"/>
              <a:gd name="connsiteX1374" fmla="*/ 10217982 w 12191999"/>
              <a:gd name="connsiteY1374" fmla="*/ 1607165 h 2113756"/>
              <a:gd name="connsiteX1375" fmla="*/ 10216463 w 12191999"/>
              <a:gd name="connsiteY1375" fmla="*/ 1599059 h 2113756"/>
              <a:gd name="connsiteX1376" fmla="*/ 10212916 w 12191999"/>
              <a:gd name="connsiteY1376" fmla="*/ 1580315 h 2113756"/>
              <a:gd name="connsiteX1377" fmla="*/ 10211903 w 12191999"/>
              <a:gd name="connsiteY1377" fmla="*/ 1571703 h 2113756"/>
              <a:gd name="connsiteX1378" fmla="*/ 10210384 w 12191999"/>
              <a:gd name="connsiteY1378" fmla="*/ 1568663 h 2113756"/>
              <a:gd name="connsiteX1379" fmla="*/ 10209370 w 12191999"/>
              <a:gd name="connsiteY1379" fmla="*/ 1566131 h 2113756"/>
              <a:gd name="connsiteX1380" fmla="*/ 10207343 w 12191999"/>
              <a:gd name="connsiteY1380" fmla="*/ 1564611 h 2113756"/>
              <a:gd name="connsiteX1381" fmla="*/ 10205317 w 12191999"/>
              <a:gd name="connsiteY1381" fmla="*/ 1564105 h 2113756"/>
              <a:gd name="connsiteX1382" fmla="*/ 10202784 w 12191999"/>
              <a:gd name="connsiteY1382" fmla="*/ 1565117 h 2113756"/>
              <a:gd name="connsiteX1383" fmla="*/ 10199238 w 12191999"/>
              <a:gd name="connsiteY1383" fmla="*/ 1567144 h 2113756"/>
              <a:gd name="connsiteX1384" fmla="*/ 10198224 w 12191999"/>
              <a:gd name="connsiteY1384" fmla="*/ 1580822 h 2113756"/>
              <a:gd name="connsiteX1385" fmla="*/ 10196197 w 12191999"/>
              <a:gd name="connsiteY1385" fmla="*/ 1592980 h 2113756"/>
              <a:gd name="connsiteX1386" fmla="*/ 10192145 w 12191999"/>
              <a:gd name="connsiteY1386" fmla="*/ 1603618 h 2113756"/>
              <a:gd name="connsiteX1387" fmla="*/ 10188598 w 12191999"/>
              <a:gd name="connsiteY1387" fmla="*/ 1612737 h 2113756"/>
              <a:gd name="connsiteX1388" fmla="*/ 10182518 w 12191999"/>
              <a:gd name="connsiteY1388" fmla="*/ 1620337 h 2113756"/>
              <a:gd name="connsiteX1389" fmla="*/ 10176946 w 12191999"/>
              <a:gd name="connsiteY1389" fmla="*/ 1626921 h 2113756"/>
              <a:gd name="connsiteX1390" fmla="*/ 10170358 w 12191999"/>
              <a:gd name="connsiteY1390" fmla="*/ 1631988 h 2113756"/>
              <a:gd name="connsiteX1391" fmla="*/ 10163772 w 12191999"/>
              <a:gd name="connsiteY1391" fmla="*/ 1636547 h 2113756"/>
              <a:gd name="connsiteX1392" fmla="*/ 10156173 w 12191999"/>
              <a:gd name="connsiteY1392" fmla="*/ 1640600 h 2113756"/>
              <a:gd name="connsiteX1393" fmla="*/ 10149080 w 12191999"/>
              <a:gd name="connsiteY1393" fmla="*/ 1643640 h 2113756"/>
              <a:gd name="connsiteX1394" fmla="*/ 10140975 w 12191999"/>
              <a:gd name="connsiteY1394" fmla="*/ 1645666 h 2113756"/>
              <a:gd name="connsiteX1395" fmla="*/ 10133881 w 12191999"/>
              <a:gd name="connsiteY1395" fmla="*/ 1648198 h 2113756"/>
              <a:gd name="connsiteX1396" fmla="*/ 10119695 w 12191999"/>
              <a:gd name="connsiteY1396" fmla="*/ 1651238 h 2113756"/>
              <a:gd name="connsiteX1397" fmla="*/ 10107536 w 12191999"/>
              <a:gd name="connsiteY1397" fmla="*/ 1654784 h 2113756"/>
              <a:gd name="connsiteX1398" fmla="*/ 10113109 w 12191999"/>
              <a:gd name="connsiteY1398" fmla="*/ 1644145 h 2113756"/>
              <a:gd name="connsiteX1399" fmla="*/ 10119188 w 12191999"/>
              <a:gd name="connsiteY1399" fmla="*/ 1634014 h 2113756"/>
              <a:gd name="connsiteX1400" fmla="*/ 10121722 w 12191999"/>
              <a:gd name="connsiteY1400" fmla="*/ 1628949 h 2113756"/>
              <a:gd name="connsiteX1401" fmla="*/ 10123241 w 12191999"/>
              <a:gd name="connsiteY1401" fmla="*/ 1623376 h 2113756"/>
              <a:gd name="connsiteX1402" fmla="*/ 10123748 w 12191999"/>
              <a:gd name="connsiteY1402" fmla="*/ 1618309 h 2113756"/>
              <a:gd name="connsiteX1403" fmla="*/ 10123241 w 12191999"/>
              <a:gd name="connsiteY1403" fmla="*/ 1612737 h 2113756"/>
              <a:gd name="connsiteX1404" fmla="*/ 10112602 w 12191999"/>
              <a:gd name="connsiteY1404" fmla="*/ 1626921 h 2113756"/>
              <a:gd name="connsiteX1405" fmla="*/ 10102470 w 12191999"/>
              <a:gd name="connsiteY1405" fmla="*/ 1639080 h 2113756"/>
              <a:gd name="connsiteX1406" fmla="*/ 10090817 w 12191999"/>
              <a:gd name="connsiteY1406" fmla="*/ 1650731 h 2113756"/>
              <a:gd name="connsiteX1407" fmla="*/ 10078152 w 12191999"/>
              <a:gd name="connsiteY1407" fmla="*/ 1661370 h 2113756"/>
              <a:gd name="connsiteX1408" fmla="*/ 10065992 w 12191999"/>
              <a:gd name="connsiteY1408" fmla="*/ 1669476 h 2113756"/>
              <a:gd name="connsiteX1409" fmla="*/ 10053325 w 12191999"/>
              <a:gd name="connsiteY1409" fmla="*/ 1677581 h 2113756"/>
              <a:gd name="connsiteX1410" fmla="*/ 10040153 w 12191999"/>
              <a:gd name="connsiteY1410" fmla="*/ 1683660 h 2113756"/>
              <a:gd name="connsiteX1411" fmla="*/ 10026475 w 12191999"/>
              <a:gd name="connsiteY1411" fmla="*/ 1688219 h 2113756"/>
              <a:gd name="connsiteX1412" fmla="*/ 10013808 w 12191999"/>
              <a:gd name="connsiteY1412" fmla="*/ 1692272 h 2113756"/>
              <a:gd name="connsiteX1413" fmla="*/ 10000129 w 12191999"/>
              <a:gd name="connsiteY1413" fmla="*/ 1694298 h 2113756"/>
              <a:gd name="connsiteX1414" fmla="*/ 9986957 w 12191999"/>
              <a:gd name="connsiteY1414" fmla="*/ 1694298 h 2113756"/>
              <a:gd name="connsiteX1415" fmla="*/ 9980370 w 12191999"/>
              <a:gd name="connsiteY1415" fmla="*/ 1694298 h 2113756"/>
              <a:gd name="connsiteX1416" fmla="*/ 9974798 w 12191999"/>
              <a:gd name="connsiteY1416" fmla="*/ 1693286 h 2113756"/>
              <a:gd name="connsiteX1417" fmla="*/ 9968212 w 12191999"/>
              <a:gd name="connsiteY1417" fmla="*/ 1692272 h 2113756"/>
              <a:gd name="connsiteX1418" fmla="*/ 9962638 w 12191999"/>
              <a:gd name="connsiteY1418" fmla="*/ 1690246 h 2113756"/>
              <a:gd name="connsiteX1419" fmla="*/ 9956052 w 12191999"/>
              <a:gd name="connsiteY1419" fmla="*/ 1688219 h 2113756"/>
              <a:gd name="connsiteX1420" fmla="*/ 9949973 w 12191999"/>
              <a:gd name="connsiteY1420" fmla="*/ 1686193 h 2113756"/>
              <a:gd name="connsiteX1421" fmla="*/ 9944906 w 12191999"/>
              <a:gd name="connsiteY1421" fmla="*/ 1683660 h 2113756"/>
              <a:gd name="connsiteX1422" fmla="*/ 9939333 w 12191999"/>
              <a:gd name="connsiteY1422" fmla="*/ 1680620 h 2113756"/>
              <a:gd name="connsiteX1423" fmla="*/ 9933760 w 12191999"/>
              <a:gd name="connsiteY1423" fmla="*/ 1676567 h 2113756"/>
              <a:gd name="connsiteX1424" fmla="*/ 9928693 w 12191999"/>
              <a:gd name="connsiteY1424" fmla="*/ 1673022 h 2113756"/>
              <a:gd name="connsiteX1425" fmla="*/ 9936293 w 12191999"/>
              <a:gd name="connsiteY1425" fmla="*/ 1664916 h 2113756"/>
              <a:gd name="connsiteX1426" fmla="*/ 9948959 w 12191999"/>
              <a:gd name="connsiteY1426" fmla="*/ 1653264 h 2113756"/>
              <a:gd name="connsiteX1427" fmla="*/ 9963145 w 12191999"/>
              <a:gd name="connsiteY1427" fmla="*/ 1640600 h 2113756"/>
              <a:gd name="connsiteX1428" fmla="*/ 9970238 w 12191999"/>
              <a:gd name="connsiteY1428" fmla="*/ 1634521 h 2113756"/>
              <a:gd name="connsiteX1429" fmla="*/ 9977837 w 12191999"/>
              <a:gd name="connsiteY1429" fmla="*/ 1629454 h 2113756"/>
              <a:gd name="connsiteX1430" fmla="*/ 9984930 w 12191999"/>
              <a:gd name="connsiteY1430" fmla="*/ 1625402 h 2113756"/>
              <a:gd name="connsiteX1431" fmla="*/ 9992023 w 12191999"/>
              <a:gd name="connsiteY1431" fmla="*/ 1623376 h 2113756"/>
              <a:gd name="connsiteX1432" fmla="*/ 9995569 w 12191999"/>
              <a:gd name="connsiteY1432" fmla="*/ 1622869 h 2113756"/>
              <a:gd name="connsiteX1433" fmla="*/ 9998609 w 12191999"/>
              <a:gd name="connsiteY1433" fmla="*/ 1622869 h 2113756"/>
              <a:gd name="connsiteX1434" fmla="*/ 10001143 w 12191999"/>
              <a:gd name="connsiteY1434" fmla="*/ 1623376 h 2113756"/>
              <a:gd name="connsiteX1435" fmla="*/ 10003676 w 12191999"/>
              <a:gd name="connsiteY1435" fmla="*/ 1624895 h 2113756"/>
              <a:gd name="connsiteX1436" fmla="*/ 10006208 w 12191999"/>
              <a:gd name="connsiteY1436" fmla="*/ 1626921 h 2113756"/>
              <a:gd name="connsiteX1437" fmla="*/ 10008236 w 12191999"/>
              <a:gd name="connsiteY1437" fmla="*/ 1629454 h 2113756"/>
              <a:gd name="connsiteX1438" fmla="*/ 10010262 w 12191999"/>
              <a:gd name="connsiteY1438" fmla="*/ 1632494 h 2113756"/>
              <a:gd name="connsiteX1439" fmla="*/ 10011782 w 12191999"/>
              <a:gd name="connsiteY1439" fmla="*/ 1637054 h 2113756"/>
              <a:gd name="connsiteX1440" fmla="*/ 10012289 w 12191999"/>
              <a:gd name="connsiteY1440" fmla="*/ 1642119 h 2113756"/>
              <a:gd name="connsiteX1441" fmla="*/ 10012796 w 12191999"/>
              <a:gd name="connsiteY1441" fmla="*/ 1648198 h 2113756"/>
              <a:gd name="connsiteX1442" fmla="*/ 10013808 w 12191999"/>
              <a:gd name="connsiteY1442" fmla="*/ 1655291 h 2113756"/>
              <a:gd name="connsiteX1443" fmla="*/ 10013808 w 12191999"/>
              <a:gd name="connsiteY1443" fmla="*/ 1662890 h 2113756"/>
              <a:gd name="connsiteX1444" fmla="*/ 10018875 w 12191999"/>
              <a:gd name="connsiteY1444" fmla="*/ 1659850 h 2113756"/>
              <a:gd name="connsiteX1445" fmla="*/ 10023435 w 12191999"/>
              <a:gd name="connsiteY1445" fmla="*/ 1655798 h 2113756"/>
              <a:gd name="connsiteX1446" fmla="*/ 10028501 w 12191999"/>
              <a:gd name="connsiteY1446" fmla="*/ 1651238 h 2113756"/>
              <a:gd name="connsiteX1447" fmla="*/ 10033567 w 12191999"/>
              <a:gd name="connsiteY1447" fmla="*/ 1646172 h 2113756"/>
              <a:gd name="connsiteX1448" fmla="*/ 10044207 w 12191999"/>
              <a:gd name="connsiteY1448" fmla="*/ 1634521 h 2113756"/>
              <a:gd name="connsiteX1449" fmla="*/ 10054339 w 12191999"/>
              <a:gd name="connsiteY1449" fmla="*/ 1621856 h 2113756"/>
              <a:gd name="connsiteX1450" fmla="*/ 10075112 w 12191999"/>
              <a:gd name="connsiteY1450" fmla="*/ 1596527 h 2113756"/>
              <a:gd name="connsiteX1451" fmla="*/ 10085244 w 12191999"/>
              <a:gd name="connsiteY1451" fmla="*/ 1584875 h 2113756"/>
              <a:gd name="connsiteX1452" fmla="*/ 10090817 w 12191999"/>
              <a:gd name="connsiteY1452" fmla="*/ 1579303 h 2113756"/>
              <a:gd name="connsiteX1453" fmla="*/ 10095884 w 12191999"/>
              <a:gd name="connsiteY1453" fmla="*/ 1575249 h 2113756"/>
              <a:gd name="connsiteX1454" fmla="*/ 10093351 w 12191999"/>
              <a:gd name="connsiteY1454" fmla="*/ 1569170 h 2113756"/>
              <a:gd name="connsiteX1455" fmla="*/ 10090817 w 12191999"/>
              <a:gd name="connsiteY1455" fmla="*/ 1564611 h 2113756"/>
              <a:gd name="connsiteX1456" fmla="*/ 10087270 w 12191999"/>
              <a:gd name="connsiteY1456" fmla="*/ 1562079 h 2113756"/>
              <a:gd name="connsiteX1457" fmla="*/ 10084738 w 12191999"/>
              <a:gd name="connsiteY1457" fmla="*/ 1560051 h 2113756"/>
              <a:gd name="connsiteX1458" fmla="*/ 10081698 w 12191999"/>
              <a:gd name="connsiteY1458" fmla="*/ 1558025 h 2113756"/>
              <a:gd name="connsiteX1459" fmla="*/ 10079164 w 12191999"/>
              <a:gd name="connsiteY1459" fmla="*/ 1555493 h 2113756"/>
              <a:gd name="connsiteX1460" fmla="*/ 10076631 w 12191999"/>
              <a:gd name="connsiteY1460" fmla="*/ 1551946 h 2113756"/>
              <a:gd name="connsiteX1461" fmla="*/ 10073085 w 12191999"/>
              <a:gd name="connsiteY1461" fmla="*/ 1546374 h 2113756"/>
              <a:gd name="connsiteX1462" fmla="*/ 10077138 w 12191999"/>
              <a:gd name="connsiteY1462" fmla="*/ 1541308 h 2113756"/>
              <a:gd name="connsiteX1463" fmla="*/ 10080178 w 12191999"/>
              <a:gd name="connsiteY1463" fmla="*/ 1537255 h 2113756"/>
              <a:gd name="connsiteX1464" fmla="*/ 10084738 w 12191999"/>
              <a:gd name="connsiteY1464" fmla="*/ 1534722 h 2113756"/>
              <a:gd name="connsiteX1465" fmla="*/ 10089298 w 12191999"/>
              <a:gd name="connsiteY1465" fmla="*/ 1532696 h 2113756"/>
              <a:gd name="connsiteX1466" fmla="*/ 10093856 w 12191999"/>
              <a:gd name="connsiteY1466" fmla="*/ 1532189 h 2113756"/>
              <a:gd name="connsiteX1467" fmla="*/ 10098416 w 12191999"/>
              <a:gd name="connsiteY1467" fmla="*/ 1531683 h 2113756"/>
              <a:gd name="connsiteX1468" fmla="*/ 10107536 w 12191999"/>
              <a:gd name="connsiteY1468" fmla="*/ 1531683 h 2113756"/>
              <a:gd name="connsiteX1469" fmla="*/ 10112095 w 12191999"/>
              <a:gd name="connsiteY1469" fmla="*/ 1531176 h 2113756"/>
              <a:gd name="connsiteX1470" fmla="*/ 10116655 w 12191999"/>
              <a:gd name="connsiteY1470" fmla="*/ 1530162 h 2113756"/>
              <a:gd name="connsiteX1471" fmla="*/ 10120202 w 12191999"/>
              <a:gd name="connsiteY1471" fmla="*/ 1528643 h 2113756"/>
              <a:gd name="connsiteX1472" fmla="*/ 10123748 w 12191999"/>
              <a:gd name="connsiteY1472" fmla="*/ 1525603 h 2113756"/>
              <a:gd name="connsiteX1473" fmla="*/ 10126282 w 12191999"/>
              <a:gd name="connsiteY1473" fmla="*/ 1522057 h 2113756"/>
              <a:gd name="connsiteX1474" fmla="*/ 10128815 w 12191999"/>
              <a:gd name="connsiteY1474" fmla="*/ 1515978 h 2113756"/>
              <a:gd name="connsiteX1475" fmla="*/ 10130334 w 12191999"/>
              <a:gd name="connsiteY1475" fmla="*/ 1508886 h 2113756"/>
              <a:gd name="connsiteX1476" fmla="*/ 10130841 w 12191999"/>
              <a:gd name="connsiteY1476" fmla="*/ 1499261 h 2113756"/>
              <a:gd name="connsiteX1477" fmla="*/ 10125775 w 12191999"/>
              <a:gd name="connsiteY1477" fmla="*/ 1501793 h 2113756"/>
              <a:gd name="connsiteX1478" fmla="*/ 10119188 w 12191999"/>
              <a:gd name="connsiteY1478" fmla="*/ 1503819 h 2113756"/>
              <a:gd name="connsiteX1479" fmla="*/ 10105509 w 12191999"/>
              <a:gd name="connsiteY1479" fmla="*/ 1506859 h 2113756"/>
              <a:gd name="connsiteX1480" fmla="*/ 10091830 w 12191999"/>
              <a:gd name="connsiteY1480" fmla="*/ 1510405 h 2113756"/>
              <a:gd name="connsiteX1481" fmla="*/ 10084738 w 12191999"/>
              <a:gd name="connsiteY1481" fmla="*/ 1512432 h 2113756"/>
              <a:gd name="connsiteX1482" fmla="*/ 10077645 w 12191999"/>
              <a:gd name="connsiteY1482" fmla="*/ 1514965 h 2113756"/>
              <a:gd name="connsiteX1483" fmla="*/ 10071059 w 12191999"/>
              <a:gd name="connsiteY1483" fmla="*/ 1518005 h 2113756"/>
              <a:gd name="connsiteX1484" fmla="*/ 10064978 w 12191999"/>
              <a:gd name="connsiteY1484" fmla="*/ 1522564 h 2113756"/>
              <a:gd name="connsiteX1485" fmla="*/ 10058392 w 12191999"/>
              <a:gd name="connsiteY1485" fmla="*/ 1527629 h 2113756"/>
              <a:gd name="connsiteX1486" fmla="*/ 10052313 w 12191999"/>
              <a:gd name="connsiteY1486" fmla="*/ 1534722 h 2113756"/>
              <a:gd name="connsiteX1487" fmla="*/ 10047246 w 12191999"/>
              <a:gd name="connsiteY1487" fmla="*/ 1542827 h 2113756"/>
              <a:gd name="connsiteX1488" fmla="*/ 10042686 w 12191999"/>
              <a:gd name="connsiteY1488" fmla="*/ 1552453 h 2113756"/>
              <a:gd name="connsiteX1489" fmla="*/ 10038127 w 12191999"/>
              <a:gd name="connsiteY1489" fmla="*/ 1564105 h 2113756"/>
              <a:gd name="connsiteX1490" fmla="*/ 10035087 w 12191999"/>
              <a:gd name="connsiteY1490" fmla="*/ 1577782 h 2113756"/>
              <a:gd name="connsiteX1491" fmla="*/ 10027994 w 12191999"/>
              <a:gd name="connsiteY1491" fmla="*/ 1569170 h 2113756"/>
              <a:gd name="connsiteX1492" fmla="*/ 10021408 w 12191999"/>
              <a:gd name="connsiteY1492" fmla="*/ 1562079 h 2113756"/>
              <a:gd name="connsiteX1493" fmla="*/ 10014315 w 12191999"/>
              <a:gd name="connsiteY1493" fmla="*/ 1557012 h 2113756"/>
              <a:gd name="connsiteX1494" fmla="*/ 10007729 w 12191999"/>
              <a:gd name="connsiteY1494" fmla="*/ 1552453 h 2113756"/>
              <a:gd name="connsiteX1495" fmla="*/ 10000636 w 12191999"/>
              <a:gd name="connsiteY1495" fmla="*/ 1548907 h 2113756"/>
              <a:gd name="connsiteX1496" fmla="*/ 9993036 w 12191999"/>
              <a:gd name="connsiteY1496" fmla="*/ 1547893 h 2113756"/>
              <a:gd name="connsiteX1497" fmla="*/ 9985944 w 12191999"/>
              <a:gd name="connsiteY1497" fmla="*/ 1547387 h 2113756"/>
              <a:gd name="connsiteX1498" fmla="*/ 9978344 w 12191999"/>
              <a:gd name="connsiteY1498" fmla="*/ 1547387 h 2113756"/>
              <a:gd name="connsiteX1499" fmla="*/ 9970744 w 12191999"/>
              <a:gd name="connsiteY1499" fmla="*/ 1547893 h 2113756"/>
              <a:gd name="connsiteX1500" fmla="*/ 9963145 w 12191999"/>
              <a:gd name="connsiteY1500" fmla="*/ 1549920 h 2113756"/>
              <a:gd name="connsiteX1501" fmla="*/ 9956052 w 12191999"/>
              <a:gd name="connsiteY1501" fmla="*/ 1552453 h 2113756"/>
              <a:gd name="connsiteX1502" fmla="*/ 9947945 w 12191999"/>
              <a:gd name="connsiteY1502" fmla="*/ 1555493 h 2113756"/>
              <a:gd name="connsiteX1503" fmla="*/ 9931734 w 12191999"/>
              <a:gd name="connsiteY1503" fmla="*/ 1563598 h 2113756"/>
              <a:gd name="connsiteX1504" fmla="*/ 9916535 w 12191999"/>
              <a:gd name="connsiteY1504" fmla="*/ 1571703 h 2113756"/>
              <a:gd name="connsiteX1505" fmla="*/ 9900828 w 12191999"/>
              <a:gd name="connsiteY1505" fmla="*/ 1580822 h 2113756"/>
              <a:gd name="connsiteX1506" fmla="*/ 9884617 w 12191999"/>
              <a:gd name="connsiteY1506" fmla="*/ 1589434 h 2113756"/>
              <a:gd name="connsiteX1507" fmla="*/ 9868404 w 12191999"/>
              <a:gd name="connsiteY1507" fmla="*/ 1597033 h 2113756"/>
              <a:gd name="connsiteX1508" fmla="*/ 9860804 w 12191999"/>
              <a:gd name="connsiteY1508" fmla="*/ 1600073 h 2113756"/>
              <a:gd name="connsiteX1509" fmla="*/ 9852191 w 12191999"/>
              <a:gd name="connsiteY1509" fmla="*/ 1602099 h 2113756"/>
              <a:gd name="connsiteX1510" fmla="*/ 9844591 w 12191999"/>
              <a:gd name="connsiteY1510" fmla="*/ 1604125 h 2113756"/>
              <a:gd name="connsiteX1511" fmla="*/ 9836993 w 12191999"/>
              <a:gd name="connsiteY1511" fmla="*/ 1605646 h 2113756"/>
              <a:gd name="connsiteX1512" fmla="*/ 9828887 w 12191999"/>
              <a:gd name="connsiteY1512" fmla="*/ 1605646 h 2113756"/>
              <a:gd name="connsiteX1513" fmla="*/ 9821287 w 12191999"/>
              <a:gd name="connsiteY1513" fmla="*/ 1604632 h 2113756"/>
              <a:gd name="connsiteX1514" fmla="*/ 9813687 w 12191999"/>
              <a:gd name="connsiteY1514" fmla="*/ 1603111 h 2113756"/>
              <a:gd name="connsiteX1515" fmla="*/ 9805581 w 12191999"/>
              <a:gd name="connsiteY1515" fmla="*/ 1599566 h 2113756"/>
              <a:gd name="connsiteX1516" fmla="*/ 9797981 w 12191999"/>
              <a:gd name="connsiteY1516" fmla="*/ 1595006 h 2113756"/>
              <a:gd name="connsiteX1517" fmla="*/ 9789875 w 12191999"/>
              <a:gd name="connsiteY1517" fmla="*/ 1589434 h 2113756"/>
              <a:gd name="connsiteX1518" fmla="*/ 9786835 w 12191999"/>
              <a:gd name="connsiteY1518" fmla="*/ 1595513 h 2113756"/>
              <a:gd name="connsiteX1519" fmla="*/ 9783796 w 12191999"/>
              <a:gd name="connsiteY1519" fmla="*/ 1601085 h 2113756"/>
              <a:gd name="connsiteX1520" fmla="*/ 9779742 w 12191999"/>
              <a:gd name="connsiteY1520" fmla="*/ 1604632 h 2113756"/>
              <a:gd name="connsiteX1521" fmla="*/ 9776703 w 12191999"/>
              <a:gd name="connsiteY1521" fmla="*/ 1608178 h 2113756"/>
              <a:gd name="connsiteX1522" fmla="*/ 9773156 w 12191999"/>
              <a:gd name="connsiteY1522" fmla="*/ 1610711 h 2113756"/>
              <a:gd name="connsiteX1523" fmla="*/ 9769610 w 12191999"/>
              <a:gd name="connsiteY1523" fmla="*/ 1611725 h 2113756"/>
              <a:gd name="connsiteX1524" fmla="*/ 9763531 w 12191999"/>
              <a:gd name="connsiteY1524" fmla="*/ 1614764 h 2113756"/>
              <a:gd name="connsiteX1525" fmla="*/ 9760997 w 12191999"/>
              <a:gd name="connsiteY1525" fmla="*/ 1615776 h 2113756"/>
              <a:gd name="connsiteX1526" fmla="*/ 9758464 w 12191999"/>
              <a:gd name="connsiteY1526" fmla="*/ 1617802 h 2113756"/>
              <a:gd name="connsiteX1527" fmla="*/ 9756944 w 12191999"/>
              <a:gd name="connsiteY1527" fmla="*/ 1620337 h 2113756"/>
              <a:gd name="connsiteX1528" fmla="*/ 9755931 w 12191999"/>
              <a:gd name="connsiteY1528" fmla="*/ 1622869 h 2113756"/>
              <a:gd name="connsiteX1529" fmla="*/ 9754411 w 12191999"/>
              <a:gd name="connsiteY1529" fmla="*/ 1627428 h 2113756"/>
              <a:gd name="connsiteX1530" fmla="*/ 9754411 w 12191999"/>
              <a:gd name="connsiteY1530" fmla="*/ 1632494 h 2113756"/>
              <a:gd name="connsiteX1531" fmla="*/ 9754411 w 12191999"/>
              <a:gd name="connsiteY1531" fmla="*/ 1639080 h 2113756"/>
              <a:gd name="connsiteX1532" fmla="*/ 9755931 w 12191999"/>
              <a:gd name="connsiteY1532" fmla="*/ 1647692 h 2113756"/>
              <a:gd name="connsiteX1533" fmla="*/ 9754411 w 12191999"/>
              <a:gd name="connsiteY1533" fmla="*/ 1641107 h 2113756"/>
              <a:gd name="connsiteX1534" fmla="*/ 9752385 w 12191999"/>
              <a:gd name="connsiteY1534" fmla="*/ 1636040 h 2113756"/>
              <a:gd name="connsiteX1535" fmla="*/ 9751371 w 12191999"/>
              <a:gd name="connsiteY1535" fmla="*/ 1631988 h 2113756"/>
              <a:gd name="connsiteX1536" fmla="*/ 9749344 w 12191999"/>
              <a:gd name="connsiteY1536" fmla="*/ 1629454 h 2113756"/>
              <a:gd name="connsiteX1537" fmla="*/ 9747318 w 12191999"/>
              <a:gd name="connsiteY1537" fmla="*/ 1627935 h 2113756"/>
              <a:gd name="connsiteX1538" fmla="*/ 9746304 w 12191999"/>
              <a:gd name="connsiteY1538" fmla="*/ 1626921 h 2113756"/>
              <a:gd name="connsiteX1539" fmla="*/ 9744278 w 12191999"/>
              <a:gd name="connsiteY1539" fmla="*/ 1626921 h 2113756"/>
              <a:gd name="connsiteX1540" fmla="*/ 9742251 w 12191999"/>
              <a:gd name="connsiteY1540" fmla="*/ 1626921 h 2113756"/>
              <a:gd name="connsiteX1541" fmla="*/ 9739211 w 12191999"/>
              <a:gd name="connsiteY1541" fmla="*/ 1627935 h 2113756"/>
              <a:gd name="connsiteX1542" fmla="*/ 9735158 w 12191999"/>
              <a:gd name="connsiteY1542" fmla="*/ 1629454 h 2113756"/>
              <a:gd name="connsiteX1543" fmla="*/ 9733639 w 12191999"/>
              <a:gd name="connsiteY1543" fmla="*/ 1629961 h 2113756"/>
              <a:gd name="connsiteX1544" fmla="*/ 9731612 w 12191999"/>
              <a:gd name="connsiteY1544" fmla="*/ 1629454 h 2113756"/>
              <a:gd name="connsiteX1545" fmla="*/ 9730093 w 12191999"/>
              <a:gd name="connsiteY1545" fmla="*/ 1628949 h 2113756"/>
              <a:gd name="connsiteX1546" fmla="*/ 9728572 w 12191999"/>
              <a:gd name="connsiteY1546" fmla="*/ 1627428 h 2113756"/>
              <a:gd name="connsiteX1547" fmla="*/ 9732625 w 12191999"/>
              <a:gd name="connsiteY1547" fmla="*/ 1618816 h 2113756"/>
              <a:gd name="connsiteX1548" fmla="*/ 9737186 w 12191999"/>
              <a:gd name="connsiteY1548" fmla="*/ 1610711 h 2113756"/>
              <a:gd name="connsiteX1549" fmla="*/ 9739211 w 12191999"/>
              <a:gd name="connsiteY1549" fmla="*/ 1606151 h 2113756"/>
              <a:gd name="connsiteX1550" fmla="*/ 9739718 w 12191999"/>
              <a:gd name="connsiteY1550" fmla="*/ 1602099 h 2113756"/>
              <a:gd name="connsiteX1551" fmla="*/ 9739718 w 12191999"/>
              <a:gd name="connsiteY1551" fmla="*/ 1597539 h 2113756"/>
              <a:gd name="connsiteX1552" fmla="*/ 9739211 w 12191999"/>
              <a:gd name="connsiteY1552" fmla="*/ 1592980 h 2113756"/>
              <a:gd name="connsiteX1553" fmla="*/ 9732625 w 12191999"/>
              <a:gd name="connsiteY1553" fmla="*/ 1601592 h 2113756"/>
              <a:gd name="connsiteX1554" fmla="*/ 9726039 w 12191999"/>
              <a:gd name="connsiteY1554" fmla="*/ 1608178 h 2113756"/>
              <a:gd name="connsiteX1555" fmla="*/ 9719453 w 12191999"/>
              <a:gd name="connsiteY1555" fmla="*/ 1613244 h 2113756"/>
              <a:gd name="connsiteX1556" fmla="*/ 9712866 w 12191999"/>
              <a:gd name="connsiteY1556" fmla="*/ 1616283 h 2113756"/>
              <a:gd name="connsiteX1557" fmla="*/ 9707294 w 12191999"/>
              <a:gd name="connsiteY1557" fmla="*/ 1618309 h 2113756"/>
              <a:gd name="connsiteX1558" fmla="*/ 9700708 w 12191999"/>
              <a:gd name="connsiteY1558" fmla="*/ 1620337 h 2113756"/>
              <a:gd name="connsiteX1559" fmla="*/ 9695134 w 12191999"/>
              <a:gd name="connsiteY1559" fmla="*/ 1620842 h 2113756"/>
              <a:gd name="connsiteX1560" fmla="*/ 9688548 w 12191999"/>
              <a:gd name="connsiteY1560" fmla="*/ 1620842 h 2113756"/>
              <a:gd name="connsiteX1561" fmla="*/ 9676388 w 12191999"/>
              <a:gd name="connsiteY1561" fmla="*/ 1622363 h 2113756"/>
              <a:gd name="connsiteX1562" fmla="*/ 9670309 w 12191999"/>
              <a:gd name="connsiteY1562" fmla="*/ 1623376 h 2113756"/>
              <a:gd name="connsiteX1563" fmla="*/ 9663723 w 12191999"/>
              <a:gd name="connsiteY1563" fmla="*/ 1624895 h 2113756"/>
              <a:gd name="connsiteX1564" fmla="*/ 9657137 w 12191999"/>
              <a:gd name="connsiteY1564" fmla="*/ 1627935 h 2113756"/>
              <a:gd name="connsiteX1565" fmla="*/ 9651564 w 12191999"/>
              <a:gd name="connsiteY1565" fmla="*/ 1631988 h 2113756"/>
              <a:gd name="connsiteX1566" fmla="*/ 9644978 w 12191999"/>
              <a:gd name="connsiteY1566" fmla="*/ 1637054 h 2113756"/>
              <a:gd name="connsiteX1567" fmla="*/ 9638392 w 12191999"/>
              <a:gd name="connsiteY1567" fmla="*/ 1645159 h 2113756"/>
              <a:gd name="connsiteX1568" fmla="*/ 9639911 w 12191999"/>
              <a:gd name="connsiteY1568" fmla="*/ 1646172 h 2113756"/>
              <a:gd name="connsiteX1569" fmla="*/ 9642445 w 12191999"/>
              <a:gd name="connsiteY1569" fmla="*/ 1647692 h 2113756"/>
              <a:gd name="connsiteX1570" fmla="*/ 9647004 w 12191999"/>
              <a:gd name="connsiteY1570" fmla="*/ 1649719 h 2113756"/>
              <a:gd name="connsiteX1571" fmla="*/ 9652577 w 12191999"/>
              <a:gd name="connsiteY1571" fmla="*/ 1650731 h 2113756"/>
              <a:gd name="connsiteX1572" fmla="*/ 9658150 w 12191999"/>
              <a:gd name="connsiteY1572" fmla="*/ 1653264 h 2113756"/>
              <a:gd name="connsiteX1573" fmla="*/ 9660684 w 12191999"/>
              <a:gd name="connsiteY1573" fmla="*/ 1654784 h 2113756"/>
              <a:gd name="connsiteX1574" fmla="*/ 9662710 w 12191999"/>
              <a:gd name="connsiteY1574" fmla="*/ 1656811 h 2113756"/>
              <a:gd name="connsiteX1575" fmla="*/ 9663216 w 12191999"/>
              <a:gd name="connsiteY1575" fmla="*/ 1659343 h 2113756"/>
              <a:gd name="connsiteX1576" fmla="*/ 9663723 w 12191999"/>
              <a:gd name="connsiteY1576" fmla="*/ 1662383 h 2113756"/>
              <a:gd name="connsiteX1577" fmla="*/ 9663723 w 12191999"/>
              <a:gd name="connsiteY1577" fmla="*/ 1665422 h 2113756"/>
              <a:gd name="connsiteX1578" fmla="*/ 9662710 w 12191999"/>
              <a:gd name="connsiteY1578" fmla="*/ 1669982 h 2113756"/>
              <a:gd name="connsiteX1579" fmla="*/ 9660177 w 12191999"/>
              <a:gd name="connsiteY1579" fmla="*/ 1675555 h 2113756"/>
              <a:gd name="connsiteX1580" fmla="*/ 9656124 w 12191999"/>
              <a:gd name="connsiteY1580" fmla="*/ 1681127 h 2113756"/>
              <a:gd name="connsiteX1581" fmla="*/ 9651057 w 12191999"/>
              <a:gd name="connsiteY1581" fmla="*/ 1673022 h 2113756"/>
              <a:gd name="connsiteX1582" fmla="*/ 9646498 w 12191999"/>
              <a:gd name="connsiteY1582" fmla="*/ 1666436 h 2113756"/>
              <a:gd name="connsiteX1583" fmla="*/ 9641938 w 12191999"/>
              <a:gd name="connsiteY1583" fmla="*/ 1661876 h 2113756"/>
              <a:gd name="connsiteX1584" fmla="*/ 9638392 w 12191999"/>
              <a:gd name="connsiteY1584" fmla="*/ 1659343 h 2113756"/>
              <a:gd name="connsiteX1585" fmla="*/ 9635352 w 12191999"/>
              <a:gd name="connsiteY1585" fmla="*/ 1658331 h 2113756"/>
              <a:gd name="connsiteX1586" fmla="*/ 9632311 w 12191999"/>
              <a:gd name="connsiteY1586" fmla="*/ 1659850 h 2113756"/>
              <a:gd name="connsiteX1587" fmla="*/ 9629271 w 12191999"/>
              <a:gd name="connsiteY1587" fmla="*/ 1661370 h 2113756"/>
              <a:gd name="connsiteX1588" fmla="*/ 9627752 w 12191999"/>
              <a:gd name="connsiteY1588" fmla="*/ 1663903 h 2113756"/>
              <a:gd name="connsiteX1589" fmla="*/ 9623192 w 12191999"/>
              <a:gd name="connsiteY1589" fmla="*/ 1669982 h 2113756"/>
              <a:gd name="connsiteX1590" fmla="*/ 9619139 w 12191999"/>
              <a:gd name="connsiteY1590" fmla="*/ 1676062 h 2113756"/>
              <a:gd name="connsiteX1591" fmla="*/ 9617113 w 12191999"/>
              <a:gd name="connsiteY1591" fmla="*/ 1678088 h 2113756"/>
              <a:gd name="connsiteX1592" fmla="*/ 9614579 w 12191999"/>
              <a:gd name="connsiteY1592" fmla="*/ 1679101 h 2113756"/>
              <a:gd name="connsiteX1593" fmla="*/ 9612046 w 12191999"/>
              <a:gd name="connsiteY1593" fmla="*/ 1678594 h 2113756"/>
              <a:gd name="connsiteX1594" fmla="*/ 9609513 w 12191999"/>
              <a:gd name="connsiteY1594" fmla="*/ 1677581 h 2113756"/>
              <a:gd name="connsiteX1595" fmla="*/ 9613567 w 12191999"/>
              <a:gd name="connsiteY1595" fmla="*/ 1672008 h 2113756"/>
              <a:gd name="connsiteX1596" fmla="*/ 9615086 w 12191999"/>
              <a:gd name="connsiteY1596" fmla="*/ 1667450 h 2113756"/>
              <a:gd name="connsiteX1597" fmla="*/ 9616606 w 12191999"/>
              <a:gd name="connsiteY1597" fmla="*/ 1664410 h 2113756"/>
              <a:gd name="connsiteX1598" fmla="*/ 9617113 w 12191999"/>
              <a:gd name="connsiteY1598" fmla="*/ 1661370 h 2113756"/>
              <a:gd name="connsiteX1599" fmla="*/ 9616606 w 12191999"/>
              <a:gd name="connsiteY1599" fmla="*/ 1659343 h 2113756"/>
              <a:gd name="connsiteX1600" fmla="*/ 9615086 w 12191999"/>
              <a:gd name="connsiteY1600" fmla="*/ 1656811 h 2113756"/>
              <a:gd name="connsiteX1601" fmla="*/ 9613567 w 12191999"/>
              <a:gd name="connsiteY1601" fmla="*/ 1654784 h 2113756"/>
              <a:gd name="connsiteX1602" fmla="*/ 9611539 w 12191999"/>
              <a:gd name="connsiteY1602" fmla="*/ 1652758 h 2113756"/>
              <a:gd name="connsiteX1603" fmla="*/ 9605967 w 12191999"/>
              <a:gd name="connsiteY1603" fmla="*/ 1648705 h 2113756"/>
              <a:gd name="connsiteX1604" fmla="*/ 9603433 w 12191999"/>
              <a:gd name="connsiteY1604" fmla="*/ 1646172 h 2113756"/>
              <a:gd name="connsiteX1605" fmla="*/ 9600393 w 12191999"/>
              <a:gd name="connsiteY1605" fmla="*/ 1643133 h 2113756"/>
              <a:gd name="connsiteX1606" fmla="*/ 9597861 w 12191999"/>
              <a:gd name="connsiteY1606" fmla="*/ 1639080 h 2113756"/>
              <a:gd name="connsiteX1607" fmla="*/ 9595833 w 12191999"/>
              <a:gd name="connsiteY1607" fmla="*/ 1634521 h 2113756"/>
              <a:gd name="connsiteX1608" fmla="*/ 9593807 w 12191999"/>
              <a:gd name="connsiteY1608" fmla="*/ 1629454 h 2113756"/>
              <a:gd name="connsiteX1609" fmla="*/ 9592794 w 12191999"/>
              <a:gd name="connsiteY1609" fmla="*/ 1622869 h 2113756"/>
              <a:gd name="connsiteX1610" fmla="*/ 9585701 w 12191999"/>
              <a:gd name="connsiteY1610" fmla="*/ 1627935 h 2113756"/>
              <a:gd name="connsiteX1611" fmla="*/ 9579622 w 12191999"/>
              <a:gd name="connsiteY1611" fmla="*/ 1632494 h 2113756"/>
              <a:gd name="connsiteX1612" fmla="*/ 9573036 w 12191999"/>
              <a:gd name="connsiteY1612" fmla="*/ 1636040 h 2113756"/>
              <a:gd name="connsiteX1613" fmla="*/ 9567462 w 12191999"/>
              <a:gd name="connsiteY1613" fmla="*/ 1639080 h 2113756"/>
              <a:gd name="connsiteX1614" fmla="*/ 9556316 w 12191999"/>
              <a:gd name="connsiteY1614" fmla="*/ 1644145 h 2113756"/>
              <a:gd name="connsiteX1615" fmla="*/ 9545170 w 12191999"/>
              <a:gd name="connsiteY1615" fmla="*/ 1648705 h 2113756"/>
              <a:gd name="connsiteX1616" fmla="*/ 9535544 w 12191999"/>
              <a:gd name="connsiteY1616" fmla="*/ 1653771 h 2113756"/>
              <a:gd name="connsiteX1617" fmla="*/ 9530478 w 12191999"/>
              <a:gd name="connsiteY1617" fmla="*/ 1657317 h 2113756"/>
              <a:gd name="connsiteX1618" fmla="*/ 9525917 w 12191999"/>
              <a:gd name="connsiteY1618" fmla="*/ 1661370 h 2113756"/>
              <a:gd name="connsiteX1619" fmla="*/ 9520852 w 12191999"/>
              <a:gd name="connsiteY1619" fmla="*/ 1665422 h 2113756"/>
              <a:gd name="connsiteX1620" fmla="*/ 9516292 w 12191999"/>
              <a:gd name="connsiteY1620" fmla="*/ 1670995 h 2113756"/>
              <a:gd name="connsiteX1621" fmla="*/ 9511225 w 12191999"/>
              <a:gd name="connsiteY1621" fmla="*/ 1677581 h 2113756"/>
              <a:gd name="connsiteX1622" fmla="*/ 9505653 w 12191999"/>
              <a:gd name="connsiteY1622" fmla="*/ 1684674 h 2113756"/>
              <a:gd name="connsiteX1623" fmla="*/ 9509706 w 12191999"/>
              <a:gd name="connsiteY1623" fmla="*/ 1687713 h 2113756"/>
              <a:gd name="connsiteX1624" fmla="*/ 9512239 w 12191999"/>
              <a:gd name="connsiteY1624" fmla="*/ 1692272 h 2113756"/>
              <a:gd name="connsiteX1625" fmla="*/ 9514266 w 12191999"/>
              <a:gd name="connsiteY1625" fmla="*/ 1696831 h 2113756"/>
              <a:gd name="connsiteX1626" fmla="*/ 9515278 w 12191999"/>
              <a:gd name="connsiteY1626" fmla="*/ 1701898 h 2113756"/>
              <a:gd name="connsiteX1627" fmla="*/ 9516799 w 12191999"/>
              <a:gd name="connsiteY1627" fmla="*/ 1707977 h 2113756"/>
              <a:gd name="connsiteX1628" fmla="*/ 9516799 w 12191999"/>
              <a:gd name="connsiteY1628" fmla="*/ 1713042 h 2113756"/>
              <a:gd name="connsiteX1629" fmla="*/ 9516292 w 12191999"/>
              <a:gd name="connsiteY1629" fmla="*/ 1723174 h 2113756"/>
              <a:gd name="connsiteX1630" fmla="*/ 9514773 w 12191999"/>
              <a:gd name="connsiteY1630" fmla="*/ 1730266 h 2113756"/>
              <a:gd name="connsiteX1631" fmla="*/ 9514266 w 12191999"/>
              <a:gd name="connsiteY1631" fmla="*/ 1732799 h 2113756"/>
              <a:gd name="connsiteX1632" fmla="*/ 9513759 w 12191999"/>
              <a:gd name="connsiteY1632" fmla="*/ 1733813 h 2113756"/>
              <a:gd name="connsiteX1633" fmla="*/ 9513759 w 12191999"/>
              <a:gd name="connsiteY1633" fmla="*/ 1732799 h 2113756"/>
              <a:gd name="connsiteX1634" fmla="*/ 9513759 w 12191999"/>
              <a:gd name="connsiteY1634" fmla="*/ 1731280 h 2113756"/>
              <a:gd name="connsiteX1635" fmla="*/ 9514266 w 12191999"/>
              <a:gd name="connsiteY1635" fmla="*/ 1720641 h 2113756"/>
              <a:gd name="connsiteX1636" fmla="*/ 9491974 w 12191999"/>
              <a:gd name="connsiteY1636" fmla="*/ 1674541 h 2113756"/>
              <a:gd name="connsiteX1637" fmla="*/ 9470695 w 12191999"/>
              <a:gd name="connsiteY1637" fmla="*/ 1685179 h 2113756"/>
              <a:gd name="connsiteX1638" fmla="*/ 9449416 w 12191999"/>
              <a:gd name="connsiteY1638" fmla="*/ 1695312 h 2113756"/>
              <a:gd name="connsiteX1639" fmla="*/ 9406859 w 12191999"/>
              <a:gd name="connsiteY1639" fmla="*/ 1715575 h 2113756"/>
              <a:gd name="connsiteX1640" fmla="*/ 9385580 w 12191999"/>
              <a:gd name="connsiteY1640" fmla="*/ 1725708 h 2113756"/>
              <a:gd name="connsiteX1641" fmla="*/ 9363288 w 12191999"/>
              <a:gd name="connsiteY1641" fmla="*/ 1736852 h 2113756"/>
              <a:gd name="connsiteX1642" fmla="*/ 9342010 w 12191999"/>
              <a:gd name="connsiteY1642" fmla="*/ 1749011 h 2113756"/>
              <a:gd name="connsiteX1643" fmla="*/ 9331370 w 12191999"/>
              <a:gd name="connsiteY1643" fmla="*/ 1756102 h 2113756"/>
              <a:gd name="connsiteX1644" fmla="*/ 9320731 w 12191999"/>
              <a:gd name="connsiteY1644" fmla="*/ 1763702 h 2113756"/>
              <a:gd name="connsiteX1645" fmla="*/ 9323264 w 12191999"/>
              <a:gd name="connsiteY1645" fmla="*/ 1759142 h 2113756"/>
              <a:gd name="connsiteX1646" fmla="*/ 9326304 w 12191999"/>
              <a:gd name="connsiteY1646" fmla="*/ 1755090 h 2113756"/>
              <a:gd name="connsiteX1647" fmla="*/ 9329850 w 12191999"/>
              <a:gd name="connsiteY1647" fmla="*/ 1752556 h 2113756"/>
              <a:gd name="connsiteX1648" fmla="*/ 9332890 w 12191999"/>
              <a:gd name="connsiteY1648" fmla="*/ 1750530 h 2113756"/>
              <a:gd name="connsiteX1649" fmla="*/ 9339476 w 12191999"/>
              <a:gd name="connsiteY1649" fmla="*/ 1747997 h 2113756"/>
              <a:gd name="connsiteX1650" fmla="*/ 9345049 w 12191999"/>
              <a:gd name="connsiteY1650" fmla="*/ 1745464 h 2113756"/>
              <a:gd name="connsiteX1651" fmla="*/ 9347582 w 12191999"/>
              <a:gd name="connsiteY1651" fmla="*/ 1743944 h 2113756"/>
              <a:gd name="connsiteX1652" fmla="*/ 9349609 w 12191999"/>
              <a:gd name="connsiteY1652" fmla="*/ 1741918 h 2113756"/>
              <a:gd name="connsiteX1653" fmla="*/ 9351635 w 12191999"/>
              <a:gd name="connsiteY1653" fmla="*/ 1739385 h 2113756"/>
              <a:gd name="connsiteX1654" fmla="*/ 9353156 w 12191999"/>
              <a:gd name="connsiteY1654" fmla="*/ 1736852 h 2113756"/>
              <a:gd name="connsiteX1655" fmla="*/ 9353156 w 12191999"/>
              <a:gd name="connsiteY1655" fmla="*/ 1732292 h 2113756"/>
              <a:gd name="connsiteX1656" fmla="*/ 9353156 w 12191999"/>
              <a:gd name="connsiteY1656" fmla="*/ 1727734 h 2113756"/>
              <a:gd name="connsiteX1657" fmla="*/ 9352142 w 12191999"/>
              <a:gd name="connsiteY1657" fmla="*/ 1721148 h 2113756"/>
              <a:gd name="connsiteX1658" fmla="*/ 9350115 w 12191999"/>
              <a:gd name="connsiteY1658" fmla="*/ 1713549 h 2113756"/>
              <a:gd name="connsiteX1659" fmla="*/ 9345049 w 12191999"/>
              <a:gd name="connsiteY1659" fmla="*/ 1713549 h 2113756"/>
              <a:gd name="connsiteX1660" fmla="*/ 9339476 w 12191999"/>
              <a:gd name="connsiteY1660" fmla="*/ 1713549 h 2113756"/>
              <a:gd name="connsiteX1661" fmla="*/ 9334410 w 12191999"/>
              <a:gd name="connsiteY1661" fmla="*/ 1715068 h 2113756"/>
              <a:gd name="connsiteX1662" fmla="*/ 9328836 w 12191999"/>
              <a:gd name="connsiteY1662" fmla="*/ 1716082 h 2113756"/>
              <a:gd name="connsiteX1663" fmla="*/ 9323264 w 12191999"/>
              <a:gd name="connsiteY1663" fmla="*/ 1718108 h 2113756"/>
              <a:gd name="connsiteX1664" fmla="*/ 9318197 w 12191999"/>
              <a:gd name="connsiteY1664" fmla="*/ 1720641 h 2113756"/>
              <a:gd name="connsiteX1665" fmla="*/ 9307558 w 12191999"/>
              <a:gd name="connsiteY1665" fmla="*/ 1726720 h 2113756"/>
              <a:gd name="connsiteX1666" fmla="*/ 9297931 w 12191999"/>
              <a:gd name="connsiteY1666" fmla="*/ 1733813 h 2113756"/>
              <a:gd name="connsiteX1667" fmla="*/ 9288812 w 12191999"/>
              <a:gd name="connsiteY1667" fmla="*/ 1741918 h 2113756"/>
              <a:gd name="connsiteX1668" fmla="*/ 9280199 w 12191999"/>
              <a:gd name="connsiteY1668" fmla="*/ 1750530 h 2113756"/>
              <a:gd name="connsiteX1669" fmla="*/ 9274120 w 12191999"/>
              <a:gd name="connsiteY1669" fmla="*/ 1759142 h 2113756"/>
              <a:gd name="connsiteX1670" fmla="*/ 9277666 w 12191999"/>
              <a:gd name="connsiteY1670" fmla="*/ 1750530 h 2113756"/>
              <a:gd name="connsiteX1671" fmla="*/ 9279187 w 12191999"/>
              <a:gd name="connsiteY1671" fmla="*/ 1745971 h 2113756"/>
              <a:gd name="connsiteX1672" fmla="*/ 9279693 w 12191999"/>
              <a:gd name="connsiteY1672" fmla="*/ 1741918 h 2113756"/>
              <a:gd name="connsiteX1673" fmla="*/ 9280199 w 12191999"/>
              <a:gd name="connsiteY1673" fmla="*/ 1737359 h 2113756"/>
              <a:gd name="connsiteX1674" fmla="*/ 9279187 w 12191999"/>
              <a:gd name="connsiteY1674" fmla="*/ 1732799 h 2113756"/>
              <a:gd name="connsiteX1675" fmla="*/ 9277666 w 12191999"/>
              <a:gd name="connsiteY1675" fmla="*/ 1728240 h 2113756"/>
              <a:gd name="connsiteX1676" fmla="*/ 9274627 w 12191999"/>
              <a:gd name="connsiteY1676" fmla="*/ 1724187 h 2113756"/>
              <a:gd name="connsiteX1677" fmla="*/ 9272094 w 12191999"/>
              <a:gd name="connsiteY1677" fmla="*/ 1730266 h 2113756"/>
              <a:gd name="connsiteX1678" fmla="*/ 9269560 w 12191999"/>
              <a:gd name="connsiteY1678" fmla="*/ 1735839 h 2113756"/>
              <a:gd name="connsiteX1679" fmla="*/ 9266013 w 12191999"/>
              <a:gd name="connsiteY1679" fmla="*/ 1739385 h 2113756"/>
              <a:gd name="connsiteX1680" fmla="*/ 9263481 w 12191999"/>
              <a:gd name="connsiteY1680" fmla="*/ 1741918 h 2113756"/>
              <a:gd name="connsiteX1681" fmla="*/ 9260948 w 12191999"/>
              <a:gd name="connsiteY1681" fmla="*/ 1743944 h 2113756"/>
              <a:gd name="connsiteX1682" fmla="*/ 9258415 w 12191999"/>
              <a:gd name="connsiteY1682" fmla="*/ 1744451 h 2113756"/>
              <a:gd name="connsiteX1683" fmla="*/ 9255881 w 12191999"/>
              <a:gd name="connsiteY1683" fmla="*/ 1744451 h 2113756"/>
              <a:gd name="connsiteX1684" fmla="*/ 9253348 w 12191999"/>
              <a:gd name="connsiteY1684" fmla="*/ 1743944 h 2113756"/>
              <a:gd name="connsiteX1685" fmla="*/ 9248281 w 12191999"/>
              <a:gd name="connsiteY1685" fmla="*/ 1742932 h 2113756"/>
              <a:gd name="connsiteX1686" fmla="*/ 9242709 w 12191999"/>
              <a:gd name="connsiteY1686" fmla="*/ 1741918 h 2113756"/>
              <a:gd name="connsiteX1687" fmla="*/ 9240175 w 12191999"/>
              <a:gd name="connsiteY1687" fmla="*/ 1741918 h 2113756"/>
              <a:gd name="connsiteX1688" fmla="*/ 9237642 w 12191999"/>
              <a:gd name="connsiteY1688" fmla="*/ 1742932 h 2113756"/>
              <a:gd name="connsiteX1689" fmla="*/ 9234602 w 12191999"/>
              <a:gd name="connsiteY1689" fmla="*/ 1743944 h 2113756"/>
              <a:gd name="connsiteX1690" fmla="*/ 9232068 w 12191999"/>
              <a:gd name="connsiteY1690" fmla="*/ 1745971 h 2113756"/>
              <a:gd name="connsiteX1691" fmla="*/ 9234602 w 12191999"/>
              <a:gd name="connsiteY1691" fmla="*/ 1753063 h 2113756"/>
              <a:gd name="connsiteX1692" fmla="*/ 9236628 w 12191999"/>
              <a:gd name="connsiteY1692" fmla="*/ 1759649 h 2113756"/>
              <a:gd name="connsiteX1693" fmla="*/ 9237137 w 12191999"/>
              <a:gd name="connsiteY1693" fmla="*/ 1762688 h 2113756"/>
              <a:gd name="connsiteX1694" fmla="*/ 9237642 w 12191999"/>
              <a:gd name="connsiteY1694" fmla="*/ 1766742 h 2113756"/>
              <a:gd name="connsiteX1695" fmla="*/ 9237137 w 12191999"/>
              <a:gd name="connsiteY1695" fmla="*/ 1769781 h 2113756"/>
              <a:gd name="connsiteX1696" fmla="*/ 9235616 w 12191999"/>
              <a:gd name="connsiteY1696" fmla="*/ 1773326 h 2113756"/>
              <a:gd name="connsiteX1697" fmla="*/ 9231056 w 12191999"/>
              <a:gd name="connsiteY1697" fmla="*/ 1766742 h 2113756"/>
              <a:gd name="connsiteX1698" fmla="*/ 9227510 w 12191999"/>
              <a:gd name="connsiteY1698" fmla="*/ 1762688 h 2113756"/>
              <a:gd name="connsiteX1699" fmla="*/ 9223456 w 12191999"/>
              <a:gd name="connsiteY1699" fmla="*/ 1760662 h 2113756"/>
              <a:gd name="connsiteX1700" fmla="*/ 9221937 w 12191999"/>
              <a:gd name="connsiteY1700" fmla="*/ 1760662 h 2113756"/>
              <a:gd name="connsiteX1701" fmla="*/ 9220417 w 12191999"/>
              <a:gd name="connsiteY1701" fmla="*/ 1760662 h 2113756"/>
              <a:gd name="connsiteX1702" fmla="*/ 9217377 w 12191999"/>
              <a:gd name="connsiteY1702" fmla="*/ 1762181 h 2113756"/>
              <a:gd name="connsiteX1703" fmla="*/ 9214336 w 12191999"/>
              <a:gd name="connsiteY1703" fmla="*/ 1764714 h 2113756"/>
              <a:gd name="connsiteX1704" fmla="*/ 9212310 w 12191999"/>
              <a:gd name="connsiteY1704" fmla="*/ 1767754 h 2113756"/>
              <a:gd name="connsiteX1705" fmla="*/ 9209778 w 12191999"/>
              <a:gd name="connsiteY1705" fmla="*/ 1772314 h 2113756"/>
              <a:gd name="connsiteX1706" fmla="*/ 9205724 w 12191999"/>
              <a:gd name="connsiteY1706" fmla="*/ 1781433 h 2113756"/>
              <a:gd name="connsiteX1707" fmla="*/ 9202178 w 12191999"/>
              <a:gd name="connsiteY1707" fmla="*/ 1790045 h 2113756"/>
              <a:gd name="connsiteX1708" fmla="*/ 9200151 w 12191999"/>
              <a:gd name="connsiteY1708" fmla="*/ 1792577 h 2113756"/>
              <a:gd name="connsiteX1709" fmla="*/ 9197618 w 12191999"/>
              <a:gd name="connsiteY1709" fmla="*/ 1795110 h 2113756"/>
              <a:gd name="connsiteX1710" fmla="*/ 9195591 w 12191999"/>
              <a:gd name="connsiteY1710" fmla="*/ 1795617 h 2113756"/>
              <a:gd name="connsiteX1711" fmla="*/ 9194071 w 12191999"/>
              <a:gd name="connsiteY1711" fmla="*/ 1795617 h 2113756"/>
              <a:gd name="connsiteX1712" fmla="*/ 9193058 w 12191999"/>
              <a:gd name="connsiteY1712" fmla="*/ 1795110 h 2113756"/>
              <a:gd name="connsiteX1713" fmla="*/ 9194071 w 12191999"/>
              <a:gd name="connsiteY1713" fmla="*/ 1789538 h 2113756"/>
              <a:gd name="connsiteX1714" fmla="*/ 9195591 w 12191999"/>
              <a:gd name="connsiteY1714" fmla="*/ 1783965 h 2113756"/>
              <a:gd name="connsiteX1715" fmla="*/ 9195591 w 12191999"/>
              <a:gd name="connsiteY1715" fmla="*/ 1778899 h 2113756"/>
              <a:gd name="connsiteX1716" fmla="*/ 9195591 w 12191999"/>
              <a:gd name="connsiteY1716" fmla="*/ 1773326 h 2113756"/>
              <a:gd name="connsiteX1717" fmla="*/ 9195085 w 12191999"/>
              <a:gd name="connsiteY1717" fmla="*/ 1767754 h 2113756"/>
              <a:gd name="connsiteX1718" fmla="*/ 9194071 w 12191999"/>
              <a:gd name="connsiteY1718" fmla="*/ 1762181 h 2113756"/>
              <a:gd name="connsiteX1719" fmla="*/ 9192552 w 12191999"/>
              <a:gd name="connsiteY1719" fmla="*/ 1756102 h 2113756"/>
              <a:gd name="connsiteX1720" fmla="*/ 9189511 w 12191999"/>
              <a:gd name="connsiteY1720" fmla="*/ 1750530 h 2113756"/>
              <a:gd name="connsiteX1721" fmla="*/ 9167219 w 12191999"/>
              <a:gd name="connsiteY1721" fmla="*/ 1750023 h 2113756"/>
              <a:gd name="connsiteX1722" fmla="*/ 9145941 w 12191999"/>
              <a:gd name="connsiteY1722" fmla="*/ 1748504 h 2113756"/>
              <a:gd name="connsiteX1723" fmla="*/ 9124156 w 12191999"/>
              <a:gd name="connsiteY1723" fmla="*/ 1747997 h 2113756"/>
              <a:gd name="connsiteX1724" fmla="*/ 9114023 w 12191999"/>
              <a:gd name="connsiteY1724" fmla="*/ 1747997 h 2113756"/>
              <a:gd name="connsiteX1725" fmla="*/ 9103384 w 12191999"/>
              <a:gd name="connsiteY1725" fmla="*/ 1748504 h 2113756"/>
              <a:gd name="connsiteX1726" fmla="*/ 9093758 w 12191999"/>
              <a:gd name="connsiteY1726" fmla="*/ 1750023 h 2113756"/>
              <a:gd name="connsiteX1727" fmla="*/ 9084131 w 12191999"/>
              <a:gd name="connsiteY1727" fmla="*/ 1752556 h 2113756"/>
              <a:gd name="connsiteX1728" fmla="*/ 9074506 w 12191999"/>
              <a:gd name="connsiteY1728" fmla="*/ 1755090 h 2113756"/>
              <a:gd name="connsiteX1729" fmla="*/ 9064879 w 12191999"/>
              <a:gd name="connsiteY1729" fmla="*/ 1759649 h 2113756"/>
              <a:gd name="connsiteX1730" fmla="*/ 9055760 w 12191999"/>
              <a:gd name="connsiteY1730" fmla="*/ 1764714 h 2113756"/>
              <a:gd name="connsiteX1731" fmla="*/ 9046641 w 12191999"/>
              <a:gd name="connsiteY1731" fmla="*/ 1770793 h 2113756"/>
              <a:gd name="connsiteX1732" fmla="*/ 9037521 w 12191999"/>
              <a:gd name="connsiteY1732" fmla="*/ 1778899 h 2113756"/>
              <a:gd name="connsiteX1733" fmla="*/ 9028908 w 12191999"/>
              <a:gd name="connsiteY1733" fmla="*/ 1788017 h 2113756"/>
              <a:gd name="connsiteX1734" fmla="*/ 9023841 w 12191999"/>
              <a:gd name="connsiteY1734" fmla="*/ 1779405 h 2113756"/>
              <a:gd name="connsiteX1735" fmla="*/ 9018776 w 12191999"/>
              <a:gd name="connsiteY1735" fmla="*/ 1771300 h 2113756"/>
              <a:gd name="connsiteX1736" fmla="*/ 9012696 w 12191999"/>
              <a:gd name="connsiteY1736" fmla="*/ 1763702 h 2113756"/>
              <a:gd name="connsiteX1737" fmla="*/ 9010164 w 12191999"/>
              <a:gd name="connsiteY1737" fmla="*/ 1760662 h 2113756"/>
              <a:gd name="connsiteX1738" fmla="*/ 9007630 w 12191999"/>
              <a:gd name="connsiteY1738" fmla="*/ 1759142 h 2113756"/>
              <a:gd name="connsiteX1739" fmla="*/ 9005096 w 12191999"/>
              <a:gd name="connsiteY1739" fmla="*/ 1757623 h 2113756"/>
              <a:gd name="connsiteX1740" fmla="*/ 9002563 w 12191999"/>
              <a:gd name="connsiteY1740" fmla="*/ 1757623 h 2113756"/>
              <a:gd name="connsiteX1741" fmla="*/ 9000030 w 12191999"/>
              <a:gd name="connsiteY1741" fmla="*/ 1759142 h 2113756"/>
              <a:gd name="connsiteX1742" fmla="*/ 8996990 w 12191999"/>
              <a:gd name="connsiteY1742" fmla="*/ 1761675 h 2113756"/>
              <a:gd name="connsiteX1743" fmla="*/ 8993951 w 12191999"/>
              <a:gd name="connsiteY1743" fmla="*/ 1766235 h 2113756"/>
              <a:gd name="connsiteX1744" fmla="*/ 8991418 w 12191999"/>
              <a:gd name="connsiteY1744" fmla="*/ 1773326 h 2113756"/>
              <a:gd name="connsiteX1745" fmla="*/ 8988884 w 12191999"/>
              <a:gd name="connsiteY1745" fmla="*/ 1781433 h 2113756"/>
              <a:gd name="connsiteX1746" fmla="*/ 8986351 w 12191999"/>
              <a:gd name="connsiteY1746" fmla="*/ 1792577 h 2113756"/>
              <a:gd name="connsiteX1747" fmla="*/ 8983817 w 12191999"/>
              <a:gd name="connsiteY1747" fmla="*/ 1787005 h 2113756"/>
              <a:gd name="connsiteX1748" fmla="*/ 8981791 w 12191999"/>
              <a:gd name="connsiteY1748" fmla="*/ 1780926 h 2113756"/>
              <a:gd name="connsiteX1749" fmla="*/ 8980779 w 12191999"/>
              <a:gd name="connsiteY1749" fmla="*/ 1775860 h 2113756"/>
              <a:gd name="connsiteX1750" fmla="*/ 8979765 w 12191999"/>
              <a:gd name="connsiteY1750" fmla="*/ 1769781 h 2113756"/>
              <a:gd name="connsiteX1751" fmla="*/ 8979258 w 12191999"/>
              <a:gd name="connsiteY1751" fmla="*/ 1764714 h 2113756"/>
              <a:gd name="connsiteX1752" fmla="*/ 8977738 w 12191999"/>
              <a:gd name="connsiteY1752" fmla="*/ 1759142 h 2113756"/>
              <a:gd name="connsiteX1753" fmla="*/ 8976724 w 12191999"/>
              <a:gd name="connsiteY1753" fmla="*/ 1753063 h 2113756"/>
              <a:gd name="connsiteX1754" fmla="*/ 8974191 w 12191999"/>
              <a:gd name="connsiteY1754" fmla="*/ 1747490 h 2113756"/>
              <a:gd name="connsiteX1755" fmla="*/ 8970645 w 12191999"/>
              <a:gd name="connsiteY1755" fmla="*/ 1754583 h 2113756"/>
              <a:gd name="connsiteX1756" fmla="*/ 8966085 w 12191999"/>
              <a:gd name="connsiteY1756" fmla="*/ 1760662 h 2113756"/>
              <a:gd name="connsiteX1757" fmla="*/ 8961525 w 12191999"/>
              <a:gd name="connsiteY1757" fmla="*/ 1766742 h 2113756"/>
              <a:gd name="connsiteX1758" fmla="*/ 8956459 w 12191999"/>
              <a:gd name="connsiteY1758" fmla="*/ 1771807 h 2113756"/>
              <a:gd name="connsiteX1759" fmla="*/ 8950886 w 12191999"/>
              <a:gd name="connsiteY1759" fmla="*/ 1775860 h 2113756"/>
              <a:gd name="connsiteX1760" fmla="*/ 8944807 w 12191999"/>
              <a:gd name="connsiteY1760" fmla="*/ 1778899 h 2113756"/>
              <a:gd name="connsiteX1761" fmla="*/ 8938221 w 12191999"/>
              <a:gd name="connsiteY1761" fmla="*/ 1781433 h 2113756"/>
              <a:gd name="connsiteX1762" fmla="*/ 8931128 w 12191999"/>
              <a:gd name="connsiteY1762" fmla="*/ 1782952 h 2113756"/>
              <a:gd name="connsiteX1763" fmla="*/ 8925047 w 12191999"/>
              <a:gd name="connsiteY1763" fmla="*/ 1783459 h 2113756"/>
              <a:gd name="connsiteX1764" fmla="*/ 8917954 w 12191999"/>
              <a:gd name="connsiteY1764" fmla="*/ 1782952 h 2113756"/>
              <a:gd name="connsiteX1765" fmla="*/ 8911370 w 12191999"/>
              <a:gd name="connsiteY1765" fmla="*/ 1780926 h 2113756"/>
              <a:gd name="connsiteX1766" fmla="*/ 8904277 w 12191999"/>
              <a:gd name="connsiteY1766" fmla="*/ 1778393 h 2113756"/>
              <a:gd name="connsiteX1767" fmla="*/ 8897690 w 12191999"/>
              <a:gd name="connsiteY1767" fmla="*/ 1774340 h 2113756"/>
              <a:gd name="connsiteX1768" fmla="*/ 8891104 w 12191999"/>
              <a:gd name="connsiteY1768" fmla="*/ 1769781 h 2113756"/>
              <a:gd name="connsiteX1769" fmla="*/ 8885531 w 12191999"/>
              <a:gd name="connsiteY1769" fmla="*/ 1763702 h 2113756"/>
              <a:gd name="connsiteX1770" fmla="*/ 8879451 w 12191999"/>
              <a:gd name="connsiteY1770" fmla="*/ 1756102 h 2113756"/>
              <a:gd name="connsiteX1771" fmla="*/ 8860198 w 12191999"/>
              <a:gd name="connsiteY1771" fmla="*/ 1789538 h 2113756"/>
              <a:gd name="connsiteX1772" fmla="*/ 8843985 w 12191999"/>
              <a:gd name="connsiteY1772" fmla="*/ 1781433 h 2113756"/>
              <a:gd name="connsiteX1773" fmla="*/ 8827774 w 12191999"/>
              <a:gd name="connsiteY1773" fmla="*/ 1774340 h 2113756"/>
              <a:gd name="connsiteX1774" fmla="*/ 8811562 w 12191999"/>
              <a:gd name="connsiteY1774" fmla="*/ 1768767 h 2113756"/>
              <a:gd name="connsiteX1775" fmla="*/ 8795856 w 12191999"/>
              <a:gd name="connsiteY1775" fmla="*/ 1764207 h 2113756"/>
              <a:gd name="connsiteX1776" fmla="*/ 8779643 w 12191999"/>
              <a:gd name="connsiteY1776" fmla="*/ 1760155 h 2113756"/>
              <a:gd name="connsiteX1777" fmla="*/ 8763430 w 12191999"/>
              <a:gd name="connsiteY1777" fmla="*/ 1757623 h 2113756"/>
              <a:gd name="connsiteX1778" fmla="*/ 8747219 w 12191999"/>
              <a:gd name="connsiteY1778" fmla="*/ 1755090 h 2113756"/>
              <a:gd name="connsiteX1779" fmla="*/ 8731006 w 12191999"/>
              <a:gd name="connsiteY1779" fmla="*/ 1753569 h 2113756"/>
              <a:gd name="connsiteX1780" fmla="*/ 8714287 w 12191999"/>
              <a:gd name="connsiteY1780" fmla="*/ 1753063 h 2113756"/>
              <a:gd name="connsiteX1781" fmla="*/ 8698074 w 12191999"/>
              <a:gd name="connsiteY1781" fmla="*/ 1753063 h 2113756"/>
              <a:gd name="connsiteX1782" fmla="*/ 8681863 w 12191999"/>
              <a:gd name="connsiteY1782" fmla="*/ 1753063 h 2113756"/>
              <a:gd name="connsiteX1783" fmla="*/ 8665650 w 12191999"/>
              <a:gd name="connsiteY1783" fmla="*/ 1754583 h 2113756"/>
              <a:gd name="connsiteX1784" fmla="*/ 8633225 w 12191999"/>
              <a:gd name="connsiteY1784" fmla="*/ 1757116 h 2113756"/>
              <a:gd name="connsiteX1785" fmla="*/ 8600294 w 12191999"/>
              <a:gd name="connsiteY1785" fmla="*/ 1760662 h 2113756"/>
              <a:gd name="connsiteX1786" fmla="*/ 8534938 w 12191999"/>
              <a:gd name="connsiteY1786" fmla="*/ 1769274 h 2113756"/>
              <a:gd name="connsiteX1787" fmla="*/ 8502514 w 12191999"/>
              <a:gd name="connsiteY1787" fmla="*/ 1773326 h 2113756"/>
              <a:gd name="connsiteX1788" fmla="*/ 8469582 w 12191999"/>
              <a:gd name="connsiteY1788" fmla="*/ 1775860 h 2113756"/>
              <a:gd name="connsiteX1789" fmla="*/ 8453370 w 12191999"/>
              <a:gd name="connsiteY1789" fmla="*/ 1776873 h 2113756"/>
              <a:gd name="connsiteX1790" fmla="*/ 8437158 w 12191999"/>
              <a:gd name="connsiteY1790" fmla="*/ 1776873 h 2113756"/>
              <a:gd name="connsiteX1791" fmla="*/ 8420945 w 12191999"/>
              <a:gd name="connsiteY1791" fmla="*/ 1776873 h 2113756"/>
              <a:gd name="connsiteX1792" fmla="*/ 8404732 w 12191999"/>
              <a:gd name="connsiteY1792" fmla="*/ 1776366 h 2113756"/>
              <a:gd name="connsiteX1793" fmla="*/ 8388521 w 12191999"/>
              <a:gd name="connsiteY1793" fmla="*/ 1774340 h 2113756"/>
              <a:gd name="connsiteX1794" fmla="*/ 8372308 w 12191999"/>
              <a:gd name="connsiteY1794" fmla="*/ 1772314 h 2113756"/>
              <a:gd name="connsiteX1795" fmla="*/ 8356096 w 12191999"/>
              <a:gd name="connsiteY1795" fmla="*/ 1769781 h 2113756"/>
              <a:gd name="connsiteX1796" fmla="*/ 8339883 w 12191999"/>
              <a:gd name="connsiteY1796" fmla="*/ 1766235 h 2113756"/>
              <a:gd name="connsiteX1797" fmla="*/ 8332790 w 12191999"/>
              <a:gd name="connsiteY1797" fmla="*/ 1771807 h 2113756"/>
              <a:gd name="connsiteX1798" fmla="*/ 8326204 w 12191999"/>
              <a:gd name="connsiteY1798" fmla="*/ 1776366 h 2113756"/>
              <a:gd name="connsiteX1799" fmla="*/ 8319111 w 12191999"/>
              <a:gd name="connsiteY1799" fmla="*/ 1780419 h 2113756"/>
              <a:gd name="connsiteX1800" fmla="*/ 8312019 w 12191999"/>
              <a:gd name="connsiteY1800" fmla="*/ 1782952 h 2113756"/>
              <a:gd name="connsiteX1801" fmla="*/ 8305938 w 12191999"/>
              <a:gd name="connsiteY1801" fmla="*/ 1785485 h 2113756"/>
              <a:gd name="connsiteX1802" fmla="*/ 8298339 w 12191999"/>
              <a:gd name="connsiteY1802" fmla="*/ 1787005 h 2113756"/>
              <a:gd name="connsiteX1803" fmla="*/ 8292259 w 12191999"/>
              <a:gd name="connsiteY1803" fmla="*/ 1788017 h 2113756"/>
              <a:gd name="connsiteX1804" fmla="*/ 8285673 w 12191999"/>
              <a:gd name="connsiteY1804" fmla="*/ 1788017 h 2113756"/>
              <a:gd name="connsiteX1805" fmla="*/ 8278581 w 12191999"/>
              <a:gd name="connsiteY1805" fmla="*/ 1788017 h 2113756"/>
              <a:gd name="connsiteX1806" fmla="*/ 8271995 w 12191999"/>
              <a:gd name="connsiteY1806" fmla="*/ 1787512 h 2113756"/>
              <a:gd name="connsiteX1807" fmla="*/ 8258314 w 12191999"/>
              <a:gd name="connsiteY1807" fmla="*/ 1785991 h 2113756"/>
              <a:gd name="connsiteX1808" fmla="*/ 8244636 w 12191999"/>
              <a:gd name="connsiteY1808" fmla="*/ 1783459 h 2113756"/>
              <a:gd name="connsiteX1809" fmla="*/ 8231970 w 12191999"/>
              <a:gd name="connsiteY1809" fmla="*/ 1781433 h 2113756"/>
              <a:gd name="connsiteX1810" fmla="*/ 8211704 w 12191999"/>
              <a:gd name="connsiteY1810" fmla="*/ 1815374 h 2113756"/>
              <a:gd name="connsiteX1811" fmla="*/ 8206639 w 12191999"/>
              <a:gd name="connsiteY1811" fmla="*/ 1809295 h 2113756"/>
              <a:gd name="connsiteX1812" fmla="*/ 8200558 w 12191999"/>
              <a:gd name="connsiteY1812" fmla="*/ 1804736 h 2113756"/>
              <a:gd name="connsiteX1813" fmla="*/ 8194986 w 12191999"/>
              <a:gd name="connsiteY1813" fmla="*/ 1801696 h 2113756"/>
              <a:gd name="connsiteX1814" fmla="*/ 8188905 w 12191999"/>
              <a:gd name="connsiteY1814" fmla="*/ 1799163 h 2113756"/>
              <a:gd name="connsiteX1815" fmla="*/ 8183333 w 12191999"/>
              <a:gd name="connsiteY1815" fmla="*/ 1797643 h 2113756"/>
              <a:gd name="connsiteX1816" fmla="*/ 8176747 w 12191999"/>
              <a:gd name="connsiteY1816" fmla="*/ 1797136 h 2113756"/>
              <a:gd name="connsiteX1817" fmla="*/ 8171173 w 12191999"/>
              <a:gd name="connsiteY1817" fmla="*/ 1797136 h 2113756"/>
              <a:gd name="connsiteX1818" fmla="*/ 8164587 w 12191999"/>
              <a:gd name="connsiteY1818" fmla="*/ 1798657 h 2113756"/>
              <a:gd name="connsiteX1819" fmla="*/ 8158508 w 12191999"/>
              <a:gd name="connsiteY1819" fmla="*/ 1799669 h 2113756"/>
              <a:gd name="connsiteX1820" fmla="*/ 8153441 w 12191999"/>
              <a:gd name="connsiteY1820" fmla="*/ 1801696 h 2113756"/>
              <a:gd name="connsiteX1821" fmla="*/ 8147869 w 12191999"/>
              <a:gd name="connsiteY1821" fmla="*/ 1804736 h 2113756"/>
              <a:gd name="connsiteX1822" fmla="*/ 8142295 w 12191999"/>
              <a:gd name="connsiteY1822" fmla="*/ 1808281 h 2113756"/>
              <a:gd name="connsiteX1823" fmla="*/ 8137735 w 12191999"/>
              <a:gd name="connsiteY1823" fmla="*/ 1811321 h 2113756"/>
              <a:gd name="connsiteX1824" fmla="*/ 8134189 w 12191999"/>
              <a:gd name="connsiteY1824" fmla="*/ 1815881 h 2113756"/>
              <a:gd name="connsiteX1825" fmla="*/ 8130136 w 12191999"/>
              <a:gd name="connsiteY1825" fmla="*/ 1819933 h 2113756"/>
              <a:gd name="connsiteX1826" fmla="*/ 8127096 w 12191999"/>
              <a:gd name="connsiteY1826" fmla="*/ 1824493 h 2113756"/>
              <a:gd name="connsiteX1827" fmla="*/ 8126084 w 12191999"/>
              <a:gd name="connsiteY1827" fmla="*/ 1815881 h 2113756"/>
              <a:gd name="connsiteX1828" fmla="*/ 8125577 w 12191999"/>
              <a:gd name="connsiteY1828" fmla="*/ 1808788 h 2113756"/>
              <a:gd name="connsiteX1829" fmla="*/ 8124563 w 12191999"/>
              <a:gd name="connsiteY1829" fmla="*/ 1804736 h 2113756"/>
              <a:gd name="connsiteX1830" fmla="*/ 8122536 w 12191999"/>
              <a:gd name="connsiteY1830" fmla="*/ 1802203 h 2113756"/>
              <a:gd name="connsiteX1831" fmla="*/ 8121524 w 12191999"/>
              <a:gd name="connsiteY1831" fmla="*/ 1801696 h 2113756"/>
              <a:gd name="connsiteX1832" fmla="*/ 8120510 w 12191999"/>
              <a:gd name="connsiteY1832" fmla="*/ 1801696 h 2113756"/>
              <a:gd name="connsiteX1833" fmla="*/ 8118484 w 12191999"/>
              <a:gd name="connsiteY1833" fmla="*/ 1802203 h 2113756"/>
              <a:gd name="connsiteX1834" fmla="*/ 8116457 w 12191999"/>
              <a:gd name="connsiteY1834" fmla="*/ 1804229 h 2113756"/>
              <a:gd name="connsiteX1835" fmla="*/ 8113924 w 12191999"/>
              <a:gd name="connsiteY1835" fmla="*/ 1806762 h 2113756"/>
              <a:gd name="connsiteX1836" fmla="*/ 8108350 w 12191999"/>
              <a:gd name="connsiteY1836" fmla="*/ 1815374 h 2113756"/>
              <a:gd name="connsiteX1837" fmla="*/ 8102271 w 12191999"/>
              <a:gd name="connsiteY1837" fmla="*/ 1824493 h 2113756"/>
              <a:gd name="connsiteX1838" fmla="*/ 8095685 w 12191999"/>
              <a:gd name="connsiteY1838" fmla="*/ 1832598 h 2113756"/>
              <a:gd name="connsiteX1839" fmla="*/ 8092645 w 12191999"/>
              <a:gd name="connsiteY1839" fmla="*/ 1836144 h 2113756"/>
              <a:gd name="connsiteX1840" fmla="*/ 8089605 w 12191999"/>
              <a:gd name="connsiteY1840" fmla="*/ 1838677 h 2113756"/>
              <a:gd name="connsiteX1841" fmla="*/ 8079472 w 12191999"/>
              <a:gd name="connsiteY1841" fmla="*/ 1834118 h 2113756"/>
              <a:gd name="connsiteX1842" fmla="*/ 8069847 w 12191999"/>
              <a:gd name="connsiteY1842" fmla="*/ 1830065 h 2113756"/>
              <a:gd name="connsiteX1843" fmla="*/ 8060221 w 12191999"/>
              <a:gd name="connsiteY1843" fmla="*/ 1827025 h 2113756"/>
              <a:gd name="connsiteX1844" fmla="*/ 8051101 w 12191999"/>
              <a:gd name="connsiteY1844" fmla="*/ 1824999 h 2113756"/>
              <a:gd name="connsiteX1845" fmla="*/ 8041475 w 12191999"/>
              <a:gd name="connsiteY1845" fmla="*/ 1822972 h 2113756"/>
              <a:gd name="connsiteX1846" fmla="*/ 8031848 w 12191999"/>
              <a:gd name="connsiteY1846" fmla="*/ 1821960 h 2113756"/>
              <a:gd name="connsiteX1847" fmla="*/ 8022223 w 12191999"/>
              <a:gd name="connsiteY1847" fmla="*/ 1820946 h 2113756"/>
              <a:gd name="connsiteX1848" fmla="*/ 8012090 w 12191999"/>
              <a:gd name="connsiteY1848" fmla="*/ 1820946 h 2113756"/>
              <a:gd name="connsiteX1849" fmla="*/ 8002463 w 12191999"/>
              <a:gd name="connsiteY1849" fmla="*/ 1821960 h 2113756"/>
              <a:gd name="connsiteX1850" fmla="*/ 7992838 w 12191999"/>
              <a:gd name="connsiteY1850" fmla="*/ 1822467 h 2113756"/>
              <a:gd name="connsiteX1851" fmla="*/ 7973585 w 12191999"/>
              <a:gd name="connsiteY1851" fmla="*/ 1824493 h 2113756"/>
              <a:gd name="connsiteX1852" fmla="*/ 7953827 w 12191999"/>
              <a:gd name="connsiteY1852" fmla="*/ 1828039 h 2113756"/>
              <a:gd name="connsiteX1853" fmla="*/ 7934575 w 12191999"/>
              <a:gd name="connsiteY1853" fmla="*/ 1832091 h 2113756"/>
              <a:gd name="connsiteX1854" fmla="*/ 7895563 w 12191999"/>
              <a:gd name="connsiteY1854" fmla="*/ 1841210 h 2113756"/>
              <a:gd name="connsiteX1855" fmla="*/ 7876312 w 12191999"/>
              <a:gd name="connsiteY1855" fmla="*/ 1844249 h 2113756"/>
              <a:gd name="connsiteX1856" fmla="*/ 7857059 w 12191999"/>
              <a:gd name="connsiteY1856" fmla="*/ 1847796 h 2113756"/>
              <a:gd name="connsiteX1857" fmla="*/ 7837300 w 12191999"/>
              <a:gd name="connsiteY1857" fmla="*/ 1849822 h 2113756"/>
              <a:gd name="connsiteX1858" fmla="*/ 7827674 w 12191999"/>
              <a:gd name="connsiteY1858" fmla="*/ 1849822 h 2113756"/>
              <a:gd name="connsiteX1859" fmla="*/ 7818049 w 12191999"/>
              <a:gd name="connsiteY1859" fmla="*/ 1849822 h 2113756"/>
              <a:gd name="connsiteX1860" fmla="*/ 7808422 w 12191999"/>
              <a:gd name="connsiteY1860" fmla="*/ 1848809 h 2113756"/>
              <a:gd name="connsiteX1861" fmla="*/ 7798796 w 12191999"/>
              <a:gd name="connsiteY1861" fmla="*/ 1848303 h 2113756"/>
              <a:gd name="connsiteX1862" fmla="*/ 7788664 w 12191999"/>
              <a:gd name="connsiteY1862" fmla="*/ 1846275 h 2113756"/>
              <a:gd name="connsiteX1863" fmla="*/ 7779037 w 12191999"/>
              <a:gd name="connsiteY1863" fmla="*/ 1844249 h 2113756"/>
              <a:gd name="connsiteX1864" fmla="*/ 7764851 w 12191999"/>
              <a:gd name="connsiteY1864" fmla="*/ 1869073 h 2113756"/>
              <a:gd name="connsiteX1865" fmla="*/ 7693416 w 12191999"/>
              <a:gd name="connsiteY1865" fmla="*/ 1873632 h 2113756"/>
              <a:gd name="connsiteX1866" fmla="*/ 7622487 w 12191999"/>
              <a:gd name="connsiteY1866" fmla="*/ 1878697 h 2113756"/>
              <a:gd name="connsiteX1867" fmla="*/ 7551052 w 12191999"/>
              <a:gd name="connsiteY1867" fmla="*/ 1884776 h 2113756"/>
              <a:gd name="connsiteX1868" fmla="*/ 7480629 w 12191999"/>
              <a:gd name="connsiteY1868" fmla="*/ 1890856 h 2113756"/>
              <a:gd name="connsiteX1869" fmla="*/ 7410207 w 12191999"/>
              <a:gd name="connsiteY1869" fmla="*/ 1897442 h 2113756"/>
              <a:gd name="connsiteX1870" fmla="*/ 7339277 w 12191999"/>
              <a:gd name="connsiteY1870" fmla="*/ 1904534 h 2113756"/>
              <a:gd name="connsiteX1871" fmla="*/ 7198433 w 12191999"/>
              <a:gd name="connsiteY1871" fmla="*/ 1920238 h 2113756"/>
              <a:gd name="connsiteX1872" fmla="*/ 7057081 w 12191999"/>
              <a:gd name="connsiteY1872" fmla="*/ 1935436 h 2113756"/>
              <a:gd name="connsiteX1873" fmla="*/ 6916237 w 12191999"/>
              <a:gd name="connsiteY1873" fmla="*/ 1952660 h 2113756"/>
              <a:gd name="connsiteX1874" fmla="*/ 6775391 w 12191999"/>
              <a:gd name="connsiteY1874" fmla="*/ 1968872 h 2113756"/>
              <a:gd name="connsiteX1875" fmla="*/ 6634547 w 12191999"/>
              <a:gd name="connsiteY1875" fmla="*/ 1985589 h 2113756"/>
              <a:gd name="connsiteX1876" fmla="*/ 6494209 w 12191999"/>
              <a:gd name="connsiteY1876" fmla="*/ 2000280 h 2113756"/>
              <a:gd name="connsiteX1877" fmla="*/ 6353872 w 12191999"/>
              <a:gd name="connsiteY1877" fmla="*/ 2014465 h 2113756"/>
              <a:gd name="connsiteX1878" fmla="*/ 6282942 w 12191999"/>
              <a:gd name="connsiteY1878" fmla="*/ 2021050 h 2113756"/>
              <a:gd name="connsiteX1879" fmla="*/ 6212520 w 12191999"/>
              <a:gd name="connsiteY1879" fmla="*/ 2027636 h 2113756"/>
              <a:gd name="connsiteX1880" fmla="*/ 6142097 w 12191999"/>
              <a:gd name="connsiteY1880" fmla="*/ 2032702 h 2113756"/>
              <a:gd name="connsiteX1881" fmla="*/ 6071169 w 12191999"/>
              <a:gd name="connsiteY1881" fmla="*/ 2037767 h 2113756"/>
              <a:gd name="connsiteX1882" fmla="*/ 6000746 w 12191999"/>
              <a:gd name="connsiteY1882" fmla="*/ 2042327 h 2113756"/>
              <a:gd name="connsiteX1883" fmla="*/ 5930323 w 12191999"/>
              <a:gd name="connsiteY1883" fmla="*/ 2045873 h 2113756"/>
              <a:gd name="connsiteX1884" fmla="*/ 5859395 w 12191999"/>
              <a:gd name="connsiteY1884" fmla="*/ 2048912 h 2113756"/>
              <a:gd name="connsiteX1885" fmla="*/ 5788467 w 12191999"/>
              <a:gd name="connsiteY1885" fmla="*/ 2050939 h 2113756"/>
              <a:gd name="connsiteX1886" fmla="*/ 5717537 w 12191999"/>
              <a:gd name="connsiteY1886" fmla="*/ 2052459 h 2113756"/>
              <a:gd name="connsiteX1887" fmla="*/ 5646610 w 12191999"/>
              <a:gd name="connsiteY1887" fmla="*/ 2052965 h 2113756"/>
              <a:gd name="connsiteX1888" fmla="*/ 5575175 w 12191999"/>
              <a:gd name="connsiteY1888" fmla="*/ 2052459 h 2113756"/>
              <a:gd name="connsiteX1889" fmla="*/ 5503741 w 12191999"/>
              <a:gd name="connsiteY1889" fmla="*/ 2050939 h 2113756"/>
              <a:gd name="connsiteX1890" fmla="*/ 5503232 w 12191999"/>
              <a:gd name="connsiteY1890" fmla="*/ 2056005 h 2113756"/>
              <a:gd name="connsiteX1891" fmla="*/ 5502726 w 12191999"/>
              <a:gd name="connsiteY1891" fmla="*/ 2060057 h 2113756"/>
              <a:gd name="connsiteX1892" fmla="*/ 5501206 w 12191999"/>
              <a:gd name="connsiteY1892" fmla="*/ 2064110 h 2113756"/>
              <a:gd name="connsiteX1893" fmla="*/ 5500193 w 12191999"/>
              <a:gd name="connsiteY1893" fmla="*/ 2067657 h 2113756"/>
              <a:gd name="connsiteX1894" fmla="*/ 5498167 w 12191999"/>
              <a:gd name="connsiteY1894" fmla="*/ 2071203 h 2113756"/>
              <a:gd name="connsiteX1895" fmla="*/ 5496140 w 12191999"/>
              <a:gd name="connsiteY1895" fmla="*/ 2072722 h 2113756"/>
              <a:gd name="connsiteX1896" fmla="*/ 5494113 w 12191999"/>
              <a:gd name="connsiteY1896" fmla="*/ 2075762 h 2113756"/>
              <a:gd name="connsiteX1897" fmla="*/ 5491580 w 12191999"/>
              <a:gd name="connsiteY1897" fmla="*/ 2076775 h 2113756"/>
              <a:gd name="connsiteX1898" fmla="*/ 5489047 w 12191999"/>
              <a:gd name="connsiteY1898" fmla="*/ 2078295 h 2113756"/>
              <a:gd name="connsiteX1899" fmla="*/ 5486514 w 12191999"/>
              <a:gd name="connsiteY1899" fmla="*/ 2078801 h 2113756"/>
              <a:gd name="connsiteX1900" fmla="*/ 5483980 w 12191999"/>
              <a:gd name="connsiteY1900" fmla="*/ 2079308 h 2113756"/>
              <a:gd name="connsiteX1901" fmla="*/ 5480433 w 12191999"/>
              <a:gd name="connsiteY1901" fmla="*/ 2079308 h 2113756"/>
              <a:gd name="connsiteX1902" fmla="*/ 5477901 w 12191999"/>
              <a:gd name="connsiteY1902" fmla="*/ 2078801 h 2113756"/>
              <a:gd name="connsiteX1903" fmla="*/ 5475368 w 12191999"/>
              <a:gd name="connsiteY1903" fmla="*/ 2077282 h 2113756"/>
              <a:gd name="connsiteX1904" fmla="*/ 5472836 w 12191999"/>
              <a:gd name="connsiteY1904" fmla="*/ 2076269 h 2113756"/>
              <a:gd name="connsiteX1905" fmla="*/ 5470302 w 12191999"/>
              <a:gd name="connsiteY1905" fmla="*/ 2074243 h 2113756"/>
              <a:gd name="connsiteX1906" fmla="*/ 5472836 w 12191999"/>
              <a:gd name="connsiteY1906" fmla="*/ 2068670 h 2113756"/>
              <a:gd name="connsiteX1907" fmla="*/ 5475874 w 12191999"/>
              <a:gd name="connsiteY1907" fmla="*/ 2065124 h 2113756"/>
              <a:gd name="connsiteX1908" fmla="*/ 5479420 w 12191999"/>
              <a:gd name="connsiteY1908" fmla="*/ 2062591 h 2113756"/>
              <a:gd name="connsiteX1909" fmla="*/ 5481954 w 12191999"/>
              <a:gd name="connsiteY1909" fmla="*/ 2061071 h 2113756"/>
              <a:gd name="connsiteX1910" fmla="*/ 5483980 w 12191999"/>
              <a:gd name="connsiteY1910" fmla="*/ 2060057 h 2113756"/>
              <a:gd name="connsiteX1911" fmla="*/ 5486007 w 12191999"/>
              <a:gd name="connsiteY1911" fmla="*/ 2058031 h 2113756"/>
              <a:gd name="connsiteX1912" fmla="*/ 5486007 w 12191999"/>
              <a:gd name="connsiteY1912" fmla="*/ 2054991 h 2113756"/>
              <a:gd name="connsiteX1913" fmla="*/ 5484994 w 12191999"/>
              <a:gd name="connsiteY1913" fmla="*/ 2048912 h 2113756"/>
              <a:gd name="connsiteX1914" fmla="*/ 5479928 w 12191999"/>
              <a:gd name="connsiteY1914" fmla="*/ 2044353 h 2113756"/>
              <a:gd name="connsiteX1915" fmla="*/ 5475368 w 12191999"/>
              <a:gd name="connsiteY1915" fmla="*/ 2041314 h 2113756"/>
              <a:gd name="connsiteX1916" fmla="*/ 5472329 w 12191999"/>
              <a:gd name="connsiteY1916" fmla="*/ 2039793 h 2113756"/>
              <a:gd name="connsiteX1917" fmla="*/ 5469795 w 12191999"/>
              <a:gd name="connsiteY1917" fmla="*/ 2039793 h 2113756"/>
              <a:gd name="connsiteX1918" fmla="*/ 5467261 w 12191999"/>
              <a:gd name="connsiteY1918" fmla="*/ 2041314 h 2113756"/>
              <a:gd name="connsiteX1919" fmla="*/ 5465236 w 12191999"/>
              <a:gd name="connsiteY1919" fmla="*/ 2043847 h 2113756"/>
              <a:gd name="connsiteX1920" fmla="*/ 5463208 w 12191999"/>
              <a:gd name="connsiteY1920" fmla="*/ 2046886 h 2113756"/>
              <a:gd name="connsiteX1921" fmla="*/ 5461689 w 12191999"/>
              <a:gd name="connsiteY1921" fmla="*/ 2050939 h 2113756"/>
              <a:gd name="connsiteX1922" fmla="*/ 5459662 w 12191999"/>
              <a:gd name="connsiteY1922" fmla="*/ 2060564 h 2113756"/>
              <a:gd name="connsiteX1923" fmla="*/ 5456624 w 12191999"/>
              <a:gd name="connsiteY1923" fmla="*/ 2069683 h 2113756"/>
              <a:gd name="connsiteX1924" fmla="*/ 5454597 w 12191999"/>
              <a:gd name="connsiteY1924" fmla="*/ 2073736 h 2113756"/>
              <a:gd name="connsiteX1925" fmla="*/ 5452570 w 12191999"/>
              <a:gd name="connsiteY1925" fmla="*/ 2076775 h 2113756"/>
              <a:gd name="connsiteX1926" fmla="*/ 5450036 w 12191999"/>
              <a:gd name="connsiteY1926" fmla="*/ 2079308 h 2113756"/>
              <a:gd name="connsiteX1927" fmla="*/ 5446995 w 12191999"/>
              <a:gd name="connsiteY1927" fmla="*/ 2080827 h 2113756"/>
              <a:gd name="connsiteX1928" fmla="*/ 5428758 w 12191999"/>
              <a:gd name="connsiteY1928" fmla="*/ 2043847 h 2113756"/>
              <a:gd name="connsiteX1929" fmla="*/ 5410013 w 12191999"/>
              <a:gd name="connsiteY1929" fmla="*/ 2048912 h 2113756"/>
              <a:gd name="connsiteX1930" fmla="*/ 5391267 w 12191999"/>
              <a:gd name="connsiteY1930" fmla="*/ 2052965 h 2113756"/>
              <a:gd name="connsiteX1931" fmla="*/ 5373028 w 12191999"/>
              <a:gd name="connsiteY1931" fmla="*/ 2056005 h 2113756"/>
              <a:gd name="connsiteX1932" fmla="*/ 5354789 w 12191999"/>
              <a:gd name="connsiteY1932" fmla="*/ 2059551 h 2113756"/>
              <a:gd name="connsiteX1933" fmla="*/ 5320845 w 12191999"/>
              <a:gd name="connsiteY1933" fmla="*/ 2064110 h 2113756"/>
              <a:gd name="connsiteX1934" fmla="*/ 5286901 w 12191999"/>
              <a:gd name="connsiteY1934" fmla="*/ 2067150 h 2113756"/>
              <a:gd name="connsiteX1935" fmla="*/ 5253969 w 12191999"/>
              <a:gd name="connsiteY1935" fmla="*/ 2070189 h 2113756"/>
              <a:gd name="connsiteX1936" fmla="*/ 5219519 w 12191999"/>
              <a:gd name="connsiteY1936" fmla="*/ 2074748 h 2113756"/>
              <a:gd name="connsiteX1937" fmla="*/ 5202292 w 12191999"/>
              <a:gd name="connsiteY1937" fmla="*/ 2077282 h 2113756"/>
              <a:gd name="connsiteX1938" fmla="*/ 5184053 w 12191999"/>
              <a:gd name="connsiteY1938" fmla="*/ 2080322 h 2113756"/>
              <a:gd name="connsiteX1939" fmla="*/ 5165816 w 12191999"/>
              <a:gd name="connsiteY1939" fmla="*/ 2083867 h 2113756"/>
              <a:gd name="connsiteX1940" fmla="*/ 5146563 w 12191999"/>
              <a:gd name="connsiteY1940" fmla="*/ 2087920 h 2113756"/>
              <a:gd name="connsiteX1941" fmla="*/ 5147577 w 12191999"/>
              <a:gd name="connsiteY1941" fmla="*/ 2083362 h 2113756"/>
              <a:gd name="connsiteX1942" fmla="*/ 5149098 w 12191999"/>
              <a:gd name="connsiteY1942" fmla="*/ 2078295 h 2113756"/>
              <a:gd name="connsiteX1943" fmla="*/ 5149602 w 12191999"/>
              <a:gd name="connsiteY1943" fmla="*/ 2072215 h 2113756"/>
              <a:gd name="connsiteX1944" fmla="*/ 5149098 w 12191999"/>
              <a:gd name="connsiteY1944" fmla="*/ 2067150 h 2113756"/>
              <a:gd name="connsiteX1945" fmla="*/ 5148591 w 12191999"/>
              <a:gd name="connsiteY1945" fmla="*/ 2063097 h 2113756"/>
              <a:gd name="connsiteX1946" fmla="*/ 5147071 w 12191999"/>
              <a:gd name="connsiteY1946" fmla="*/ 2060564 h 2113756"/>
              <a:gd name="connsiteX1947" fmla="*/ 5146563 w 12191999"/>
              <a:gd name="connsiteY1947" fmla="*/ 2060057 h 2113756"/>
              <a:gd name="connsiteX1948" fmla="*/ 5145044 w 12191999"/>
              <a:gd name="connsiteY1948" fmla="*/ 2059551 h 2113756"/>
              <a:gd name="connsiteX1949" fmla="*/ 5144030 w 12191999"/>
              <a:gd name="connsiteY1949" fmla="*/ 2060057 h 2113756"/>
              <a:gd name="connsiteX1950" fmla="*/ 5142511 w 12191999"/>
              <a:gd name="connsiteY1950" fmla="*/ 2061071 h 2113756"/>
              <a:gd name="connsiteX1951" fmla="*/ 5123259 w 12191999"/>
              <a:gd name="connsiteY1951" fmla="*/ 2094506 h 2113756"/>
              <a:gd name="connsiteX1952" fmla="*/ 5105021 w 12191999"/>
              <a:gd name="connsiteY1952" fmla="*/ 2092479 h 2113756"/>
              <a:gd name="connsiteX1953" fmla="*/ 5086781 w 12191999"/>
              <a:gd name="connsiteY1953" fmla="*/ 2090453 h 2113756"/>
              <a:gd name="connsiteX1954" fmla="*/ 5068543 w 12191999"/>
              <a:gd name="connsiteY1954" fmla="*/ 2088427 h 2113756"/>
              <a:gd name="connsiteX1955" fmla="*/ 5050810 w 12191999"/>
              <a:gd name="connsiteY1955" fmla="*/ 2087920 h 2113756"/>
              <a:gd name="connsiteX1956" fmla="*/ 5014334 w 12191999"/>
              <a:gd name="connsiteY1956" fmla="*/ 2086400 h 2113756"/>
              <a:gd name="connsiteX1957" fmla="*/ 4977854 w 12191999"/>
              <a:gd name="connsiteY1957" fmla="*/ 2086400 h 2113756"/>
              <a:gd name="connsiteX1958" fmla="*/ 4941885 w 12191999"/>
              <a:gd name="connsiteY1958" fmla="*/ 2087920 h 2113756"/>
              <a:gd name="connsiteX1959" fmla="*/ 4904901 w 12191999"/>
              <a:gd name="connsiteY1959" fmla="*/ 2089946 h 2113756"/>
              <a:gd name="connsiteX1960" fmla="*/ 4832450 w 12191999"/>
              <a:gd name="connsiteY1960" fmla="*/ 2094506 h 2113756"/>
              <a:gd name="connsiteX1961" fmla="*/ 4759998 w 12191999"/>
              <a:gd name="connsiteY1961" fmla="*/ 2099065 h 2113756"/>
              <a:gd name="connsiteX1962" fmla="*/ 4723015 w 12191999"/>
              <a:gd name="connsiteY1962" fmla="*/ 2100586 h 2113756"/>
              <a:gd name="connsiteX1963" fmla="*/ 4686537 w 12191999"/>
              <a:gd name="connsiteY1963" fmla="*/ 2102105 h 2113756"/>
              <a:gd name="connsiteX1964" fmla="*/ 4650567 w 12191999"/>
              <a:gd name="connsiteY1964" fmla="*/ 2102105 h 2113756"/>
              <a:gd name="connsiteX1965" fmla="*/ 4614092 w 12191999"/>
              <a:gd name="connsiteY1965" fmla="*/ 2100586 h 2113756"/>
              <a:gd name="connsiteX1966" fmla="*/ 4595852 w 12191999"/>
              <a:gd name="connsiteY1966" fmla="*/ 2099572 h 2113756"/>
              <a:gd name="connsiteX1967" fmla="*/ 4577617 w 12191999"/>
              <a:gd name="connsiteY1967" fmla="*/ 2097546 h 2113756"/>
              <a:gd name="connsiteX1968" fmla="*/ 4559885 w 12191999"/>
              <a:gd name="connsiteY1968" fmla="*/ 2095519 h 2113756"/>
              <a:gd name="connsiteX1969" fmla="*/ 4541644 w 12191999"/>
              <a:gd name="connsiteY1969" fmla="*/ 2093493 h 2113756"/>
              <a:gd name="connsiteX1970" fmla="*/ 4508712 w 12191999"/>
              <a:gd name="connsiteY1970" fmla="*/ 2100586 h 2113756"/>
              <a:gd name="connsiteX1971" fmla="*/ 4476285 w 12191999"/>
              <a:gd name="connsiteY1971" fmla="*/ 2107170 h 2113756"/>
              <a:gd name="connsiteX1972" fmla="*/ 4459060 w 12191999"/>
              <a:gd name="connsiteY1972" fmla="*/ 2109197 h 2113756"/>
              <a:gd name="connsiteX1973" fmla="*/ 4442848 w 12191999"/>
              <a:gd name="connsiteY1973" fmla="*/ 2111223 h 2113756"/>
              <a:gd name="connsiteX1974" fmla="*/ 4426126 w 12191999"/>
              <a:gd name="connsiteY1974" fmla="*/ 2113249 h 2113756"/>
              <a:gd name="connsiteX1975" fmla="*/ 4409915 w 12191999"/>
              <a:gd name="connsiteY1975" fmla="*/ 2113756 h 2113756"/>
              <a:gd name="connsiteX1976" fmla="*/ 4393700 w 12191999"/>
              <a:gd name="connsiteY1976" fmla="*/ 2113756 h 2113756"/>
              <a:gd name="connsiteX1977" fmla="*/ 4376982 w 12191999"/>
              <a:gd name="connsiteY1977" fmla="*/ 2113249 h 2113756"/>
              <a:gd name="connsiteX1978" fmla="*/ 4360770 w 12191999"/>
              <a:gd name="connsiteY1978" fmla="*/ 2111223 h 2113756"/>
              <a:gd name="connsiteX1979" fmla="*/ 4344556 w 12191999"/>
              <a:gd name="connsiteY1979" fmla="*/ 2108691 h 2113756"/>
              <a:gd name="connsiteX1980" fmla="*/ 4328344 w 12191999"/>
              <a:gd name="connsiteY1980" fmla="*/ 2104637 h 2113756"/>
              <a:gd name="connsiteX1981" fmla="*/ 4312132 w 12191999"/>
              <a:gd name="connsiteY1981" fmla="*/ 2100079 h 2113756"/>
              <a:gd name="connsiteX1982" fmla="*/ 4295917 w 12191999"/>
              <a:gd name="connsiteY1982" fmla="*/ 2094506 h 2113756"/>
              <a:gd name="connsiteX1983" fmla="*/ 4279706 w 12191999"/>
              <a:gd name="connsiteY1983" fmla="*/ 2087413 h 2113756"/>
              <a:gd name="connsiteX1984" fmla="*/ 4273629 w 12191999"/>
              <a:gd name="connsiteY1984" fmla="*/ 2093493 h 2113756"/>
              <a:gd name="connsiteX1985" fmla="*/ 4270587 w 12191999"/>
              <a:gd name="connsiteY1985" fmla="*/ 2096025 h 2113756"/>
              <a:gd name="connsiteX1986" fmla="*/ 4267548 w 12191999"/>
              <a:gd name="connsiteY1986" fmla="*/ 2098051 h 2113756"/>
              <a:gd name="connsiteX1987" fmla="*/ 4264509 w 12191999"/>
              <a:gd name="connsiteY1987" fmla="*/ 2099572 h 2113756"/>
              <a:gd name="connsiteX1988" fmla="*/ 4261976 w 12191999"/>
              <a:gd name="connsiteY1988" fmla="*/ 2100586 h 2113756"/>
              <a:gd name="connsiteX1989" fmla="*/ 4255895 w 12191999"/>
              <a:gd name="connsiteY1989" fmla="*/ 2102105 h 2113756"/>
              <a:gd name="connsiteX1990" fmla="*/ 4249815 w 12191999"/>
              <a:gd name="connsiteY1990" fmla="*/ 2101598 h 2113756"/>
              <a:gd name="connsiteX1991" fmla="*/ 4244243 w 12191999"/>
              <a:gd name="connsiteY1991" fmla="*/ 2100586 h 2113756"/>
              <a:gd name="connsiteX1992" fmla="*/ 4232590 w 12191999"/>
              <a:gd name="connsiteY1992" fmla="*/ 2097546 h 2113756"/>
              <a:gd name="connsiteX1993" fmla="*/ 4226510 w 12191999"/>
              <a:gd name="connsiteY1993" fmla="*/ 2095519 h 2113756"/>
              <a:gd name="connsiteX1994" fmla="*/ 4220937 w 12191999"/>
              <a:gd name="connsiteY1994" fmla="*/ 2094506 h 2113756"/>
              <a:gd name="connsiteX1995" fmla="*/ 4214859 w 12191999"/>
              <a:gd name="connsiteY1995" fmla="*/ 2093493 h 2113756"/>
              <a:gd name="connsiteX1996" fmla="*/ 4209286 w 12191999"/>
              <a:gd name="connsiteY1996" fmla="*/ 2094506 h 2113756"/>
              <a:gd name="connsiteX1997" fmla="*/ 4203206 w 12191999"/>
              <a:gd name="connsiteY1997" fmla="*/ 2096025 h 2113756"/>
              <a:gd name="connsiteX1998" fmla="*/ 4200168 w 12191999"/>
              <a:gd name="connsiteY1998" fmla="*/ 2098051 h 2113756"/>
              <a:gd name="connsiteX1999" fmla="*/ 4197127 w 12191999"/>
              <a:gd name="connsiteY1999" fmla="*/ 2100079 h 2113756"/>
              <a:gd name="connsiteX2000" fmla="*/ 4194593 w 12191999"/>
              <a:gd name="connsiteY2000" fmla="*/ 2102611 h 2113756"/>
              <a:gd name="connsiteX2001" fmla="*/ 4191048 w 12191999"/>
              <a:gd name="connsiteY2001" fmla="*/ 2105144 h 2113756"/>
              <a:gd name="connsiteX2002" fmla="*/ 4185474 w 12191999"/>
              <a:gd name="connsiteY2002" fmla="*/ 2113756 h 2113756"/>
              <a:gd name="connsiteX2003" fmla="*/ 4179902 w 12191999"/>
              <a:gd name="connsiteY2003" fmla="*/ 2108691 h 2113756"/>
              <a:gd name="connsiteX2004" fmla="*/ 4175343 w 12191999"/>
              <a:gd name="connsiteY2004" fmla="*/ 2104637 h 2113756"/>
              <a:gd name="connsiteX2005" fmla="*/ 4170276 w 12191999"/>
              <a:gd name="connsiteY2005" fmla="*/ 2100586 h 2113756"/>
              <a:gd name="connsiteX2006" fmla="*/ 4165716 w 12191999"/>
              <a:gd name="connsiteY2006" fmla="*/ 2098051 h 2113756"/>
              <a:gd name="connsiteX2007" fmla="*/ 4160649 w 12191999"/>
              <a:gd name="connsiteY2007" fmla="*/ 2096025 h 2113756"/>
              <a:gd name="connsiteX2008" fmla="*/ 4155582 w 12191999"/>
              <a:gd name="connsiteY2008" fmla="*/ 2094506 h 2113756"/>
              <a:gd name="connsiteX2009" fmla="*/ 4151024 w 12191999"/>
              <a:gd name="connsiteY2009" fmla="*/ 2093493 h 2113756"/>
              <a:gd name="connsiteX2010" fmla="*/ 4145958 w 12191999"/>
              <a:gd name="connsiteY2010" fmla="*/ 2092986 h 2113756"/>
              <a:gd name="connsiteX2011" fmla="*/ 4136332 w 12191999"/>
              <a:gd name="connsiteY2011" fmla="*/ 2092479 h 2113756"/>
              <a:gd name="connsiteX2012" fmla="*/ 4125694 w 12191999"/>
              <a:gd name="connsiteY2012" fmla="*/ 2093493 h 2113756"/>
              <a:gd name="connsiteX2013" fmla="*/ 4116068 w 12191999"/>
              <a:gd name="connsiteY2013" fmla="*/ 2095519 h 2113756"/>
              <a:gd name="connsiteX2014" fmla="*/ 4105428 w 12191999"/>
              <a:gd name="connsiteY2014" fmla="*/ 2098051 h 2113756"/>
              <a:gd name="connsiteX2015" fmla="*/ 4095799 w 12191999"/>
              <a:gd name="connsiteY2015" fmla="*/ 2100079 h 2113756"/>
              <a:gd name="connsiteX2016" fmla="*/ 4086172 w 12191999"/>
              <a:gd name="connsiteY2016" fmla="*/ 2102105 h 2113756"/>
              <a:gd name="connsiteX2017" fmla="*/ 4076041 w 12191999"/>
              <a:gd name="connsiteY2017" fmla="*/ 2103625 h 2113756"/>
              <a:gd name="connsiteX2018" fmla="*/ 4065908 w 12191999"/>
              <a:gd name="connsiteY2018" fmla="*/ 2103625 h 2113756"/>
              <a:gd name="connsiteX2019" fmla="*/ 4060842 w 12191999"/>
              <a:gd name="connsiteY2019" fmla="*/ 2102105 h 2113756"/>
              <a:gd name="connsiteX2020" fmla="*/ 4056283 w 12191999"/>
              <a:gd name="connsiteY2020" fmla="*/ 2101598 h 2113756"/>
              <a:gd name="connsiteX2021" fmla="*/ 4051215 w 12191999"/>
              <a:gd name="connsiteY2021" fmla="*/ 2099572 h 2113756"/>
              <a:gd name="connsiteX2022" fmla="*/ 4046150 w 12191999"/>
              <a:gd name="connsiteY2022" fmla="*/ 2097546 h 2113756"/>
              <a:gd name="connsiteX2023" fmla="*/ 4041592 w 12191999"/>
              <a:gd name="connsiteY2023" fmla="*/ 2094506 h 2113756"/>
              <a:gd name="connsiteX2024" fmla="*/ 4036525 w 12191999"/>
              <a:gd name="connsiteY2024" fmla="*/ 2090960 h 2113756"/>
              <a:gd name="connsiteX2025" fmla="*/ 4031963 w 12191999"/>
              <a:gd name="connsiteY2025" fmla="*/ 2086400 h 2113756"/>
              <a:gd name="connsiteX2026" fmla="*/ 4026390 w 12191999"/>
              <a:gd name="connsiteY2026" fmla="*/ 2081334 h 2113756"/>
              <a:gd name="connsiteX2027" fmla="*/ 4015752 w 12191999"/>
              <a:gd name="connsiteY2027" fmla="*/ 2086400 h 2113756"/>
              <a:gd name="connsiteX2028" fmla="*/ 4004100 w 12191999"/>
              <a:gd name="connsiteY2028" fmla="*/ 2090960 h 2113756"/>
              <a:gd name="connsiteX2029" fmla="*/ 3992446 w 12191999"/>
              <a:gd name="connsiteY2029" fmla="*/ 2094506 h 2113756"/>
              <a:gd name="connsiteX2030" fmla="*/ 3981300 w 12191999"/>
              <a:gd name="connsiteY2030" fmla="*/ 2097546 h 2113756"/>
              <a:gd name="connsiteX2031" fmla="*/ 3969649 w 12191999"/>
              <a:gd name="connsiteY2031" fmla="*/ 2099572 h 2113756"/>
              <a:gd name="connsiteX2032" fmla="*/ 3958502 w 12191999"/>
              <a:gd name="connsiteY2032" fmla="*/ 2101598 h 2113756"/>
              <a:gd name="connsiteX2033" fmla="*/ 3947862 w 12191999"/>
              <a:gd name="connsiteY2033" fmla="*/ 2102105 h 2113756"/>
              <a:gd name="connsiteX2034" fmla="*/ 3935704 w 12191999"/>
              <a:gd name="connsiteY2034" fmla="*/ 2103625 h 2113756"/>
              <a:gd name="connsiteX2035" fmla="*/ 3913411 w 12191999"/>
              <a:gd name="connsiteY2035" fmla="*/ 2103625 h 2113756"/>
              <a:gd name="connsiteX2036" fmla="*/ 3891119 w 12191999"/>
              <a:gd name="connsiteY2036" fmla="*/ 2102105 h 2113756"/>
              <a:gd name="connsiteX2037" fmla="*/ 3868827 w 12191999"/>
              <a:gd name="connsiteY2037" fmla="*/ 2100079 h 2113756"/>
              <a:gd name="connsiteX2038" fmla="*/ 3846028 w 12191999"/>
              <a:gd name="connsiteY2038" fmla="*/ 2097546 h 2113756"/>
              <a:gd name="connsiteX2039" fmla="*/ 3823230 w 12191999"/>
              <a:gd name="connsiteY2039" fmla="*/ 2095013 h 2113756"/>
              <a:gd name="connsiteX2040" fmla="*/ 3801446 w 12191999"/>
              <a:gd name="connsiteY2040" fmla="*/ 2092986 h 2113756"/>
              <a:gd name="connsiteX2041" fmla="*/ 3778645 w 12191999"/>
              <a:gd name="connsiteY2041" fmla="*/ 2091974 h 2113756"/>
              <a:gd name="connsiteX2042" fmla="*/ 3755846 w 12191999"/>
              <a:gd name="connsiteY2042" fmla="*/ 2090960 h 2113756"/>
              <a:gd name="connsiteX2043" fmla="*/ 3744700 w 12191999"/>
              <a:gd name="connsiteY2043" fmla="*/ 2091974 h 2113756"/>
              <a:gd name="connsiteX2044" fmla="*/ 3733048 w 12191999"/>
              <a:gd name="connsiteY2044" fmla="*/ 2092479 h 2113756"/>
              <a:gd name="connsiteX2045" fmla="*/ 3722408 w 12191999"/>
              <a:gd name="connsiteY2045" fmla="*/ 2093493 h 2113756"/>
              <a:gd name="connsiteX2046" fmla="*/ 3710757 w 12191999"/>
              <a:gd name="connsiteY2046" fmla="*/ 2095519 h 2113756"/>
              <a:gd name="connsiteX2047" fmla="*/ 3699609 w 12191999"/>
              <a:gd name="connsiteY2047" fmla="*/ 2098051 h 2113756"/>
              <a:gd name="connsiteX2048" fmla="*/ 3687958 w 12191999"/>
              <a:gd name="connsiteY2048" fmla="*/ 2101598 h 2113756"/>
              <a:gd name="connsiteX2049" fmla="*/ 3676812 w 12191999"/>
              <a:gd name="connsiteY2049" fmla="*/ 2105144 h 2113756"/>
              <a:gd name="connsiteX2050" fmla="*/ 3665159 w 12191999"/>
              <a:gd name="connsiteY2050" fmla="*/ 2109704 h 2113756"/>
              <a:gd name="connsiteX2051" fmla="*/ 3647934 w 12191999"/>
              <a:gd name="connsiteY2051" fmla="*/ 2073736 h 2113756"/>
              <a:gd name="connsiteX2052" fmla="*/ 3638814 w 12191999"/>
              <a:gd name="connsiteY2052" fmla="*/ 2076775 h 2113756"/>
              <a:gd name="connsiteX2053" fmla="*/ 3629694 w 12191999"/>
              <a:gd name="connsiteY2053" fmla="*/ 2080322 h 2113756"/>
              <a:gd name="connsiteX2054" fmla="*/ 3620575 w 12191999"/>
              <a:gd name="connsiteY2054" fmla="*/ 2082855 h 2113756"/>
              <a:gd name="connsiteX2055" fmla="*/ 3611456 w 12191999"/>
              <a:gd name="connsiteY2055" fmla="*/ 2084374 h 2113756"/>
              <a:gd name="connsiteX2056" fmla="*/ 3601829 w 12191999"/>
              <a:gd name="connsiteY2056" fmla="*/ 2085894 h 2113756"/>
              <a:gd name="connsiteX2057" fmla="*/ 3592710 w 12191999"/>
              <a:gd name="connsiteY2057" fmla="*/ 2086400 h 2113756"/>
              <a:gd name="connsiteX2058" fmla="*/ 3583590 w 12191999"/>
              <a:gd name="connsiteY2058" fmla="*/ 2087413 h 2113756"/>
              <a:gd name="connsiteX2059" fmla="*/ 3573963 w 12191999"/>
              <a:gd name="connsiteY2059" fmla="*/ 2087413 h 2113756"/>
              <a:gd name="connsiteX2060" fmla="*/ 3555218 w 12191999"/>
              <a:gd name="connsiteY2060" fmla="*/ 2085894 h 2113756"/>
              <a:gd name="connsiteX2061" fmla="*/ 3536473 w 12191999"/>
              <a:gd name="connsiteY2061" fmla="*/ 2083867 h 2113756"/>
              <a:gd name="connsiteX2062" fmla="*/ 3517730 w 12191999"/>
              <a:gd name="connsiteY2062" fmla="*/ 2080827 h 2113756"/>
              <a:gd name="connsiteX2063" fmla="*/ 3498982 w 12191999"/>
              <a:gd name="connsiteY2063" fmla="*/ 2078295 h 2113756"/>
              <a:gd name="connsiteX2064" fmla="*/ 3480235 w 12191999"/>
              <a:gd name="connsiteY2064" fmla="*/ 2074748 h 2113756"/>
              <a:gd name="connsiteX2065" fmla="*/ 3461997 w 12191999"/>
              <a:gd name="connsiteY2065" fmla="*/ 2072215 h 2113756"/>
              <a:gd name="connsiteX2066" fmla="*/ 3443757 w 12191999"/>
              <a:gd name="connsiteY2066" fmla="*/ 2071203 h 2113756"/>
              <a:gd name="connsiteX2067" fmla="*/ 3435144 w 12191999"/>
              <a:gd name="connsiteY2067" fmla="*/ 2071203 h 2113756"/>
              <a:gd name="connsiteX2068" fmla="*/ 3426034 w 12191999"/>
              <a:gd name="connsiteY2068" fmla="*/ 2071203 h 2113756"/>
              <a:gd name="connsiteX2069" fmla="*/ 3417929 w 12191999"/>
              <a:gd name="connsiteY2069" fmla="*/ 2071709 h 2113756"/>
              <a:gd name="connsiteX2070" fmla="*/ 3409316 w 12191999"/>
              <a:gd name="connsiteY2070" fmla="*/ 2072215 h 2113756"/>
              <a:gd name="connsiteX2071" fmla="*/ 3401209 w 12191999"/>
              <a:gd name="connsiteY2071" fmla="*/ 2074243 h 2113756"/>
              <a:gd name="connsiteX2072" fmla="*/ 3392596 w 12191999"/>
              <a:gd name="connsiteY2072" fmla="*/ 2076269 h 2113756"/>
              <a:gd name="connsiteX2073" fmla="*/ 3383983 w 12191999"/>
              <a:gd name="connsiteY2073" fmla="*/ 2078801 h 2113756"/>
              <a:gd name="connsiteX2074" fmla="*/ 3376384 w 12191999"/>
              <a:gd name="connsiteY2074" fmla="*/ 2081841 h 2113756"/>
              <a:gd name="connsiteX2075" fmla="*/ 3368785 w 12191999"/>
              <a:gd name="connsiteY2075" fmla="*/ 2085894 h 2113756"/>
              <a:gd name="connsiteX2076" fmla="*/ 3361692 w 12191999"/>
              <a:gd name="connsiteY2076" fmla="*/ 2090960 h 2113756"/>
              <a:gd name="connsiteX2077" fmla="*/ 3358145 w 12191999"/>
              <a:gd name="connsiteY2077" fmla="*/ 2085894 h 2113756"/>
              <a:gd name="connsiteX2078" fmla="*/ 3355106 w 12191999"/>
              <a:gd name="connsiteY2078" fmla="*/ 2080827 h 2113756"/>
              <a:gd name="connsiteX2079" fmla="*/ 3352572 w 12191999"/>
              <a:gd name="connsiteY2079" fmla="*/ 2076775 h 2113756"/>
              <a:gd name="connsiteX2080" fmla="*/ 3349025 w 12191999"/>
              <a:gd name="connsiteY2080" fmla="*/ 2074243 h 2113756"/>
              <a:gd name="connsiteX2081" fmla="*/ 3345986 w 12191999"/>
              <a:gd name="connsiteY2081" fmla="*/ 2071709 h 2113756"/>
              <a:gd name="connsiteX2082" fmla="*/ 3342946 w 12191999"/>
              <a:gd name="connsiteY2082" fmla="*/ 2069683 h 2113756"/>
              <a:gd name="connsiteX2083" fmla="*/ 3339400 w 12191999"/>
              <a:gd name="connsiteY2083" fmla="*/ 2067657 h 2113756"/>
              <a:gd name="connsiteX2084" fmla="*/ 3336359 w 12191999"/>
              <a:gd name="connsiteY2084" fmla="*/ 2067150 h 2113756"/>
              <a:gd name="connsiteX2085" fmla="*/ 3332812 w 12191999"/>
              <a:gd name="connsiteY2085" fmla="*/ 2066643 h 2113756"/>
              <a:gd name="connsiteX2086" fmla="*/ 3329773 w 12191999"/>
              <a:gd name="connsiteY2086" fmla="*/ 2066643 h 2113756"/>
              <a:gd name="connsiteX2087" fmla="*/ 3322680 w 12191999"/>
              <a:gd name="connsiteY2087" fmla="*/ 2067150 h 2113756"/>
              <a:gd name="connsiteX2088" fmla="*/ 3316094 w 12191999"/>
              <a:gd name="connsiteY2088" fmla="*/ 2068670 h 2113756"/>
              <a:gd name="connsiteX2089" fmla="*/ 3309507 w 12191999"/>
              <a:gd name="connsiteY2089" fmla="*/ 2070189 h 2113756"/>
              <a:gd name="connsiteX2090" fmla="*/ 3303934 w 12191999"/>
              <a:gd name="connsiteY2090" fmla="*/ 2072215 h 2113756"/>
              <a:gd name="connsiteX2091" fmla="*/ 3297348 w 12191999"/>
              <a:gd name="connsiteY2091" fmla="*/ 2073736 h 2113756"/>
              <a:gd name="connsiteX2092" fmla="*/ 3291775 w 12191999"/>
              <a:gd name="connsiteY2092" fmla="*/ 2074243 h 2113756"/>
              <a:gd name="connsiteX2093" fmla="*/ 3288736 w 12191999"/>
              <a:gd name="connsiteY2093" fmla="*/ 2074243 h 2113756"/>
              <a:gd name="connsiteX2094" fmla="*/ 3286202 w 12191999"/>
              <a:gd name="connsiteY2094" fmla="*/ 2073736 h 2113756"/>
              <a:gd name="connsiteX2095" fmla="*/ 3283670 w 12191999"/>
              <a:gd name="connsiteY2095" fmla="*/ 2072215 h 2113756"/>
              <a:gd name="connsiteX2096" fmla="*/ 3281136 w 12191999"/>
              <a:gd name="connsiteY2096" fmla="*/ 2070189 h 2113756"/>
              <a:gd name="connsiteX2097" fmla="*/ 3278603 w 12191999"/>
              <a:gd name="connsiteY2097" fmla="*/ 2068670 h 2113756"/>
              <a:gd name="connsiteX2098" fmla="*/ 3276577 w 12191999"/>
              <a:gd name="connsiteY2098" fmla="*/ 2065631 h 2113756"/>
              <a:gd name="connsiteX2099" fmla="*/ 3274043 w 12191999"/>
              <a:gd name="connsiteY2099" fmla="*/ 2062591 h 2113756"/>
              <a:gd name="connsiteX2100" fmla="*/ 3272015 w 12191999"/>
              <a:gd name="connsiteY2100" fmla="*/ 2058031 h 2113756"/>
              <a:gd name="connsiteX2101" fmla="*/ 3269991 w 12191999"/>
              <a:gd name="connsiteY2101" fmla="*/ 2053472 h 2113756"/>
              <a:gd name="connsiteX2102" fmla="*/ 3268977 w 12191999"/>
              <a:gd name="connsiteY2102" fmla="*/ 2047900 h 2113756"/>
              <a:gd name="connsiteX2103" fmla="*/ 3248711 w 12191999"/>
              <a:gd name="connsiteY2103" fmla="*/ 2080827 h 2113756"/>
              <a:gd name="connsiteX2104" fmla="*/ 3243645 w 12191999"/>
              <a:gd name="connsiteY2104" fmla="*/ 2072722 h 2113756"/>
              <a:gd name="connsiteX2105" fmla="*/ 3238577 w 12191999"/>
              <a:gd name="connsiteY2105" fmla="*/ 2067150 h 2113756"/>
              <a:gd name="connsiteX2106" fmla="*/ 3233005 w 12191999"/>
              <a:gd name="connsiteY2106" fmla="*/ 2062084 h 2113756"/>
              <a:gd name="connsiteX2107" fmla="*/ 3227433 w 12191999"/>
              <a:gd name="connsiteY2107" fmla="*/ 2058538 h 2113756"/>
              <a:gd name="connsiteX2108" fmla="*/ 3221352 w 12191999"/>
              <a:gd name="connsiteY2108" fmla="*/ 2057017 h 2113756"/>
              <a:gd name="connsiteX2109" fmla="*/ 3216285 w 12191999"/>
              <a:gd name="connsiteY2109" fmla="*/ 2055498 h 2113756"/>
              <a:gd name="connsiteX2110" fmla="*/ 3210713 w 12191999"/>
              <a:gd name="connsiteY2110" fmla="*/ 2055498 h 2113756"/>
              <a:gd name="connsiteX2111" fmla="*/ 3204127 w 12191999"/>
              <a:gd name="connsiteY2111" fmla="*/ 2055498 h 2113756"/>
              <a:gd name="connsiteX2112" fmla="*/ 3191967 w 12191999"/>
              <a:gd name="connsiteY2112" fmla="*/ 2057524 h 2113756"/>
              <a:gd name="connsiteX2113" fmla="*/ 3178795 w 12191999"/>
              <a:gd name="connsiteY2113" fmla="*/ 2060564 h 2113756"/>
              <a:gd name="connsiteX2114" fmla="*/ 3165115 w 12191999"/>
              <a:gd name="connsiteY2114" fmla="*/ 2062591 h 2113756"/>
              <a:gd name="connsiteX2115" fmla="*/ 3158529 w 12191999"/>
              <a:gd name="connsiteY2115" fmla="*/ 2063097 h 2113756"/>
              <a:gd name="connsiteX2116" fmla="*/ 3151436 w 12191999"/>
              <a:gd name="connsiteY2116" fmla="*/ 2063097 h 2113756"/>
              <a:gd name="connsiteX2117" fmla="*/ 3137251 w 12191999"/>
              <a:gd name="connsiteY2117" fmla="*/ 2062084 h 2113756"/>
              <a:gd name="connsiteX2118" fmla="*/ 3122557 w 12191999"/>
              <a:gd name="connsiteY2118" fmla="*/ 2059551 h 2113756"/>
              <a:gd name="connsiteX2119" fmla="*/ 3107359 w 12191999"/>
              <a:gd name="connsiteY2119" fmla="*/ 2056005 h 2113756"/>
              <a:gd name="connsiteX2120" fmla="*/ 3092161 w 12191999"/>
              <a:gd name="connsiteY2120" fmla="*/ 2052459 h 2113756"/>
              <a:gd name="connsiteX2121" fmla="*/ 3060242 w 12191999"/>
              <a:gd name="connsiteY2121" fmla="*/ 2044353 h 2113756"/>
              <a:gd name="connsiteX2122" fmla="*/ 3044029 w 12191999"/>
              <a:gd name="connsiteY2122" fmla="*/ 2040807 h 2113756"/>
              <a:gd name="connsiteX2123" fmla="*/ 3029337 w 12191999"/>
              <a:gd name="connsiteY2123" fmla="*/ 2036754 h 2113756"/>
              <a:gd name="connsiteX2124" fmla="*/ 3014137 w 12191999"/>
              <a:gd name="connsiteY2124" fmla="*/ 2034221 h 2113756"/>
              <a:gd name="connsiteX2125" fmla="*/ 2999953 w 12191999"/>
              <a:gd name="connsiteY2125" fmla="*/ 2032195 h 2113756"/>
              <a:gd name="connsiteX2126" fmla="*/ 2987285 w 12191999"/>
              <a:gd name="connsiteY2126" fmla="*/ 2031688 h 2113756"/>
              <a:gd name="connsiteX2127" fmla="*/ 2980698 w 12191999"/>
              <a:gd name="connsiteY2127" fmla="*/ 2031688 h 2113756"/>
              <a:gd name="connsiteX2128" fmla="*/ 2974619 w 12191999"/>
              <a:gd name="connsiteY2128" fmla="*/ 2032195 h 2113756"/>
              <a:gd name="connsiteX2129" fmla="*/ 2969046 w 12191999"/>
              <a:gd name="connsiteY2129" fmla="*/ 2032702 h 2113756"/>
              <a:gd name="connsiteX2130" fmla="*/ 2963981 w 12191999"/>
              <a:gd name="connsiteY2130" fmla="*/ 2034221 h 2113756"/>
              <a:gd name="connsiteX2131" fmla="*/ 2959419 w 12191999"/>
              <a:gd name="connsiteY2131" fmla="*/ 2036248 h 2113756"/>
              <a:gd name="connsiteX2132" fmla="*/ 2954861 w 12191999"/>
              <a:gd name="connsiteY2132" fmla="*/ 2038781 h 2113756"/>
              <a:gd name="connsiteX2133" fmla="*/ 2950301 w 12191999"/>
              <a:gd name="connsiteY2133" fmla="*/ 2041314 h 2113756"/>
              <a:gd name="connsiteX2134" fmla="*/ 2946753 w 12191999"/>
              <a:gd name="connsiteY2134" fmla="*/ 2044353 h 2113756"/>
              <a:gd name="connsiteX2135" fmla="*/ 2943715 w 12191999"/>
              <a:gd name="connsiteY2135" fmla="*/ 2048405 h 2113756"/>
              <a:gd name="connsiteX2136" fmla="*/ 2941182 w 12191999"/>
              <a:gd name="connsiteY2136" fmla="*/ 2053472 h 2113756"/>
              <a:gd name="connsiteX2137" fmla="*/ 2910278 w 12191999"/>
              <a:gd name="connsiteY2137" fmla="*/ 2046886 h 2113756"/>
              <a:gd name="connsiteX2138" fmla="*/ 2878866 w 12191999"/>
              <a:gd name="connsiteY2138" fmla="*/ 2042327 h 2113756"/>
              <a:gd name="connsiteX2139" fmla="*/ 2848467 w 12191999"/>
              <a:gd name="connsiteY2139" fmla="*/ 2038781 h 2113756"/>
              <a:gd name="connsiteX2140" fmla="*/ 2817564 w 12191999"/>
              <a:gd name="connsiteY2140" fmla="*/ 2035235 h 2113756"/>
              <a:gd name="connsiteX2141" fmla="*/ 2786152 w 12191999"/>
              <a:gd name="connsiteY2141" fmla="*/ 2033714 h 2113756"/>
              <a:gd name="connsiteX2142" fmla="*/ 2755249 w 12191999"/>
              <a:gd name="connsiteY2142" fmla="*/ 2031688 h 2113756"/>
              <a:gd name="connsiteX2143" fmla="*/ 2693947 w 12191999"/>
              <a:gd name="connsiteY2143" fmla="*/ 2028142 h 2113756"/>
              <a:gd name="connsiteX2144" fmla="*/ 2662536 w 12191999"/>
              <a:gd name="connsiteY2144" fmla="*/ 2026116 h 2113756"/>
              <a:gd name="connsiteX2145" fmla="*/ 2631632 w 12191999"/>
              <a:gd name="connsiteY2145" fmla="*/ 2024597 h 2113756"/>
              <a:gd name="connsiteX2146" fmla="*/ 2600728 w 12191999"/>
              <a:gd name="connsiteY2146" fmla="*/ 2021557 h 2113756"/>
              <a:gd name="connsiteX2147" fmla="*/ 2569317 w 12191999"/>
              <a:gd name="connsiteY2147" fmla="*/ 2018011 h 2113756"/>
              <a:gd name="connsiteX2148" fmla="*/ 2538918 w 12191999"/>
              <a:gd name="connsiteY2148" fmla="*/ 2013451 h 2113756"/>
              <a:gd name="connsiteX2149" fmla="*/ 2508012 w 12191999"/>
              <a:gd name="connsiteY2149" fmla="*/ 2007371 h 2113756"/>
              <a:gd name="connsiteX2150" fmla="*/ 2476599 w 12191999"/>
              <a:gd name="connsiteY2150" fmla="*/ 2000280 h 2113756"/>
              <a:gd name="connsiteX2151" fmla="*/ 2461907 w 12191999"/>
              <a:gd name="connsiteY2151" fmla="*/ 1996734 h 2113756"/>
              <a:gd name="connsiteX2152" fmla="*/ 2446202 w 12191999"/>
              <a:gd name="connsiteY2152" fmla="*/ 1992175 h 2113756"/>
              <a:gd name="connsiteX2153" fmla="*/ 2444176 w 12191999"/>
              <a:gd name="connsiteY2153" fmla="*/ 1994708 h 2113756"/>
              <a:gd name="connsiteX2154" fmla="*/ 2443669 w 12191999"/>
              <a:gd name="connsiteY2154" fmla="*/ 1997747 h 2113756"/>
              <a:gd name="connsiteX2155" fmla="*/ 2443163 w 12191999"/>
              <a:gd name="connsiteY2155" fmla="*/ 2004332 h 2113756"/>
              <a:gd name="connsiteX2156" fmla="*/ 2442656 w 12191999"/>
              <a:gd name="connsiteY2156" fmla="*/ 2010918 h 2113756"/>
              <a:gd name="connsiteX2157" fmla="*/ 2441643 w 12191999"/>
              <a:gd name="connsiteY2157" fmla="*/ 2013957 h 2113756"/>
              <a:gd name="connsiteX2158" fmla="*/ 2441135 w 12191999"/>
              <a:gd name="connsiteY2158" fmla="*/ 2017504 h 2113756"/>
              <a:gd name="connsiteX2159" fmla="*/ 2405671 w 12191999"/>
              <a:gd name="connsiteY2159" fmla="*/ 2004839 h 2113756"/>
              <a:gd name="connsiteX2160" fmla="*/ 2369699 w 12191999"/>
              <a:gd name="connsiteY2160" fmla="*/ 1993187 h 2113756"/>
              <a:gd name="connsiteX2161" fmla="*/ 2352474 w 12191999"/>
              <a:gd name="connsiteY2161" fmla="*/ 1987615 h 2113756"/>
              <a:gd name="connsiteX2162" fmla="*/ 2334742 w 12191999"/>
              <a:gd name="connsiteY2162" fmla="*/ 1982549 h 2113756"/>
              <a:gd name="connsiteX2163" fmla="*/ 2317008 w 12191999"/>
              <a:gd name="connsiteY2163" fmla="*/ 1977989 h 2113756"/>
              <a:gd name="connsiteX2164" fmla="*/ 2299276 w 12191999"/>
              <a:gd name="connsiteY2164" fmla="*/ 1973937 h 2113756"/>
              <a:gd name="connsiteX2165" fmla="*/ 2281039 w 12191999"/>
              <a:gd name="connsiteY2165" fmla="*/ 1970898 h 2113756"/>
              <a:gd name="connsiteX2166" fmla="*/ 2263814 w 12191999"/>
              <a:gd name="connsiteY2166" fmla="*/ 1968872 h 2113756"/>
              <a:gd name="connsiteX2167" fmla="*/ 2245574 w 12191999"/>
              <a:gd name="connsiteY2167" fmla="*/ 1967351 h 2113756"/>
              <a:gd name="connsiteX2168" fmla="*/ 2227841 w 12191999"/>
              <a:gd name="connsiteY2168" fmla="*/ 1967858 h 2113756"/>
              <a:gd name="connsiteX2169" fmla="*/ 2210109 w 12191999"/>
              <a:gd name="connsiteY2169" fmla="*/ 1969377 h 2113756"/>
              <a:gd name="connsiteX2170" fmla="*/ 2191871 w 12191999"/>
              <a:gd name="connsiteY2170" fmla="*/ 1972417 h 2113756"/>
              <a:gd name="connsiteX2171" fmla="*/ 2183257 w 12191999"/>
              <a:gd name="connsiteY2171" fmla="*/ 1974444 h 2113756"/>
              <a:gd name="connsiteX2172" fmla="*/ 2174138 w 12191999"/>
              <a:gd name="connsiteY2172" fmla="*/ 1976977 h 2113756"/>
              <a:gd name="connsiteX2173" fmla="*/ 2165018 w 12191999"/>
              <a:gd name="connsiteY2173" fmla="*/ 1979510 h 2113756"/>
              <a:gd name="connsiteX2174" fmla="*/ 2156406 w 12191999"/>
              <a:gd name="connsiteY2174" fmla="*/ 1983563 h 2113756"/>
              <a:gd name="connsiteX2175" fmla="*/ 2129554 w 12191999"/>
              <a:gd name="connsiteY2175" fmla="*/ 1928343 h 2113756"/>
              <a:gd name="connsiteX2176" fmla="*/ 2121953 w 12191999"/>
              <a:gd name="connsiteY2176" fmla="*/ 1934422 h 2113756"/>
              <a:gd name="connsiteX2177" fmla="*/ 2114862 w 12191999"/>
              <a:gd name="connsiteY2177" fmla="*/ 1939489 h 2113756"/>
              <a:gd name="connsiteX2178" fmla="*/ 2107768 w 12191999"/>
              <a:gd name="connsiteY2178" fmla="*/ 1943034 h 2113756"/>
              <a:gd name="connsiteX2179" fmla="*/ 2100676 w 12191999"/>
              <a:gd name="connsiteY2179" fmla="*/ 1945569 h 2113756"/>
              <a:gd name="connsiteX2180" fmla="*/ 2093582 w 12191999"/>
              <a:gd name="connsiteY2180" fmla="*/ 1946581 h 2113756"/>
              <a:gd name="connsiteX2181" fmla="*/ 2086489 w 12191999"/>
              <a:gd name="connsiteY2181" fmla="*/ 1946581 h 2113756"/>
              <a:gd name="connsiteX2182" fmla="*/ 2079903 w 12191999"/>
              <a:gd name="connsiteY2182" fmla="*/ 1946074 h 2113756"/>
              <a:gd name="connsiteX2183" fmla="*/ 2073319 w 12191999"/>
              <a:gd name="connsiteY2183" fmla="*/ 1944555 h 2113756"/>
              <a:gd name="connsiteX2184" fmla="*/ 2066731 w 12191999"/>
              <a:gd name="connsiteY2184" fmla="*/ 1943034 h 2113756"/>
              <a:gd name="connsiteX2185" fmla="*/ 2060145 w 12191999"/>
              <a:gd name="connsiteY2185" fmla="*/ 1941008 h 2113756"/>
              <a:gd name="connsiteX2186" fmla="*/ 2054572 w 12191999"/>
              <a:gd name="connsiteY2186" fmla="*/ 1937462 h 2113756"/>
              <a:gd name="connsiteX2187" fmla="*/ 2048492 w 12191999"/>
              <a:gd name="connsiteY2187" fmla="*/ 1934422 h 2113756"/>
              <a:gd name="connsiteX2188" fmla="*/ 2036840 w 12191999"/>
              <a:gd name="connsiteY2188" fmla="*/ 1927331 h 2113756"/>
              <a:gd name="connsiteX2189" fmla="*/ 2026707 w 12191999"/>
              <a:gd name="connsiteY2189" fmla="*/ 1919731 h 2113756"/>
              <a:gd name="connsiteX2190" fmla="*/ 2024680 w 12191999"/>
              <a:gd name="connsiteY2190" fmla="*/ 1923278 h 2113756"/>
              <a:gd name="connsiteX2191" fmla="*/ 2024173 w 12191999"/>
              <a:gd name="connsiteY2191" fmla="*/ 1927838 h 2113756"/>
              <a:gd name="connsiteX2192" fmla="*/ 2024680 w 12191999"/>
              <a:gd name="connsiteY2192" fmla="*/ 1932396 h 2113756"/>
              <a:gd name="connsiteX2193" fmla="*/ 2025186 w 12191999"/>
              <a:gd name="connsiteY2193" fmla="*/ 1936955 h 2113756"/>
              <a:gd name="connsiteX2194" fmla="*/ 2026707 w 12191999"/>
              <a:gd name="connsiteY2194" fmla="*/ 1945569 h 2113756"/>
              <a:gd name="connsiteX2195" fmla="*/ 2026707 w 12191999"/>
              <a:gd name="connsiteY2195" fmla="*/ 1950127 h 2113756"/>
              <a:gd name="connsiteX2196" fmla="*/ 2026200 w 12191999"/>
              <a:gd name="connsiteY2196" fmla="*/ 1954686 h 2113756"/>
              <a:gd name="connsiteX2197" fmla="*/ 2024173 w 12191999"/>
              <a:gd name="connsiteY2197" fmla="*/ 1954686 h 2113756"/>
              <a:gd name="connsiteX2198" fmla="*/ 2021640 w 12191999"/>
              <a:gd name="connsiteY2198" fmla="*/ 1954686 h 2113756"/>
              <a:gd name="connsiteX2199" fmla="*/ 2017587 w 12191999"/>
              <a:gd name="connsiteY2199" fmla="*/ 1953167 h 2113756"/>
              <a:gd name="connsiteX2200" fmla="*/ 2013534 w 12191999"/>
              <a:gd name="connsiteY2200" fmla="*/ 1950634 h 2113756"/>
              <a:gd name="connsiteX2201" fmla="*/ 2009987 w 12191999"/>
              <a:gd name="connsiteY2201" fmla="*/ 1947594 h 2113756"/>
              <a:gd name="connsiteX2202" fmla="*/ 2005934 w 12191999"/>
              <a:gd name="connsiteY2202" fmla="*/ 1943034 h 2113756"/>
              <a:gd name="connsiteX2203" fmla="*/ 2001374 w 12191999"/>
              <a:gd name="connsiteY2203" fmla="*/ 1938476 h 2113756"/>
              <a:gd name="connsiteX2204" fmla="*/ 1993776 w 12191999"/>
              <a:gd name="connsiteY2204" fmla="*/ 1928343 h 2113756"/>
              <a:gd name="connsiteX2205" fmla="*/ 1985669 w 12191999"/>
              <a:gd name="connsiteY2205" fmla="*/ 1918719 h 2113756"/>
              <a:gd name="connsiteX2206" fmla="*/ 1982123 w 12191999"/>
              <a:gd name="connsiteY2206" fmla="*/ 1915172 h 2113756"/>
              <a:gd name="connsiteX2207" fmla="*/ 1977564 w 12191999"/>
              <a:gd name="connsiteY2207" fmla="*/ 1912133 h 2113756"/>
              <a:gd name="connsiteX2208" fmla="*/ 1973510 w 12191999"/>
              <a:gd name="connsiteY2208" fmla="*/ 1910612 h 2113756"/>
              <a:gd name="connsiteX2209" fmla="*/ 1969455 w 12191999"/>
              <a:gd name="connsiteY2209" fmla="*/ 1909600 h 2113756"/>
              <a:gd name="connsiteX2210" fmla="*/ 1967937 w 12191999"/>
              <a:gd name="connsiteY2210" fmla="*/ 1910612 h 2113756"/>
              <a:gd name="connsiteX2211" fmla="*/ 1965913 w 12191999"/>
              <a:gd name="connsiteY2211" fmla="*/ 1911119 h 2113756"/>
              <a:gd name="connsiteX2212" fmla="*/ 1963377 w 12191999"/>
              <a:gd name="connsiteY2212" fmla="*/ 1911626 h 2113756"/>
              <a:gd name="connsiteX2213" fmla="*/ 1961351 w 12191999"/>
              <a:gd name="connsiteY2213" fmla="*/ 1913652 h 2113756"/>
              <a:gd name="connsiteX2214" fmla="*/ 1945137 w 12191999"/>
              <a:gd name="connsiteY2214" fmla="*/ 1918212 h 2113756"/>
              <a:gd name="connsiteX2215" fmla="*/ 1928420 w 12191999"/>
              <a:gd name="connsiteY2215" fmla="*/ 1922265 h 2113756"/>
              <a:gd name="connsiteX2216" fmla="*/ 1911193 w 12191999"/>
              <a:gd name="connsiteY2216" fmla="*/ 1923784 h 2113756"/>
              <a:gd name="connsiteX2217" fmla="*/ 1894980 w 12191999"/>
              <a:gd name="connsiteY2217" fmla="*/ 1925304 h 2113756"/>
              <a:gd name="connsiteX2218" fmla="*/ 1878770 w 12191999"/>
              <a:gd name="connsiteY2218" fmla="*/ 1925304 h 2113756"/>
              <a:gd name="connsiteX2219" fmla="*/ 1862051 w 12191999"/>
              <a:gd name="connsiteY2219" fmla="*/ 1923784 h 2113756"/>
              <a:gd name="connsiteX2220" fmla="*/ 1845837 w 12191999"/>
              <a:gd name="connsiteY2220" fmla="*/ 1922265 h 2113756"/>
              <a:gd name="connsiteX2221" fmla="*/ 1829119 w 12191999"/>
              <a:gd name="connsiteY2221" fmla="*/ 1919731 h 2113756"/>
              <a:gd name="connsiteX2222" fmla="*/ 1812906 w 12191999"/>
              <a:gd name="connsiteY2222" fmla="*/ 1916186 h 2113756"/>
              <a:gd name="connsiteX2223" fmla="*/ 1796695 w 12191999"/>
              <a:gd name="connsiteY2223" fmla="*/ 1911626 h 2113756"/>
              <a:gd name="connsiteX2224" fmla="*/ 1780482 w 12191999"/>
              <a:gd name="connsiteY2224" fmla="*/ 1907067 h 2113756"/>
              <a:gd name="connsiteX2225" fmla="*/ 1763763 w 12191999"/>
              <a:gd name="connsiteY2225" fmla="*/ 1901495 h 2113756"/>
              <a:gd name="connsiteX2226" fmla="*/ 1747549 w 12191999"/>
              <a:gd name="connsiteY2226" fmla="*/ 1895416 h 2113756"/>
              <a:gd name="connsiteX2227" fmla="*/ 1731338 w 12191999"/>
              <a:gd name="connsiteY2227" fmla="*/ 1889843 h 2113756"/>
              <a:gd name="connsiteX2228" fmla="*/ 1698913 w 12191999"/>
              <a:gd name="connsiteY2228" fmla="*/ 1876165 h 2113756"/>
              <a:gd name="connsiteX2229" fmla="*/ 1699420 w 12191999"/>
              <a:gd name="connsiteY2229" fmla="*/ 1877178 h 2113756"/>
              <a:gd name="connsiteX2230" fmla="*/ 1700434 w 12191999"/>
              <a:gd name="connsiteY2230" fmla="*/ 1878697 h 2113756"/>
              <a:gd name="connsiteX2231" fmla="*/ 1701447 w 12191999"/>
              <a:gd name="connsiteY2231" fmla="*/ 1882750 h 2113756"/>
              <a:gd name="connsiteX2232" fmla="*/ 1700940 w 12191999"/>
              <a:gd name="connsiteY2232" fmla="*/ 1887309 h 2113756"/>
              <a:gd name="connsiteX2233" fmla="*/ 1700434 w 12191999"/>
              <a:gd name="connsiteY2233" fmla="*/ 1892376 h 2113756"/>
              <a:gd name="connsiteX2234" fmla="*/ 1697899 w 12191999"/>
              <a:gd name="connsiteY2234" fmla="*/ 1904028 h 2113756"/>
              <a:gd name="connsiteX2235" fmla="*/ 1695873 w 12191999"/>
              <a:gd name="connsiteY2235" fmla="*/ 1910612 h 2113756"/>
              <a:gd name="connsiteX2236" fmla="*/ 1694354 w 12191999"/>
              <a:gd name="connsiteY2236" fmla="*/ 1916692 h 2113756"/>
              <a:gd name="connsiteX2237" fmla="*/ 1684727 w 12191999"/>
              <a:gd name="connsiteY2237" fmla="*/ 1911119 h 2113756"/>
              <a:gd name="connsiteX2238" fmla="*/ 1674594 w 12191999"/>
              <a:gd name="connsiteY2238" fmla="*/ 1905040 h 2113756"/>
              <a:gd name="connsiteX2239" fmla="*/ 1654330 w 12191999"/>
              <a:gd name="connsiteY2239" fmla="*/ 1896428 h 2113756"/>
              <a:gd name="connsiteX2240" fmla="*/ 1634064 w 12191999"/>
              <a:gd name="connsiteY2240" fmla="*/ 1887816 h 2113756"/>
              <a:gd name="connsiteX2241" fmla="*/ 1613292 w 12191999"/>
              <a:gd name="connsiteY2241" fmla="*/ 1881231 h 2113756"/>
              <a:gd name="connsiteX2242" fmla="*/ 1593533 w 12191999"/>
              <a:gd name="connsiteY2242" fmla="*/ 1875658 h 2113756"/>
              <a:gd name="connsiteX2243" fmla="*/ 1573268 w 12191999"/>
              <a:gd name="connsiteY2243" fmla="*/ 1871099 h 2113756"/>
              <a:gd name="connsiteX2244" fmla="*/ 1552495 w 12191999"/>
              <a:gd name="connsiteY2244" fmla="*/ 1867553 h 2113756"/>
              <a:gd name="connsiteX2245" fmla="*/ 1532737 w 12191999"/>
              <a:gd name="connsiteY2245" fmla="*/ 1865020 h 2113756"/>
              <a:gd name="connsiteX2246" fmla="*/ 1511964 w 12191999"/>
              <a:gd name="connsiteY2246" fmla="*/ 1862994 h 2113756"/>
              <a:gd name="connsiteX2247" fmla="*/ 1491700 w 12191999"/>
              <a:gd name="connsiteY2247" fmla="*/ 1861473 h 2113756"/>
              <a:gd name="connsiteX2248" fmla="*/ 1450155 w 12191999"/>
              <a:gd name="connsiteY2248" fmla="*/ 1859447 h 2113756"/>
              <a:gd name="connsiteX2249" fmla="*/ 1409624 w 12191999"/>
              <a:gd name="connsiteY2249" fmla="*/ 1856915 h 2113756"/>
              <a:gd name="connsiteX2250" fmla="*/ 1389359 w 12191999"/>
              <a:gd name="connsiteY2250" fmla="*/ 1855394 h 2113756"/>
              <a:gd name="connsiteX2251" fmla="*/ 1368588 w 12191999"/>
              <a:gd name="connsiteY2251" fmla="*/ 1853875 h 2113756"/>
              <a:gd name="connsiteX2252" fmla="*/ 1366560 w 12191999"/>
              <a:gd name="connsiteY2252" fmla="*/ 1850329 h 2113756"/>
              <a:gd name="connsiteX2253" fmla="*/ 1365548 w 12191999"/>
              <a:gd name="connsiteY2253" fmla="*/ 1846782 h 2113756"/>
              <a:gd name="connsiteX2254" fmla="*/ 1363014 w 12191999"/>
              <a:gd name="connsiteY2254" fmla="*/ 1839691 h 2113756"/>
              <a:gd name="connsiteX2255" fmla="*/ 1362000 w 12191999"/>
              <a:gd name="connsiteY2255" fmla="*/ 1833612 h 2113756"/>
              <a:gd name="connsiteX2256" fmla="*/ 1361495 w 12191999"/>
              <a:gd name="connsiteY2256" fmla="*/ 1827025 h 2113756"/>
              <a:gd name="connsiteX2257" fmla="*/ 1360987 w 12191999"/>
              <a:gd name="connsiteY2257" fmla="*/ 1820439 h 2113756"/>
              <a:gd name="connsiteX2258" fmla="*/ 1359467 w 12191999"/>
              <a:gd name="connsiteY2258" fmla="*/ 1813348 h 2113756"/>
              <a:gd name="connsiteX2259" fmla="*/ 1358454 w 12191999"/>
              <a:gd name="connsiteY2259" fmla="*/ 1810308 h 2113756"/>
              <a:gd name="connsiteX2260" fmla="*/ 1356428 w 12191999"/>
              <a:gd name="connsiteY2260" fmla="*/ 1806762 h 2113756"/>
              <a:gd name="connsiteX2261" fmla="*/ 1354401 w 12191999"/>
              <a:gd name="connsiteY2261" fmla="*/ 1802709 h 2113756"/>
              <a:gd name="connsiteX2262" fmla="*/ 1351361 w 12191999"/>
              <a:gd name="connsiteY2262" fmla="*/ 1799669 h 2113756"/>
              <a:gd name="connsiteX2263" fmla="*/ 1347308 w 12191999"/>
              <a:gd name="connsiteY2263" fmla="*/ 1808788 h 2113756"/>
              <a:gd name="connsiteX2264" fmla="*/ 1343256 w 12191999"/>
              <a:gd name="connsiteY2264" fmla="*/ 1815374 h 2113756"/>
              <a:gd name="connsiteX2265" fmla="*/ 1339708 w 12191999"/>
              <a:gd name="connsiteY2265" fmla="*/ 1820439 h 2113756"/>
              <a:gd name="connsiteX2266" fmla="*/ 1335656 w 12191999"/>
              <a:gd name="connsiteY2266" fmla="*/ 1824493 h 2113756"/>
              <a:gd name="connsiteX2267" fmla="*/ 1331603 w 12191999"/>
              <a:gd name="connsiteY2267" fmla="*/ 1827025 h 2113756"/>
              <a:gd name="connsiteX2268" fmla="*/ 1328056 w 12191999"/>
              <a:gd name="connsiteY2268" fmla="*/ 1828039 h 2113756"/>
              <a:gd name="connsiteX2269" fmla="*/ 1324003 w 12191999"/>
              <a:gd name="connsiteY2269" fmla="*/ 1829558 h 2113756"/>
              <a:gd name="connsiteX2270" fmla="*/ 1319950 w 12191999"/>
              <a:gd name="connsiteY2270" fmla="*/ 1829558 h 2113756"/>
              <a:gd name="connsiteX2271" fmla="*/ 1312351 w 12191999"/>
              <a:gd name="connsiteY2271" fmla="*/ 1830572 h 2113756"/>
              <a:gd name="connsiteX2272" fmla="*/ 1309311 w 12191999"/>
              <a:gd name="connsiteY2272" fmla="*/ 1832091 h 2113756"/>
              <a:gd name="connsiteX2273" fmla="*/ 1305258 w 12191999"/>
              <a:gd name="connsiteY2273" fmla="*/ 1834118 h 2113756"/>
              <a:gd name="connsiteX2274" fmla="*/ 1301204 w 12191999"/>
              <a:gd name="connsiteY2274" fmla="*/ 1837158 h 2113756"/>
              <a:gd name="connsiteX2275" fmla="*/ 1297658 w 12191999"/>
              <a:gd name="connsiteY2275" fmla="*/ 1841717 h 2113756"/>
              <a:gd name="connsiteX2276" fmla="*/ 1293605 w 12191999"/>
              <a:gd name="connsiteY2276" fmla="*/ 1847796 h 2113756"/>
              <a:gd name="connsiteX2277" fmla="*/ 1289046 w 12191999"/>
              <a:gd name="connsiteY2277" fmla="*/ 1855394 h 2113756"/>
              <a:gd name="connsiteX2278" fmla="*/ 1283979 w 12191999"/>
              <a:gd name="connsiteY2278" fmla="*/ 1844249 h 2113756"/>
              <a:gd name="connsiteX2279" fmla="*/ 1278407 w 12191999"/>
              <a:gd name="connsiteY2279" fmla="*/ 1835131 h 2113756"/>
              <a:gd name="connsiteX2280" fmla="*/ 1273340 w 12191999"/>
              <a:gd name="connsiteY2280" fmla="*/ 1828039 h 2113756"/>
              <a:gd name="connsiteX2281" fmla="*/ 1267766 w 12191999"/>
              <a:gd name="connsiteY2281" fmla="*/ 1823479 h 2113756"/>
              <a:gd name="connsiteX2282" fmla="*/ 1262194 w 12191999"/>
              <a:gd name="connsiteY2282" fmla="*/ 1819933 h 2113756"/>
              <a:gd name="connsiteX2283" fmla="*/ 1256620 w 12191999"/>
              <a:gd name="connsiteY2283" fmla="*/ 1817907 h 2113756"/>
              <a:gd name="connsiteX2284" fmla="*/ 1251553 w 12191999"/>
              <a:gd name="connsiteY2284" fmla="*/ 1815881 h 2113756"/>
              <a:gd name="connsiteX2285" fmla="*/ 1245476 w 12191999"/>
              <a:gd name="connsiteY2285" fmla="*/ 1815374 h 2113756"/>
              <a:gd name="connsiteX2286" fmla="*/ 1234835 w 12191999"/>
              <a:gd name="connsiteY2286" fmla="*/ 1813348 h 2113756"/>
              <a:gd name="connsiteX2287" fmla="*/ 1229262 w 12191999"/>
              <a:gd name="connsiteY2287" fmla="*/ 1811827 h 2113756"/>
              <a:gd name="connsiteX2288" fmla="*/ 1223689 w 12191999"/>
              <a:gd name="connsiteY2288" fmla="*/ 1810308 h 2113756"/>
              <a:gd name="connsiteX2289" fmla="*/ 1218623 w 12191999"/>
              <a:gd name="connsiteY2289" fmla="*/ 1806255 h 2113756"/>
              <a:gd name="connsiteX2290" fmla="*/ 1212544 w 12191999"/>
              <a:gd name="connsiteY2290" fmla="*/ 1801696 h 2113756"/>
              <a:gd name="connsiteX2291" fmla="*/ 1207477 w 12191999"/>
              <a:gd name="connsiteY2291" fmla="*/ 1795110 h 2113756"/>
              <a:gd name="connsiteX2292" fmla="*/ 1202411 w 12191999"/>
              <a:gd name="connsiteY2292" fmla="*/ 1787005 h 2113756"/>
              <a:gd name="connsiteX2293" fmla="*/ 1197850 w 12191999"/>
              <a:gd name="connsiteY2293" fmla="*/ 1790550 h 2113756"/>
              <a:gd name="connsiteX2294" fmla="*/ 1193291 w 12191999"/>
              <a:gd name="connsiteY2294" fmla="*/ 1794603 h 2113756"/>
              <a:gd name="connsiteX2295" fmla="*/ 1188732 w 12191999"/>
              <a:gd name="connsiteY2295" fmla="*/ 1797136 h 2113756"/>
              <a:gd name="connsiteX2296" fmla="*/ 1184172 w 12191999"/>
              <a:gd name="connsiteY2296" fmla="*/ 1799669 h 2113756"/>
              <a:gd name="connsiteX2297" fmla="*/ 1179106 w 12191999"/>
              <a:gd name="connsiteY2297" fmla="*/ 1801696 h 2113756"/>
              <a:gd name="connsiteX2298" fmla="*/ 1173532 w 12191999"/>
              <a:gd name="connsiteY2298" fmla="*/ 1802709 h 2113756"/>
              <a:gd name="connsiteX2299" fmla="*/ 1168467 w 12191999"/>
              <a:gd name="connsiteY2299" fmla="*/ 1804229 h 2113756"/>
              <a:gd name="connsiteX2300" fmla="*/ 1163400 w 12191999"/>
              <a:gd name="connsiteY2300" fmla="*/ 1804736 h 2113756"/>
              <a:gd name="connsiteX2301" fmla="*/ 1152254 w 12191999"/>
              <a:gd name="connsiteY2301" fmla="*/ 1804736 h 2113756"/>
              <a:gd name="connsiteX2302" fmla="*/ 1140601 w 12191999"/>
              <a:gd name="connsiteY2302" fmla="*/ 1803722 h 2113756"/>
              <a:gd name="connsiteX2303" fmla="*/ 1128441 w 12191999"/>
              <a:gd name="connsiteY2303" fmla="*/ 1801696 h 2113756"/>
              <a:gd name="connsiteX2304" fmla="*/ 1116283 w 12191999"/>
              <a:gd name="connsiteY2304" fmla="*/ 1799163 h 2113756"/>
              <a:gd name="connsiteX2305" fmla="*/ 1091458 w 12191999"/>
              <a:gd name="connsiteY2305" fmla="*/ 1792071 h 2113756"/>
              <a:gd name="connsiteX2306" fmla="*/ 1066633 w 12191999"/>
              <a:gd name="connsiteY2306" fmla="*/ 1785485 h 2113756"/>
              <a:gd name="connsiteX2307" fmla="*/ 1054474 w 12191999"/>
              <a:gd name="connsiteY2307" fmla="*/ 1782445 h 2113756"/>
              <a:gd name="connsiteX2308" fmla="*/ 1042314 w 12191999"/>
              <a:gd name="connsiteY2308" fmla="*/ 1780419 h 2113756"/>
              <a:gd name="connsiteX2309" fmla="*/ 1030661 w 12191999"/>
              <a:gd name="connsiteY2309" fmla="*/ 1779405 h 2113756"/>
              <a:gd name="connsiteX2310" fmla="*/ 1019516 w 12191999"/>
              <a:gd name="connsiteY2310" fmla="*/ 1779405 h 2113756"/>
              <a:gd name="connsiteX2311" fmla="*/ 1019008 w 12191999"/>
              <a:gd name="connsiteY2311" fmla="*/ 1772314 h 2113756"/>
              <a:gd name="connsiteX2312" fmla="*/ 1018503 w 12191999"/>
              <a:gd name="connsiteY2312" fmla="*/ 1766235 h 2113756"/>
              <a:gd name="connsiteX2313" fmla="*/ 1016476 w 12191999"/>
              <a:gd name="connsiteY2313" fmla="*/ 1760662 h 2113756"/>
              <a:gd name="connsiteX2314" fmla="*/ 1014449 w 12191999"/>
              <a:gd name="connsiteY2314" fmla="*/ 1756102 h 2113756"/>
              <a:gd name="connsiteX2315" fmla="*/ 1012422 w 12191999"/>
              <a:gd name="connsiteY2315" fmla="*/ 1752556 h 2113756"/>
              <a:gd name="connsiteX2316" fmla="*/ 1009889 w 12191999"/>
              <a:gd name="connsiteY2316" fmla="*/ 1750023 h 2113756"/>
              <a:gd name="connsiteX2317" fmla="*/ 1006850 w 12191999"/>
              <a:gd name="connsiteY2317" fmla="*/ 1747490 h 2113756"/>
              <a:gd name="connsiteX2318" fmla="*/ 1003303 w 12191999"/>
              <a:gd name="connsiteY2318" fmla="*/ 1745464 h 2113756"/>
              <a:gd name="connsiteX2319" fmla="*/ 1000264 w 12191999"/>
              <a:gd name="connsiteY2319" fmla="*/ 1743944 h 2113756"/>
              <a:gd name="connsiteX2320" fmla="*/ 996210 w 12191999"/>
              <a:gd name="connsiteY2320" fmla="*/ 1743438 h 2113756"/>
              <a:gd name="connsiteX2321" fmla="*/ 987597 w 12191999"/>
              <a:gd name="connsiteY2321" fmla="*/ 1742932 h 2113756"/>
              <a:gd name="connsiteX2322" fmla="*/ 978984 w 12191999"/>
              <a:gd name="connsiteY2322" fmla="*/ 1743438 h 2113756"/>
              <a:gd name="connsiteX2323" fmla="*/ 968851 w 12191999"/>
              <a:gd name="connsiteY2323" fmla="*/ 1744451 h 2113756"/>
              <a:gd name="connsiteX2324" fmla="*/ 958719 w 12191999"/>
              <a:gd name="connsiteY2324" fmla="*/ 1745971 h 2113756"/>
              <a:gd name="connsiteX2325" fmla="*/ 948080 w 12191999"/>
              <a:gd name="connsiteY2325" fmla="*/ 1747997 h 2113756"/>
              <a:gd name="connsiteX2326" fmla="*/ 938453 w 12191999"/>
              <a:gd name="connsiteY2326" fmla="*/ 1748504 h 2113756"/>
              <a:gd name="connsiteX2327" fmla="*/ 928322 w 12191999"/>
              <a:gd name="connsiteY2327" fmla="*/ 1747997 h 2113756"/>
              <a:gd name="connsiteX2328" fmla="*/ 923762 w 12191999"/>
              <a:gd name="connsiteY2328" fmla="*/ 1747490 h 2113756"/>
              <a:gd name="connsiteX2329" fmla="*/ 918695 w 12191999"/>
              <a:gd name="connsiteY2329" fmla="*/ 1745971 h 2113756"/>
              <a:gd name="connsiteX2330" fmla="*/ 914136 w 12191999"/>
              <a:gd name="connsiteY2330" fmla="*/ 1743944 h 2113756"/>
              <a:gd name="connsiteX2331" fmla="*/ 910083 w 12191999"/>
              <a:gd name="connsiteY2331" fmla="*/ 1741411 h 2113756"/>
              <a:gd name="connsiteX2332" fmla="*/ 905522 w 12191999"/>
              <a:gd name="connsiteY2332" fmla="*/ 1738878 h 2113756"/>
              <a:gd name="connsiteX2333" fmla="*/ 901470 w 12191999"/>
              <a:gd name="connsiteY2333" fmla="*/ 1734826 h 2113756"/>
              <a:gd name="connsiteX2334" fmla="*/ 897922 w 12191999"/>
              <a:gd name="connsiteY2334" fmla="*/ 1730266 h 2113756"/>
              <a:gd name="connsiteX2335" fmla="*/ 894377 w 12191999"/>
              <a:gd name="connsiteY2335" fmla="*/ 1725201 h 2113756"/>
              <a:gd name="connsiteX2336" fmla="*/ 891844 w 12191999"/>
              <a:gd name="connsiteY2336" fmla="*/ 1727734 h 2113756"/>
              <a:gd name="connsiteX2337" fmla="*/ 889817 w 12191999"/>
              <a:gd name="connsiteY2337" fmla="*/ 1731280 h 2113756"/>
              <a:gd name="connsiteX2338" fmla="*/ 888295 w 12191999"/>
              <a:gd name="connsiteY2338" fmla="*/ 1734320 h 2113756"/>
              <a:gd name="connsiteX2339" fmla="*/ 887284 w 12191999"/>
              <a:gd name="connsiteY2339" fmla="*/ 1737359 h 2113756"/>
              <a:gd name="connsiteX2340" fmla="*/ 886777 w 12191999"/>
              <a:gd name="connsiteY2340" fmla="*/ 1743944 h 2113756"/>
              <a:gd name="connsiteX2341" fmla="*/ 886777 w 12191999"/>
              <a:gd name="connsiteY2341" fmla="*/ 1750530 h 2113756"/>
              <a:gd name="connsiteX2342" fmla="*/ 887284 w 12191999"/>
              <a:gd name="connsiteY2342" fmla="*/ 1757623 h 2113756"/>
              <a:gd name="connsiteX2343" fmla="*/ 887284 w 12191999"/>
              <a:gd name="connsiteY2343" fmla="*/ 1764207 h 2113756"/>
              <a:gd name="connsiteX2344" fmla="*/ 886777 w 12191999"/>
              <a:gd name="connsiteY2344" fmla="*/ 1770793 h 2113756"/>
              <a:gd name="connsiteX2345" fmla="*/ 885257 w 12191999"/>
              <a:gd name="connsiteY2345" fmla="*/ 1773833 h 2113756"/>
              <a:gd name="connsiteX2346" fmla="*/ 884244 w 12191999"/>
              <a:gd name="connsiteY2346" fmla="*/ 1776873 h 2113756"/>
              <a:gd name="connsiteX2347" fmla="*/ 881711 w 12191999"/>
              <a:gd name="connsiteY2347" fmla="*/ 1774340 h 2113756"/>
              <a:gd name="connsiteX2348" fmla="*/ 879178 w 12191999"/>
              <a:gd name="connsiteY2348" fmla="*/ 1771300 h 2113756"/>
              <a:gd name="connsiteX2349" fmla="*/ 873097 w 12191999"/>
              <a:gd name="connsiteY2349" fmla="*/ 1763702 h 2113756"/>
              <a:gd name="connsiteX2350" fmla="*/ 867525 w 12191999"/>
              <a:gd name="connsiteY2350" fmla="*/ 1755595 h 2113756"/>
              <a:gd name="connsiteX2351" fmla="*/ 863980 w 12191999"/>
              <a:gd name="connsiteY2351" fmla="*/ 1752556 h 2113756"/>
              <a:gd name="connsiteX2352" fmla="*/ 860939 w 12191999"/>
              <a:gd name="connsiteY2352" fmla="*/ 1749011 h 2113756"/>
              <a:gd name="connsiteX2353" fmla="*/ 856886 w 12191999"/>
              <a:gd name="connsiteY2353" fmla="*/ 1747490 h 2113756"/>
              <a:gd name="connsiteX2354" fmla="*/ 853846 w 12191999"/>
              <a:gd name="connsiteY2354" fmla="*/ 1745971 h 2113756"/>
              <a:gd name="connsiteX2355" fmla="*/ 849793 w 12191999"/>
              <a:gd name="connsiteY2355" fmla="*/ 1746478 h 2113756"/>
              <a:gd name="connsiteX2356" fmla="*/ 845739 w 12191999"/>
              <a:gd name="connsiteY2356" fmla="*/ 1747997 h 2113756"/>
              <a:gd name="connsiteX2357" fmla="*/ 841686 w 12191999"/>
              <a:gd name="connsiteY2357" fmla="*/ 1751037 h 2113756"/>
              <a:gd name="connsiteX2358" fmla="*/ 837634 w 12191999"/>
              <a:gd name="connsiteY2358" fmla="*/ 1755595 h 2113756"/>
              <a:gd name="connsiteX2359" fmla="*/ 833074 w 12191999"/>
              <a:gd name="connsiteY2359" fmla="*/ 1762688 h 2113756"/>
              <a:gd name="connsiteX2360" fmla="*/ 828514 w 12191999"/>
              <a:gd name="connsiteY2360" fmla="*/ 1771807 h 2113756"/>
              <a:gd name="connsiteX2361" fmla="*/ 818888 w 12191999"/>
              <a:gd name="connsiteY2361" fmla="*/ 1762181 h 2113756"/>
              <a:gd name="connsiteX2362" fmla="*/ 809768 w 12191999"/>
              <a:gd name="connsiteY2362" fmla="*/ 1753569 h 2113756"/>
              <a:gd name="connsiteX2363" fmla="*/ 800650 w 12191999"/>
              <a:gd name="connsiteY2363" fmla="*/ 1747490 h 2113756"/>
              <a:gd name="connsiteX2364" fmla="*/ 791527 w 12191999"/>
              <a:gd name="connsiteY2364" fmla="*/ 1741411 h 2113756"/>
              <a:gd name="connsiteX2365" fmla="*/ 782407 w 12191999"/>
              <a:gd name="connsiteY2365" fmla="*/ 1736346 h 2113756"/>
              <a:gd name="connsiteX2366" fmla="*/ 772784 w 12191999"/>
              <a:gd name="connsiteY2366" fmla="*/ 1732292 h 2113756"/>
              <a:gd name="connsiteX2367" fmla="*/ 763664 w 12191999"/>
              <a:gd name="connsiteY2367" fmla="*/ 1729760 h 2113756"/>
              <a:gd name="connsiteX2368" fmla="*/ 754544 w 12191999"/>
              <a:gd name="connsiteY2368" fmla="*/ 1727227 h 2113756"/>
              <a:gd name="connsiteX2369" fmla="*/ 744916 w 12191999"/>
              <a:gd name="connsiteY2369" fmla="*/ 1725708 h 2113756"/>
              <a:gd name="connsiteX2370" fmla="*/ 735797 w 12191999"/>
              <a:gd name="connsiteY2370" fmla="*/ 1724694 h 2113756"/>
              <a:gd name="connsiteX2371" fmla="*/ 726170 w 12191999"/>
              <a:gd name="connsiteY2371" fmla="*/ 1724187 h 2113756"/>
              <a:gd name="connsiteX2372" fmla="*/ 717051 w 12191999"/>
              <a:gd name="connsiteY2372" fmla="*/ 1724187 h 2113756"/>
              <a:gd name="connsiteX2373" fmla="*/ 698305 w 12191999"/>
              <a:gd name="connsiteY2373" fmla="*/ 1724187 h 2113756"/>
              <a:gd name="connsiteX2374" fmla="*/ 679560 w 12191999"/>
              <a:gd name="connsiteY2374" fmla="*/ 1724694 h 2113756"/>
              <a:gd name="connsiteX2375" fmla="*/ 676520 w 12191999"/>
              <a:gd name="connsiteY2375" fmla="*/ 1719628 h 2113756"/>
              <a:gd name="connsiteX2376" fmla="*/ 675000 w 12191999"/>
              <a:gd name="connsiteY2376" fmla="*/ 1714056 h 2113756"/>
              <a:gd name="connsiteX2377" fmla="*/ 673479 w 12191999"/>
              <a:gd name="connsiteY2377" fmla="*/ 1709496 h 2113756"/>
              <a:gd name="connsiteX2378" fmla="*/ 674493 w 12191999"/>
              <a:gd name="connsiteY2378" fmla="*/ 1704430 h 2113756"/>
              <a:gd name="connsiteX2379" fmla="*/ 675000 w 12191999"/>
              <a:gd name="connsiteY2379" fmla="*/ 1699870 h 2113756"/>
              <a:gd name="connsiteX2380" fmla="*/ 676520 w 12191999"/>
              <a:gd name="connsiteY2380" fmla="*/ 1694805 h 2113756"/>
              <a:gd name="connsiteX2381" fmla="*/ 680067 w 12191999"/>
              <a:gd name="connsiteY2381" fmla="*/ 1685179 h 2113756"/>
              <a:gd name="connsiteX2382" fmla="*/ 683613 w 12191999"/>
              <a:gd name="connsiteY2382" fmla="*/ 1676062 h 2113756"/>
              <a:gd name="connsiteX2383" fmla="*/ 684627 w 12191999"/>
              <a:gd name="connsiteY2383" fmla="*/ 1670995 h 2113756"/>
              <a:gd name="connsiteX2384" fmla="*/ 685132 w 12191999"/>
              <a:gd name="connsiteY2384" fmla="*/ 1666436 h 2113756"/>
              <a:gd name="connsiteX2385" fmla="*/ 684627 w 12191999"/>
              <a:gd name="connsiteY2385" fmla="*/ 1661370 h 2113756"/>
              <a:gd name="connsiteX2386" fmla="*/ 683613 w 12191999"/>
              <a:gd name="connsiteY2386" fmla="*/ 1655798 h 2113756"/>
              <a:gd name="connsiteX2387" fmla="*/ 681079 w 12191999"/>
              <a:gd name="connsiteY2387" fmla="*/ 1650731 h 2113756"/>
              <a:gd name="connsiteX2388" fmla="*/ 677027 w 12191999"/>
              <a:gd name="connsiteY2388" fmla="*/ 1645666 h 2113756"/>
              <a:gd name="connsiteX2389" fmla="*/ 657268 w 12191999"/>
              <a:gd name="connsiteY2389" fmla="*/ 1661370 h 2113756"/>
              <a:gd name="connsiteX2390" fmla="*/ 639536 w 12191999"/>
              <a:gd name="connsiteY2390" fmla="*/ 1674541 h 2113756"/>
              <a:gd name="connsiteX2391" fmla="*/ 630416 w 12191999"/>
              <a:gd name="connsiteY2391" fmla="*/ 1680620 h 2113756"/>
              <a:gd name="connsiteX2392" fmla="*/ 621297 w 12191999"/>
              <a:gd name="connsiteY2392" fmla="*/ 1685686 h 2113756"/>
              <a:gd name="connsiteX2393" fmla="*/ 612684 w 12191999"/>
              <a:gd name="connsiteY2393" fmla="*/ 1690246 h 2113756"/>
              <a:gd name="connsiteX2394" fmla="*/ 603565 w 12191999"/>
              <a:gd name="connsiteY2394" fmla="*/ 1694298 h 2113756"/>
              <a:gd name="connsiteX2395" fmla="*/ 594445 w 12191999"/>
              <a:gd name="connsiteY2395" fmla="*/ 1697338 h 2113756"/>
              <a:gd name="connsiteX2396" fmla="*/ 585831 w 12191999"/>
              <a:gd name="connsiteY2396" fmla="*/ 1699870 h 2113756"/>
              <a:gd name="connsiteX2397" fmla="*/ 576713 w 12191999"/>
              <a:gd name="connsiteY2397" fmla="*/ 1702404 h 2113756"/>
              <a:gd name="connsiteX2398" fmla="*/ 567087 w 12191999"/>
              <a:gd name="connsiteY2398" fmla="*/ 1703924 h 2113756"/>
              <a:gd name="connsiteX2399" fmla="*/ 556954 w 12191999"/>
              <a:gd name="connsiteY2399" fmla="*/ 1704430 h 2113756"/>
              <a:gd name="connsiteX2400" fmla="*/ 547328 w 12191999"/>
              <a:gd name="connsiteY2400" fmla="*/ 1704430 h 2113756"/>
              <a:gd name="connsiteX2401" fmla="*/ 537195 w 12191999"/>
              <a:gd name="connsiteY2401" fmla="*/ 1704430 h 2113756"/>
              <a:gd name="connsiteX2402" fmla="*/ 526049 w 12191999"/>
              <a:gd name="connsiteY2402" fmla="*/ 1703417 h 2113756"/>
              <a:gd name="connsiteX2403" fmla="*/ 526556 w 12191999"/>
              <a:gd name="connsiteY2403" fmla="*/ 1696831 h 2113756"/>
              <a:gd name="connsiteX2404" fmla="*/ 527569 w 12191999"/>
              <a:gd name="connsiteY2404" fmla="*/ 1691765 h 2113756"/>
              <a:gd name="connsiteX2405" fmla="*/ 528075 w 12191999"/>
              <a:gd name="connsiteY2405" fmla="*/ 1687713 h 2113756"/>
              <a:gd name="connsiteX2406" fmla="*/ 530103 w 12191999"/>
              <a:gd name="connsiteY2406" fmla="*/ 1684674 h 2113756"/>
              <a:gd name="connsiteX2407" fmla="*/ 531115 w 12191999"/>
              <a:gd name="connsiteY2407" fmla="*/ 1682646 h 2113756"/>
              <a:gd name="connsiteX2408" fmla="*/ 533142 w 12191999"/>
              <a:gd name="connsiteY2408" fmla="*/ 1681127 h 2113756"/>
              <a:gd name="connsiteX2409" fmla="*/ 535675 w 12191999"/>
              <a:gd name="connsiteY2409" fmla="*/ 1680114 h 2113756"/>
              <a:gd name="connsiteX2410" fmla="*/ 537702 w 12191999"/>
              <a:gd name="connsiteY2410" fmla="*/ 1679101 h 2113756"/>
              <a:gd name="connsiteX2411" fmla="*/ 543781 w 12191999"/>
              <a:gd name="connsiteY2411" fmla="*/ 1677581 h 2113756"/>
              <a:gd name="connsiteX2412" fmla="*/ 546314 w 12191999"/>
              <a:gd name="connsiteY2412" fmla="*/ 1676567 h 2113756"/>
              <a:gd name="connsiteX2413" fmla="*/ 548848 w 12191999"/>
              <a:gd name="connsiteY2413" fmla="*/ 1674541 h 2113756"/>
              <a:gd name="connsiteX2414" fmla="*/ 551888 w 12191999"/>
              <a:gd name="connsiteY2414" fmla="*/ 1673022 h 2113756"/>
              <a:gd name="connsiteX2415" fmla="*/ 554421 w 12191999"/>
              <a:gd name="connsiteY2415" fmla="*/ 1669982 h 2113756"/>
              <a:gd name="connsiteX2416" fmla="*/ 556954 w 12191999"/>
              <a:gd name="connsiteY2416" fmla="*/ 1666943 h 2113756"/>
              <a:gd name="connsiteX2417" fmla="*/ 559488 w 12191999"/>
              <a:gd name="connsiteY2417" fmla="*/ 1662383 h 2113756"/>
              <a:gd name="connsiteX2418" fmla="*/ 556954 w 12191999"/>
              <a:gd name="connsiteY2418" fmla="*/ 1657824 h 2113756"/>
              <a:gd name="connsiteX2419" fmla="*/ 554421 w 12191999"/>
              <a:gd name="connsiteY2419" fmla="*/ 1653771 h 2113756"/>
              <a:gd name="connsiteX2420" fmla="*/ 553407 w 12191999"/>
              <a:gd name="connsiteY2420" fmla="*/ 1650224 h 2113756"/>
              <a:gd name="connsiteX2421" fmla="*/ 552395 w 12191999"/>
              <a:gd name="connsiteY2421" fmla="*/ 1646172 h 2113756"/>
              <a:gd name="connsiteX2422" fmla="*/ 552395 w 12191999"/>
              <a:gd name="connsiteY2422" fmla="*/ 1638573 h 2113756"/>
              <a:gd name="connsiteX2423" fmla="*/ 553407 w 12191999"/>
              <a:gd name="connsiteY2423" fmla="*/ 1630468 h 2113756"/>
              <a:gd name="connsiteX2424" fmla="*/ 553914 w 12191999"/>
              <a:gd name="connsiteY2424" fmla="*/ 1623376 h 2113756"/>
              <a:gd name="connsiteX2425" fmla="*/ 553914 w 12191999"/>
              <a:gd name="connsiteY2425" fmla="*/ 1615776 h 2113756"/>
              <a:gd name="connsiteX2426" fmla="*/ 553407 w 12191999"/>
              <a:gd name="connsiteY2426" fmla="*/ 1611725 h 2113756"/>
              <a:gd name="connsiteX2427" fmla="*/ 551888 w 12191999"/>
              <a:gd name="connsiteY2427" fmla="*/ 1608178 h 2113756"/>
              <a:gd name="connsiteX2428" fmla="*/ 549354 w 12191999"/>
              <a:gd name="connsiteY2428" fmla="*/ 1604125 h 2113756"/>
              <a:gd name="connsiteX2429" fmla="*/ 546821 w 12191999"/>
              <a:gd name="connsiteY2429" fmla="*/ 1599566 h 2113756"/>
              <a:gd name="connsiteX2430" fmla="*/ 537195 w 12191999"/>
              <a:gd name="connsiteY2430" fmla="*/ 1611725 h 2113756"/>
              <a:gd name="connsiteX2431" fmla="*/ 531622 w 12191999"/>
              <a:gd name="connsiteY2431" fmla="*/ 1617802 h 2113756"/>
              <a:gd name="connsiteX2432" fmla="*/ 526049 w 12191999"/>
              <a:gd name="connsiteY2432" fmla="*/ 1622869 h 2113756"/>
              <a:gd name="connsiteX2433" fmla="*/ 520983 w 12191999"/>
              <a:gd name="connsiteY2433" fmla="*/ 1627428 h 2113756"/>
              <a:gd name="connsiteX2434" fmla="*/ 515917 w 12191999"/>
              <a:gd name="connsiteY2434" fmla="*/ 1631481 h 2113756"/>
              <a:gd name="connsiteX2435" fmla="*/ 509837 w 12191999"/>
              <a:gd name="connsiteY2435" fmla="*/ 1634014 h 2113756"/>
              <a:gd name="connsiteX2436" fmla="*/ 504771 w 12191999"/>
              <a:gd name="connsiteY2436" fmla="*/ 1636547 h 2113756"/>
              <a:gd name="connsiteX2437" fmla="*/ 499704 w 12191999"/>
              <a:gd name="connsiteY2437" fmla="*/ 1638067 h 2113756"/>
              <a:gd name="connsiteX2438" fmla="*/ 493625 w 12191999"/>
              <a:gd name="connsiteY2438" fmla="*/ 1638573 h 2113756"/>
              <a:gd name="connsiteX2439" fmla="*/ 489065 w 12191999"/>
              <a:gd name="connsiteY2439" fmla="*/ 1638573 h 2113756"/>
              <a:gd name="connsiteX2440" fmla="*/ 483998 w 12191999"/>
              <a:gd name="connsiteY2440" fmla="*/ 1637054 h 2113756"/>
              <a:gd name="connsiteX2441" fmla="*/ 479438 w 12191999"/>
              <a:gd name="connsiteY2441" fmla="*/ 1634521 h 2113756"/>
              <a:gd name="connsiteX2442" fmla="*/ 474879 w 12191999"/>
              <a:gd name="connsiteY2442" fmla="*/ 1630468 h 2113756"/>
              <a:gd name="connsiteX2443" fmla="*/ 470826 w 12191999"/>
              <a:gd name="connsiteY2443" fmla="*/ 1625402 h 2113756"/>
              <a:gd name="connsiteX2444" fmla="*/ 467280 w 12191999"/>
              <a:gd name="connsiteY2444" fmla="*/ 1618816 h 2113756"/>
              <a:gd name="connsiteX2445" fmla="*/ 468799 w 12191999"/>
              <a:gd name="connsiteY2445" fmla="*/ 1618816 h 2113756"/>
              <a:gd name="connsiteX2446" fmla="*/ 470826 w 12191999"/>
              <a:gd name="connsiteY2446" fmla="*/ 1618816 h 2113756"/>
              <a:gd name="connsiteX2447" fmla="*/ 476905 w 12191999"/>
              <a:gd name="connsiteY2447" fmla="*/ 1618816 h 2113756"/>
              <a:gd name="connsiteX2448" fmla="*/ 482479 w 12191999"/>
              <a:gd name="connsiteY2448" fmla="*/ 1618816 h 2113756"/>
              <a:gd name="connsiteX2449" fmla="*/ 489065 w 12191999"/>
              <a:gd name="connsiteY2449" fmla="*/ 1618816 h 2113756"/>
              <a:gd name="connsiteX2450" fmla="*/ 492611 w 12191999"/>
              <a:gd name="connsiteY2450" fmla="*/ 1618309 h 2113756"/>
              <a:gd name="connsiteX2451" fmla="*/ 495144 w 12191999"/>
              <a:gd name="connsiteY2451" fmla="*/ 1617297 h 2113756"/>
              <a:gd name="connsiteX2452" fmla="*/ 496665 w 12191999"/>
              <a:gd name="connsiteY2452" fmla="*/ 1615776 h 2113756"/>
              <a:gd name="connsiteX2453" fmla="*/ 498690 w 12191999"/>
              <a:gd name="connsiteY2453" fmla="*/ 1613244 h 2113756"/>
              <a:gd name="connsiteX2454" fmla="*/ 500211 w 12191999"/>
              <a:gd name="connsiteY2454" fmla="*/ 1610204 h 2113756"/>
              <a:gd name="connsiteX2455" fmla="*/ 500718 w 12191999"/>
              <a:gd name="connsiteY2455" fmla="*/ 1606658 h 2113756"/>
              <a:gd name="connsiteX2456" fmla="*/ 500718 w 12191999"/>
              <a:gd name="connsiteY2456" fmla="*/ 1601592 h 2113756"/>
              <a:gd name="connsiteX2457" fmla="*/ 500211 w 12191999"/>
              <a:gd name="connsiteY2457" fmla="*/ 1595513 h 2113756"/>
              <a:gd name="connsiteX2458" fmla="*/ 477919 w 12191999"/>
              <a:gd name="connsiteY2458" fmla="*/ 1591967 h 2113756"/>
              <a:gd name="connsiteX2459" fmla="*/ 467280 w 12191999"/>
              <a:gd name="connsiteY2459" fmla="*/ 1590447 h 2113756"/>
              <a:gd name="connsiteX2460" fmla="*/ 461200 w 12191999"/>
              <a:gd name="connsiteY2460" fmla="*/ 1590447 h 2113756"/>
              <a:gd name="connsiteX2461" fmla="*/ 456133 w 12191999"/>
              <a:gd name="connsiteY2461" fmla="*/ 1590447 h 2113756"/>
              <a:gd name="connsiteX2462" fmla="*/ 450054 w 12191999"/>
              <a:gd name="connsiteY2462" fmla="*/ 1591460 h 2113756"/>
              <a:gd name="connsiteX2463" fmla="*/ 444987 w 12191999"/>
              <a:gd name="connsiteY2463" fmla="*/ 1592473 h 2113756"/>
              <a:gd name="connsiteX2464" fmla="*/ 439415 w 12191999"/>
              <a:gd name="connsiteY2464" fmla="*/ 1593994 h 2113756"/>
              <a:gd name="connsiteX2465" fmla="*/ 433334 w 12191999"/>
              <a:gd name="connsiteY2465" fmla="*/ 1596527 h 2113756"/>
              <a:gd name="connsiteX2466" fmla="*/ 428269 w 12191999"/>
              <a:gd name="connsiteY2466" fmla="*/ 1599566 h 2113756"/>
              <a:gd name="connsiteX2467" fmla="*/ 422189 w 12191999"/>
              <a:gd name="connsiteY2467" fmla="*/ 1603618 h 2113756"/>
              <a:gd name="connsiteX2468" fmla="*/ 416616 w 12191999"/>
              <a:gd name="connsiteY2468" fmla="*/ 1608685 h 2113756"/>
              <a:gd name="connsiteX2469" fmla="*/ 411549 w 12191999"/>
              <a:gd name="connsiteY2469" fmla="*/ 1615270 h 2113756"/>
              <a:gd name="connsiteX2470" fmla="*/ 409016 w 12191999"/>
              <a:gd name="connsiteY2470" fmla="*/ 1611218 h 2113756"/>
              <a:gd name="connsiteX2471" fmla="*/ 407496 w 12191999"/>
              <a:gd name="connsiteY2471" fmla="*/ 1608178 h 2113756"/>
              <a:gd name="connsiteX2472" fmla="*/ 405470 w 12191999"/>
              <a:gd name="connsiteY2472" fmla="*/ 1601085 h 2113756"/>
              <a:gd name="connsiteX2473" fmla="*/ 404457 w 12191999"/>
              <a:gd name="connsiteY2473" fmla="*/ 1594499 h 2113756"/>
              <a:gd name="connsiteX2474" fmla="*/ 403443 w 12191999"/>
              <a:gd name="connsiteY2474" fmla="*/ 1587915 h 2113756"/>
              <a:gd name="connsiteX2475" fmla="*/ 402936 w 12191999"/>
              <a:gd name="connsiteY2475" fmla="*/ 1581329 h 2113756"/>
              <a:gd name="connsiteX2476" fmla="*/ 401924 w 12191999"/>
              <a:gd name="connsiteY2476" fmla="*/ 1574236 h 2113756"/>
              <a:gd name="connsiteX2477" fmla="*/ 400403 w 12191999"/>
              <a:gd name="connsiteY2477" fmla="*/ 1571196 h 2113756"/>
              <a:gd name="connsiteX2478" fmla="*/ 398377 w 12191999"/>
              <a:gd name="connsiteY2478" fmla="*/ 1567651 h 2113756"/>
              <a:gd name="connsiteX2479" fmla="*/ 396350 w 12191999"/>
              <a:gd name="connsiteY2479" fmla="*/ 1564611 h 2113756"/>
              <a:gd name="connsiteX2480" fmla="*/ 393311 w 12191999"/>
              <a:gd name="connsiteY2480" fmla="*/ 1560558 h 2113756"/>
              <a:gd name="connsiteX2481" fmla="*/ 388750 w 12191999"/>
              <a:gd name="connsiteY2481" fmla="*/ 1563598 h 2113756"/>
              <a:gd name="connsiteX2482" fmla="*/ 384698 w 12191999"/>
              <a:gd name="connsiteY2482" fmla="*/ 1565117 h 2113756"/>
              <a:gd name="connsiteX2483" fmla="*/ 380139 w 12191999"/>
              <a:gd name="connsiteY2483" fmla="*/ 1566637 h 2113756"/>
              <a:gd name="connsiteX2484" fmla="*/ 376592 w 12191999"/>
              <a:gd name="connsiteY2484" fmla="*/ 1567144 h 2113756"/>
              <a:gd name="connsiteX2485" fmla="*/ 368486 w 12191999"/>
              <a:gd name="connsiteY2485" fmla="*/ 1567651 h 2113756"/>
              <a:gd name="connsiteX2486" fmla="*/ 361393 w 12191999"/>
              <a:gd name="connsiteY2486" fmla="*/ 1568663 h 2113756"/>
              <a:gd name="connsiteX2487" fmla="*/ 357846 w 12191999"/>
              <a:gd name="connsiteY2487" fmla="*/ 1569677 h 2113756"/>
              <a:gd name="connsiteX2488" fmla="*/ 354300 w 12191999"/>
              <a:gd name="connsiteY2488" fmla="*/ 1571703 h 2113756"/>
              <a:gd name="connsiteX2489" fmla="*/ 351260 w 12191999"/>
              <a:gd name="connsiteY2489" fmla="*/ 1574236 h 2113756"/>
              <a:gd name="connsiteX2490" fmla="*/ 348726 w 12191999"/>
              <a:gd name="connsiteY2490" fmla="*/ 1578289 h 2113756"/>
              <a:gd name="connsiteX2491" fmla="*/ 345180 w 12191999"/>
              <a:gd name="connsiteY2491" fmla="*/ 1583355 h 2113756"/>
              <a:gd name="connsiteX2492" fmla="*/ 342140 w 12191999"/>
              <a:gd name="connsiteY2492" fmla="*/ 1589941 h 2113756"/>
              <a:gd name="connsiteX2493" fmla="*/ 339607 w 12191999"/>
              <a:gd name="connsiteY2493" fmla="*/ 1598553 h 2113756"/>
              <a:gd name="connsiteX2494" fmla="*/ 336061 w 12191999"/>
              <a:gd name="connsiteY2494" fmla="*/ 1608685 h 2113756"/>
              <a:gd name="connsiteX2495" fmla="*/ 328968 w 12191999"/>
              <a:gd name="connsiteY2495" fmla="*/ 1598553 h 2113756"/>
              <a:gd name="connsiteX2496" fmla="*/ 325929 w 12191999"/>
              <a:gd name="connsiteY2496" fmla="*/ 1593994 h 2113756"/>
              <a:gd name="connsiteX2497" fmla="*/ 321875 w 12191999"/>
              <a:gd name="connsiteY2497" fmla="*/ 1589941 h 2113756"/>
              <a:gd name="connsiteX2498" fmla="*/ 318836 w 12191999"/>
              <a:gd name="connsiteY2498" fmla="*/ 1586901 h 2113756"/>
              <a:gd name="connsiteX2499" fmla="*/ 314782 w 12191999"/>
              <a:gd name="connsiteY2499" fmla="*/ 1583861 h 2113756"/>
              <a:gd name="connsiteX2500" fmla="*/ 311743 w 12191999"/>
              <a:gd name="connsiteY2500" fmla="*/ 1581329 h 2113756"/>
              <a:gd name="connsiteX2501" fmla="*/ 307690 w 12191999"/>
              <a:gd name="connsiteY2501" fmla="*/ 1580315 h 2113756"/>
              <a:gd name="connsiteX2502" fmla="*/ 300596 w 12191999"/>
              <a:gd name="connsiteY2502" fmla="*/ 1577782 h 2113756"/>
              <a:gd name="connsiteX2503" fmla="*/ 293503 w 12191999"/>
              <a:gd name="connsiteY2503" fmla="*/ 1576769 h 2113756"/>
              <a:gd name="connsiteX2504" fmla="*/ 286410 w 12191999"/>
              <a:gd name="connsiteY2504" fmla="*/ 1576769 h 2113756"/>
              <a:gd name="connsiteX2505" fmla="*/ 278812 w 12191999"/>
              <a:gd name="connsiteY2505" fmla="*/ 1578289 h 2113756"/>
              <a:gd name="connsiteX2506" fmla="*/ 271717 w 12191999"/>
              <a:gd name="connsiteY2506" fmla="*/ 1579303 h 2113756"/>
              <a:gd name="connsiteX2507" fmla="*/ 264625 w 12191999"/>
              <a:gd name="connsiteY2507" fmla="*/ 1582342 h 2113756"/>
              <a:gd name="connsiteX2508" fmla="*/ 249426 w 12191999"/>
              <a:gd name="connsiteY2508" fmla="*/ 1586901 h 2113756"/>
              <a:gd name="connsiteX2509" fmla="*/ 242333 w 12191999"/>
              <a:gd name="connsiteY2509" fmla="*/ 1588421 h 2113756"/>
              <a:gd name="connsiteX2510" fmla="*/ 234734 w 12191999"/>
              <a:gd name="connsiteY2510" fmla="*/ 1589941 h 2113756"/>
              <a:gd name="connsiteX2511" fmla="*/ 227640 w 12191999"/>
              <a:gd name="connsiteY2511" fmla="*/ 1590447 h 2113756"/>
              <a:gd name="connsiteX2512" fmla="*/ 220547 w 12191999"/>
              <a:gd name="connsiteY2512" fmla="*/ 1589941 h 2113756"/>
              <a:gd name="connsiteX2513" fmla="*/ 218522 w 12191999"/>
              <a:gd name="connsiteY2513" fmla="*/ 1593994 h 2113756"/>
              <a:gd name="connsiteX2514" fmla="*/ 217001 w 12191999"/>
              <a:gd name="connsiteY2514" fmla="*/ 1597539 h 2113756"/>
              <a:gd name="connsiteX2515" fmla="*/ 217508 w 12191999"/>
              <a:gd name="connsiteY2515" fmla="*/ 1601592 h 2113756"/>
              <a:gd name="connsiteX2516" fmla="*/ 218522 w 12191999"/>
              <a:gd name="connsiteY2516" fmla="*/ 1605646 h 2113756"/>
              <a:gd name="connsiteX2517" fmla="*/ 219535 w 12191999"/>
              <a:gd name="connsiteY2517" fmla="*/ 1609190 h 2113756"/>
              <a:gd name="connsiteX2518" fmla="*/ 222068 w 12191999"/>
              <a:gd name="connsiteY2518" fmla="*/ 1613244 h 2113756"/>
              <a:gd name="connsiteX2519" fmla="*/ 226121 w 12191999"/>
              <a:gd name="connsiteY2519" fmla="*/ 1621856 h 2113756"/>
              <a:gd name="connsiteX2520" fmla="*/ 230681 w 12191999"/>
              <a:gd name="connsiteY2520" fmla="*/ 1629454 h 2113756"/>
              <a:gd name="connsiteX2521" fmla="*/ 232200 w 12191999"/>
              <a:gd name="connsiteY2521" fmla="*/ 1633507 h 2113756"/>
              <a:gd name="connsiteX2522" fmla="*/ 232200 w 12191999"/>
              <a:gd name="connsiteY2522" fmla="*/ 1637054 h 2113756"/>
              <a:gd name="connsiteX2523" fmla="*/ 232200 w 12191999"/>
              <a:gd name="connsiteY2523" fmla="*/ 1641107 h 2113756"/>
              <a:gd name="connsiteX2524" fmla="*/ 230681 w 12191999"/>
              <a:gd name="connsiteY2524" fmla="*/ 1645159 h 2113756"/>
              <a:gd name="connsiteX2525" fmla="*/ 228147 w 12191999"/>
              <a:gd name="connsiteY2525" fmla="*/ 1648198 h 2113756"/>
              <a:gd name="connsiteX2526" fmla="*/ 223587 w 12191999"/>
              <a:gd name="connsiteY2526" fmla="*/ 1651238 h 2113756"/>
              <a:gd name="connsiteX2527" fmla="*/ 219028 w 12191999"/>
              <a:gd name="connsiteY2527" fmla="*/ 1647692 h 2113756"/>
              <a:gd name="connsiteX2528" fmla="*/ 215989 w 12191999"/>
              <a:gd name="connsiteY2528" fmla="*/ 1642119 h 2113756"/>
              <a:gd name="connsiteX2529" fmla="*/ 213455 w 12191999"/>
              <a:gd name="connsiteY2529" fmla="*/ 1636547 h 2113756"/>
              <a:gd name="connsiteX2530" fmla="*/ 211935 w 12191999"/>
              <a:gd name="connsiteY2530" fmla="*/ 1630468 h 2113756"/>
              <a:gd name="connsiteX2531" fmla="*/ 211428 w 12191999"/>
              <a:gd name="connsiteY2531" fmla="*/ 1624388 h 2113756"/>
              <a:gd name="connsiteX2532" fmla="*/ 210415 w 12191999"/>
              <a:gd name="connsiteY2532" fmla="*/ 1617802 h 2113756"/>
              <a:gd name="connsiteX2533" fmla="*/ 210415 w 12191999"/>
              <a:gd name="connsiteY2533" fmla="*/ 1604632 h 2113756"/>
              <a:gd name="connsiteX2534" fmla="*/ 210415 w 12191999"/>
              <a:gd name="connsiteY2534" fmla="*/ 1592980 h 2113756"/>
              <a:gd name="connsiteX2535" fmla="*/ 209908 w 12191999"/>
              <a:gd name="connsiteY2535" fmla="*/ 1588421 h 2113756"/>
              <a:gd name="connsiteX2536" fmla="*/ 209401 w 12191999"/>
              <a:gd name="connsiteY2536" fmla="*/ 1584875 h 2113756"/>
              <a:gd name="connsiteX2537" fmla="*/ 207376 w 12191999"/>
              <a:gd name="connsiteY2537" fmla="*/ 1581329 h 2113756"/>
              <a:gd name="connsiteX2538" fmla="*/ 205349 w 12191999"/>
              <a:gd name="connsiteY2538" fmla="*/ 1579303 h 2113756"/>
              <a:gd name="connsiteX2539" fmla="*/ 203322 w 12191999"/>
              <a:gd name="connsiteY2539" fmla="*/ 1578796 h 2113756"/>
              <a:gd name="connsiteX2540" fmla="*/ 201803 w 12191999"/>
              <a:gd name="connsiteY2540" fmla="*/ 1578796 h 2113756"/>
              <a:gd name="connsiteX2541" fmla="*/ 197243 w 12191999"/>
              <a:gd name="connsiteY2541" fmla="*/ 1579303 h 2113756"/>
              <a:gd name="connsiteX2542" fmla="*/ 197243 w 12191999"/>
              <a:gd name="connsiteY2542" fmla="*/ 1590447 h 2113756"/>
              <a:gd name="connsiteX2543" fmla="*/ 195216 w 12191999"/>
              <a:gd name="connsiteY2543" fmla="*/ 1603618 h 2113756"/>
              <a:gd name="connsiteX2544" fmla="*/ 192683 w 12191999"/>
              <a:gd name="connsiteY2544" fmla="*/ 1616283 h 2113756"/>
              <a:gd name="connsiteX2545" fmla="*/ 190656 w 12191999"/>
              <a:gd name="connsiteY2545" fmla="*/ 1622363 h 2113756"/>
              <a:gd name="connsiteX2546" fmla="*/ 188123 w 12191999"/>
              <a:gd name="connsiteY2546" fmla="*/ 1627428 h 2113756"/>
              <a:gd name="connsiteX2547" fmla="*/ 186097 w 12191999"/>
              <a:gd name="connsiteY2547" fmla="*/ 1631481 h 2113756"/>
              <a:gd name="connsiteX2548" fmla="*/ 183563 w 12191999"/>
              <a:gd name="connsiteY2548" fmla="*/ 1634521 h 2113756"/>
              <a:gd name="connsiteX2549" fmla="*/ 180016 w 12191999"/>
              <a:gd name="connsiteY2549" fmla="*/ 1636547 h 2113756"/>
              <a:gd name="connsiteX2550" fmla="*/ 179004 w 12191999"/>
              <a:gd name="connsiteY2550" fmla="*/ 1637054 h 2113756"/>
              <a:gd name="connsiteX2551" fmla="*/ 176977 w 12191999"/>
              <a:gd name="connsiteY2551" fmla="*/ 1637054 h 2113756"/>
              <a:gd name="connsiteX2552" fmla="*/ 175458 w 12191999"/>
              <a:gd name="connsiteY2552" fmla="*/ 1636547 h 2113756"/>
              <a:gd name="connsiteX2553" fmla="*/ 173937 w 12191999"/>
              <a:gd name="connsiteY2553" fmla="*/ 1636040 h 2113756"/>
              <a:gd name="connsiteX2554" fmla="*/ 170391 w 12191999"/>
              <a:gd name="connsiteY2554" fmla="*/ 1632494 h 2113756"/>
              <a:gd name="connsiteX2555" fmla="*/ 167351 w 12191999"/>
              <a:gd name="connsiteY2555" fmla="*/ 1627935 h 2113756"/>
              <a:gd name="connsiteX2556" fmla="*/ 163298 w 12191999"/>
              <a:gd name="connsiteY2556" fmla="*/ 1620337 h 2113756"/>
              <a:gd name="connsiteX2557" fmla="*/ 166844 w 12191999"/>
              <a:gd name="connsiteY2557" fmla="*/ 1615270 h 2113756"/>
              <a:gd name="connsiteX2558" fmla="*/ 169378 w 12191999"/>
              <a:gd name="connsiteY2558" fmla="*/ 1610204 h 2113756"/>
              <a:gd name="connsiteX2559" fmla="*/ 174951 w 12191999"/>
              <a:gd name="connsiteY2559" fmla="*/ 1599566 h 2113756"/>
              <a:gd name="connsiteX2560" fmla="*/ 177484 w 12191999"/>
              <a:gd name="connsiteY2560" fmla="*/ 1594499 h 2113756"/>
              <a:gd name="connsiteX2561" fmla="*/ 179004 w 12191999"/>
              <a:gd name="connsiteY2561" fmla="*/ 1589434 h 2113756"/>
              <a:gd name="connsiteX2562" fmla="*/ 179511 w 12191999"/>
              <a:gd name="connsiteY2562" fmla="*/ 1583355 h 2113756"/>
              <a:gd name="connsiteX2563" fmla="*/ 178497 w 12191999"/>
              <a:gd name="connsiteY2563" fmla="*/ 1578289 h 2113756"/>
              <a:gd name="connsiteX2564" fmla="*/ 168365 w 12191999"/>
              <a:gd name="connsiteY2564" fmla="*/ 1573224 h 2113756"/>
              <a:gd name="connsiteX2565" fmla="*/ 158231 w 12191999"/>
              <a:gd name="connsiteY2565" fmla="*/ 1569170 h 2113756"/>
              <a:gd name="connsiteX2566" fmla="*/ 148606 w 12191999"/>
              <a:gd name="connsiteY2566" fmla="*/ 1565117 h 2113756"/>
              <a:gd name="connsiteX2567" fmla="*/ 137966 w 12191999"/>
              <a:gd name="connsiteY2567" fmla="*/ 1562079 h 2113756"/>
              <a:gd name="connsiteX2568" fmla="*/ 127834 w 12191999"/>
              <a:gd name="connsiteY2568" fmla="*/ 1559039 h 2113756"/>
              <a:gd name="connsiteX2569" fmla="*/ 118207 w 12191999"/>
              <a:gd name="connsiteY2569" fmla="*/ 1555999 h 2113756"/>
              <a:gd name="connsiteX2570" fmla="*/ 97942 w 12191999"/>
              <a:gd name="connsiteY2570" fmla="*/ 1552453 h 2113756"/>
              <a:gd name="connsiteX2571" fmla="*/ 77171 w 12191999"/>
              <a:gd name="connsiteY2571" fmla="*/ 1550426 h 2113756"/>
              <a:gd name="connsiteX2572" fmla="*/ 56904 w 12191999"/>
              <a:gd name="connsiteY2572" fmla="*/ 1548907 h 2113756"/>
              <a:gd name="connsiteX2573" fmla="*/ 37146 w 12191999"/>
              <a:gd name="connsiteY2573" fmla="*/ 1548907 h 2113756"/>
              <a:gd name="connsiteX2574" fmla="*/ 16374 w 12191999"/>
              <a:gd name="connsiteY2574" fmla="*/ 1550426 h 2113756"/>
              <a:gd name="connsiteX2575" fmla="*/ 16880 w 12191999"/>
              <a:gd name="connsiteY2575" fmla="*/ 1545867 h 2113756"/>
              <a:gd name="connsiteX2576" fmla="*/ 15867 w 12191999"/>
              <a:gd name="connsiteY2576" fmla="*/ 1538269 h 2113756"/>
              <a:gd name="connsiteX2577" fmla="*/ 162 w 12191999"/>
              <a:gd name="connsiteY2577" fmla="*/ 1530162 h 2113756"/>
              <a:gd name="connsiteX2578" fmla="*/ 0 w 12191999"/>
              <a:gd name="connsiteY2578" fmla="*/ 1530084 h 2113756"/>
              <a:gd name="connsiteX2579" fmla="*/ 0 w 12191999"/>
              <a:gd name="connsiteY2579" fmla="*/ 1368632 h 2113756"/>
              <a:gd name="connsiteX2580" fmla="*/ 162 w 12191999"/>
              <a:gd name="connsiteY2580" fmla="*/ 1368561 h 2113756"/>
              <a:gd name="connsiteX2581" fmla="*/ 4721 w 12191999"/>
              <a:gd name="connsiteY2581" fmla="*/ 1368054 h 2113756"/>
              <a:gd name="connsiteX2582" fmla="*/ 9281 w 12191999"/>
              <a:gd name="connsiteY2582" fmla="*/ 1366533 h 2113756"/>
              <a:gd name="connsiteX2583" fmla="*/ 14347 w 12191999"/>
              <a:gd name="connsiteY2583" fmla="*/ 1365014 h 2113756"/>
              <a:gd name="connsiteX2584" fmla="*/ 16374 w 12191999"/>
              <a:gd name="connsiteY2584" fmla="*/ 1364001 h 2113756"/>
              <a:gd name="connsiteX2585" fmla="*/ 18906 w 12191999"/>
              <a:gd name="connsiteY2585" fmla="*/ 1362481 h 2113756"/>
              <a:gd name="connsiteX2586" fmla="*/ 21440 w 12191999"/>
              <a:gd name="connsiteY2586" fmla="*/ 1359949 h 2113756"/>
              <a:gd name="connsiteX2587" fmla="*/ 23466 w 12191999"/>
              <a:gd name="connsiteY2587" fmla="*/ 1357414 h 2113756"/>
              <a:gd name="connsiteX2588" fmla="*/ 26000 w 12191999"/>
              <a:gd name="connsiteY2588" fmla="*/ 1354375 h 2113756"/>
              <a:gd name="connsiteX2589" fmla="*/ 28533 w 12191999"/>
              <a:gd name="connsiteY2589" fmla="*/ 1349816 h 2113756"/>
              <a:gd name="connsiteX2590" fmla="*/ 31066 w 12191999"/>
              <a:gd name="connsiteY2590" fmla="*/ 1344751 h 2113756"/>
              <a:gd name="connsiteX2591" fmla="*/ 33093 w 12191999"/>
              <a:gd name="connsiteY2591" fmla="*/ 1338165 h 2113756"/>
              <a:gd name="connsiteX2592" fmla="*/ 28026 w 12191999"/>
              <a:gd name="connsiteY2592" fmla="*/ 1327020 h 2113756"/>
              <a:gd name="connsiteX2593" fmla="*/ 22961 w 12191999"/>
              <a:gd name="connsiteY2593" fmla="*/ 1315368 h 2113756"/>
              <a:gd name="connsiteX2594" fmla="*/ 20427 w 12191999"/>
              <a:gd name="connsiteY2594" fmla="*/ 1310301 h 2113756"/>
              <a:gd name="connsiteX2595" fmla="*/ 18906 w 12191999"/>
              <a:gd name="connsiteY2595" fmla="*/ 1304223 h 2113756"/>
              <a:gd name="connsiteX2596" fmla="*/ 18906 w 12191999"/>
              <a:gd name="connsiteY2596" fmla="*/ 1298650 h 2113756"/>
              <a:gd name="connsiteX2597" fmla="*/ 20427 w 12191999"/>
              <a:gd name="connsiteY2597" fmla="*/ 1293584 h 2113756"/>
              <a:gd name="connsiteX2598" fmla="*/ 21947 w 12191999"/>
              <a:gd name="connsiteY2598" fmla="*/ 1296624 h 2113756"/>
              <a:gd name="connsiteX2599" fmla="*/ 24987 w 12191999"/>
              <a:gd name="connsiteY2599" fmla="*/ 1298650 h 2113756"/>
              <a:gd name="connsiteX2600" fmla="*/ 26507 w 12191999"/>
              <a:gd name="connsiteY2600" fmla="*/ 1299663 h 2113756"/>
              <a:gd name="connsiteX2601" fmla="*/ 29040 w 12191999"/>
              <a:gd name="connsiteY2601" fmla="*/ 1299663 h 2113756"/>
              <a:gd name="connsiteX2602" fmla="*/ 32080 w 12191999"/>
              <a:gd name="connsiteY2602" fmla="*/ 1299663 h 2113756"/>
              <a:gd name="connsiteX2603" fmla="*/ 33600 w 12191999"/>
              <a:gd name="connsiteY2603" fmla="*/ 1299663 h 2113756"/>
              <a:gd name="connsiteX2604" fmla="*/ 39172 w 12191999"/>
              <a:gd name="connsiteY2604" fmla="*/ 1298650 h 2113756"/>
              <a:gd name="connsiteX2605" fmla="*/ 43732 w 12191999"/>
              <a:gd name="connsiteY2605" fmla="*/ 1297637 h 2113756"/>
              <a:gd name="connsiteX2606" fmla="*/ 45252 w 12191999"/>
              <a:gd name="connsiteY2606" fmla="*/ 1298650 h 2113756"/>
              <a:gd name="connsiteX2607" fmla="*/ 48291 w 12191999"/>
              <a:gd name="connsiteY2607" fmla="*/ 1299663 h 2113756"/>
              <a:gd name="connsiteX2608" fmla="*/ 49812 w 12191999"/>
              <a:gd name="connsiteY2608" fmla="*/ 1301689 h 2113756"/>
              <a:gd name="connsiteX2609" fmla="*/ 52851 w 12191999"/>
              <a:gd name="connsiteY2609" fmla="*/ 1304223 h 2113756"/>
              <a:gd name="connsiteX2610" fmla="*/ 54372 w 12191999"/>
              <a:gd name="connsiteY2610" fmla="*/ 1308782 h 2113756"/>
              <a:gd name="connsiteX2611" fmla="*/ 56904 w 12191999"/>
              <a:gd name="connsiteY2611" fmla="*/ 1313848 h 2113756"/>
              <a:gd name="connsiteX2612" fmla="*/ 51332 w 12191999"/>
              <a:gd name="connsiteY2612" fmla="*/ 1322460 h 2113756"/>
              <a:gd name="connsiteX2613" fmla="*/ 47279 w 12191999"/>
              <a:gd name="connsiteY2613" fmla="*/ 1331072 h 2113756"/>
              <a:gd name="connsiteX2614" fmla="*/ 44745 w 12191999"/>
              <a:gd name="connsiteY2614" fmla="*/ 1339178 h 2113756"/>
              <a:gd name="connsiteX2615" fmla="*/ 44239 w 12191999"/>
              <a:gd name="connsiteY2615" fmla="*/ 1343737 h 2113756"/>
              <a:gd name="connsiteX2616" fmla="*/ 44239 w 12191999"/>
              <a:gd name="connsiteY2616" fmla="*/ 1347790 h 2113756"/>
              <a:gd name="connsiteX2617" fmla="*/ 44239 w 12191999"/>
              <a:gd name="connsiteY2617" fmla="*/ 1352349 h 2113756"/>
              <a:gd name="connsiteX2618" fmla="*/ 44239 w 12191999"/>
              <a:gd name="connsiteY2618" fmla="*/ 1356909 h 2113756"/>
              <a:gd name="connsiteX2619" fmla="*/ 46772 w 12191999"/>
              <a:gd name="connsiteY2619" fmla="*/ 1366026 h 2113756"/>
              <a:gd name="connsiteX2620" fmla="*/ 50825 w 12191999"/>
              <a:gd name="connsiteY2620" fmla="*/ 1375145 h 2113756"/>
              <a:gd name="connsiteX2621" fmla="*/ 55892 w 12191999"/>
              <a:gd name="connsiteY2621" fmla="*/ 1383757 h 2113756"/>
              <a:gd name="connsiteX2622" fmla="*/ 59944 w 12191999"/>
              <a:gd name="connsiteY2622" fmla="*/ 1378185 h 2113756"/>
              <a:gd name="connsiteX2623" fmla="*/ 62985 w 12191999"/>
              <a:gd name="connsiteY2623" fmla="*/ 1373626 h 2113756"/>
              <a:gd name="connsiteX2624" fmla="*/ 67037 w 12191999"/>
              <a:gd name="connsiteY2624" fmla="*/ 1370586 h 2113756"/>
              <a:gd name="connsiteX2625" fmla="*/ 70583 w 12191999"/>
              <a:gd name="connsiteY2625" fmla="*/ 1368054 h 2113756"/>
              <a:gd name="connsiteX2626" fmla="*/ 74636 w 12191999"/>
              <a:gd name="connsiteY2626" fmla="*/ 1366533 h 2113756"/>
              <a:gd name="connsiteX2627" fmla="*/ 78690 w 12191999"/>
              <a:gd name="connsiteY2627" fmla="*/ 1366026 h 2113756"/>
              <a:gd name="connsiteX2628" fmla="*/ 82236 w 12191999"/>
              <a:gd name="connsiteY2628" fmla="*/ 1365014 h 2113756"/>
              <a:gd name="connsiteX2629" fmla="*/ 86289 w 12191999"/>
              <a:gd name="connsiteY2629" fmla="*/ 1366026 h 2113756"/>
              <a:gd name="connsiteX2630" fmla="*/ 90343 w 12191999"/>
              <a:gd name="connsiteY2630" fmla="*/ 1367040 h 2113756"/>
              <a:gd name="connsiteX2631" fmla="*/ 93889 w 12191999"/>
              <a:gd name="connsiteY2631" fmla="*/ 1368561 h 2113756"/>
              <a:gd name="connsiteX2632" fmla="*/ 101995 w 12191999"/>
              <a:gd name="connsiteY2632" fmla="*/ 1373119 h 2113756"/>
              <a:gd name="connsiteX2633" fmla="*/ 109595 w 12191999"/>
              <a:gd name="connsiteY2633" fmla="*/ 1377678 h 2113756"/>
              <a:gd name="connsiteX2634" fmla="*/ 117195 w 12191999"/>
              <a:gd name="connsiteY2634" fmla="*/ 1383252 h 2113756"/>
              <a:gd name="connsiteX2635" fmla="*/ 124287 w 12191999"/>
              <a:gd name="connsiteY2635" fmla="*/ 1387810 h 2113756"/>
              <a:gd name="connsiteX2636" fmla="*/ 131380 w 12191999"/>
              <a:gd name="connsiteY2636" fmla="*/ 1391864 h 2113756"/>
              <a:gd name="connsiteX2637" fmla="*/ 135434 w 12191999"/>
              <a:gd name="connsiteY2637" fmla="*/ 1393890 h 2113756"/>
              <a:gd name="connsiteX2638" fmla="*/ 138980 w 12191999"/>
              <a:gd name="connsiteY2638" fmla="*/ 1394396 h 2113756"/>
              <a:gd name="connsiteX2639" fmla="*/ 142020 w 12191999"/>
              <a:gd name="connsiteY2639" fmla="*/ 1394396 h 2113756"/>
              <a:gd name="connsiteX2640" fmla="*/ 145059 w 12191999"/>
              <a:gd name="connsiteY2640" fmla="*/ 1394396 h 2113756"/>
              <a:gd name="connsiteX2641" fmla="*/ 148606 w 12191999"/>
              <a:gd name="connsiteY2641" fmla="*/ 1392876 h 2113756"/>
              <a:gd name="connsiteX2642" fmla="*/ 151645 w 12191999"/>
              <a:gd name="connsiteY2642" fmla="*/ 1391357 h 2113756"/>
              <a:gd name="connsiteX2643" fmla="*/ 154685 w 12191999"/>
              <a:gd name="connsiteY2643" fmla="*/ 1388317 h 2113756"/>
              <a:gd name="connsiteX2644" fmla="*/ 158231 w 12191999"/>
              <a:gd name="connsiteY2644" fmla="*/ 1384771 h 2113756"/>
              <a:gd name="connsiteX2645" fmla="*/ 160765 w 12191999"/>
              <a:gd name="connsiteY2645" fmla="*/ 1380212 h 2113756"/>
              <a:gd name="connsiteX2646" fmla="*/ 163298 w 12191999"/>
              <a:gd name="connsiteY2646" fmla="*/ 1373626 h 2113756"/>
              <a:gd name="connsiteX2647" fmla="*/ 165831 w 12191999"/>
              <a:gd name="connsiteY2647" fmla="*/ 1366533 h 2113756"/>
              <a:gd name="connsiteX2648" fmla="*/ 168365 w 12191999"/>
              <a:gd name="connsiteY2648" fmla="*/ 1357921 h 2113756"/>
              <a:gd name="connsiteX2649" fmla="*/ 172925 w 12191999"/>
              <a:gd name="connsiteY2649" fmla="*/ 1359949 h 2113756"/>
              <a:gd name="connsiteX2650" fmla="*/ 176470 w 12191999"/>
              <a:gd name="connsiteY2650" fmla="*/ 1362481 h 2113756"/>
              <a:gd name="connsiteX2651" fmla="*/ 179511 w 12191999"/>
              <a:gd name="connsiteY2651" fmla="*/ 1365014 h 2113756"/>
              <a:gd name="connsiteX2652" fmla="*/ 181537 w 12191999"/>
              <a:gd name="connsiteY2652" fmla="*/ 1369066 h 2113756"/>
              <a:gd name="connsiteX2653" fmla="*/ 183563 w 12191999"/>
              <a:gd name="connsiteY2653" fmla="*/ 1374133 h 2113756"/>
              <a:gd name="connsiteX2654" fmla="*/ 184576 w 12191999"/>
              <a:gd name="connsiteY2654" fmla="*/ 1379705 h 2113756"/>
              <a:gd name="connsiteX2655" fmla="*/ 186097 w 12191999"/>
              <a:gd name="connsiteY2655" fmla="*/ 1386797 h 2113756"/>
              <a:gd name="connsiteX2656" fmla="*/ 186604 w 12191999"/>
              <a:gd name="connsiteY2656" fmla="*/ 1394903 h 2113756"/>
              <a:gd name="connsiteX2657" fmla="*/ 188123 w 12191999"/>
              <a:gd name="connsiteY2657" fmla="*/ 1387810 h 2113756"/>
              <a:gd name="connsiteX2658" fmla="*/ 190150 w 12191999"/>
              <a:gd name="connsiteY2658" fmla="*/ 1382745 h 2113756"/>
              <a:gd name="connsiteX2659" fmla="*/ 192683 w 12191999"/>
              <a:gd name="connsiteY2659" fmla="*/ 1379705 h 2113756"/>
              <a:gd name="connsiteX2660" fmla="*/ 195216 w 12191999"/>
              <a:gd name="connsiteY2660" fmla="*/ 1376666 h 2113756"/>
              <a:gd name="connsiteX2661" fmla="*/ 198256 w 12191999"/>
              <a:gd name="connsiteY2661" fmla="*/ 1375652 h 2113756"/>
              <a:gd name="connsiteX2662" fmla="*/ 200790 w 12191999"/>
              <a:gd name="connsiteY2662" fmla="*/ 1375145 h 2113756"/>
              <a:gd name="connsiteX2663" fmla="*/ 203322 w 12191999"/>
              <a:gd name="connsiteY2663" fmla="*/ 1375145 h 2113756"/>
              <a:gd name="connsiteX2664" fmla="*/ 206869 w 12191999"/>
              <a:gd name="connsiteY2664" fmla="*/ 1375145 h 2113756"/>
              <a:gd name="connsiteX2665" fmla="*/ 211428 w 12191999"/>
              <a:gd name="connsiteY2665" fmla="*/ 1375652 h 2113756"/>
              <a:gd name="connsiteX2666" fmla="*/ 213455 w 12191999"/>
              <a:gd name="connsiteY2666" fmla="*/ 1375652 h 2113756"/>
              <a:gd name="connsiteX2667" fmla="*/ 214975 w 12191999"/>
              <a:gd name="connsiteY2667" fmla="*/ 1375145 h 2113756"/>
              <a:gd name="connsiteX2668" fmla="*/ 215989 w 12191999"/>
              <a:gd name="connsiteY2668" fmla="*/ 1373626 h 2113756"/>
              <a:gd name="connsiteX2669" fmla="*/ 216494 w 12191999"/>
              <a:gd name="connsiteY2669" fmla="*/ 1371093 h 2113756"/>
              <a:gd name="connsiteX2670" fmla="*/ 215989 w 12191999"/>
              <a:gd name="connsiteY2670" fmla="*/ 1367040 h 2113756"/>
              <a:gd name="connsiteX2671" fmla="*/ 214975 w 12191999"/>
              <a:gd name="connsiteY2671" fmla="*/ 1361975 h 2113756"/>
              <a:gd name="connsiteX2672" fmla="*/ 212442 w 12191999"/>
              <a:gd name="connsiteY2672" fmla="*/ 1358935 h 2113756"/>
              <a:gd name="connsiteX2673" fmla="*/ 209908 w 12191999"/>
              <a:gd name="connsiteY2673" fmla="*/ 1356909 h 2113756"/>
              <a:gd name="connsiteX2674" fmla="*/ 206869 w 12191999"/>
              <a:gd name="connsiteY2674" fmla="*/ 1354882 h 2113756"/>
              <a:gd name="connsiteX2675" fmla="*/ 204336 w 12191999"/>
              <a:gd name="connsiteY2675" fmla="*/ 1352856 h 2113756"/>
              <a:gd name="connsiteX2676" fmla="*/ 202308 w 12191999"/>
              <a:gd name="connsiteY2676" fmla="*/ 1350323 h 2113756"/>
              <a:gd name="connsiteX2677" fmla="*/ 200790 w 12191999"/>
              <a:gd name="connsiteY2677" fmla="*/ 1346270 h 2113756"/>
              <a:gd name="connsiteX2678" fmla="*/ 200283 w 12191999"/>
              <a:gd name="connsiteY2678" fmla="*/ 1341711 h 2113756"/>
              <a:gd name="connsiteX2679" fmla="*/ 201803 w 12191999"/>
              <a:gd name="connsiteY2679" fmla="*/ 1334618 h 2113756"/>
              <a:gd name="connsiteX2680" fmla="*/ 206869 w 12191999"/>
              <a:gd name="connsiteY2680" fmla="*/ 1336139 h 2113756"/>
              <a:gd name="connsiteX2681" fmla="*/ 211935 w 12191999"/>
              <a:gd name="connsiteY2681" fmla="*/ 1338165 h 2113756"/>
              <a:gd name="connsiteX2682" fmla="*/ 217001 w 12191999"/>
              <a:gd name="connsiteY2682" fmla="*/ 1341204 h 2113756"/>
              <a:gd name="connsiteX2683" fmla="*/ 222068 w 12191999"/>
              <a:gd name="connsiteY2683" fmla="*/ 1344751 h 2113756"/>
              <a:gd name="connsiteX2684" fmla="*/ 232707 w 12191999"/>
              <a:gd name="connsiteY2684" fmla="*/ 1352856 h 2113756"/>
              <a:gd name="connsiteX2685" fmla="*/ 242840 w 12191999"/>
              <a:gd name="connsiteY2685" fmla="*/ 1362481 h 2113756"/>
              <a:gd name="connsiteX2686" fmla="*/ 253479 w 12191999"/>
              <a:gd name="connsiteY2686" fmla="*/ 1372106 h 2113756"/>
              <a:gd name="connsiteX2687" fmla="*/ 263613 w 12191999"/>
              <a:gd name="connsiteY2687" fmla="*/ 1381224 h 2113756"/>
              <a:gd name="connsiteX2688" fmla="*/ 268678 w 12191999"/>
              <a:gd name="connsiteY2688" fmla="*/ 1385278 h 2113756"/>
              <a:gd name="connsiteX2689" fmla="*/ 274252 w 12191999"/>
              <a:gd name="connsiteY2689" fmla="*/ 1389330 h 2113756"/>
              <a:gd name="connsiteX2690" fmla="*/ 279317 w 12191999"/>
              <a:gd name="connsiteY2690" fmla="*/ 1391864 h 2113756"/>
              <a:gd name="connsiteX2691" fmla="*/ 284384 w 12191999"/>
              <a:gd name="connsiteY2691" fmla="*/ 1394396 h 2113756"/>
              <a:gd name="connsiteX2692" fmla="*/ 283370 w 12191999"/>
              <a:gd name="connsiteY2692" fmla="*/ 1389836 h 2113756"/>
              <a:gd name="connsiteX2693" fmla="*/ 282358 w 12191999"/>
              <a:gd name="connsiteY2693" fmla="*/ 1385278 h 2113756"/>
              <a:gd name="connsiteX2694" fmla="*/ 283370 w 12191999"/>
              <a:gd name="connsiteY2694" fmla="*/ 1380718 h 2113756"/>
              <a:gd name="connsiteX2695" fmla="*/ 283877 w 12191999"/>
              <a:gd name="connsiteY2695" fmla="*/ 1376666 h 2113756"/>
              <a:gd name="connsiteX2696" fmla="*/ 285903 w 12191999"/>
              <a:gd name="connsiteY2696" fmla="*/ 1368054 h 2113756"/>
              <a:gd name="connsiteX2697" fmla="*/ 285903 w 12191999"/>
              <a:gd name="connsiteY2697" fmla="*/ 1363494 h 2113756"/>
              <a:gd name="connsiteX2698" fmla="*/ 284891 w 12191999"/>
              <a:gd name="connsiteY2698" fmla="*/ 1359442 h 2113756"/>
              <a:gd name="connsiteX2699" fmla="*/ 282358 w 12191999"/>
              <a:gd name="connsiteY2699" fmla="*/ 1352856 h 2113756"/>
              <a:gd name="connsiteX2700" fmla="*/ 279824 w 12191999"/>
              <a:gd name="connsiteY2700" fmla="*/ 1348802 h 2113756"/>
              <a:gd name="connsiteX2701" fmla="*/ 276784 w 12191999"/>
              <a:gd name="connsiteY2701" fmla="*/ 1346270 h 2113756"/>
              <a:gd name="connsiteX2702" fmla="*/ 274252 w 12191999"/>
              <a:gd name="connsiteY2702" fmla="*/ 1344751 h 2113756"/>
              <a:gd name="connsiteX2703" fmla="*/ 270705 w 12191999"/>
              <a:gd name="connsiteY2703" fmla="*/ 1342723 h 2113756"/>
              <a:gd name="connsiteX2704" fmla="*/ 268171 w 12191999"/>
              <a:gd name="connsiteY2704" fmla="*/ 1340191 h 2113756"/>
              <a:gd name="connsiteX2705" fmla="*/ 265131 w 12191999"/>
              <a:gd name="connsiteY2705" fmla="*/ 1336139 h 2113756"/>
              <a:gd name="connsiteX2706" fmla="*/ 262599 w 12191999"/>
              <a:gd name="connsiteY2706" fmla="*/ 1331072 h 2113756"/>
              <a:gd name="connsiteX2707" fmla="*/ 268171 w 12191999"/>
              <a:gd name="connsiteY2707" fmla="*/ 1327527 h 2113756"/>
              <a:gd name="connsiteX2708" fmla="*/ 274252 w 12191999"/>
              <a:gd name="connsiteY2708" fmla="*/ 1324487 h 2113756"/>
              <a:gd name="connsiteX2709" fmla="*/ 279824 w 12191999"/>
              <a:gd name="connsiteY2709" fmla="*/ 1322460 h 2113756"/>
              <a:gd name="connsiteX2710" fmla="*/ 285903 w 12191999"/>
              <a:gd name="connsiteY2710" fmla="*/ 1321953 h 2113756"/>
              <a:gd name="connsiteX2711" fmla="*/ 291477 w 12191999"/>
              <a:gd name="connsiteY2711" fmla="*/ 1321447 h 2113756"/>
              <a:gd name="connsiteX2712" fmla="*/ 297556 w 12191999"/>
              <a:gd name="connsiteY2712" fmla="*/ 1321447 h 2113756"/>
              <a:gd name="connsiteX2713" fmla="*/ 303130 w 12191999"/>
              <a:gd name="connsiteY2713" fmla="*/ 1321953 h 2113756"/>
              <a:gd name="connsiteX2714" fmla="*/ 309209 w 12191999"/>
              <a:gd name="connsiteY2714" fmla="*/ 1322967 h 2113756"/>
              <a:gd name="connsiteX2715" fmla="*/ 320862 w 12191999"/>
              <a:gd name="connsiteY2715" fmla="*/ 1327020 h 2113756"/>
              <a:gd name="connsiteX2716" fmla="*/ 332515 w 12191999"/>
              <a:gd name="connsiteY2716" fmla="*/ 1331579 h 2113756"/>
              <a:gd name="connsiteX2717" fmla="*/ 355819 w 12191999"/>
              <a:gd name="connsiteY2717" fmla="*/ 1342723 h 2113756"/>
              <a:gd name="connsiteX2718" fmla="*/ 367472 w 12191999"/>
              <a:gd name="connsiteY2718" fmla="*/ 1347790 h 2113756"/>
              <a:gd name="connsiteX2719" fmla="*/ 379125 w 12191999"/>
              <a:gd name="connsiteY2719" fmla="*/ 1352349 h 2113756"/>
              <a:gd name="connsiteX2720" fmla="*/ 384698 w 12191999"/>
              <a:gd name="connsiteY2720" fmla="*/ 1353363 h 2113756"/>
              <a:gd name="connsiteX2721" fmla="*/ 390778 w 12191999"/>
              <a:gd name="connsiteY2721" fmla="*/ 1354882 h 2113756"/>
              <a:gd name="connsiteX2722" fmla="*/ 396350 w 12191999"/>
              <a:gd name="connsiteY2722" fmla="*/ 1355389 h 2113756"/>
              <a:gd name="connsiteX2723" fmla="*/ 402430 w 12191999"/>
              <a:gd name="connsiteY2723" fmla="*/ 1356402 h 2113756"/>
              <a:gd name="connsiteX2724" fmla="*/ 408003 w 12191999"/>
              <a:gd name="connsiteY2724" fmla="*/ 1355389 h 2113756"/>
              <a:gd name="connsiteX2725" fmla="*/ 414082 w 12191999"/>
              <a:gd name="connsiteY2725" fmla="*/ 1354375 h 2113756"/>
              <a:gd name="connsiteX2726" fmla="*/ 419656 w 12191999"/>
              <a:gd name="connsiteY2726" fmla="*/ 1352349 h 2113756"/>
              <a:gd name="connsiteX2727" fmla="*/ 425735 w 12191999"/>
              <a:gd name="connsiteY2727" fmla="*/ 1349816 h 2113756"/>
              <a:gd name="connsiteX2728" fmla="*/ 431309 w 12191999"/>
              <a:gd name="connsiteY2728" fmla="*/ 1345763 h 2113756"/>
              <a:gd name="connsiteX2729" fmla="*/ 437388 w 12191999"/>
              <a:gd name="connsiteY2729" fmla="*/ 1341204 h 2113756"/>
              <a:gd name="connsiteX2730" fmla="*/ 442962 w 12191999"/>
              <a:gd name="connsiteY2730" fmla="*/ 1335632 h 2113756"/>
              <a:gd name="connsiteX2731" fmla="*/ 449548 w 12191999"/>
              <a:gd name="connsiteY2731" fmla="*/ 1329046 h 2113756"/>
              <a:gd name="connsiteX2732" fmla="*/ 453094 w 12191999"/>
              <a:gd name="connsiteY2732" fmla="*/ 1334618 h 2113756"/>
              <a:gd name="connsiteX2733" fmla="*/ 455627 w 12191999"/>
              <a:gd name="connsiteY2733" fmla="*/ 1339178 h 2113756"/>
              <a:gd name="connsiteX2734" fmla="*/ 456640 w 12191999"/>
              <a:gd name="connsiteY2734" fmla="*/ 1342723 h 2113756"/>
              <a:gd name="connsiteX2735" fmla="*/ 457147 w 12191999"/>
              <a:gd name="connsiteY2735" fmla="*/ 1345258 h 2113756"/>
              <a:gd name="connsiteX2736" fmla="*/ 456640 w 12191999"/>
              <a:gd name="connsiteY2736" fmla="*/ 1347283 h 2113756"/>
              <a:gd name="connsiteX2737" fmla="*/ 456133 w 12191999"/>
              <a:gd name="connsiteY2737" fmla="*/ 1348297 h 2113756"/>
              <a:gd name="connsiteX2738" fmla="*/ 454613 w 12191999"/>
              <a:gd name="connsiteY2738" fmla="*/ 1348802 h 2113756"/>
              <a:gd name="connsiteX2739" fmla="*/ 453094 w 12191999"/>
              <a:gd name="connsiteY2739" fmla="*/ 1349816 h 2113756"/>
              <a:gd name="connsiteX2740" fmla="*/ 449548 w 12191999"/>
              <a:gd name="connsiteY2740" fmla="*/ 1350323 h 2113756"/>
              <a:gd name="connsiteX2741" fmla="*/ 448534 w 12191999"/>
              <a:gd name="connsiteY2741" fmla="*/ 1350830 h 2113756"/>
              <a:gd name="connsiteX2742" fmla="*/ 447014 w 12191999"/>
              <a:gd name="connsiteY2742" fmla="*/ 1352349 h 2113756"/>
              <a:gd name="connsiteX2743" fmla="*/ 446508 w 12191999"/>
              <a:gd name="connsiteY2743" fmla="*/ 1354375 h 2113756"/>
              <a:gd name="connsiteX2744" fmla="*/ 446508 w 12191999"/>
              <a:gd name="connsiteY2744" fmla="*/ 1356402 h 2113756"/>
              <a:gd name="connsiteX2745" fmla="*/ 447014 w 12191999"/>
              <a:gd name="connsiteY2745" fmla="*/ 1359442 h 2113756"/>
              <a:gd name="connsiteX2746" fmla="*/ 449041 w 12191999"/>
              <a:gd name="connsiteY2746" fmla="*/ 1364001 h 2113756"/>
              <a:gd name="connsiteX2747" fmla="*/ 456133 w 12191999"/>
              <a:gd name="connsiteY2747" fmla="*/ 1369573 h 2113756"/>
              <a:gd name="connsiteX2748" fmla="*/ 463226 w 12191999"/>
              <a:gd name="connsiteY2748" fmla="*/ 1374133 h 2113756"/>
              <a:gd name="connsiteX2749" fmla="*/ 470319 w 12191999"/>
              <a:gd name="connsiteY2749" fmla="*/ 1377678 h 2113756"/>
              <a:gd name="connsiteX2750" fmla="*/ 477412 w 12191999"/>
              <a:gd name="connsiteY2750" fmla="*/ 1380212 h 2113756"/>
              <a:gd name="connsiteX2751" fmla="*/ 484505 w 12191999"/>
              <a:gd name="connsiteY2751" fmla="*/ 1382238 h 2113756"/>
              <a:gd name="connsiteX2752" fmla="*/ 492611 w 12191999"/>
              <a:gd name="connsiteY2752" fmla="*/ 1383252 h 2113756"/>
              <a:gd name="connsiteX2753" fmla="*/ 506797 w 12191999"/>
              <a:gd name="connsiteY2753" fmla="*/ 1384771 h 2113756"/>
              <a:gd name="connsiteX2754" fmla="*/ 521489 w 12191999"/>
              <a:gd name="connsiteY2754" fmla="*/ 1385784 h 2113756"/>
              <a:gd name="connsiteX2755" fmla="*/ 528582 w 12191999"/>
              <a:gd name="connsiteY2755" fmla="*/ 1386797 h 2113756"/>
              <a:gd name="connsiteX2756" fmla="*/ 535675 w 12191999"/>
              <a:gd name="connsiteY2756" fmla="*/ 1387810 h 2113756"/>
              <a:gd name="connsiteX2757" fmla="*/ 542768 w 12191999"/>
              <a:gd name="connsiteY2757" fmla="*/ 1389836 h 2113756"/>
              <a:gd name="connsiteX2758" fmla="*/ 550874 w 12191999"/>
              <a:gd name="connsiteY2758" fmla="*/ 1392369 h 2113756"/>
              <a:gd name="connsiteX2759" fmla="*/ 557967 w 12191999"/>
              <a:gd name="connsiteY2759" fmla="*/ 1395409 h 2113756"/>
              <a:gd name="connsiteX2760" fmla="*/ 565060 w 12191999"/>
              <a:gd name="connsiteY2760" fmla="*/ 1399462 h 2113756"/>
              <a:gd name="connsiteX2761" fmla="*/ 568606 w 12191999"/>
              <a:gd name="connsiteY2761" fmla="*/ 1392876 h 2113756"/>
              <a:gd name="connsiteX2762" fmla="*/ 572660 w 12191999"/>
              <a:gd name="connsiteY2762" fmla="*/ 1387810 h 2113756"/>
              <a:gd name="connsiteX2763" fmla="*/ 576713 w 12191999"/>
              <a:gd name="connsiteY2763" fmla="*/ 1383757 h 2113756"/>
              <a:gd name="connsiteX2764" fmla="*/ 581273 w 12191999"/>
              <a:gd name="connsiteY2764" fmla="*/ 1380718 h 2113756"/>
              <a:gd name="connsiteX2765" fmla="*/ 584819 w 12191999"/>
              <a:gd name="connsiteY2765" fmla="*/ 1379705 h 2113756"/>
              <a:gd name="connsiteX2766" fmla="*/ 589379 w 12191999"/>
              <a:gd name="connsiteY2766" fmla="*/ 1378185 h 2113756"/>
              <a:gd name="connsiteX2767" fmla="*/ 593938 w 12191999"/>
              <a:gd name="connsiteY2767" fmla="*/ 1378185 h 2113756"/>
              <a:gd name="connsiteX2768" fmla="*/ 598498 w 12191999"/>
              <a:gd name="connsiteY2768" fmla="*/ 1378692 h 2113756"/>
              <a:gd name="connsiteX2769" fmla="*/ 602551 w 12191999"/>
              <a:gd name="connsiteY2769" fmla="*/ 1380212 h 2113756"/>
              <a:gd name="connsiteX2770" fmla="*/ 607111 w 12191999"/>
              <a:gd name="connsiteY2770" fmla="*/ 1382238 h 2113756"/>
              <a:gd name="connsiteX2771" fmla="*/ 616230 w 12191999"/>
              <a:gd name="connsiteY2771" fmla="*/ 1387810 h 2113756"/>
              <a:gd name="connsiteX2772" fmla="*/ 625350 w 12191999"/>
              <a:gd name="connsiteY2772" fmla="*/ 1394396 h 2113756"/>
              <a:gd name="connsiteX2773" fmla="*/ 633455 w 12191999"/>
              <a:gd name="connsiteY2773" fmla="*/ 1401488 h 2113756"/>
              <a:gd name="connsiteX2774" fmla="*/ 642068 w 12191999"/>
              <a:gd name="connsiteY2774" fmla="*/ 1408074 h 2113756"/>
              <a:gd name="connsiteX2775" fmla="*/ 650175 w 12191999"/>
              <a:gd name="connsiteY2775" fmla="*/ 1413646 h 2113756"/>
              <a:gd name="connsiteX2776" fmla="*/ 654735 w 12191999"/>
              <a:gd name="connsiteY2776" fmla="*/ 1415672 h 2113756"/>
              <a:gd name="connsiteX2777" fmla="*/ 658788 w 12191999"/>
              <a:gd name="connsiteY2777" fmla="*/ 1417700 h 2113756"/>
              <a:gd name="connsiteX2778" fmla="*/ 662841 w 12191999"/>
              <a:gd name="connsiteY2778" fmla="*/ 1419219 h 2113756"/>
              <a:gd name="connsiteX2779" fmla="*/ 666387 w 12191999"/>
              <a:gd name="connsiteY2779" fmla="*/ 1419219 h 2113756"/>
              <a:gd name="connsiteX2780" fmla="*/ 669933 w 12191999"/>
              <a:gd name="connsiteY2780" fmla="*/ 1418206 h 2113756"/>
              <a:gd name="connsiteX2781" fmla="*/ 673479 w 12191999"/>
              <a:gd name="connsiteY2781" fmla="*/ 1417193 h 2113756"/>
              <a:gd name="connsiteX2782" fmla="*/ 677027 w 12191999"/>
              <a:gd name="connsiteY2782" fmla="*/ 1414660 h 2113756"/>
              <a:gd name="connsiteX2783" fmla="*/ 680067 w 12191999"/>
              <a:gd name="connsiteY2783" fmla="*/ 1411114 h 2113756"/>
              <a:gd name="connsiteX2784" fmla="*/ 683613 w 12191999"/>
              <a:gd name="connsiteY2784" fmla="*/ 1406555 h 2113756"/>
              <a:gd name="connsiteX2785" fmla="*/ 686146 w 12191999"/>
              <a:gd name="connsiteY2785" fmla="*/ 1399969 h 2113756"/>
              <a:gd name="connsiteX2786" fmla="*/ 688680 w 12191999"/>
              <a:gd name="connsiteY2786" fmla="*/ 1392876 h 2113756"/>
              <a:gd name="connsiteX2787" fmla="*/ 691213 w 12191999"/>
              <a:gd name="connsiteY2787" fmla="*/ 1383757 h 2113756"/>
              <a:gd name="connsiteX2788" fmla="*/ 693746 w 12191999"/>
              <a:gd name="connsiteY2788" fmla="*/ 1394903 h 2113756"/>
              <a:gd name="connsiteX2789" fmla="*/ 696278 w 12191999"/>
              <a:gd name="connsiteY2789" fmla="*/ 1403008 h 2113756"/>
              <a:gd name="connsiteX2790" fmla="*/ 698305 w 12191999"/>
              <a:gd name="connsiteY2790" fmla="*/ 1405541 h 2113756"/>
              <a:gd name="connsiteX2791" fmla="*/ 699825 w 12191999"/>
              <a:gd name="connsiteY2791" fmla="*/ 1408074 h 2113756"/>
              <a:gd name="connsiteX2792" fmla="*/ 701345 w 12191999"/>
              <a:gd name="connsiteY2792" fmla="*/ 1410100 h 2113756"/>
              <a:gd name="connsiteX2793" fmla="*/ 703373 w 12191999"/>
              <a:gd name="connsiteY2793" fmla="*/ 1411114 h 2113756"/>
              <a:gd name="connsiteX2794" fmla="*/ 705905 w 12191999"/>
              <a:gd name="connsiteY2794" fmla="*/ 1411620 h 2113756"/>
              <a:gd name="connsiteX2795" fmla="*/ 707931 w 12191999"/>
              <a:gd name="connsiteY2795" fmla="*/ 1412634 h 2113756"/>
              <a:gd name="connsiteX2796" fmla="*/ 712491 w 12191999"/>
              <a:gd name="connsiteY2796" fmla="*/ 1412634 h 2113756"/>
              <a:gd name="connsiteX2797" fmla="*/ 717558 w 12191999"/>
              <a:gd name="connsiteY2797" fmla="*/ 1411620 h 2113756"/>
              <a:gd name="connsiteX2798" fmla="*/ 723130 w 12191999"/>
              <a:gd name="connsiteY2798" fmla="*/ 1411114 h 2113756"/>
              <a:gd name="connsiteX2799" fmla="*/ 728197 w 12191999"/>
              <a:gd name="connsiteY2799" fmla="*/ 1410607 h 2113756"/>
              <a:gd name="connsiteX2800" fmla="*/ 733770 w 12191999"/>
              <a:gd name="connsiteY2800" fmla="*/ 1410100 h 2113756"/>
              <a:gd name="connsiteX2801" fmla="*/ 739343 w 12191999"/>
              <a:gd name="connsiteY2801" fmla="*/ 1410607 h 2113756"/>
              <a:gd name="connsiteX2802" fmla="*/ 741876 w 12191999"/>
              <a:gd name="connsiteY2802" fmla="*/ 1411114 h 2113756"/>
              <a:gd name="connsiteX2803" fmla="*/ 744916 w 12191999"/>
              <a:gd name="connsiteY2803" fmla="*/ 1412634 h 2113756"/>
              <a:gd name="connsiteX2804" fmla="*/ 747450 w 12191999"/>
              <a:gd name="connsiteY2804" fmla="*/ 1413646 h 2113756"/>
              <a:gd name="connsiteX2805" fmla="*/ 749983 w 12191999"/>
              <a:gd name="connsiteY2805" fmla="*/ 1416179 h 2113756"/>
              <a:gd name="connsiteX2806" fmla="*/ 752516 w 12191999"/>
              <a:gd name="connsiteY2806" fmla="*/ 1419219 h 2113756"/>
              <a:gd name="connsiteX2807" fmla="*/ 755559 w 12191999"/>
              <a:gd name="connsiteY2807" fmla="*/ 1422258 h 2113756"/>
              <a:gd name="connsiteX2808" fmla="*/ 758092 w 12191999"/>
              <a:gd name="connsiteY2808" fmla="*/ 1426312 h 2113756"/>
              <a:gd name="connsiteX2809" fmla="*/ 760624 w 12191999"/>
              <a:gd name="connsiteY2809" fmla="*/ 1430870 h 2113756"/>
              <a:gd name="connsiteX2810" fmla="*/ 762650 w 12191999"/>
              <a:gd name="connsiteY2810" fmla="*/ 1436443 h 2113756"/>
              <a:gd name="connsiteX2811" fmla="*/ 765183 w 12191999"/>
              <a:gd name="connsiteY2811" fmla="*/ 1443029 h 2113756"/>
              <a:gd name="connsiteX2812" fmla="*/ 768729 w 12191999"/>
              <a:gd name="connsiteY2812" fmla="*/ 1434417 h 2113756"/>
              <a:gd name="connsiteX2813" fmla="*/ 772784 w 12191999"/>
              <a:gd name="connsiteY2813" fmla="*/ 1427325 h 2113756"/>
              <a:gd name="connsiteX2814" fmla="*/ 776836 w 12191999"/>
              <a:gd name="connsiteY2814" fmla="*/ 1422258 h 2113756"/>
              <a:gd name="connsiteX2815" fmla="*/ 780384 w 12191999"/>
              <a:gd name="connsiteY2815" fmla="*/ 1419219 h 2113756"/>
              <a:gd name="connsiteX2816" fmla="*/ 784437 w 12191999"/>
              <a:gd name="connsiteY2816" fmla="*/ 1416179 h 2113756"/>
              <a:gd name="connsiteX2817" fmla="*/ 788490 w 12191999"/>
              <a:gd name="connsiteY2817" fmla="*/ 1415167 h 2113756"/>
              <a:gd name="connsiteX2818" fmla="*/ 792036 w 12191999"/>
              <a:gd name="connsiteY2818" fmla="*/ 1414660 h 2113756"/>
              <a:gd name="connsiteX2819" fmla="*/ 796088 w 12191999"/>
              <a:gd name="connsiteY2819" fmla="*/ 1414660 h 2113756"/>
              <a:gd name="connsiteX2820" fmla="*/ 799129 w 12191999"/>
              <a:gd name="connsiteY2820" fmla="*/ 1415672 h 2113756"/>
              <a:gd name="connsiteX2821" fmla="*/ 803182 w 12191999"/>
              <a:gd name="connsiteY2821" fmla="*/ 1416179 h 2113756"/>
              <a:gd name="connsiteX2822" fmla="*/ 810782 w 12191999"/>
              <a:gd name="connsiteY2822" fmla="*/ 1419219 h 2113756"/>
              <a:gd name="connsiteX2823" fmla="*/ 818888 w 12191999"/>
              <a:gd name="connsiteY2823" fmla="*/ 1421752 h 2113756"/>
              <a:gd name="connsiteX2824" fmla="*/ 821927 w 12191999"/>
              <a:gd name="connsiteY2824" fmla="*/ 1421752 h 2113756"/>
              <a:gd name="connsiteX2825" fmla="*/ 825982 w 12191999"/>
              <a:gd name="connsiteY2825" fmla="*/ 1421752 h 2113756"/>
              <a:gd name="connsiteX2826" fmla="*/ 826488 w 12191999"/>
              <a:gd name="connsiteY2826" fmla="*/ 1427325 h 2113756"/>
              <a:gd name="connsiteX2827" fmla="*/ 826488 w 12191999"/>
              <a:gd name="connsiteY2827" fmla="*/ 1433403 h 2113756"/>
              <a:gd name="connsiteX2828" fmla="*/ 828007 w 12191999"/>
              <a:gd name="connsiteY2828" fmla="*/ 1437963 h 2113756"/>
              <a:gd name="connsiteX2829" fmla="*/ 829021 w 12191999"/>
              <a:gd name="connsiteY2829" fmla="*/ 1443029 h 2113756"/>
              <a:gd name="connsiteX2830" fmla="*/ 830540 w 12191999"/>
              <a:gd name="connsiteY2830" fmla="*/ 1446575 h 2113756"/>
              <a:gd name="connsiteX2831" fmla="*/ 832566 w 12191999"/>
              <a:gd name="connsiteY2831" fmla="*/ 1450628 h 2113756"/>
              <a:gd name="connsiteX2832" fmla="*/ 835100 w 12191999"/>
              <a:gd name="connsiteY2832" fmla="*/ 1454174 h 2113756"/>
              <a:gd name="connsiteX2833" fmla="*/ 837634 w 12191999"/>
              <a:gd name="connsiteY2833" fmla="*/ 1457213 h 2113756"/>
              <a:gd name="connsiteX2834" fmla="*/ 840166 w 12191999"/>
              <a:gd name="connsiteY2834" fmla="*/ 1459746 h 2113756"/>
              <a:gd name="connsiteX2835" fmla="*/ 843207 w 12191999"/>
              <a:gd name="connsiteY2835" fmla="*/ 1461773 h 2113756"/>
              <a:gd name="connsiteX2836" fmla="*/ 845739 w 12191999"/>
              <a:gd name="connsiteY2836" fmla="*/ 1463799 h 2113756"/>
              <a:gd name="connsiteX2837" fmla="*/ 849793 w 12191999"/>
              <a:gd name="connsiteY2837" fmla="*/ 1464813 h 2113756"/>
              <a:gd name="connsiteX2838" fmla="*/ 853339 w 12191999"/>
              <a:gd name="connsiteY2838" fmla="*/ 1465825 h 2113756"/>
              <a:gd name="connsiteX2839" fmla="*/ 856886 w 12191999"/>
              <a:gd name="connsiteY2839" fmla="*/ 1466332 h 2113756"/>
              <a:gd name="connsiteX2840" fmla="*/ 860432 w 12191999"/>
              <a:gd name="connsiteY2840" fmla="*/ 1466332 h 2113756"/>
              <a:gd name="connsiteX2841" fmla="*/ 863980 w 12191999"/>
              <a:gd name="connsiteY2841" fmla="*/ 1466332 h 2113756"/>
              <a:gd name="connsiteX2842" fmla="*/ 872085 w 12191999"/>
              <a:gd name="connsiteY2842" fmla="*/ 1464306 h 2113756"/>
              <a:gd name="connsiteX2843" fmla="*/ 880191 w 12191999"/>
              <a:gd name="connsiteY2843" fmla="*/ 1461267 h 2113756"/>
              <a:gd name="connsiteX2844" fmla="*/ 888295 w 12191999"/>
              <a:gd name="connsiteY2844" fmla="*/ 1456706 h 2113756"/>
              <a:gd name="connsiteX2845" fmla="*/ 895896 w 12191999"/>
              <a:gd name="connsiteY2845" fmla="*/ 1450122 h 2113756"/>
              <a:gd name="connsiteX2846" fmla="*/ 902990 w 12191999"/>
              <a:gd name="connsiteY2846" fmla="*/ 1443029 h 2113756"/>
              <a:gd name="connsiteX2847" fmla="*/ 909576 w 12191999"/>
              <a:gd name="connsiteY2847" fmla="*/ 1433910 h 2113756"/>
              <a:gd name="connsiteX2848" fmla="*/ 915148 w 12191999"/>
              <a:gd name="connsiteY2848" fmla="*/ 1423272 h 2113756"/>
              <a:gd name="connsiteX2849" fmla="*/ 919709 w 12191999"/>
              <a:gd name="connsiteY2849" fmla="*/ 1411620 h 2113756"/>
              <a:gd name="connsiteX2850" fmla="*/ 923255 w 12191999"/>
              <a:gd name="connsiteY2850" fmla="*/ 1415672 h 2113756"/>
              <a:gd name="connsiteX2851" fmla="*/ 925788 w 12191999"/>
              <a:gd name="connsiteY2851" fmla="*/ 1419219 h 2113756"/>
              <a:gd name="connsiteX2852" fmla="*/ 927815 w 12191999"/>
              <a:gd name="connsiteY2852" fmla="*/ 1422258 h 2113756"/>
              <a:gd name="connsiteX2853" fmla="*/ 928829 w 12191999"/>
              <a:gd name="connsiteY2853" fmla="*/ 1426312 h 2113756"/>
              <a:gd name="connsiteX2854" fmla="*/ 929334 w 12191999"/>
              <a:gd name="connsiteY2854" fmla="*/ 1429351 h 2113756"/>
              <a:gd name="connsiteX2855" fmla="*/ 929334 w 12191999"/>
              <a:gd name="connsiteY2855" fmla="*/ 1432391 h 2113756"/>
              <a:gd name="connsiteX2856" fmla="*/ 929334 w 12191999"/>
              <a:gd name="connsiteY2856" fmla="*/ 1438977 h 2113756"/>
              <a:gd name="connsiteX2857" fmla="*/ 927815 w 12191999"/>
              <a:gd name="connsiteY2857" fmla="*/ 1452148 h 2113756"/>
              <a:gd name="connsiteX2858" fmla="*/ 926800 w 12191999"/>
              <a:gd name="connsiteY2858" fmla="*/ 1458227 h 2113756"/>
              <a:gd name="connsiteX2859" fmla="*/ 927815 w 12191999"/>
              <a:gd name="connsiteY2859" fmla="*/ 1461773 h 2113756"/>
              <a:gd name="connsiteX2860" fmla="*/ 928322 w 12191999"/>
              <a:gd name="connsiteY2860" fmla="*/ 1465825 h 2113756"/>
              <a:gd name="connsiteX2861" fmla="*/ 930855 w 12191999"/>
              <a:gd name="connsiteY2861" fmla="*/ 1461773 h 2113756"/>
              <a:gd name="connsiteX2862" fmla="*/ 933387 w 12191999"/>
              <a:gd name="connsiteY2862" fmla="*/ 1459746 h 2113756"/>
              <a:gd name="connsiteX2863" fmla="*/ 935921 w 12191999"/>
              <a:gd name="connsiteY2863" fmla="*/ 1459240 h 2113756"/>
              <a:gd name="connsiteX2864" fmla="*/ 938453 w 12191999"/>
              <a:gd name="connsiteY2864" fmla="*/ 1459746 h 2113756"/>
              <a:gd name="connsiteX2865" fmla="*/ 940987 w 12191999"/>
              <a:gd name="connsiteY2865" fmla="*/ 1461773 h 2113756"/>
              <a:gd name="connsiteX2866" fmla="*/ 944027 w 12191999"/>
              <a:gd name="connsiteY2866" fmla="*/ 1464813 h 2113756"/>
              <a:gd name="connsiteX2867" fmla="*/ 949094 w 12191999"/>
              <a:gd name="connsiteY2867" fmla="*/ 1471397 h 2113756"/>
              <a:gd name="connsiteX2868" fmla="*/ 954160 w 12191999"/>
              <a:gd name="connsiteY2868" fmla="*/ 1478490 h 2113756"/>
              <a:gd name="connsiteX2869" fmla="*/ 956693 w 12191999"/>
              <a:gd name="connsiteY2869" fmla="*/ 1481023 h 2113756"/>
              <a:gd name="connsiteX2870" fmla="*/ 959226 w 12191999"/>
              <a:gd name="connsiteY2870" fmla="*/ 1483049 h 2113756"/>
              <a:gd name="connsiteX2871" fmla="*/ 961759 w 12191999"/>
              <a:gd name="connsiteY2871" fmla="*/ 1483556 h 2113756"/>
              <a:gd name="connsiteX2872" fmla="*/ 964293 w 12191999"/>
              <a:gd name="connsiteY2872" fmla="*/ 1483556 h 2113756"/>
              <a:gd name="connsiteX2873" fmla="*/ 967333 w 12191999"/>
              <a:gd name="connsiteY2873" fmla="*/ 1481023 h 2113756"/>
              <a:gd name="connsiteX2874" fmla="*/ 969865 w 12191999"/>
              <a:gd name="connsiteY2874" fmla="*/ 1477984 h 2113756"/>
              <a:gd name="connsiteX2875" fmla="*/ 968851 w 12191999"/>
              <a:gd name="connsiteY2875" fmla="*/ 1472918 h 2113756"/>
              <a:gd name="connsiteX2876" fmla="*/ 968851 w 12191999"/>
              <a:gd name="connsiteY2876" fmla="*/ 1468359 h 2113756"/>
              <a:gd name="connsiteX2877" fmla="*/ 969865 w 12191999"/>
              <a:gd name="connsiteY2877" fmla="*/ 1457720 h 2113756"/>
              <a:gd name="connsiteX2878" fmla="*/ 971385 w 12191999"/>
              <a:gd name="connsiteY2878" fmla="*/ 1447589 h 2113756"/>
              <a:gd name="connsiteX2879" fmla="*/ 972905 w 12191999"/>
              <a:gd name="connsiteY2879" fmla="*/ 1443029 h 2113756"/>
              <a:gd name="connsiteX2880" fmla="*/ 974932 w 12191999"/>
              <a:gd name="connsiteY2880" fmla="*/ 1438470 h 2113756"/>
              <a:gd name="connsiteX2881" fmla="*/ 976958 w 12191999"/>
              <a:gd name="connsiteY2881" fmla="*/ 1434417 h 2113756"/>
              <a:gd name="connsiteX2882" fmla="*/ 978984 w 12191999"/>
              <a:gd name="connsiteY2882" fmla="*/ 1431884 h 2113756"/>
              <a:gd name="connsiteX2883" fmla="*/ 981518 w 12191999"/>
              <a:gd name="connsiteY2883" fmla="*/ 1429858 h 2113756"/>
              <a:gd name="connsiteX2884" fmla="*/ 983545 w 12191999"/>
              <a:gd name="connsiteY2884" fmla="*/ 1428845 h 2113756"/>
              <a:gd name="connsiteX2885" fmla="*/ 986077 w 12191999"/>
              <a:gd name="connsiteY2885" fmla="*/ 1428845 h 2113756"/>
              <a:gd name="connsiteX2886" fmla="*/ 988611 w 12191999"/>
              <a:gd name="connsiteY2886" fmla="*/ 1429351 h 2113756"/>
              <a:gd name="connsiteX2887" fmla="*/ 991651 w 12191999"/>
              <a:gd name="connsiteY2887" fmla="*/ 1431884 h 2113756"/>
              <a:gd name="connsiteX2888" fmla="*/ 994183 w 12191999"/>
              <a:gd name="connsiteY2888" fmla="*/ 1435937 h 2113756"/>
              <a:gd name="connsiteX2889" fmla="*/ 993171 w 12191999"/>
              <a:gd name="connsiteY2889" fmla="*/ 1438977 h 2113756"/>
              <a:gd name="connsiteX2890" fmla="*/ 991651 w 12191999"/>
              <a:gd name="connsiteY2890" fmla="*/ 1442522 h 2113756"/>
              <a:gd name="connsiteX2891" fmla="*/ 987597 w 12191999"/>
              <a:gd name="connsiteY2891" fmla="*/ 1448601 h 2113756"/>
              <a:gd name="connsiteX2892" fmla="*/ 978984 w 12191999"/>
              <a:gd name="connsiteY2892" fmla="*/ 1461267 h 2113756"/>
              <a:gd name="connsiteX2893" fmla="*/ 974932 w 12191999"/>
              <a:gd name="connsiteY2893" fmla="*/ 1466839 h 2113756"/>
              <a:gd name="connsiteX2894" fmla="*/ 973412 w 12191999"/>
              <a:gd name="connsiteY2894" fmla="*/ 1469878 h 2113756"/>
              <a:gd name="connsiteX2895" fmla="*/ 972398 w 12191999"/>
              <a:gd name="connsiteY2895" fmla="*/ 1473425 h 2113756"/>
              <a:gd name="connsiteX2896" fmla="*/ 971385 w 12191999"/>
              <a:gd name="connsiteY2896" fmla="*/ 1476464 h 2113756"/>
              <a:gd name="connsiteX2897" fmla="*/ 972398 w 12191999"/>
              <a:gd name="connsiteY2897" fmla="*/ 1480011 h 2113756"/>
              <a:gd name="connsiteX2898" fmla="*/ 972905 w 12191999"/>
              <a:gd name="connsiteY2898" fmla="*/ 1483049 h 2113756"/>
              <a:gd name="connsiteX2899" fmla="*/ 974425 w 12191999"/>
              <a:gd name="connsiteY2899" fmla="*/ 1487102 h 2113756"/>
              <a:gd name="connsiteX2900" fmla="*/ 977971 w 12191999"/>
              <a:gd name="connsiteY2900" fmla="*/ 1491662 h 2113756"/>
              <a:gd name="connsiteX2901" fmla="*/ 979999 w 12191999"/>
              <a:gd name="connsiteY2901" fmla="*/ 1492675 h 2113756"/>
              <a:gd name="connsiteX2902" fmla="*/ 982025 w 12191999"/>
              <a:gd name="connsiteY2902" fmla="*/ 1494195 h 2113756"/>
              <a:gd name="connsiteX2903" fmla="*/ 984051 w 12191999"/>
              <a:gd name="connsiteY2903" fmla="*/ 1494702 h 2113756"/>
              <a:gd name="connsiteX2904" fmla="*/ 986077 w 12191999"/>
              <a:gd name="connsiteY2904" fmla="*/ 1494702 h 2113756"/>
              <a:gd name="connsiteX2905" fmla="*/ 989624 w 12191999"/>
              <a:gd name="connsiteY2905" fmla="*/ 1494195 h 2113756"/>
              <a:gd name="connsiteX2906" fmla="*/ 993678 w 12191999"/>
              <a:gd name="connsiteY2906" fmla="*/ 1491662 h 2113756"/>
              <a:gd name="connsiteX2907" fmla="*/ 997731 w 12191999"/>
              <a:gd name="connsiteY2907" fmla="*/ 1488116 h 2113756"/>
              <a:gd name="connsiteX2908" fmla="*/ 1001277 w 12191999"/>
              <a:gd name="connsiteY2908" fmla="*/ 1483556 h 2113756"/>
              <a:gd name="connsiteX2909" fmla="*/ 1005329 w 12191999"/>
              <a:gd name="connsiteY2909" fmla="*/ 1478997 h 2113756"/>
              <a:gd name="connsiteX2910" fmla="*/ 1012930 w 12191999"/>
              <a:gd name="connsiteY2910" fmla="*/ 1468359 h 2113756"/>
              <a:gd name="connsiteX2911" fmla="*/ 1021035 w 12191999"/>
              <a:gd name="connsiteY2911" fmla="*/ 1458227 h 2113756"/>
              <a:gd name="connsiteX2912" fmla="*/ 1024582 w 12191999"/>
              <a:gd name="connsiteY2912" fmla="*/ 1454174 h 2113756"/>
              <a:gd name="connsiteX2913" fmla="*/ 1028635 w 12191999"/>
              <a:gd name="connsiteY2913" fmla="*/ 1451134 h 2113756"/>
              <a:gd name="connsiteX2914" fmla="*/ 1032688 w 12191999"/>
              <a:gd name="connsiteY2914" fmla="*/ 1448601 h 2113756"/>
              <a:gd name="connsiteX2915" fmla="*/ 1034207 w 12191999"/>
              <a:gd name="connsiteY2915" fmla="*/ 1448601 h 2113756"/>
              <a:gd name="connsiteX2916" fmla="*/ 1036235 w 12191999"/>
              <a:gd name="connsiteY2916" fmla="*/ 1448601 h 2113756"/>
              <a:gd name="connsiteX2917" fmla="*/ 1035221 w 12191999"/>
              <a:gd name="connsiteY2917" fmla="*/ 1459746 h 2113756"/>
              <a:gd name="connsiteX2918" fmla="*/ 1035221 w 12191999"/>
              <a:gd name="connsiteY2918" fmla="*/ 1468359 h 2113756"/>
              <a:gd name="connsiteX2919" fmla="*/ 1035728 w 12191999"/>
              <a:gd name="connsiteY2919" fmla="*/ 1475451 h 2113756"/>
              <a:gd name="connsiteX2920" fmla="*/ 1037754 w 12191999"/>
              <a:gd name="connsiteY2920" fmla="*/ 1480516 h 2113756"/>
              <a:gd name="connsiteX2921" fmla="*/ 1040795 w 12191999"/>
              <a:gd name="connsiteY2921" fmla="*/ 1485583 h 2113756"/>
              <a:gd name="connsiteX2922" fmla="*/ 1044341 w 12191999"/>
              <a:gd name="connsiteY2922" fmla="*/ 1490649 h 2113756"/>
              <a:gd name="connsiteX2923" fmla="*/ 1053967 w 12191999"/>
              <a:gd name="connsiteY2923" fmla="*/ 1502300 h 2113756"/>
              <a:gd name="connsiteX2924" fmla="*/ 1058527 w 12191999"/>
              <a:gd name="connsiteY2924" fmla="*/ 1494702 h 2113756"/>
              <a:gd name="connsiteX2925" fmla="*/ 1063087 w 12191999"/>
              <a:gd name="connsiteY2925" fmla="*/ 1488116 h 2113756"/>
              <a:gd name="connsiteX2926" fmla="*/ 1067645 w 12191999"/>
              <a:gd name="connsiteY2926" fmla="*/ 1482544 h 2113756"/>
              <a:gd name="connsiteX2927" fmla="*/ 1072206 w 12191999"/>
              <a:gd name="connsiteY2927" fmla="*/ 1478490 h 2113756"/>
              <a:gd name="connsiteX2928" fmla="*/ 1075752 w 12191999"/>
              <a:gd name="connsiteY2928" fmla="*/ 1474437 h 2113756"/>
              <a:gd name="connsiteX2929" fmla="*/ 1080312 w 12191999"/>
              <a:gd name="connsiteY2929" fmla="*/ 1471397 h 2113756"/>
              <a:gd name="connsiteX2930" fmla="*/ 1089431 w 12191999"/>
              <a:gd name="connsiteY2930" fmla="*/ 1466332 h 2113756"/>
              <a:gd name="connsiteX2931" fmla="*/ 1098551 w 12191999"/>
              <a:gd name="connsiteY2931" fmla="*/ 1461267 h 2113756"/>
              <a:gd name="connsiteX2932" fmla="*/ 1103111 w 12191999"/>
              <a:gd name="connsiteY2932" fmla="*/ 1458227 h 2113756"/>
              <a:gd name="connsiteX2933" fmla="*/ 1107670 w 12191999"/>
              <a:gd name="connsiteY2933" fmla="*/ 1454680 h 2113756"/>
              <a:gd name="connsiteX2934" fmla="*/ 1112230 w 12191999"/>
              <a:gd name="connsiteY2934" fmla="*/ 1450122 h 2113756"/>
              <a:gd name="connsiteX2935" fmla="*/ 1116283 w 12191999"/>
              <a:gd name="connsiteY2935" fmla="*/ 1444042 h 2113756"/>
              <a:gd name="connsiteX2936" fmla="*/ 1120843 w 12191999"/>
              <a:gd name="connsiteY2936" fmla="*/ 1437963 h 2113756"/>
              <a:gd name="connsiteX2937" fmla="*/ 1125909 w 12191999"/>
              <a:gd name="connsiteY2937" fmla="*/ 1429858 h 2113756"/>
              <a:gd name="connsiteX2938" fmla="*/ 1121350 w 12191999"/>
              <a:gd name="connsiteY2938" fmla="*/ 1427831 h 2113756"/>
              <a:gd name="connsiteX2939" fmla="*/ 1117803 w 12191999"/>
              <a:gd name="connsiteY2939" fmla="*/ 1425298 h 2113756"/>
              <a:gd name="connsiteX2940" fmla="*/ 1115269 w 12191999"/>
              <a:gd name="connsiteY2940" fmla="*/ 1422765 h 2113756"/>
              <a:gd name="connsiteX2941" fmla="*/ 1114256 w 12191999"/>
              <a:gd name="connsiteY2941" fmla="*/ 1419219 h 2113756"/>
              <a:gd name="connsiteX2942" fmla="*/ 1112736 w 12191999"/>
              <a:gd name="connsiteY2942" fmla="*/ 1414660 h 2113756"/>
              <a:gd name="connsiteX2943" fmla="*/ 1113243 w 12191999"/>
              <a:gd name="connsiteY2943" fmla="*/ 1408581 h 2113756"/>
              <a:gd name="connsiteX2944" fmla="*/ 1114763 w 12191999"/>
              <a:gd name="connsiteY2944" fmla="*/ 1401488 h 2113756"/>
              <a:gd name="connsiteX2945" fmla="*/ 1116790 w 12191999"/>
              <a:gd name="connsiteY2945" fmla="*/ 1393890 h 2113756"/>
              <a:gd name="connsiteX2946" fmla="*/ 1119829 w 12191999"/>
              <a:gd name="connsiteY2946" fmla="*/ 1398955 h 2113756"/>
              <a:gd name="connsiteX2947" fmla="*/ 1123882 w 12191999"/>
              <a:gd name="connsiteY2947" fmla="*/ 1404021 h 2113756"/>
              <a:gd name="connsiteX2948" fmla="*/ 1124895 w 12191999"/>
              <a:gd name="connsiteY2948" fmla="*/ 1405541 h 2113756"/>
              <a:gd name="connsiteX2949" fmla="*/ 1126922 w 12191999"/>
              <a:gd name="connsiteY2949" fmla="*/ 1406555 h 2113756"/>
              <a:gd name="connsiteX2950" fmla="*/ 1128948 w 12191999"/>
              <a:gd name="connsiteY2950" fmla="*/ 1406048 h 2113756"/>
              <a:gd name="connsiteX2951" fmla="*/ 1130468 w 12191999"/>
              <a:gd name="connsiteY2951" fmla="*/ 1404021 h 2113756"/>
              <a:gd name="connsiteX2952" fmla="*/ 1130974 w 12191999"/>
              <a:gd name="connsiteY2952" fmla="*/ 1400982 h 2113756"/>
              <a:gd name="connsiteX2953" fmla="*/ 1130974 w 12191999"/>
              <a:gd name="connsiteY2953" fmla="*/ 1397436 h 2113756"/>
              <a:gd name="connsiteX2954" fmla="*/ 1129455 w 12191999"/>
              <a:gd name="connsiteY2954" fmla="*/ 1390343 h 2113756"/>
              <a:gd name="connsiteX2955" fmla="*/ 1127936 w 12191999"/>
              <a:gd name="connsiteY2955" fmla="*/ 1383757 h 2113756"/>
              <a:gd name="connsiteX2956" fmla="*/ 1124895 w 12191999"/>
              <a:gd name="connsiteY2956" fmla="*/ 1376666 h 2113756"/>
              <a:gd name="connsiteX2957" fmla="*/ 1122362 w 12191999"/>
              <a:gd name="connsiteY2957" fmla="*/ 1370586 h 2113756"/>
              <a:gd name="connsiteX2958" fmla="*/ 1120843 w 12191999"/>
              <a:gd name="connsiteY2958" fmla="*/ 1364001 h 2113756"/>
              <a:gd name="connsiteX2959" fmla="*/ 1120843 w 12191999"/>
              <a:gd name="connsiteY2959" fmla="*/ 1360454 h 2113756"/>
              <a:gd name="connsiteX2960" fmla="*/ 1120843 w 12191999"/>
              <a:gd name="connsiteY2960" fmla="*/ 1356909 h 2113756"/>
              <a:gd name="connsiteX2961" fmla="*/ 1121350 w 12191999"/>
              <a:gd name="connsiteY2961" fmla="*/ 1353363 h 2113756"/>
              <a:gd name="connsiteX2962" fmla="*/ 1122362 w 12191999"/>
              <a:gd name="connsiteY2962" fmla="*/ 1350830 h 2113756"/>
              <a:gd name="connsiteX2963" fmla="*/ 1129455 w 12191999"/>
              <a:gd name="connsiteY2963" fmla="*/ 1357921 h 2113756"/>
              <a:gd name="connsiteX2964" fmla="*/ 1136042 w 12191999"/>
              <a:gd name="connsiteY2964" fmla="*/ 1363494 h 2113756"/>
              <a:gd name="connsiteX2965" fmla="*/ 1142122 w 12191999"/>
              <a:gd name="connsiteY2965" fmla="*/ 1366533 h 2113756"/>
              <a:gd name="connsiteX2966" fmla="*/ 1147187 w 12191999"/>
              <a:gd name="connsiteY2966" fmla="*/ 1368561 h 2113756"/>
              <a:gd name="connsiteX2967" fmla="*/ 1151747 w 12191999"/>
              <a:gd name="connsiteY2967" fmla="*/ 1368561 h 2113756"/>
              <a:gd name="connsiteX2968" fmla="*/ 1155800 w 12191999"/>
              <a:gd name="connsiteY2968" fmla="*/ 1368054 h 2113756"/>
              <a:gd name="connsiteX2969" fmla="*/ 1163400 w 12191999"/>
              <a:gd name="connsiteY2969" fmla="*/ 1365014 h 2113756"/>
              <a:gd name="connsiteX2970" fmla="*/ 1167453 w 12191999"/>
              <a:gd name="connsiteY2970" fmla="*/ 1364001 h 2113756"/>
              <a:gd name="connsiteX2971" fmla="*/ 1171000 w 12191999"/>
              <a:gd name="connsiteY2971" fmla="*/ 1363494 h 2113756"/>
              <a:gd name="connsiteX2972" fmla="*/ 1175560 w 12191999"/>
              <a:gd name="connsiteY2972" fmla="*/ 1363494 h 2113756"/>
              <a:gd name="connsiteX2973" fmla="*/ 1180118 w 12191999"/>
              <a:gd name="connsiteY2973" fmla="*/ 1365014 h 2113756"/>
              <a:gd name="connsiteX2974" fmla="*/ 1185185 w 12191999"/>
              <a:gd name="connsiteY2974" fmla="*/ 1368561 h 2113756"/>
              <a:gd name="connsiteX2975" fmla="*/ 1191264 w 12191999"/>
              <a:gd name="connsiteY2975" fmla="*/ 1374133 h 2113756"/>
              <a:gd name="connsiteX2976" fmla="*/ 1198357 w 12191999"/>
              <a:gd name="connsiteY2976" fmla="*/ 1382238 h 2113756"/>
              <a:gd name="connsiteX2977" fmla="*/ 1205957 w 12191999"/>
              <a:gd name="connsiteY2977" fmla="*/ 1392876 h 2113756"/>
              <a:gd name="connsiteX2978" fmla="*/ 1203424 w 12191999"/>
              <a:gd name="connsiteY2978" fmla="*/ 1396423 h 2113756"/>
              <a:gd name="connsiteX2979" fmla="*/ 1200385 w 12191999"/>
              <a:gd name="connsiteY2979" fmla="*/ 1398448 h 2113756"/>
              <a:gd name="connsiteX2980" fmla="*/ 1196838 w 12191999"/>
              <a:gd name="connsiteY2980" fmla="*/ 1398955 h 2113756"/>
              <a:gd name="connsiteX2981" fmla="*/ 1193291 w 12191999"/>
              <a:gd name="connsiteY2981" fmla="*/ 1399462 h 2113756"/>
              <a:gd name="connsiteX2982" fmla="*/ 1185185 w 12191999"/>
              <a:gd name="connsiteY2982" fmla="*/ 1398955 h 2113756"/>
              <a:gd name="connsiteX2983" fmla="*/ 1178092 w 12191999"/>
              <a:gd name="connsiteY2983" fmla="*/ 1398955 h 2113756"/>
              <a:gd name="connsiteX2984" fmla="*/ 1175560 w 12191999"/>
              <a:gd name="connsiteY2984" fmla="*/ 1398955 h 2113756"/>
              <a:gd name="connsiteX2985" fmla="*/ 1173532 w 12191999"/>
              <a:gd name="connsiteY2985" fmla="*/ 1399969 h 2113756"/>
              <a:gd name="connsiteX2986" fmla="*/ 1172013 w 12191999"/>
              <a:gd name="connsiteY2986" fmla="*/ 1401995 h 2113756"/>
              <a:gd name="connsiteX2987" fmla="*/ 1171000 w 12191999"/>
              <a:gd name="connsiteY2987" fmla="*/ 1405541 h 2113756"/>
              <a:gd name="connsiteX2988" fmla="*/ 1172013 w 12191999"/>
              <a:gd name="connsiteY2988" fmla="*/ 1410100 h 2113756"/>
              <a:gd name="connsiteX2989" fmla="*/ 1173532 w 12191999"/>
              <a:gd name="connsiteY2989" fmla="*/ 1416179 h 2113756"/>
              <a:gd name="connsiteX2990" fmla="*/ 1177079 w 12191999"/>
              <a:gd name="connsiteY2990" fmla="*/ 1424286 h 2113756"/>
              <a:gd name="connsiteX2991" fmla="*/ 1181639 w 12191999"/>
              <a:gd name="connsiteY2991" fmla="*/ 1434417 h 2113756"/>
              <a:gd name="connsiteX2992" fmla="*/ 1179106 w 12191999"/>
              <a:gd name="connsiteY2992" fmla="*/ 1440496 h 2113756"/>
              <a:gd name="connsiteX2993" fmla="*/ 1176066 w 12191999"/>
              <a:gd name="connsiteY2993" fmla="*/ 1443536 h 2113756"/>
              <a:gd name="connsiteX2994" fmla="*/ 1173025 w 12191999"/>
              <a:gd name="connsiteY2994" fmla="*/ 1445562 h 2113756"/>
              <a:gd name="connsiteX2995" fmla="*/ 1168973 w 12191999"/>
              <a:gd name="connsiteY2995" fmla="*/ 1446575 h 2113756"/>
              <a:gd name="connsiteX2996" fmla="*/ 1165426 w 12191999"/>
              <a:gd name="connsiteY2996" fmla="*/ 1446068 h 2113756"/>
              <a:gd name="connsiteX2997" fmla="*/ 1161880 w 12191999"/>
              <a:gd name="connsiteY2997" fmla="*/ 1445562 h 2113756"/>
              <a:gd name="connsiteX2998" fmla="*/ 1154281 w 12191999"/>
              <a:gd name="connsiteY2998" fmla="*/ 1442522 h 2113756"/>
              <a:gd name="connsiteX2999" fmla="*/ 1147694 w 12191999"/>
              <a:gd name="connsiteY2999" fmla="*/ 1439482 h 2113756"/>
              <a:gd name="connsiteX3000" fmla="*/ 1145161 w 12191999"/>
              <a:gd name="connsiteY3000" fmla="*/ 1439482 h 2113756"/>
              <a:gd name="connsiteX3001" fmla="*/ 1142628 w 12191999"/>
              <a:gd name="connsiteY3001" fmla="*/ 1440496 h 2113756"/>
              <a:gd name="connsiteX3002" fmla="*/ 1140601 w 12191999"/>
              <a:gd name="connsiteY3002" fmla="*/ 1441510 h 2113756"/>
              <a:gd name="connsiteX3003" fmla="*/ 1139589 w 12191999"/>
              <a:gd name="connsiteY3003" fmla="*/ 1445055 h 2113756"/>
              <a:gd name="connsiteX3004" fmla="*/ 1138575 w 12191999"/>
              <a:gd name="connsiteY3004" fmla="*/ 1450122 h 2113756"/>
              <a:gd name="connsiteX3005" fmla="*/ 1138575 w 12191999"/>
              <a:gd name="connsiteY3005" fmla="*/ 1457213 h 2113756"/>
              <a:gd name="connsiteX3006" fmla="*/ 1142122 w 12191999"/>
              <a:gd name="connsiteY3006" fmla="*/ 1458227 h 2113756"/>
              <a:gd name="connsiteX3007" fmla="*/ 1144654 w 12191999"/>
              <a:gd name="connsiteY3007" fmla="*/ 1459746 h 2113756"/>
              <a:gd name="connsiteX3008" fmla="*/ 1150228 w 12191999"/>
              <a:gd name="connsiteY3008" fmla="*/ 1459746 h 2113756"/>
              <a:gd name="connsiteX3009" fmla="*/ 1156307 w 12191999"/>
              <a:gd name="connsiteY3009" fmla="*/ 1459746 h 2113756"/>
              <a:gd name="connsiteX3010" fmla="*/ 1159347 w 12191999"/>
              <a:gd name="connsiteY3010" fmla="*/ 1460253 h 2113756"/>
              <a:gd name="connsiteX3011" fmla="*/ 1161880 w 12191999"/>
              <a:gd name="connsiteY3011" fmla="*/ 1460253 h 2113756"/>
              <a:gd name="connsiteX3012" fmla="*/ 1165426 w 12191999"/>
              <a:gd name="connsiteY3012" fmla="*/ 1461773 h 2113756"/>
              <a:gd name="connsiteX3013" fmla="*/ 1167960 w 12191999"/>
              <a:gd name="connsiteY3013" fmla="*/ 1463799 h 2113756"/>
              <a:gd name="connsiteX3014" fmla="*/ 1171000 w 12191999"/>
              <a:gd name="connsiteY3014" fmla="*/ 1465825 h 2113756"/>
              <a:gd name="connsiteX3015" fmla="*/ 1173532 w 12191999"/>
              <a:gd name="connsiteY3015" fmla="*/ 1469372 h 2113756"/>
              <a:gd name="connsiteX3016" fmla="*/ 1176066 w 12191999"/>
              <a:gd name="connsiteY3016" fmla="*/ 1473932 h 2113756"/>
              <a:gd name="connsiteX3017" fmla="*/ 1179613 w 12191999"/>
              <a:gd name="connsiteY3017" fmla="*/ 1480011 h 2113756"/>
              <a:gd name="connsiteX3018" fmla="*/ 1182146 w 12191999"/>
              <a:gd name="connsiteY3018" fmla="*/ 1487102 h 2113756"/>
              <a:gd name="connsiteX3019" fmla="*/ 1184678 w 12191999"/>
              <a:gd name="connsiteY3019" fmla="*/ 1496221 h 2113756"/>
              <a:gd name="connsiteX3020" fmla="*/ 1187718 w 12191999"/>
              <a:gd name="connsiteY3020" fmla="*/ 1489128 h 2113756"/>
              <a:gd name="connsiteX3021" fmla="*/ 1191264 w 12191999"/>
              <a:gd name="connsiteY3021" fmla="*/ 1483049 h 2113756"/>
              <a:gd name="connsiteX3022" fmla="*/ 1193798 w 12191999"/>
              <a:gd name="connsiteY3022" fmla="*/ 1478997 h 2113756"/>
              <a:gd name="connsiteX3023" fmla="*/ 1196838 w 12191999"/>
              <a:gd name="connsiteY3023" fmla="*/ 1476464 h 2113756"/>
              <a:gd name="connsiteX3024" fmla="*/ 1199371 w 12191999"/>
              <a:gd name="connsiteY3024" fmla="*/ 1475451 h 2113756"/>
              <a:gd name="connsiteX3025" fmla="*/ 1202917 w 12191999"/>
              <a:gd name="connsiteY3025" fmla="*/ 1475451 h 2113756"/>
              <a:gd name="connsiteX3026" fmla="*/ 1205450 w 12191999"/>
              <a:gd name="connsiteY3026" fmla="*/ 1475451 h 2113756"/>
              <a:gd name="connsiteX3027" fmla="*/ 1208491 w 12191999"/>
              <a:gd name="connsiteY3027" fmla="*/ 1476464 h 2113756"/>
              <a:gd name="connsiteX3028" fmla="*/ 1214570 w 12191999"/>
              <a:gd name="connsiteY3028" fmla="*/ 1477984 h 2113756"/>
              <a:gd name="connsiteX3029" fmla="*/ 1217103 w 12191999"/>
              <a:gd name="connsiteY3029" fmla="*/ 1478490 h 2113756"/>
              <a:gd name="connsiteX3030" fmla="*/ 1220143 w 12191999"/>
              <a:gd name="connsiteY3030" fmla="*/ 1477984 h 2113756"/>
              <a:gd name="connsiteX3031" fmla="*/ 1223689 w 12191999"/>
              <a:gd name="connsiteY3031" fmla="*/ 1477477 h 2113756"/>
              <a:gd name="connsiteX3032" fmla="*/ 1226223 w 12191999"/>
              <a:gd name="connsiteY3032" fmla="*/ 1474437 h 2113756"/>
              <a:gd name="connsiteX3033" fmla="*/ 1229262 w 12191999"/>
              <a:gd name="connsiteY3033" fmla="*/ 1470892 h 2113756"/>
              <a:gd name="connsiteX3034" fmla="*/ 1231795 w 12191999"/>
              <a:gd name="connsiteY3034" fmla="*/ 1464813 h 2113756"/>
              <a:gd name="connsiteX3035" fmla="*/ 1230782 w 12191999"/>
              <a:gd name="connsiteY3035" fmla="*/ 1460253 h 2113756"/>
              <a:gd name="connsiteX3036" fmla="*/ 1228756 w 12191999"/>
              <a:gd name="connsiteY3036" fmla="*/ 1456706 h 2113756"/>
              <a:gd name="connsiteX3037" fmla="*/ 1227237 w 12191999"/>
              <a:gd name="connsiteY3037" fmla="*/ 1453161 h 2113756"/>
              <a:gd name="connsiteX3038" fmla="*/ 1225716 w 12191999"/>
              <a:gd name="connsiteY3038" fmla="*/ 1451134 h 2113756"/>
              <a:gd name="connsiteX3039" fmla="*/ 1223689 w 12191999"/>
              <a:gd name="connsiteY3039" fmla="*/ 1450628 h 2113756"/>
              <a:gd name="connsiteX3040" fmla="*/ 1222170 w 12191999"/>
              <a:gd name="connsiteY3040" fmla="*/ 1450122 h 2113756"/>
              <a:gd name="connsiteX3041" fmla="*/ 1218623 w 12191999"/>
              <a:gd name="connsiteY3041" fmla="*/ 1450628 h 2113756"/>
              <a:gd name="connsiteX3042" fmla="*/ 1215075 w 12191999"/>
              <a:gd name="connsiteY3042" fmla="*/ 1451134 h 2113756"/>
              <a:gd name="connsiteX3043" fmla="*/ 1211024 w 12191999"/>
              <a:gd name="connsiteY3043" fmla="*/ 1452148 h 2113756"/>
              <a:gd name="connsiteX3044" fmla="*/ 1210010 w 12191999"/>
              <a:gd name="connsiteY3044" fmla="*/ 1451134 h 2113756"/>
              <a:gd name="connsiteX3045" fmla="*/ 1207984 w 12191999"/>
              <a:gd name="connsiteY3045" fmla="*/ 1450122 h 2113756"/>
              <a:gd name="connsiteX3046" fmla="*/ 1205957 w 12191999"/>
              <a:gd name="connsiteY3046" fmla="*/ 1448094 h 2113756"/>
              <a:gd name="connsiteX3047" fmla="*/ 1204944 w 12191999"/>
              <a:gd name="connsiteY3047" fmla="*/ 1445562 h 2113756"/>
              <a:gd name="connsiteX3048" fmla="*/ 1207477 w 12191999"/>
              <a:gd name="connsiteY3048" fmla="*/ 1442522 h 2113756"/>
              <a:gd name="connsiteX3049" fmla="*/ 1209503 w 12191999"/>
              <a:gd name="connsiteY3049" fmla="*/ 1438977 h 2113756"/>
              <a:gd name="connsiteX3050" fmla="*/ 1210517 w 12191999"/>
              <a:gd name="connsiteY3050" fmla="*/ 1435937 h 2113756"/>
              <a:gd name="connsiteX3051" fmla="*/ 1211024 w 12191999"/>
              <a:gd name="connsiteY3051" fmla="*/ 1432391 h 2113756"/>
              <a:gd name="connsiteX3052" fmla="*/ 1212037 w 12191999"/>
              <a:gd name="connsiteY3052" fmla="*/ 1429351 h 2113756"/>
              <a:gd name="connsiteX3053" fmla="*/ 1212037 w 12191999"/>
              <a:gd name="connsiteY3053" fmla="*/ 1426312 h 2113756"/>
              <a:gd name="connsiteX3054" fmla="*/ 1210517 w 12191999"/>
              <a:gd name="connsiteY3054" fmla="*/ 1419726 h 2113756"/>
              <a:gd name="connsiteX3055" fmla="*/ 1207477 w 12191999"/>
              <a:gd name="connsiteY3055" fmla="*/ 1406048 h 2113756"/>
              <a:gd name="connsiteX3056" fmla="*/ 1205957 w 12191999"/>
              <a:gd name="connsiteY3056" fmla="*/ 1399462 h 2113756"/>
              <a:gd name="connsiteX3057" fmla="*/ 1205957 w 12191999"/>
              <a:gd name="connsiteY3057" fmla="*/ 1392876 h 2113756"/>
              <a:gd name="connsiteX3058" fmla="*/ 1211024 w 12191999"/>
              <a:gd name="connsiteY3058" fmla="*/ 1383252 h 2113756"/>
              <a:gd name="connsiteX3059" fmla="*/ 1214063 w 12191999"/>
              <a:gd name="connsiteY3059" fmla="*/ 1379705 h 2113756"/>
              <a:gd name="connsiteX3060" fmla="*/ 1216596 w 12191999"/>
              <a:gd name="connsiteY3060" fmla="*/ 1376159 h 2113756"/>
              <a:gd name="connsiteX3061" fmla="*/ 1219130 w 12191999"/>
              <a:gd name="connsiteY3061" fmla="*/ 1373626 h 2113756"/>
              <a:gd name="connsiteX3062" fmla="*/ 1222170 w 12191999"/>
              <a:gd name="connsiteY3062" fmla="*/ 1371600 h 2113756"/>
              <a:gd name="connsiteX3063" fmla="*/ 1224703 w 12191999"/>
              <a:gd name="connsiteY3063" fmla="*/ 1370586 h 2113756"/>
              <a:gd name="connsiteX3064" fmla="*/ 1227237 w 12191999"/>
              <a:gd name="connsiteY3064" fmla="*/ 1370586 h 2113756"/>
              <a:gd name="connsiteX3065" fmla="*/ 1230276 w 12191999"/>
              <a:gd name="connsiteY3065" fmla="*/ 1370586 h 2113756"/>
              <a:gd name="connsiteX3066" fmla="*/ 1232809 w 12191999"/>
              <a:gd name="connsiteY3066" fmla="*/ 1371093 h 2113756"/>
              <a:gd name="connsiteX3067" fmla="*/ 1235342 w 12191999"/>
              <a:gd name="connsiteY3067" fmla="*/ 1372106 h 2113756"/>
              <a:gd name="connsiteX3068" fmla="*/ 1237875 w 12191999"/>
              <a:gd name="connsiteY3068" fmla="*/ 1374133 h 2113756"/>
              <a:gd name="connsiteX3069" fmla="*/ 1240409 w 12191999"/>
              <a:gd name="connsiteY3069" fmla="*/ 1376666 h 2113756"/>
              <a:gd name="connsiteX3070" fmla="*/ 1242941 w 12191999"/>
              <a:gd name="connsiteY3070" fmla="*/ 1380212 h 2113756"/>
              <a:gd name="connsiteX3071" fmla="*/ 1248007 w 12191999"/>
              <a:gd name="connsiteY3071" fmla="*/ 1387810 h 2113756"/>
              <a:gd name="connsiteX3072" fmla="*/ 1242435 w 12191999"/>
              <a:gd name="connsiteY3072" fmla="*/ 1398448 h 2113756"/>
              <a:gd name="connsiteX3073" fmla="*/ 1236355 w 12191999"/>
              <a:gd name="connsiteY3073" fmla="*/ 1408581 h 2113756"/>
              <a:gd name="connsiteX3074" fmla="*/ 1233823 w 12191999"/>
              <a:gd name="connsiteY3074" fmla="*/ 1413646 h 2113756"/>
              <a:gd name="connsiteX3075" fmla="*/ 1232809 w 12191999"/>
              <a:gd name="connsiteY3075" fmla="*/ 1419726 h 2113756"/>
              <a:gd name="connsiteX3076" fmla="*/ 1231795 w 12191999"/>
              <a:gd name="connsiteY3076" fmla="*/ 1424791 h 2113756"/>
              <a:gd name="connsiteX3077" fmla="*/ 1233316 w 12191999"/>
              <a:gd name="connsiteY3077" fmla="*/ 1430870 h 2113756"/>
              <a:gd name="connsiteX3078" fmla="*/ 1234835 w 12191999"/>
              <a:gd name="connsiteY3078" fmla="*/ 1428845 h 2113756"/>
              <a:gd name="connsiteX3079" fmla="*/ 1235342 w 12191999"/>
              <a:gd name="connsiteY3079" fmla="*/ 1427325 h 2113756"/>
              <a:gd name="connsiteX3080" fmla="*/ 1236355 w 12191999"/>
              <a:gd name="connsiteY3080" fmla="*/ 1426818 h 2113756"/>
              <a:gd name="connsiteX3081" fmla="*/ 1237875 w 12191999"/>
              <a:gd name="connsiteY3081" fmla="*/ 1426818 h 2113756"/>
              <a:gd name="connsiteX3082" fmla="*/ 1240409 w 12191999"/>
              <a:gd name="connsiteY3082" fmla="*/ 1427831 h 2113756"/>
              <a:gd name="connsiteX3083" fmla="*/ 1242435 w 12191999"/>
              <a:gd name="connsiteY3083" fmla="*/ 1429351 h 2113756"/>
              <a:gd name="connsiteX3084" fmla="*/ 1244969 w 12191999"/>
              <a:gd name="connsiteY3084" fmla="*/ 1431377 h 2113756"/>
              <a:gd name="connsiteX3085" fmla="*/ 1246994 w 12191999"/>
              <a:gd name="connsiteY3085" fmla="*/ 1433403 h 2113756"/>
              <a:gd name="connsiteX3086" fmla="*/ 1248007 w 12191999"/>
              <a:gd name="connsiteY3086" fmla="*/ 1433403 h 2113756"/>
              <a:gd name="connsiteX3087" fmla="*/ 1249527 w 12191999"/>
              <a:gd name="connsiteY3087" fmla="*/ 1433403 h 2113756"/>
              <a:gd name="connsiteX3088" fmla="*/ 1250541 w 12191999"/>
              <a:gd name="connsiteY3088" fmla="*/ 1432391 h 2113756"/>
              <a:gd name="connsiteX3089" fmla="*/ 1251553 w 12191999"/>
              <a:gd name="connsiteY3089" fmla="*/ 1431884 h 2113756"/>
              <a:gd name="connsiteX3090" fmla="*/ 1254594 w 12191999"/>
              <a:gd name="connsiteY3090" fmla="*/ 1427831 h 2113756"/>
              <a:gd name="connsiteX3091" fmla="*/ 1256620 w 12191999"/>
              <a:gd name="connsiteY3091" fmla="*/ 1424791 h 2113756"/>
              <a:gd name="connsiteX3092" fmla="*/ 1258648 w 12191999"/>
              <a:gd name="connsiteY3092" fmla="*/ 1420739 h 2113756"/>
              <a:gd name="connsiteX3093" fmla="*/ 1259154 w 12191999"/>
              <a:gd name="connsiteY3093" fmla="*/ 1417193 h 2113756"/>
              <a:gd name="connsiteX3094" fmla="*/ 1259660 w 12191999"/>
              <a:gd name="connsiteY3094" fmla="*/ 1413140 h 2113756"/>
              <a:gd name="connsiteX3095" fmla="*/ 1259660 w 12191999"/>
              <a:gd name="connsiteY3095" fmla="*/ 1410100 h 2113756"/>
              <a:gd name="connsiteX3096" fmla="*/ 1259154 w 12191999"/>
              <a:gd name="connsiteY3096" fmla="*/ 1401995 h 2113756"/>
              <a:gd name="connsiteX3097" fmla="*/ 1259154 w 12191999"/>
              <a:gd name="connsiteY3097" fmla="*/ 1394396 h 2113756"/>
              <a:gd name="connsiteX3098" fmla="*/ 1259660 w 12191999"/>
              <a:gd name="connsiteY3098" fmla="*/ 1386797 h 2113756"/>
              <a:gd name="connsiteX3099" fmla="*/ 1260674 w 12191999"/>
              <a:gd name="connsiteY3099" fmla="*/ 1382745 h 2113756"/>
              <a:gd name="connsiteX3100" fmla="*/ 1261687 w 12191999"/>
              <a:gd name="connsiteY3100" fmla="*/ 1378692 h 2113756"/>
              <a:gd name="connsiteX3101" fmla="*/ 1264220 w 12191999"/>
              <a:gd name="connsiteY3101" fmla="*/ 1375652 h 2113756"/>
              <a:gd name="connsiteX3102" fmla="*/ 1266753 w 12191999"/>
              <a:gd name="connsiteY3102" fmla="*/ 1371600 h 2113756"/>
              <a:gd name="connsiteX3103" fmla="*/ 1271312 w 12191999"/>
              <a:gd name="connsiteY3103" fmla="*/ 1376159 h 2113756"/>
              <a:gd name="connsiteX3104" fmla="*/ 1275873 w 12191999"/>
              <a:gd name="connsiteY3104" fmla="*/ 1380212 h 2113756"/>
              <a:gd name="connsiteX3105" fmla="*/ 1279926 w 12191999"/>
              <a:gd name="connsiteY3105" fmla="*/ 1383252 h 2113756"/>
              <a:gd name="connsiteX3106" fmla="*/ 1284992 w 12191999"/>
              <a:gd name="connsiteY3106" fmla="*/ 1385784 h 2113756"/>
              <a:gd name="connsiteX3107" fmla="*/ 1289551 w 12191999"/>
              <a:gd name="connsiteY3107" fmla="*/ 1387810 h 2113756"/>
              <a:gd name="connsiteX3108" fmla="*/ 1294112 w 12191999"/>
              <a:gd name="connsiteY3108" fmla="*/ 1389836 h 2113756"/>
              <a:gd name="connsiteX3109" fmla="*/ 1303738 w 12191999"/>
              <a:gd name="connsiteY3109" fmla="*/ 1392369 h 2113756"/>
              <a:gd name="connsiteX3110" fmla="*/ 1313364 w 12191999"/>
              <a:gd name="connsiteY3110" fmla="*/ 1393890 h 2113756"/>
              <a:gd name="connsiteX3111" fmla="*/ 1322483 w 12191999"/>
              <a:gd name="connsiteY3111" fmla="*/ 1394903 h 2113756"/>
              <a:gd name="connsiteX3112" fmla="*/ 1332615 w 12191999"/>
              <a:gd name="connsiteY3112" fmla="*/ 1395409 h 2113756"/>
              <a:gd name="connsiteX3113" fmla="*/ 1342242 w 12191999"/>
              <a:gd name="connsiteY3113" fmla="*/ 1396929 h 2113756"/>
              <a:gd name="connsiteX3114" fmla="*/ 1351868 w 12191999"/>
              <a:gd name="connsiteY3114" fmla="*/ 1398955 h 2113756"/>
              <a:gd name="connsiteX3115" fmla="*/ 1360987 w 12191999"/>
              <a:gd name="connsiteY3115" fmla="*/ 1401995 h 2113756"/>
              <a:gd name="connsiteX3116" fmla="*/ 1365548 w 12191999"/>
              <a:gd name="connsiteY3116" fmla="*/ 1404528 h 2113756"/>
              <a:gd name="connsiteX3117" fmla="*/ 1369093 w 12191999"/>
              <a:gd name="connsiteY3117" fmla="*/ 1407060 h 2113756"/>
              <a:gd name="connsiteX3118" fmla="*/ 1373653 w 12191999"/>
              <a:gd name="connsiteY3118" fmla="*/ 1410607 h 2113756"/>
              <a:gd name="connsiteX3119" fmla="*/ 1377706 w 12191999"/>
              <a:gd name="connsiteY3119" fmla="*/ 1414660 h 2113756"/>
              <a:gd name="connsiteX3120" fmla="*/ 1381760 w 12191999"/>
              <a:gd name="connsiteY3120" fmla="*/ 1418206 h 2113756"/>
              <a:gd name="connsiteX3121" fmla="*/ 1385306 w 12191999"/>
              <a:gd name="connsiteY3121" fmla="*/ 1423272 h 2113756"/>
              <a:gd name="connsiteX3122" fmla="*/ 1389359 w 12191999"/>
              <a:gd name="connsiteY3122" fmla="*/ 1429351 h 2113756"/>
              <a:gd name="connsiteX3123" fmla="*/ 1392399 w 12191999"/>
              <a:gd name="connsiteY3123" fmla="*/ 1435937 h 2113756"/>
              <a:gd name="connsiteX3124" fmla="*/ 1396452 w 12191999"/>
              <a:gd name="connsiteY3124" fmla="*/ 1443536 h 2113756"/>
              <a:gd name="connsiteX3125" fmla="*/ 1399492 w 12191999"/>
              <a:gd name="connsiteY3125" fmla="*/ 1452148 h 2113756"/>
              <a:gd name="connsiteX3126" fmla="*/ 1402531 w 12191999"/>
              <a:gd name="connsiteY3126" fmla="*/ 1461267 h 2113756"/>
              <a:gd name="connsiteX3127" fmla="*/ 1405571 w 12191999"/>
              <a:gd name="connsiteY3127" fmla="*/ 1471397 h 2113756"/>
              <a:gd name="connsiteX3128" fmla="*/ 1407091 w 12191999"/>
              <a:gd name="connsiteY3128" fmla="*/ 1469878 h 2113756"/>
              <a:gd name="connsiteX3129" fmla="*/ 1408611 w 12191999"/>
              <a:gd name="connsiteY3129" fmla="*/ 1469372 h 2113756"/>
              <a:gd name="connsiteX3130" fmla="*/ 1414184 w 12191999"/>
              <a:gd name="connsiteY3130" fmla="*/ 1468865 h 2113756"/>
              <a:gd name="connsiteX3131" fmla="*/ 1419758 w 12191999"/>
              <a:gd name="connsiteY3131" fmla="*/ 1468359 h 2113756"/>
              <a:gd name="connsiteX3132" fmla="*/ 1424823 w 12191999"/>
              <a:gd name="connsiteY3132" fmla="*/ 1466839 h 2113756"/>
              <a:gd name="connsiteX3133" fmla="*/ 1427356 w 12191999"/>
              <a:gd name="connsiteY3133" fmla="*/ 1465825 h 2113756"/>
              <a:gd name="connsiteX3134" fmla="*/ 1430395 w 12191999"/>
              <a:gd name="connsiteY3134" fmla="*/ 1464306 h 2113756"/>
              <a:gd name="connsiteX3135" fmla="*/ 1431916 w 12191999"/>
              <a:gd name="connsiteY3135" fmla="*/ 1461773 h 2113756"/>
              <a:gd name="connsiteX3136" fmla="*/ 1433942 w 12191999"/>
              <a:gd name="connsiteY3136" fmla="*/ 1459240 h 2113756"/>
              <a:gd name="connsiteX3137" fmla="*/ 1434956 w 12191999"/>
              <a:gd name="connsiteY3137" fmla="*/ 1455187 h 2113756"/>
              <a:gd name="connsiteX3138" fmla="*/ 1435463 w 12191999"/>
              <a:gd name="connsiteY3138" fmla="*/ 1450628 h 2113756"/>
              <a:gd name="connsiteX3139" fmla="*/ 1435463 w 12191999"/>
              <a:gd name="connsiteY3139" fmla="*/ 1445562 h 2113756"/>
              <a:gd name="connsiteX3140" fmla="*/ 1433942 w 12191999"/>
              <a:gd name="connsiteY3140" fmla="*/ 1438977 h 2113756"/>
              <a:gd name="connsiteX3141" fmla="*/ 1432929 w 12191999"/>
              <a:gd name="connsiteY3141" fmla="*/ 1434417 h 2113756"/>
              <a:gd name="connsiteX3142" fmla="*/ 1430902 w 12191999"/>
              <a:gd name="connsiteY3142" fmla="*/ 1431377 h 2113756"/>
              <a:gd name="connsiteX3143" fmla="*/ 1428370 w 12191999"/>
              <a:gd name="connsiteY3143" fmla="*/ 1429351 h 2113756"/>
              <a:gd name="connsiteX3144" fmla="*/ 1425837 w 12191999"/>
              <a:gd name="connsiteY3144" fmla="*/ 1427831 h 2113756"/>
              <a:gd name="connsiteX3145" fmla="*/ 1423304 w 12191999"/>
              <a:gd name="connsiteY3145" fmla="*/ 1427831 h 2113756"/>
              <a:gd name="connsiteX3146" fmla="*/ 1420263 w 12191999"/>
              <a:gd name="connsiteY3146" fmla="*/ 1427325 h 2113756"/>
              <a:gd name="connsiteX3147" fmla="*/ 1414691 w 12191999"/>
              <a:gd name="connsiteY3147" fmla="*/ 1427325 h 2113756"/>
              <a:gd name="connsiteX3148" fmla="*/ 1412158 w 12191999"/>
              <a:gd name="connsiteY3148" fmla="*/ 1427325 h 2113756"/>
              <a:gd name="connsiteX3149" fmla="*/ 1409624 w 12191999"/>
              <a:gd name="connsiteY3149" fmla="*/ 1426818 h 2113756"/>
              <a:gd name="connsiteX3150" fmla="*/ 1407598 w 12191999"/>
              <a:gd name="connsiteY3150" fmla="*/ 1425298 h 2113756"/>
              <a:gd name="connsiteX3151" fmla="*/ 1406078 w 12191999"/>
              <a:gd name="connsiteY3151" fmla="*/ 1423272 h 2113756"/>
              <a:gd name="connsiteX3152" fmla="*/ 1405571 w 12191999"/>
              <a:gd name="connsiteY3152" fmla="*/ 1420232 h 2113756"/>
              <a:gd name="connsiteX3153" fmla="*/ 1405065 w 12191999"/>
              <a:gd name="connsiteY3153" fmla="*/ 1415167 h 2113756"/>
              <a:gd name="connsiteX3154" fmla="*/ 1405571 w 12191999"/>
              <a:gd name="connsiteY3154" fmla="*/ 1409088 h 2113756"/>
              <a:gd name="connsiteX3155" fmla="*/ 1407091 w 12191999"/>
              <a:gd name="connsiteY3155" fmla="*/ 1401488 h 2113756"/>
              <a:gd name="connsiteX3156" fmla="*/ 1409624 w 12191999"/>
              <a:gd name="connsiteY3156" fmla="*/ 1404021 h 2113756"/>
              <a:gd name="connsiteX3157" fmla="*/ 1412158 w 12191999"/>
              <a:gd name="connsiteY3157" fmla="*/ 1406048 h 2113756"/>
              <a:gd name="connsiteX3158" fmla="*/ 1415197 w 12191999"/>
              <a:gd name="connsiteY3158" fmla="*/ 1407060 h 2113756"/>
              <a:gd name="connsiteX3159" fmla="*/ 1418744 w 12191999"/>
              <a:gd name="connsiteY3159" fmla="*/ 1409088 h 2113756"/>
              <a:gd name="connsiteX3160" fmla="*/ 1425837 w 12191999"/>
              <a:gd name="connsiteY3160" fmla="*/ 1411114 h 2113756"/>
              <a:gd name="connsiteX3161" fmla="*/ 1433436 w 12191999"/>
              <a:gd name="connsiteY3161" fmla="*/ 1411620 h 2113756"/>
              <a:gd name="connsiteX3162" fmla="*/ 1449648 w 12191999"/>
              <a:gd name="connsiteY3162" fmla="*/ 1413140 h 2113756"/>
              <a:gd name="connsiteX3163" fmla="*/ 1457248 w 12191999"/>
              <a:gd name="connsiteY3163" fmla="*/ 1413646 h 2113756"/>
              <a:gd name="connsiteX3164" fmla="*/ 1465354 w 12191999"/>
              <a:gd name="connsiteY3164" fmla="*/ 1415167 h 2113756"/>
              <a:gd name="connsiteX3165" fmla="*/ 1472447 w 12191999"/>
              <a:gd name="connsiteY3165" fmla="*/ 1417193 h 2113756"/>
              <a:gd name="connsiteX3166" fmla="*/ 1475486 w 12191999"/>
              <a:gd name="connsiteY3166" fmla="*/ 1418206 h 2113756"/>
              <a:gd name="connsiteX3167" fmla="*/ 1478526 w 12191999"/>
              <a:gd name="connsiteY3167" fmla="*/ 1419726 h 2113756"/>
              <a:gd name="connsiteX3168" fmla="*/ 1481566 w 12191999"/>
              <a:gd name="connsiteY3168" fmla="*/ 1421752 h 2113756"/>
              <a:gd name="connsiteX3169" fmla="*/ 1484100 w 12191999"/>
              <a:gd name="connsiteY3169" fmla="*/ 1424286 h 2113756"/>
              <a:gd name="connsiteX3170" fmla="*/ 1486634 w 12191999"/>
              <a:gd name="connsiteY3170" fmla="*/ 1427325 h 2113756"/>
              <a:gd name="connsiteX3171" fmla="*/ 1488660 w 12191999"/>
              <a:gd name="connsiteY3171" fmla="*/ 1430870 h 2113756"/>
              <a:gd name="connsiteX3172" fmla="*/ 1489672 w 12191999"/>
              <a:gd name="connsiteY3172" fmla="*/ 1434417 h 2113756"/>
              <a:gd name="connsiteX3173" fmla="*/ 1491193 w 12191999"/>
              <a:gd name="connsiteY3173" fmla="*/ 1438470 h 2113756"/>
              <a:gd name="connsiteX3174" fmla="*/ 1492206 w 12191999"/>
              <a:gd name="connsiteY3174" fmla="*/ 1443536 h 2113756"/>
              <a:gd name="connsiteX3175" fmla="*/ 1492206 w 12191999"/>
              <a:gd name="connsiteY3175" fmla="*/ 1449615 h 2113756"/>
              <a:gd name="connsiteX3176" fmla="*/ 1492206 w 12191999"/>
              <a:gd name="connsiteY3176" fmla="*/ 1455187 h 2113756"/>
              <a:gd name="connsiteX3177" fmla="*/ 1491700 w 12191999"/>
              <a:gd name="connsiteY3177" fmla="*/ 1462280 h 2113756"/>
              <a:gd name="connsiteX3178" fmla="*/ 1491193 w 12191999"/>
              <a:gd name="connsiteY3178" fmla="*/ 1469878 h 2113756"/>
              <a:gd name="connsiteX3179" fmla="*/ 1489167 w 12191999"/>
              <a:gd name="connsiteY3179" fmla="*/ 1478490 h 2113756"/>
              <a:gd name="connsiteX3180" fmla="*/ 1491700 w 12191999"/>
              <a:gd name="connsiteY3180" fmla="*/ 1481023 h 2113756"/>
              <a:gd name="connsiteX3181" fmla="*/ 1494232 w 12191999"/>
              <a:gd name="connsiteY3181" fmla="*/ 1483049 h 2113756"/>
              <a:gd name="connsiteX3182" fmla="*/ 1496258 w 12191999"/>
              <a:gd name="connsiteY3182" fmla="*/ 1483556 h 2113756"/>
              <a:gd name="connsiteX3183" fmla="*/ 1498792 w 12191999"/>
              <a:gd name="connsiteY3183" fmla="*/ 1483556 h 2113756"/>
              <a:gd name="connsiteX3184" fmla="*/ 1500818 w 12191999"/>
              <a:gd name="connsiteY3184" fmla="*/ 1483556 h 2113756"/>
              <a:gd name="connsiteX3185" fmla="*/ 1503351 w 12191999"/>
              <a:gd name="connsiteY3185" fmla="*/ 1482544 h 2113756"/>
              <a:gd name="connsiteX3186" fmla="*/ 1507911 w 12191999"/>
              <a:gd name="connsiteY3186" fmla="*/ 1480516 h 2113756"/>
              <a:gd name="connsiteX3187" fmla="*/ 1510952 w 12191999"/>
              <a:gd name="connsiteY3187" fmla="*/ 1476464 h 2113756"/>
              <a:gd name="connsiteX3188" fmla="*/ 1512978 w 12191999"/>
              <a:gd name="connsiteY3188" fmla="*/ 1473425 h 2113756"/>
              <a:gd name="connsiteX3189" fmla="*/ 1515004 w 12191999"/>
              <a:gd name="connsiteY3189" fmla="*/ 1469372 h 2113756"/>
              <a:gd name="connsiteX3190" fmla="*/ 1515511 w 12191999"/>
              <a:gd name="connsiteY3190" fmla="*/ 1465825 h 2113756"/>
              <a:gd name="connsiteX3191" fmla="*/ 1516524 w 12191999"/>
              <a:gd name="connsiteY3191" fmla="*/ 1457720 h 2113756"/>
              <a:gd name="connsiteX3192" fmla="*/ 1515511 w 12191999"/>
              <a:gd name="connsiteY3192" fmla="*/ 1450122 h 2113756"/>
              <a:gd name="connsiteX3193" fmla="*/ 1515511 w 12191999"/>
              <a:gd name="connsiteY3193" fmla="*/ 1443029 h 2113756"/>
              <a:gd name="connsiteX3194" fmla="*/ 1515511 w 12191999"/>
              <a:gd name="connsiteY3194" fmla="*/ 1434924 h 2113756"/>
              <a:gd name="connsiteX3195" fmla="*/ 1517031 w 12191999"/>
              <a:gd name="connsiteY3195" fmla="*/ 1431377 h 2113756"/>
              <a:gd name="connsiteX3196" fmla="*/ 1518046 w 12191999"/>
              <a:gd name="connsiteY3196" fmla="*/ 1427325 h 2113756"/>
              <a:gd name="connsiteX3197" fmla="*/ 1520072 w 12191999"/>
              <a:gd name="connsiteY3197" fmla="*/ 1424286 h 2113756"/>
              <a:gd name="connsiteX3198" fmla="*/ 1523617 w 12191999"/>
              <a:gd name="connsiteY3198" fmla="*/ 1420232 h 2113756"/>
              <a:gd name="connsiteX3199" fmla="*/ 1537803 w 12191999"/>
              <a:gd name="connsiteY3199" fmla="*/ 1422765 h 2113756"/>
              <a:gd name="connsiteX3200" fmla="*/ 1552495 w 12191999"/>
              <a:gd name="connsiteY3200" fmla="*/ 1426312 h 2113756"/>
              <a:gd name="connsiteX3201" fmla="*/ 1582894 w 12191999"/>
              <a:gd name="connsiteY3201" fmla="*/ 1433403 h 2113756"/>
              <a:gd name="connsiteX3202" fmla="*/ 1614305 w 12191999"/>
              <a:gd name="connsiteY3202" fmla="*/ 1441003 h 2113756"/>
              <a:gd name="connsiteX3203" fmla="*/ 1630517 w 12191999"/>
              <a:gd name="connsiteY3203" fmla="*/ 1445055 h 2113756"/>
              <a:gd name="connsiteX3204" fmla="*/ 1645717 w 12191999"/>
              <a:gd name="connsiteY3204" fmla="*/ 1448094 h 2113756"/>
              <a:gd name="connsiteX3205" fmla="*/ 1661422 w 12191999"/>
              <a:gd name="connsiteY3205" fmla="*/ 1450628 h 2113756"/>
              <a:gd name="connsiteX3206" fmla="*/ 1676115 w 12191999"/>
              <a:gd name="connsiteY3206" fmla="*/ 1452654 h 2113756"/>
              <a:gd name="connsiteX3207" fmla="*/ 1691313 w 12191999"/>
              <a:gd name="connsiteY3207" fmla="*/ 1454174 h 2113756"/>
              <a:gd name="connsiteX3208" fmla="*/ 1705500 w 12191999"/>
              <a:gd name="connsiteY3208" fmla="*/ 1454174 h 2113756"/>
              <a:gd name="connsiteX3209" fmla="*/ 1719686 w 12191999"/>
              <a:gd name="connsiteY3209" fmla="*/ 1452654 h 2113756"/>
              <a:gd name="connsiteX3210" fmla="*/ 1726272 w 12191999"/>
              <a:gd name="connsiteY3210" fmla="*/ 1452148 h 2113756"/>
              <a:gd name="connsiteX3211" fmla="*/ 1732858 w 12191999"/>
              <a:gd name="connsiteY3211" fmla="*/ 1450122 h 2113756"/>
              <a:gd name="connsiteX3212" fmla="*/ 1738937 w 12191999"/>
              <a:gd name="connsiteY3212" fmla="*/ 1448601 h 2113756"/>
              <a:gd name="connsiteX3213" fmla="*/ 1745523 w 12191999"/>
              <a:gd name="connsiteY3213" fmla="*/ 1446068 h 2113756"/>
              <a:gd name="connsiteX3214" fmla="*/ 1751602 w 12191999"/>
              <a:gd name="connsiteY3214" fmla="*/ 1443536 h 2113756"/>
              <a:gd name="connsiteX3215" fmla="*/ 1757176 w 12191999"/>
              <a:gd name="connsiteY3215" fmla="*/ 1440496 h 2113756"/>
              <a:gd name="connsiteX3216" fmla="*/ 1764775 w 12191999"/>
              <a:gd name="connsiteY3216" fmla="*/ 1446068 h 2113756"/>
              <a:gd name="connsiteX3217" fmla="*/ 1772883 w 12191999"/>
              <a:gd name="connsiteY3217" fmla="*/ 1450628 h 2113756"/>
              <a:gd name="connsiteX3218" fmla="*/ 1788081 w 12191999"/>
              <a:gd name="connsiteY3218" fmla="*/ 1459240 h 2113756"/>
              <a:gd name="connsiteX3219" fmla="*/ 1803786 w 12191999"/>
              <a:gd name="connsiteY3219" fmla="*/ 1465825 h 2113756"/>
              <a:gd name="connsiteX3220" fmla="*/ 1819492 w 12191999"/>
              <a:gd name="connsiteY3220" fmla="*/ 1471397 h 2113756"/>
              <a:gd name="connsiteX3221" fmla="*/ 1835198 w 12191999"/>
              <a:gd name="connsiteY3221" fmla="*/ 1475451 h 2113756"/>
              <a:gd name="connsiteX3222" fmla="*/ 1850904 w 12191999"/>
              <a:gd name="connsiteY3222" fmla="*/ 1478490 h 2113756"/>
              <a:gd name="connsiteX3223" fmla="*/ 1866609 w 12191999"/>
              <a:gd name="connsiteY3223" fmla="*/ 1481023 h 2113756"/>
              <a:gd name="connsiteX3224" fmla="*/ 1882315 w 12191999"/>
              <a:gd name="connsiteY3224" fmla="*/ 1483049 h 2113756"/>
              <a:gd name="connsiteX3225" fmla="*/ 1913726 w 12191999"/>
              <a:gd name="connsiteY3225" fmla="*/ 1485583 h 2113756"/>
              <a:gd name="connsiteX3226" fmla="*/ 1945645 w 12191999"/>
              <a:gd name="connsiteY3226" fmla="*/ 1487609 h 2113756"/>
              <a:gd name="connsiteX3227" fmla="*/ 1961351 w 12191999"/>
              <a:gd name="connsiteY3227" fmla="*/ 1489128 h 2113756"/>
              <a:gd name="connsiteX3228" fmla="*/ 1976549 w 12191999"/>
              <a:gd name="connsiteY3228" fmla="*/ 1490649 h 2113756"/>
              <a:gd name="connsiteX3229" fmla="*/ 1992762 w 12191999"/>
              <a:gd name="connsiteY3229" fmla="*/ 1493181 h 2113756"/>
              <a:gd name="connsiteX3230" fmla="*/ 2008467 w 12191999"/>
              <a:gd name="connsiteY3230" fmla="*/ 1497235 h 2113756"/>
              <a:gd name="connsiteX3231" fmla="*/ 2005934 w 12191999"/>
              <a:gd name="connsiteY3231" fmla="*/ 1490142 h 2113756"/>
              <a:gd name="connsiteX3232" fmla="*/ 2003908 w 12191999"/>
              <a:gd name="connsiteY3232" fmla="*/ 1483556 h 2113756"/>
              <a:gd name="connsiteX3233" fmla="*/ 2003401 w 12191999"/>
              <a:gd name="connsiteY3233" fmla="*/ 1480516 h 2113756"/>
              <a:gd name="connsiteX3234" fmla="*/ 2002895 w 12191999"/>
              <a:gd name="connsiteY3234" fmla="*/ 1477477 h 2113756"/>
              <a:gd name="connsiteX3235" fmla="*/ 2003401 w 12191999"/>
              <a:gd name="connsiteY3235" fmla="*/ 1473932 h 2113756"/>
              <a:gd name="connsiteX3236" fmla="*/ 2004415 w 12191999"/>
              <a:gd name="connsiteY3236" fmla="*/ 1470892 h 2113756"/>
              <a:gd name="connsiteX3237" fmla="*/ 2009987 w 12191999"/>
              <a:gd name="connsiteY3237" fmla="*/ 1478490 h 2113756"/>
              <a:gd name="connsiteX3238" fmla="*/ 2015561 w 12191999"/>
              <a:gd name="connsiteY3238" fmla="*/ 1485076 h 2113756"/>
              <a:gd name="connsiteX3239" fmla="*/ 2021640 w 12191999"/>
              <a:gd name="connsiteY3239" fmla="*/ 1491662 h 2113756"/>
              <a:gd name="connsiteX3240" fmla="*/ 2027214 w 12191999"/>
              <a:gd name="connsiteY3240" fmla="*/ 1496728 h 2113756"/>
              <a:gd name="connsiteX3241" fmla="*/ 2033800 w 12191999"/>
              <a:gd name="connsiteY3241" fmla="*/ 1501287 h 2113756"/>
              <a:gd name="connsiteX3242" fmla="*/ 2040386 w 12191999"/>
              <a:gd name="connsiteY3242" fmla="*/ 1505340 h 2113756"/>
              <a:gd name="connsiteX3243" fmla="*/ 2047479 w 12191999"/>
              <a:gd name="connsiteY3243" fmla="*/ 1508886 h 2113756"/>
              <a:gd name="connsiteX3244" fmla="*/ 2054572 w 12191999"/>
              <a:gd name="connsiteY3244" fmla="*/ 1511419 h 2113756"/>
              <a:gd name="connsiteX3245" fmla="*/ 2061664 w 12191999"/>
              <a:gd name="connsiteY3245" fmla="*/ 1513952 h 2113756"/>
              <a:gd name="connsiteX3246" fmla="*/ 2068757 w 12191999"/>
              <a:gd name="connsiteY3246" fmla="*/ 1516991 h 2113756"/>
              <a:gd name="connsiteX3247" fmla="*/ 2076358 w 12191999"/>
              <a:gd name="connsiteY3247" fmla="*/ 1518005 h 2113756"/>
              <a:gd name="connsiteX3248" fmla="*/ 2084463 w 12191999"/>
              <a:gd name="connsiteY3248" fmla="*/ 1519524 h 2113756"/>
              <a:gd name="connsiteX3249" fmla="*/ 2099663 w 12191999"/>
              <a:gd name="connsiteY3249" fmla="*/ 1521045 h 2113756"/>
              <a:gd name="connsiteX3250" fmla="*/ 2115367 w 12191999"/>
              <a:gd name="connsiteY3250" fmla="*/ 1522057 h 2113756"/>
              <a:gd name="connsiteX3251" fmla="*/ 2148299 w 12191999"/>
              <a:gd name="connsiteY3251" fmla="*/ 1522057 h 2113756"/>
              <a:gd name="connsiteX3252" fmla="*/ 2164512 w 12191999"/>
              <a:gd name="connsiteY3252" fmla="*/ 1522057 h 2113756"/>
              <a:gd name="connsiteX3253" fmla="*/ 2180725 w 12191999"/>
              <a:gd name="connsiteY3253" fmla="*/ 1522564 h 2113756"/>
              <a:gd name="connsiteX3254" fmla="*/ 2196431 w 12191999"/>
              <a:gd name="connsiteY3254" fmla="*/ 1524083 h 2113756"/>
              <a:gd name="connsiteX3255" fmla="*/ 2212137 w 12191999"/>
              <a:gd name="connsiteY3255" fmla="*/ 1526617 h 2113756"/>
              <a:gd name="connsiteX3256" fmla="*/ 2219736 w 12191999"/>
              <a:gd name="connsiteY3256" fmla="*/ 1527629 h 2113756"/>
              <a:gd name="connsiteX3257" fmla="*/ 2227336 w 12191999"/>
              <a:gd name="connsiteY3257" fmla="*/ 1529657 h 2113756"/>
              <a:gd name="connsiteX3258" fmla="*/ 2234427 w 12191999"/>
              <a:gd name="connsiteY3258" fmla="*/ 1532189 h 2113756"/>
              <a:gd name="connsiteX3259" fmla="*/ 2241520 w 12191999"/>
              <a:gd name="connsiteY3259" fmla="*/ 1535735 h 2113756"/>
              <a:gd name="connsiteX3260" fmla="*/ 2243548 w 12191999"/>
              <a:gd name="connsiteY3260" fmla="*/ 1530162 h 2113756"/>
              <a:gd name="connsiteX3261" fmla="*/ 2244054 w 12191999"/>
              <a:gd name="connsiteY3261" fmla="*/ 1525097 h 2113756"/>
              <a:gd name="connsiteX3262" fmla="*/ 2245068 w 12191999"/>
              <a:gd name="connsiteY3262" fmla="*/ 1513952 h 2113756"/>
              <a:gd name="connsiteX3263" fmla="*/ 2245574 w 12191999"/>
              <a:gd name="connsiteY3263" fmla="*/ 1503314 h 2113756"/>
              <a:gd name="connsiteX3264" fmla="*/ 2246080 w 12191999"/>
              <a:gd name="connsiteY3264" fmla="*/ 1497235 h 2113756"/>
              <a:gd name="connsiteX3265" fmla="*/ 2247601 w 12191999"/>
              <a:gd name="connsiteY3265" fmla="*/ 1492168 h 2113756"/>
              <a:gd name="connsiteX3266" fmla="*/ 2257226 w 12191999"/>
              <a:gd name="connsiteY3266" fmla="*/ 1497740 h 2113756"/>
              <a:gd name="connsiteX3267" fmla="*/ 2266853 w 12191999"/>
              <a:gd name="connsiteY3267" fmla="*/ 1503314 h 2113756"/>
              <a:gd name="connsiteX3268" fmla="*/ 2276479 w 12191999"/>
              <a:gd name="connsiteY3268" fmla="*/ 1506859 h 2113756"/>
              <a:gd name="connsiteX3269" fmla="*/ 2287118 w 12191999"/>
              <a:gd name="connsiteY3269" fmla="*/ 1510405 h 2113756"/>
              <a:gd name="connsiteX3270" fmla="*/ 2296745 w 12191999"/>
              <a:gd name="connsiteY3270" fmla="*/ 1512938 h 2113756"/>
              <a:gd name="connsiteX3271" fmla="*/ 2306369 w 12191999"/>
              <a:gd name="connsiteY3271" fmla="*/ 1514965 h 2113756"/>
              <a:gd name="connsiteX3272" fmla="*/ 2326635 w 12191999"/>
              <a:gd name="connsiteY3272" fmla="*/ 1517498 h 2113756"/>
              <a:gd name="connsiteX3273" fmla="*/ 2346393 w 12191999"/>
              <a:gd name="connsiteY3273" fmla="*/ 1520538 h 2113756"/>
              <a:gd name="connsiteX3274" fmla="*/ 2356527 w 12191999"/>
              <a:gd name="connsiteY3274" fmla="*/ 1522564 h 2113756"/>
              <a:gd name="connsiteX3275" fmla="*/ 2366153 w 12191999"/>
              <a:gd name="connsiteY3275" fmla="*/ 1524590 h 2113756"/>
              <a:gd name="connsiteX3276" fmla="*/ 2375780 w 12191999"/>
              <a:gd name="connsiteY3276" fmla="*/ 1527629 h 2113756"/>
              <a:gd name="connsiteX3277" fmla="*/ 2385912 w 12191999"/>
              <a:gd name="connsiteY3277" fmla="*/ 1531176 h 2113756"/>
              <a:gd name="connsiteX3278" fmla="*/ 2396044 w 12191999"/>
              <a:gd name="connsiteY3278" fmla="*/ 1535735 h 2113756"/>
              <a:gd name="connsiteX3279" fmla="*/ 2405671 w 12191999"/>
              <a:gd name="connsiteY3279" fmla="*/ 1541308 h 2113756"/>
              <a:gd name="connsiteX3280" fmla="*/ 2402125 w 12191999"/>
              <a:gd name="connsiteY3280" fmla="*/ 1532189 h 2113756"/>
              <a:gd name="connsiteX3281" fmla="*/ 2401111 w 12191999"/>
              <a:gd name="connsiteY3281" fmla="*/ 1527629 h 2113756"/>
              <a:gd name="connsiteX3282" fmla="*/ 2400606 w 12191999"/>
              <a:gd name="connsiteY3282" fmla="*/ 1523071 h 2113756"/>
              <a:gd name="connsiteX3283" fmla="*/ 2400606 w 12191999"/>
              <a:gd name="connsiteY3283" fmla="*/ 1518511 h 2113756"/>
              <a:gd name="connsiteX3284" fmla="*/ 2401618 w 12191999"/>
              <a:gd name="connsiteY3284" fmla="*/ 1514965 h 2113756"/>
              <a:gd name="connsiteX3285" fmla="*/ 2403645 w 12191999"/>
              <a:gd name="connsiteY3285" fmla="*/ 1510405 h 2113756"/>
              <a:gd name="connsiteX3286" fmla="*/ 2406178 w 12191999"/>
              <a:gd name="connsiteY3286" fmla="*/ 1506354 h 2113756"/>
              <a:gd name="connsiteX3287" fmla="*/ 2411245 w 12191999"/>
              <a:gd name="connsiteY3287" fmla="*/ 1515978 h 2113756"/>
              <a:gd name="connsiteX3288" fmla="*/ 2416310 w 12191999"/>
              <a:gd name="connsiteY3288" fmla="*/ 1525097 h 2113756"/>
              <a:gd name="connsiteX3289" fmla="*/ 2421884 w 12191999"/>
              <a:gd name="connsiteY3289" fmla="*/ 1532696 h 2113756"/>
              <a:gd name="connsiteX3290" fmla="*/ 2427457 w 12191999"/>
              <a:gd name="connsiteY3290" fmla="*/ 1540295 h 2113756"/>
              <a:gd name="connsiteX3291" fmla="*/ 2433536 w 12191999"/>
              <a:gd name="connsiteY3291" fmla="*/ 1545867 h 2113756"/>
              <a:gd name="connsiteX3292" fmla="*/ 2439109 w 12191999"/>
              <a:gd name="connsiteY3292" fmla="*/ 1550426 h 2113756"/>
              <a:gd name="connsiteX3293" fmla="*/ 2444176 w 12191999"/>
              <a:gd name="connsiteY3293" fmla="*/ 1554479 h 2113756"/>
              <a:gd name="connsiteX3294" fmla="*/ 2450255 w 12191999"/>
              <a:gd name="connsiteY3294" fmla="*/ 1557012 h 2113756"/>
              <a:gd name="connsiteX3295" fmla="*/ 2455828 w 12191999"/>
              <a:gd name="connsiteY3295" fmla="*/ 1558025 h 2113756"/>
              <a:gd name="connsiteX3296" fmla="*/ 2461401 w 12191999"/>
              <a:gd name="connsiteY3296" fmla="*/ 1557519 h 2113756"/>
              <a:gd name="connsiteX3297" fmla="*/ 2466468 w 12191999"/>
              <a:gd name="connsiteY3297" fmla="*/ 1555493 h 2113756"/>
              <a:gd name="connsiteX3298" fmla="*/ 2471027 w 12191999"/>
              <a:gd name="connsiteY3298" fmla="*/ 1552453 h 2113756"/>
              <a:gd name="connsiteX3299" fmla="*/ 2475588 w 12191999"/>
              <a:gd name="connsiteY3299" fmla="*/ 1547893 h 2113756"/>
              <a:gd name="connsiteX3300" fmla="*/ 2479135 w 12191999"/>
              <a:gd name="connsiteY3300" fmla="*/ 1540802 h 2113756"/>
              <a:gd name="connsiteX3301" fmla="*/ 2482680 w 12191999"/>
              <a:gd name="connsiteY3301" fmla="*/ 1532189 h 2113756"/>
              <a:gd name="connsiteX3302" fmla="*/ 2485721 w 12191999"/>
              <a:gd name="connsiteY3302" fmla="*/ 1522057 h 2113756"/>
              <a:gd name="connsiteX3303" fmla="*/ 2491292 w 12191999"/>
              <a:gd name="connsiteY3303" fmla="*/ 1528643 h 2113756"/>
              <a:gd name="connsiteX3304" fmla="*/ 2496360 w 12191999"/>
              <a:gd name="connsiteY3304" fmla="*/ 1534215 h 2113756"/>
              <a:gd name="connsiteX3305" fmla="*/ 2501932 w 12191999"/>
              <a:gd name="connsiteY3305" fmla="*/ 1538774 h 2113756"/>
              <a:gd name="connsiteX3306" fmla="*/ 2506999 w 12191999"/>
              <a:gd name="connsiteY3306" fmla="*/ 1542827 h 2113756"/>
              <a:gd name="connsiteX3307" fmla="*/ 2513078 w 12191999"/>
              <a:gd name="connsiteY3307" fmla="*/ 1545867 h 2113756"/>
              <a:gd name="connsiteX3308" fmla="*/ 2518144 w 12191999"/>
              <a:gd name="connsiteY3308" fmla="*/ 1547893 h 2113756"/>
              <a:gd name="connsiteX3309" fmla="*/ 2524225 w 12191999"/>
              <a:gd name="connsiteY3309" fmla="*/ 1549920 h 2113756"/>
              <a:gd name="connsiteX3310" fmla="*/ 2529290 w 12191999"/>
              <a:gd name="connsiteY3310" fmla="*/ 1550933 h 2113756"/>
              <a:gd name="connsiteX3311" fmla="*/ 2534865 w 12191999"/>
              <a:gd name="connsiteY3311" fmla="*/ 1551946 h 2113756"/>
              <a:gd name="connsiteX3312" fmla="*/ 2540437 w 12191999"/>
              <a:gd name="connsiteY3312" fmla="*/ 1552453 h 2113756"/>
              <a:gd name="connsiteX3313" fmla="*/ 2552092 w 12191999"/>
              <a:gd name="connsiteY3313" fmla="*/ 1551946 h 2113756"/>
              <a:gd name="connsiteX3314" fmla="*/ 2562729 w 12191999"/>
              <a:gd name="connsiteY3314" fmla="*/ 1550426 h 2113756"/>
              <a:gd name="connsiteX3315" fmla="*/ 2573876 w 12191999"/>
              <a:gd name="connsiteY3315" fmla="*/ 1548400 h 2113756"/>
              <a:gd name="connsiteX3316" fmla="*/ 2585023 w 12191999"/>
              <a:gd name="connsiteY3316" fmla="*/ 1546374 h 2113756"/>
              <a:gd name="connsiteX3317" fmla="*/ 2596674 w 12191999"/>
              <a:gd name="connsiteY3317" fmla="*/ 1545360 h 2113756"/>
              <a:gd name="connsiteX3318" fmla="*/ 2607820 w 12191999"/>
              <a:gd name="connsiteY3318" fmla="*/ 1544348 h 2113756"/>
              <a:gd name="connsiteX3319" fmla="*/ 2612886 w 12191999"/>
              <a:gd name="connsiteY3319" fmla="*/ 1545360 h 2113756"/>
              <a:gd name="connsiteX3320" fmla="*/ 2618461 w 12191999"/>
              <a:gd name="connsiteY3320" fmla="*/ 1545867 h 2113756"/>
              <a:gd name="connsiteX3321" fmla="*/ 2624540 w 12191999"/>
              <a:gd name="connsiteY3321" fmla="*/ 1547387 h 2113756"/>
              <a:gd name="connsiteX3322" fmla="*/ 2629606 w 12191999"/>
              <a:gd name="connsiteY3322" fmla="*/ 1548400 h 2113756"/>
              <a:gd name="connsiteX3323" fmla="*/ 2635685 w 12191999"/>
              <a:gd name="connsiteY3323" fmla="*/ 1550933 h 2113756"/>
              <a:gd name="connsiteX3324" fmla="*/ 2640752 w 12191999"/>
              <a:gd name="connsiteY3324" fmla="*/ 1553465 h 2113756"/>
              <a:gd name="connsiteX3325" fmla="*/ 2646325 w 12191999"/>
              <a:gd name="connsiteY3325" fmla="*/ 1557519 h 2113756"/>
              <a:gd name="connsiteX3326" fmla="*/ 2651898 w 12191999"/>
              <a:gd name="connsiteY3326" fmla="*/ 1561572 h 2113756"/>
              <a:gd name="connsiteX3327" fmla="*/ 2656963 w 12191999"/>
              <a:gd name="connsiteY3327" fmla="*/ 1566637 h 2113756"/>
              <a:gd name="connsiteX3328" fmla="*/ 2662536 w 12191999"/>
              <a:gd name="connsiteY3328" fmla="*/ 1573224 h 2113756"/>
              <a:gd name="connsiteX3329" fmla="*/ 2662536 w 12191999"/>
              <a:gd name="connsiteY3329" fmla="*/ 1566131 h 2113756"/>
              <a:gd name="connsiteX3330" fmla="*/ 2663551 w 12191999"/>
              <a:gd name="connsiteY3330" fmla="*/ 1560051 h 2113756"/>
              <a:gd name="connsiteX3331" fmla="*/ 2665071 w 12191999"/>
              <a:gd name="connsiteY3331" fmla="*/ 1555493 h 2113756"/>
              <a:gd name="connsiteX3332" fmla="*/ 2668618 w 12191999"/>
              <a:gd name="connsiteY3332" fmla="*/ 1552453 h 2113756"/>
              <a:gd name="connsiteX3333" fmla="*/ 2671150 w 12191999"/>
              <a:gd name="connsiteY3333" fmla="*/ 1550426 h 2113756"/>
              <a:gd name="connsiteX3334" fmla="*/ 2675201 w 12191999"/>
              <a:gd name="connsiteY3334" fmla="*/ 1549920 h 2113756"/>
              <a:gd name="connsiteX3335" fmla="*/ 2678242 w 12191999"/>
              <a:gd name="connsiteY3335" fmla="*/ 1549920 h 2113756"/>
              <a:gd name="connsiteX3336" fmla="*/ 2682296 w 12191999"/>
              <a:gd name="connsiteY3336" fmla="*/ 1551946 h 2113756"/>
              <a:gd name="connsiteX3337" fmla="*/ 2685335 w 12191999"/>
              <a:gd name="connsiteY3337" fmla="*/ 1553465 h 2113756"/>
              <a:gd name="connsiteX3338" fmla="*/ 2688376 w 12191999"/>
              <a:gd name="connsiteY3338" fmla="*/ 1557519 h 2113756"/>
              <a:gd name="connsiteX3339" fmla="*/ 2691414 w 12191999"/>
              <a:gd name="connsiteY3339" fmla="*/ 1561572 h 2113756"/>
              <a:gd name="connsiteX3340" fmla="*/ 2692934 w 12191999"/>
              <a:gd name="connsiteY3340" fmla="*/ 1566637 h 2113756"/>
              <a:gd name="connsiteX3341" fmla="*/ 2693947 w 12191999"/>
              <a:gd name="connsiteY3341" fmla="*/ 1572210 h 2113756"/>
              <a:gd name="connsiteX3342" fmla="*/ 2693947 w 12191999"/>
              <a:gd name="connsiteY3342" fmla="*/ 1578289 h 2113756"/>
              <a:gd name="connsiteX3343" fmla="*/ 2692429 w 12191999"/>
              <a:gd name="connsiteY3343" fmla="*/ 1585382 h 2113756"/>
              <a:gd name="connsiteX3344" fmla="*/ 2689893 w 12191999"/>
              <a:gd name="connsiteY3344" fmla="*/ 1592980 h 2113756"/>
              <a:gd name="connsiteX3345" fmla="*/ 2688376 w 12191999"/>
              <a:gd name="connsiteY3345" fmla="*/ 1586901 h 2113756"/>
              <a:gd name="connsiteX3346" fmla="*/ 2685842 w 12191999"/>
              <a:gd name="connsiteY3346" fmla="*/ 1582342 h 2113756"/>
              <a:gd name="connsiteX3347" fmla="*/ 2683309 w 12191999"/>
              <a:gd name="connsiteY3347" fmla="*/ 1578796 h 2113756"/>
              <a:gd name="connsiteX3348" fmla="*/ 2680776 w 12191999"/>
              <a:gd name="connsiteY3348" fmla="*/ 1576769 h 2113756"/>
              <a:gd name="connsiteX3349" fmla="*/ 2677735 w 12191999"/>
              <a:gd name="connsiteY3349" fmla="*/ 1576263 h 2113756"/>
              <a:gd name="connsiteX3350" fmla="*/ 2674189 w 12191999"/>
              <a:gd name="connsiteY3350" fmla="*/ 1576769 h 2113756"/>
              <a:gd name="connsiteX3351" fmla="*/ 2671150 w 12191999"/>
              <a:gd name="connsiteY3351" fmla="*/ 1578289 h 2113756"/>
              <a:gd name="connsiteX3352" fmla="*/ 2668618 w 12191999"/>
              <a:gd name="connsiteY3352" fmla="*/ 1580315 h 2113756"/>
              <a:gd name="connsiteX3353" fmla="*/ 2665071 w 12191999"/>
              <a:gd name="connsiteY3353" fmla="*/ 1583355 h 2113756"/>
              <a:gd name="connsiteX3354" fmla="*/ 2662536 w 12191999"/>
              <a:gd name="connsiteY3354" fmla="*/ 1587408 h 2113756"/>
              <a:gd name="connsiteX3355" fmla="*/ 2660004 w 12191999"/>
              <a:gd name="connsiteY3355" fmla="*/ 1591460 h 2113756"/>
              <a:gd name="connsiteX3356" fmla="*/ 2657977 w 12191999"/>
              <a:gd name="connsiteY3356" fmla="*/ 1595513 h 2113756"/>
              <a:gd name="connsiteX3357" fmla="*/ 2656963 w 12191999"/>
              <a:gd name="connsiteY3357" fmla="*/ 1601085 h 2113756"/>
              <a:gd name="connsiteX3358" fmla="*/ 2655951 w 12191999"/>
              <a:gd name="connsiteY3358" fmla="*/ 1606151 h 2113756"/>
              <a:gd name="connsiteX3359" fmla="*/ 2655951 w 12191999"/>
              <a:gd name="connsiteY3359" fmla="*/ 1611218 h 2113756"/>
              <a:gd name="connsiteX3360" fmla="*/ 2656963 w 12191999"/>
              <a:gd name="connsiteY3360" fmla="*/ 1616283 h 2113756"/>
              <a:gd name="connsiteX3361" fmla="*/ 2661522 w 12191999"/>
              <a:gd name="connsiteY3361" fmla="*/ 1619830 h 2113756"/>
              <a:gd name="connsiteX3362" fmla="*/ 2664563 w 12191999"/>
              <a:gd name="connsiteY3362" fmla="*/ 1622869 h 2113756"/>
              <a:gd name="connsiteX3363" fmla="*/ 2667601 w 12191999"/>
              <a:gd name="connsiteY3363" fmla="*/ 1626416 h 2113756"/>
              <a:gd name="connsiteX3364" fmla="*/ 2669630 w 12191999"/>
              <a:gd name="connsiteY3364" fmla="*/ 1629454 h 2113756"/>
              <a:gd name="connsiteX3365" fmla="*/ 2671656 w 12191999"/>
              <a:gd name="connsiteY3365" fmla="*/ 1633507 h 2113756"/>
              <a:gd name="connsiteX3366" fmla="*/ 2673176 w 12191999"/>
              <a:gd name="connsiteY3366" fmla="*/ 1637054 h 2113756"/>
              <a:gd name="connsiteX3367" fmla="*/ 2675201 w 12191999"/>
              <a:gd name="connsiteY3367" fmla="*/ 1645666 h 2113756"/>
              <a:gd name="connsiteX3368" fmla="*/ 2677735 w 12191999"/>
              <a:gd name="connsiteY3368" fmla="*/ 1664916 h 2113756"/>
              <a:gd name="connsiteX3369" fmla="*/ 2679762 w 12191999"/>
              <a:gd name="connsiteY3369" fmla="*/ 1676062 h 2113756"/>
              <a:gd name="connsiteX3370" fmla="*/ 2682801 w 12191999"/>
              <a:gd name="connsiteY3370" fmla="*/ 1689233 h 2113756"/>
              <a:gd name="connsiteX3371" fmla="*/ 2686855 w 12191999"/>
              <a:gd name="connsiteY3371" fmla="*/ 1687206 h 2113756"/>
              <a:gd name="connsiteX3372" fmla="*/ 2690400 w 12191999"/>
              <a:gd name="connsiteY3372" fmla="*/ 1684674 h 2113756"/>
              <a:gd name="connsiteX3373" fmla="*/ 2693947 w 12191999"/>
              <a:gd name="connsiteY3373" fmla="*/ 1681634 h 2113756"/>
              <a:gd name="connsiteX3374" fmla="*/ 2696479 w 12191999"/>
              <a:gd name="connsiteY3374" fmla="*/ 1679101 h 2113756"/>
              <a:gd name="connsiteX3375" fmla="*/ 2701546 w 12191999"/>
              <a:gd name="connsiteY3375" fmla="*/ 1673022 h 2113756"/>
              <a:gd name="connsiteX3376" fmla="*/ 2706108 w 12191999"/>
              <a:gd name="connsiteY3376" fmla="*/ 1665422 h 2113756"/>
              <a:gd name="connsiteX3377" fmla="*/ 2709146 w 12191999"/>
              <a:gd name="connsiteY3377" fmla="*/ 1657824 h 2113756"/>
              <a:gd name="connsiteX3378" fmla="*/ 2711679 w 12191999"/>
              <a:gd name="connsiteY3378" fmla="*/ 1649719 h 2113756"/>
              <a:gd name="connsiteX3379" fmla="*/ 2713199 w 12191999"/>
              <a:gd name="connsiteY3379" fmla="*/ 1640600 h 2113756"/>
              <a:gd name="connsiteX3380" fmla="*/ 2714720 w 12191999"/>
              <a:gd name="connsiteY3380" fmla="*/ 1631481 h 2113756"/>
              <a:gd name="connsiteX3381" fmla="*/ 2715733 w 12191999"/>
              <a:gd name="connsiteY3381" fmla="*/ 1622363 h 2113756"/>
              <a:gd name="connsiteX3382" fmla="*/ 2715733 w 12191999"/>
              <a:gd name="connsiteY3382" fmla="*/ 1613244 h 2113756"/>
              <a:gd name="connsiteX3383" fmla="*/ 2715733 w 12191999"/>
              <a:gd name="connsiteY3383" fmla="*/ 1595513 h 2113756"/>
              <a:gd name="connsiteX3384" fmla="*/ 2713705 w 12191999"/>
              <a:gd name="connsiteY3384" fmla="*/ 1568663 h 2113756"/>
              <a:gd name="connsiteX3385" fmla="*/ 2722317 w 12191999"/>
              <a:gd name="connsiteY3385" fmla="*/ 1572210 h 2113756"/>
              <a:gd name="connsiteX3386" fmla="*/ 2729916 w 12191999"/>
              <a:gd name="connsiteY3386" fmla="*/ 1575249 h 2113756"/>
              <a:gd name="connsiteX3387" fmla="*/ 2738530 w 12191999"/>
              <a:gd name="connsiteY3387" fmla="*/ 1576769 h 2113756"/>
              <a:gd name="connsiteX3388" fmla="*/ 2746636 w 12191999"/>
              <a:gd name="connsiteY3388" fmla="*/ 1578289 h 2113756"/>
              <a:gd name="connsiteX3389" fmla="*/ 2754741 w 12191999"/>
              <a:gd name="connsiteY3389" fmla="*/ 1578796 h 2113756"/>
              <a:gd name="connsiteX3390" fmla="*/ 2762849 w 12191999"/>
              <a:gd name="connsiteY3390" fmla="*/ 1578796 h 2113756"/>
              <a:gd name="connsiteX3391" fmla="*/ 2771461 w 12191999"/>
              <a:gd name="connsiteY3391" fmla="*/ 1577782 h 2113756"/>
              <a:gd name="connsiteX3392" fmla="*/ 2779061 w 12191999"/>
              <a:gd name="connsiteY3392" fmla="*/ 1576769 h 2113756"/>
              <a:gd name="connsiteX3393" fmla="*/ 2796286 w 12191999"/>
              <a:gd name="connsiteY3393" fmla="*/ 1573730 h 2113756"/>
              <a:gd name="connsiteX3394" fmla="*/ 2812497 w 12191999"/>
              <a:gd name="connsiteY3394" fmla="*/ 1569677 h 2113756"/>
              <a:gd name="connsiteX3395" fmla="*/ 2829217 w 12191999"/>
              <a:gd name="connsiteY3395" fmla="*/ 1566131 h 2113756"/>
              <a:gd name="connsiteX3396" fmla="*/ 2845429 w 12191999"/>
              <a:gd name="connsiteY3396" fmla="*/ 1563598 h 2113756"/>
              <a:gd name="connsiteX3397" fmla="*/ 2848467 w 12191999"/>
              <a:gd name="connsiteY3397" fmla="*/ 1568663 h 2113756"/>
              <a:gd name="connsiteX3398" fmla="*/ 2850496 w 12191999"/>
              <a:gd name="connsiteY3398" fmla="*/ 1574236 h 2113756"/>
              <a:gd name="connsiteX3399" fmla="*/ 2851001 w 12191999"/>
              <a:gd name="connsiteY3399" fmla="*/ 1580315 h 2113756"/>
              <a:gd name="connsiteX3400" fmla="*/ 2852522 w 12191999"/>
              <a:gd name="connsiteY3400" fmla="*/ 1585382 h 2113756"/>
              <a:gd name="connsiteX3401" fmla="*/ 2853028 w 12191999"/>
              <a:gd name="connsiteY3401" fmla="*/ 1591460 h 2113756"/>
              <a:gd name="connsiteX3402" fmla="*/ 2853534 w 12191999"/>
              <a:gd name="connsiteY3402" fmla="*/ 1596527 h 2113756"/>
              <a:gd name="connsiteX3403" fmla="*/ 2855562 w 12191999"/>
              <a:gd name="connsiteY3403" fmla="*/ 1602099 h 2113756"/>
              <a:gd name="connsiteX3404" fmla="*/ 2858095 w 12191999"/>
              <a:gd name="connsiteY3404" fmla="*/ 1608178 h 2113756"/>
              <a:gd name="connsiteX3405" fmla="*/ 2869241 w 12191999"/>
              <a:gd name="connsiteY3405" fmla="*/ 1601085 h 2113756"/>
              <a:gd name="connsiteX3406" fmla="*/ 2880383 w 12191999"/>
              <a:gd name="connsiteY3406" fmla="*/ 1595006 h 2113756"/>
              <a:gd name="connsiteX3407" fmla="*/ 2891532 w 12191999"/>
              <a:gd name="connsiteY3407" fmla="*/ 1589941 h 2113756"/>
              <a:gd name="connsiteX3408" fmla="*/ 2902170 w 12191999"/>
              <a:gd name="connsiteY3408" fmla="*/ 1585887 h 2113756"/>
              <a:gd name="connsiteX3409" fmla="*/ 2913316 w 12191999"/>
              <a:gd name="connsiteY3409" fmla="*/ 1583355 h 2113756"/>
              <a:gd name="connsiteX3410" fmla="*/ 2924461 w 12191999"/>
              <a:gd name="connsiteY3410" fmla="*/ 1580822 h 2113756"/>
              <a:gd name="connsiteX3411" fmla="*/ 2936115 w 12191999"/>
              <a:gd name="connsiteY3411" fmla="*/ 1578796 h 2113756"/>
              <a:gd name="connsiteX3412" fmla="*/ 2946753 w 12191999"/>
              <a:gd name="connsiteY3412" fmla="*/ 1578289 h 2113756"/>
              <a:gd name="connsiteX3413" fmla="*/ 2958407 w 12191999"/>
              <a:gd name="connsiteY3413" fmla="*/ 1577782 h 2113756"/>
              <a:gd name="connsiteX3414" fmla="*/ 2969552 w 12191999"/>
              <a:gd name="connsiteY3414" fmla="*/ 1578289 h 2113756"/>
              <a:gd name="connsiteX3415" fmla="*/ 2981206 w 12191999"/>
              <a:gd name="connsiteY3415" fmla="*/ 1578796 h 2113756"/>
              <a:gd name="connsiteX3416" fmla="*/ 2992353 w 12191999"/>
              <a:gd name="connsiteY3416" fmla="*/ 1579303 h 2113756"/>
              <a:gd name="connsiteX3417" fmla="*/ 3015658 w 12191999"/>
              <a:gd name="connsiteY3417" fmla="*/ 1582848 h 2113756"/>
              <a:gd name="connsiteX3418" fmla="*/ 3038457 w 12191999"/>
              <a:gd name="connsiteY3418" fmla="*/ 1586901 h 2113756"/>
              <a:gd name="connsiteX3419" fmla="*/ 3082535 w 12191999"/>
              <a:gd name="connsiteY3419" fmla="*/ 1594499 h 2113756"/>
              <a:gd name="connsiteX3420" fmla="*/ 3104319 w 12191999"/>
              <a:gd name="connsiteY3420" fmla="*/ 1598553 h 2113756"/>
              <a:gd name="connsiteX3421" fmla="*/ 3125598 w 12191999"/>
              <a:gd name="connsiteY3421" fmla="*/ 1600073 h 2113756"/>
              <a:gd name="connsiteX3422" fmla="*/ 3136237 w 12191999"/>
              <a:gd name="connsiteY3422" fmla="*/ 1600073 h 2113756"/>
              <a:gd name="connsiteX3423" fmla="*/ 3146369 w 12191999"/>
              <a:gd name="connsiteY3423" fmla="*/ 1600073 h 2113756"/>
              <a:gd name="connsiteX3424" fmla="*/ 3157009 w 12191999"/>
              <a:gd name="connsiteY3424" fmla="*/ 1599566 h 2113756"/>
              <a:gd name="connsiteX3425" fmla="*/ 3167141 w 12191999"/>
              <a:gd name="connsiteY3425" fmla="*/ 1599059 h 2113756"/>
              <a:gd name="connsiteX3426" fmla="*/ 3176768 w 12191999"/>
              <a:gd name="connsiteY3426" fmla="*/ 1597033 h 2113756"/>
              <a:gd name="connsiteX3427" fmla="*/ 3186395 w 12191999"/>
              <a:gd name="connsiteY3427" fmla="*/ 1593994 h 2113756"/>
              <a:gd name="connsiteX3428" fmla="*/ 3196527 w 12191999"/>
              <a:gd name="connsiteY3428" fmla="*/ 1590447 h 2113756"/>
              <a:gd name="connsiteX3429" fmla="*/ 3205647 w 12191999"/>
              <a:gd name="connsiteY3429" fmla="*/ 1585887 h 2113756"/>
              <a:gd name="connsiteX3430" fmla="*/ 3213246 w 12191999"/>
              <a:gd name="connsiteY3430" fmla="*/ 1595513 h 2113756"/>
              <a:gd name="connsiteX3431" fmla="*/ 3218819 w 12191999"/>
              <a:gd name="connsiteY3431" fmla="*/ 1603111 h 2113756"/>
              <a:gd name="connsiteX3432" fmla="*/ 3224393 w 12191999"/>
              <a:gd name="connsiteY3432" fmla="*/ 1607165 h 2113756"/>
              <a:gd name="connsiteX3433" fmla="*/ 3228952 w 12191999"/>
              <a:gd name="connsiteY3433" fmla="*/ 1611218 h 2113756"/>
              <a:gd name="connsiteX3434" fmla="*/ 3233005 w 12191999"/>
              <a:gd name="connsiteY3434" fmla="*/ 1615270 h 2113756"/>
              <a:gd name="connsiteX3435" fmla="*/ 3237058 w 12191999"/>
              <a:gd name="connsiteY3435" fmla="*/ 1619830 h 2113756"/>
              <a:gd name="connsiteX3436" fmla="*/ 3241618 w 12191999"/>
              <a:gd name="connsiteY3436" fmla="*/ 1625402 h 2113756"/>
              <a:gd name="connsiteX3437" fmla="*/ 3246178 w 12191999"/>
              <a:gd name="connsiteY3437" fmla="*/ 1634014 h 2113756"/>
              <a:gd name="connsiteX3438" fmla="*/ 3248204 w 12191999"/>
              <a:gd name="connsiteY3438" fmla="*/ 1629454 h 2113756"/>
              <a:gd name="connsiteX3439" fmla="*/ 3249217 w 12191999"/>
              <a:gd name="connsiteY3439" fmla="*/ 1624895 h 2113756"/>
              <a:gd name="connsiteX3440" fmla="*/ 3250231 w 12191999"/>
              <a:gd name="connsiteY3440" fmla="*/ 1616283 h 2113756"/>
              <a:gd name="connsiteX3441" fmla="*/ 3250737 w 12191999"/>
              <a:gd name="connsiteY3441" fmla="*/ 1611725 h 2113756"/>
              <a:gd name="connsiteX3442" fmla="*/ 3252257 w 12191999"/>
              <a:gd name="connsiteY3442" fmla="*/ 1608178 h 2113756"/>
              <a:gd name="connsiteX3443" fmla="*/ 3253778 w 12191999"/>
              <a:gd name="connsiteY3443" fmla="*/ 1603618 h 2113756"/>
              <a:gd name="connsiteX3444" fmla="*/ 3256817 w 12191999"/>
              <a:gd name="connsiteY3444" fmla="*/ 1599566 h 2113756"/>
              <a:gd name="connsiteX3445" fmla="*/ 3273536 w 12191999"/>
              <a:gd name="connsiteY3445" fmla="*/ 1603111 h 2113756"/>
              <a:gd name="connsiteX3446" fmla="*/ 3290256 w 12191999"/>
              <a:gd name="connsiteY3446" fmla="*/ 1606151 h 2113756"/>
              <a:gd name="connsiteX3447" fmla="*/ 3323694 w 12191999"/>
              <a:gd name="connsiteY3447" fmla="*/ 1611218 h 2113756"/>
              <a:gd name="connsiteX3448" fmla="*/ 3357132 w 12191999"/>
              <a:gd name="connsiteY3448" fmla="*/ 1614764 h 2113756"/>
              <a:gd name="connsiteX3449" fmla="*/ 3390063 w 12191999"/>
              <a:gd name="connsiteY3449" fmla="*/ 1617297 h 2113756"/>
              <a:gd name="connsiteX3450" fmla="*/ 3422488 w 12191999"/>
              <a:gd name="connsiteY3450" fmla="*/ 1618309 h 2113756"/>
              <a:gd name="connsiteX3451" fmla="*/ 3454905 w 12191999"/>
              <a:gd name="connsiteY3451" fmla="*/ 1618816 h 2113756"/>
              <a:gd name="connsiteX3452" fmla="*/ 3518740 w 12191999"/>
              <a:gd name="connsiteY3452" fmla="*/ 1618816 h 2113756"/>
              <a:gd name="connsiteX3453" fmla="*/ 3582575 w 12191999"/>
              <a:gd name="connsiteY3453" fmla="*/ 1618816 h 2113756"/>
              <a:gd name="connsiteX3454" fmla="*/ 3613990 w 12191999"/>
              <a:gd name="connsiteY3454" fmla="*/ 1619830 h 2113756"/>
              <a:gd name="connsiteX3455" fmla="*/ 3646413 w 12191999"/>
              <a:gd name="connsiteY3455" fmla="*/ 1620842 h 2113756"/>
              <a:gd name="connsiteX3456" fmla="*/ 3678332 w 12191999"/>
              <a:gd name="connsiteY3456" fmla="*/ 1622869 h 2113756"/>
              <a:gd name="connsiteX3457" fmla="*/ 3710757 w 12191999"/>
              <a:gd name="connsiteY3457" fmla="*/ 1626921 h 2113756"/>
              <a:gd name="connsiteX3458" fmla="*/ 3743181 w 12191999"/>
              <a:gd name="connsiteY3458" fmla="*/ 1631481 h 2113756"/>
              <a:gd name="connsiteX3459" fmla="*/ 3759900 w 12191999"/>
              <a:gd name="connsiteY3459" fmla="*/ 1634521 h 2113756"/>
              <a:gd name="connsiteX3460" fmla="*/ 3776113 w 12191999"/>
              <a:gd name="connsiteY3460" fmla="*/ 1638067 h 2113756"/>
              <a:gd name="connsiteX3461" fmla="*/ 3778645 w 12191999"/>
              <a:gd name="connsiteY3461" fmla="*/ 1630468 h 2113756"/>
              <a:gd name="connsiteX3462" fmla="*/ 3781685 w 12191999"/>
              <a:gd name="connsiteY3462" fmla="*/ 1624895 h 2113756"/>
              <a:gd name="connsiteX3463" fmla="*/ 3786245 w 12191999"/>
              <a:gd name="connsiteY3463" fmla="*/ 1620337 h 2113756"/>
              <a:gd name="connsiteX3464" fmla="*/ 3790806 w 12191999"/>
              <a:gd name="connsiteY3464" fmla="*/ 1617802 h 2113756"/>
              <a:gd name="connsiteX3465" fmla="*/ 3795365 w 12191999"/>
              <a:gd name="connsiteY3465" fmla="*/ 1615776 h 2113756"/>
              <a:gd name="connsiteX3466" fmla="*/ 3801446 w 12191999"/>
              <a:gd name="connsiteY3466" fmla="*/ 1615270 h 2113756"/>
              <a:gd name="connsiteX3467" fmla="*/ 3807017 w 12191999"/>
              <a:gd name="connsiteY3467" fmla="*/ 1616283 h 2113756"/>
              <a:gd name="connsiteX3468" fmla="*/ 3813097 w 12191999"/>
              <a:gd name="connsiteY3468" fmla="*/ 1618309 h 2113756"/>
              <a:gd name="connsiteX3469" fmla="*/ 3819178 w 12191999"/>
              <a:gd name="connsiteY3469" fmla="*/ 1620842 h 2113756"/>
              <a:gd name="connsiteX3470" fmla="*/ 3825257 w 12191999"/>
              <a:gd name="connsiteY3470" fmla="*/ 1624895 h 2113756"/>
              <a:gd name="connsiteX3471" fmla="*/ 3831843 w 12191999"/>
              <a:gd name="connsiteY3471" fmla="*/ 1629454 h 2113756"/>
              <a:gd name="connsiteX3472" fmla="*/ 3837415 w 12191999"/>
              <a:gd name="connsiteY3472" fmla="*/ 1635028 h 2113756"/>
              <a:gd name="connsiteX3473" fmla="*/ 3843494 w 12191999"/>
              <a:gd name="connsiteY3473" fmla="*/ 1641107 h 2113756"/>
              <a:gd name="connsiteX3474" fmla="*/ 3849069 w 12191999"/>
              <a:gd name="connsiteY3474" fmla="*/ 1648198 h 2113756"/>
              <a:gd name="connsiteX3475" fmla="*/ 3854136 w 12191999"/>
              <a:gd name="connsiteY3475" fmla="*/ 1655291 h 2113756"/>
              <a:gd name="connsiteX3476" fmla="*/ 3859707 w 12191999"/>
              <a:gd name="connsiteY3476" fmla="*/ 1662890 h 2113756"/>
              <a:gd name="connsiteX3477" fmla="*/ 3865281 w 12191999"/>
              <a:gd name="connsiteY3477" fmla="*/ 1653264 h 2113756"/>
              <a:gd name="connsiteX3478" fmla="*/ 3870346 w 12191999"/>
              <a:gd name="connsiteY3478" fmla="*/ 1645666 h 2113756"/>
              <a:gd name="connsiteX3479" fmla="*/ 3876427 w 12191999"/>
              <a:gd name="connsiteY3479" fmla="*/ 1640600 h 2113756"/>
              <a:gd name="connsiteX3480" fmla="*/ 3878961 w 12191999"/>
              <a:gd name="connsiteY3480" fmla="*/ 1638573 h 2113756"/>
              <a:gd name="connsiteX3481" fmla="*/ 3881494 w 12191999"/>
              <a:gd name="connsiteY3481" fmla="*/ 1637054 h 2113756"/>
              <a:gd name="connsiteX3482" fmla="*/ 3884025 w 12191999"/>
              <a:gd name="connsiteY3482" fmla="*/ 1636040 h 2113756"/>
              <a:gd name="connsiteX3483" fmla="*/ 3886559 w 12191999"/>
              <a:gd name="connsiteY3483" fmla="*/ 1636040 h 2113756"/>
              <a:gd name="connsiteX3484" fmla="*/ 3892133 w 12191999"/>
              <a:gd name="connsiteY3484" fmla="*/ 1635028 h 2113756"/>
              <a:gd name="connsiteX3485" fmla="*/ 3897199 w 12191999"/>
              <a:gd name="connsiteY3485" fmla="*/ 1636547 h 2113756"/>
              <a:gd name="connsiteX3486" fmla="*/ 3902265 w 12191999"/>
              <a:gd name="connsiteY3486" fmla="*/ 1638573 h 2113756"/>
              <a:gd name="connsiteX3487" fmla="*/ 3907332 w 12191999"/>
              <a:gd name="connsiteY3487" fmla="*/ 1641107 h 2113756"/>
              <a:gd name="connsiteX3488" fmla="*/ 3912398 w 12191999"/>
              <a:gd name="connsiteY3488" fmla="*/ 1644145 h 2113756"/>
              <a:gd name="connsiteX3489" fmla="*/ 3923037 w 12191999"/>
              <a:gd name="connsiteY3489" fmla="*/ 1650224 h 2113756"/>
              <a:gd name="connsiteX3490" fmla="*/ 3928103 w 12191999"/>
              <a:gd name="connsiteY3490" fmla="*/ 1652252 h 2113756"/>
              <a:gd name="connsiteX3491" fmla="*/ 3934183 w 12191999"/>
              <a:gd name="connsiteY3491" fmla="*/ 1653771 h 2113756"/>
              <a:gd name="connsiteX3492" fmla="*/ 3939250 w 12191999"/>
              <a:gd name="connsiteY3492" fmla="*/ 1653771 h 2113756"/>
              <a:gd name="connsiteX3493" fmla="*/ 3944316 w 12191999"/>
              <a:gd name="connsiteY3493" fmla="*/ 1653264 h 2113756"/>
              <a:gd name="connsiteX3494" fmla="*/ 3945836 w 12191999"/>
              <a:gd name="connsiteY3494" fmla="*/ 1650224 h 2113756"/>
              <a:gd name="connsiteX3495" fmla="*/ 3948370 w 12191999"/>
              <a:gd name="connsiteY3495" fmla="*/ 1646172 h 2113756"/>
              <a:gd name="connsiteX3496" fmla="*/ 3950903 w 12191999"/>
              <a:gd name="connsiteY3496" fmla="*/ 1643640 h 2113756"/>
              <a:gd name="connsiteX3497" fmla="*/ 3954956 w 12191999"/>
              <a:gd name="connsiteY3497" fmla="*/ 1641107 h 2113756"/>
              <a:gd name="connsiteX3498" fmla="*/ 3958502 w 12191999"/>
              <a:gd name="connsiteY3498" fmla="*/ 1638573 h 2113756"/>
              <a:gd name="connsiteX3499" fmla="*/ 3963061 w 12191999"/>
              <a:gd name="connsiteY3499" fmla="*/ 1636547 h 2113756"/>
              <a:gd name="connsiteX3500" fmla="*/ 3973702 w 12191999"/>
              <a:gd name="connsiteY3500" fmla="*/ 1633507 h 2113756"/>
              <a:gd name="connsiteX3501" fmla="*/ 3985353 w 12191999"/>
              <a:gd name="connsiteY3501" fmla="*/ 1630468 h 2113756"/>
              <a:gd name="connsiteX3502" fmla="*/ 3998527 w 12191999"/>
              <a:gd name="connsiteY3502" fmla="*/ 1629454 h 2113756"/>
              <a:gd name="connsiteX3503" fmla="*/ 4013218 w 12191999"/>
              <a:gd name="connsiteY3503" fmla="*/ 1627935 h 2113756"/>
              <a:gd name="connsiteX3504" fmla="*/ 4027912 w 12191999"/>
              <a:gd name="connsiteY3504" fmla="*/ 1627428 h 2113756"/>
              <a:gd name="connsiteX3505" fmla="*/ 4058816 w 12191999"/>
              <a:gd name="connsiteY3505" fmla="*/ 1626921 h 2113756"/>
              <a:gd name="connsiteX3506" fmla="*/ 4090226 w 12191999"/>
              <a:gd name="connsiteY3506" fmla="*/ 1626416 h 2113756"/>
              <a:gd name="connsiteX3507" fmla="*/ 4104412 w 12191999"/>
              <a:gd name="connsiteY3507" fmla="*/ 1625402 h 2113756"/>
              <a:gd name="connsiteX3508" fmla="*/ 4118094 w 12191999"/>
              <a:gd name="connsiteY3508" fmla="*/ 1623376 h 2113756"/>
              <a:gd name="connsiteX3509" fmla="*/ 4130757 w 12191999"/>
              <a:gd name="connsiteY3509" fmla="*/ 1621856 h 2113756"/>
              <a:gd name="connsiteX3510" fmla="*/ 4141903 w 12191999"/>
              <a:gd name="connsiteY3510" fmla="*/ 1618816 h 2113756"/>
              <a:gd name="connsiteX3511" fmla="*/ 4140386 w 12191999"/>
              <a:gd name="connsiteY3511" fmla="*/ 1624388 h 2113756"/>
              <a:gd name="connsiteX3512" fmla="*/ 4139371 w 12191999"/>
              <a:gd name="connsiteY3512" fmla="*/ 1629454 h 2113756"/>
              <a:gd name="connsiteX3513" fmla="*/ 4139371 w 12191999"/>
              <a:gd name="connsiteY3513" fmla="*/ 1635028 h 2113756"/>
              <a:gd name="connsiteX3514" fmla="*/ 4139371 w 12191999"/>
              <a:gd name="connsiteY3514" fmla="*/ 1640600 h 2113756"/>
              <a:gd name="connsiteX3515" fmla="*/ 4139878 w 12191999"/>
              <a:gd name="connsiteY3515" fmla="*/ 1646172 h 2113756"/>
              <a:gd name="connsiteX3516" fmla="*/ 4141397 w 12191999"/>
              <a:gd name="connsiteY3516" fmla="*/ 1651238 h 2113756"/>
              <a:gd name="connsiteX3517" fmla="*/ 4143425 w 12191999"/>
              <a:gd name="connsiteY3517" fmla="*/ 1657317 h 2113756"/>
              <a:gd name="connsiteX3518" fmla="*/ 4145958 w 12191999"/>
              <a:gd name="connsiteY3518" fmla="*/ 1662890 h 2113756"/>
              <a:gd name="connsiteX3519" fmla="*/ 4149504 w 12191999"/>
              <a:gd name="connsiteY3519" fmla="*/ 1656811 h 2113756"/>
              <a:gd name="connsiteX3520" fmla="*/ 4154063 w 12191999"/>
              <a:gd name="connsiteY3520" fmla="*/ 1651238 h 2113756"/>
              <a:gd name="connsiteX3521" fmla="*/ 4158623 w 12191999"/>
              <a:gd name="connsiteY3521" fmla="*/ 1647692 h 2113756"/>
              <a:gd name="connsiteX3522" fmla="*/ 4162675 w 12191999"/>
              <a:gd name="connsiteY3522" fmla="*/ 1643640 h 2113756"/>
              <a:gd name="connsiteX3523" fmla="*/ 4167235 w 12191999"/>
              <a:gd name="connsiteY3523" fmla="*/ 1641107 h 2113756"/>
              <a:gd name="connsiteX3524" fmla="*/ 4171290 w 12191999"/>
              <a:gd name="connsiteY3524" fmla="*/ 1639080 h 2113756"/>
              <a:gd name="connsiteX3525" fmla="*/ 4175343 w 12191999"/>
              <a:gd name="connsiteY3525" fmla="*/ 1637054 h 2113756"/>
              <a:gd name="connsiteX3526" fmla="*/ 4179395 w 12191999"/>
              <a:gd name="connsiteY3526" fmla="*/ 1636547 h 2113756"/>
              <a:gd name="connsiteX3527" fmla="*/ 4183447 w 12191999"/>
              <a:gd name="connsiteY3527" fmla="*/ 1636040 h 2113756"/>
              <a:gd name="connsiteX3528" fmla="*/ 4188007 w 12191999"/>
              <a:gd name="connsiteY3528" fmla="*/ 1636040 h 2113756"/>
              <a:gd name="connsiteX3529" fmla="*/ 4195606 w 12191999"/>
              <a:gd name="connsiteY3529" fmla="*/ 1636547 h 2113756"/>
              <a:gd name="connsiteX3530" fmla="*/ 4203206 w 12191999"/>
              <a:gd name="connsiteY3530" fmla="*/ 1638067 h 2113756"/>
              <a:gd name="connsiteX3531" fmla="*/ 4211313 w 12191999"/>
              <a:gd name="connsiteY3531" fmla="*/ 1640600 h 2113756"/>
              <a:gd name="connsiteX3532" fmla="*/ 4218404 w 12191999"/>
              <a:gd name="connsiteY3532" fmla="*/ 1642119 h 2113756"/>
              <a:gd name="connsiteX3533" fmla="*/ 4224990 w 12191999"/>
              <a:gd name="connsiteY3533" fmla="*/ 1644145 h 2113756"/>
              <a:gd name="connsiteX3534" fmla="*/ 4232083 w 12191999"/>
              <a:gd name="connsiteY3534" fmla="*/ 1645666 h 2113756"/>
              <a:gd name="connsiteX3535" fmla="*/ 4235124 w 12191999"/>
              <a:gd name="connsiteY3535" fmla="*/ 1645666 h 2113756"/>
              <a:gd name="connsiteX3536" fmla="*/ 4237656 w 12191999"/>
              <a:gd name="connsiteY3536" fmla="*/ 1645159 h 2113756"/>
              <a:gd name="connsiteX3537" fmla="*/ 4241202 w 12191999"/>
              <a:gd name="connsiteY3537" fmla="*/ 1644145 h 2113756"/>
              <a:gd name="connsiteX3538" fmla="*/ 4244243 w 12191999"/>
              <a:gd name="connsiteY3538" fmla="*/ 1643133 h 2113756"/>
              <a:gd name="connsiteX3539" fmla="*/ 4246775 w 12191999"/>
              <a:gd name="connsiteY3539" fmla="*/ 1641107 h 2113756"/>
              <a:gd name="connsiteX3540" fmla="*/ 4249308 w 12191999"/>
              <a:gd name="connsiteY3540" fmla="*/ 1638573 h 2113756"/>
              <a:gd name="connsiteX3541" fmla="*/ 4251841 w 12191999"/>
              <a:gd name="connsiteY3541" fmla="*/ 1635028 h 2113756"/>
              <a:gd name="connsiteX3542" fmla="*/ 4254377 w 12191999"/>
              <a:gd name="connsiteY3542" fmla="*/ 1631481 h 2113756"/>
              <a:gd name="connsiteX3543" fmla="*/ 4257418 w 12191999"/>
              <a:gd name="connsiteY3543" fmla="*/ 1626416 h 2113756"/>
              <a:gd name="connsiteX3544" fmla="*/ 4258936 w 12191999"/>
              <a:gd name="connsiteY3544" fmla="*/ 1620842 h 2113756"/>
              <a:gd name="connsiteX3545" fmla="*/ 4264509 w 12191999"/>
              <a:gd name="connsiteY3545" fmla="*/ 1631988 h 2113756"/>
              <a:gd name="connsiteX3546" fmla="*/ 4269068 w 12191999"/>
              <a:gd name="connsiteY3546" fmla="*/ 1643640 h 2113756"/>
              <a:gd name="connsiteX3547" fmla="*/ 4270587 w 12191999"/>
              <a:gd name="connsiteY3547" fmla="*/ 1654784 h 2113756"/>
              <a:gd name="connsiteX3548" fmla="*/ 4272107 w 12191999"/>
              <a:gd name="connsiteY3548" fmla="*/ 1660357 h 2113756"/>
              <a:gd name="connsiteX3549" fmla="*/ 4272107 w 12191999"/>
              <a:gd name="connsiteY3549" fmla="*/ 1665422 h 2113756"/>
              <a:gd name="connsiteX3550" fmla="*/ 4274132 w 12191999"/>
              <a:gd name="connsiteY3550" fmla="*/ 1665422 h 2113756"/>
              <a:gd name="connsiteX3551" fmla="*/ 4276666 w 12191999"/>
              <a:gd name="connsiteY3551" fmla="*/ 1664916 h 2113756"/>
              <a:gd name="connsiteX3552" fmla="*/ 4281225 w 12191999"/>
              <a:gd name="connsiteY3552" fmla="*/ 1662890 h 2113756"/>
              <a:gd name="connsiteX3553" fmla="*/ 4285279 w 12191999"/>
              <a:gd name="connsiteY3553" fmla="*/ 1659343 h 2113756"/>
              <a:gd name="connsiteX3554" fmla="*/ 4288319 w 12191999"/>
              <a:gd name="connsiteY3554" fmla="*/ 1653771 h 2113756"/>
              <a:gd name="connsiteX3555" fmla="*/ 4291357 w 12191999"/>
              <a:gd name="connsiteY3555" fmla="*/ 1647692 h 2113756"/>
              <a:gd name="connsiteX3556" fmla="*/ 4293893 w 12191999"/>
              <a:gd name="connsiteY3556" fmla="*/ 1640600 h 2113756"/>
              <a:gd name="connsiteX3557" fmla="*/ 4295917 w 12191999"/>
              <a:gd name="connsiteY3557" fmla="*/ 1632494 h 2113756"/>
              <a:gd name="connsiteX3558" fmla="*/ 4296932 w 12191999"/>
              <a:gd name="connsiteY3558" fmla="*/ 1624388 h 2113756"/>
              <a:gd name="connsiteX3559" fmla="*/ 4300476 w 12191999"/>
              <a:gd name="connsiteY3559" fmla="*/ 1628949 h 2113756"/>
              <a:gd name="connsiteX3560" fmla="*/ 4304531 w 12191999"/>
              <a:gd name="connsiteY3560" fmla="*/ 1631988 h 2113756"/>
              <a:gd name="connsiteX3561" fmla="*/ 4308585 w 12191999"/>
              <a:gd name="connsiteY3561" fmla="*/ 1633507 h 2113756"/>
              <a:gd name="connsiteX3562" fmla="*/ 4311118 w 12191999"/>
              <a:gd name="connsiteY3562" fmla="*/ 1633507 h 2113756"/>
              <a:gd name="connsiteX3563" fmla="*/ 4313650 w 12191999"/>
              <a:gd name="connsiteY3563" fmla="*/ 1633507 h 2113756"/>
              <a:gd name="connsiteX3564" fmla="*/ 4315677 w 12191999"/>
              <a:gd name="connsiteY3564" fmla="*/ 1631988 h 2113756"/>
              <a:gd name="connsiteX3565" fmla="*/ 4318716 w 12191999"/>
              <a:gd name="connsiteY3565" fmla="*/ 1629454 h 2113756"/>
              <a:gd name="connsiteX3566" fmla="*/ 4320236 w 12191999"/>
              <a:gd name="connsiteY3566" fmla="*/ 1628949 h 2113756"/>
              <a:gd name="connsiteX3567" fmla="*/ 4320745 w 12191999"/>
              <a:gd name="connsiteY3567" fmla="*/ 1628949 h 2113756"/>
              <a:gd name="connsiteX3568" fmla="*/ 4321249 w 12191999"/>
              <a:gd name="connsiteY3568" fmla="*/ 1629961 h 2113756"/>
              <a:gd name="connsiteX3569" fmla="*/ 4321757 w 12191999"/>
              <a:gd name="connsiteY3569" fmla="*/ 1631988 h 2113756"/>
              <a:gd name="connsiteX3570" fmla="*/ 4322770 w 12191999"/>
              <a:gd name="connsiteY3570" fmla="*/ 1642119 h 2113756"/>
              <a:gd name="connsiteX3571" fmla="*/ 4323783 w 12191999"/>
              <a:gd name="connsiteY3571" fmla="*/ 1661876 h 2113756"/>
              <a:gd name="connsiteX3572" fmla="*/ 4329862 w 12191999"/>
              <a:gd name="connsiteY3572" fmla="*/ 1657824 h 2113756"/>
              <a:gd name="connsiteX3573" fmla="*/ 4336450 w 12191999"/>
              <a:gd name="connsiteY3573" fmla="*/ 1655291 h 2113756"/>
              <a:gd name="connsiteX3574" fmla="*/ 4342530 w 12191999"/>
              <a:gd name="connsiteY3574" fmla="*/ 1653264 h 2113756"/>
              <a:gd name="connsiteX3575" fmla="*/ 4348609 w 12191999"/>
              <a:gd name="connsiteY3575" fmla="*/ 1652758 h 2113756"/>
              <a:gd name="connsiteX3576" fmla="*/ 4355196 w 12191999"/>
              <a:gd name="connsiteY3576" fmla="*/ 1652252 h 2113756"/>
              <a:gd name="connsiteX3577" fmla="*/ 4360770 w 12191999"/>
              <a:gd name="connsiteY3577" fmla="*/ 1652252 h 2113756"/>
              <a:gd name="connsiteX3578" fmla="*/ 4372930 w 12191999"/>
              <a:gd name="connsiteY3578" fmla="*/ 1652252 h 2113756"/>
              <a:gd name="connsiteX3579" fmla="*/ 4379514 w 12191999"/>
              <a:gd name="connsiteY3579" fmla="*/ 1652252 h 2113756"/>
              <a:gd name="connsiteX3580" fmla="*/ 4385597 w 12191999"/>
              <a:gd name="connsiteY3580" fmla="*/ 1651238 h 2113756"/>
              <a:gd name="connsiteX3581" fmla="*/ 4391674 w 12191999"/>
              <a:gd name="connsiteY3581" fmla="*/ 1650224 h 2113756"/>
              <a:gd name="connsiteX3582" fmla="*/ 4397755 w 12191999"/>
              <a:gd name="connsiteY3582" fmla="*/ 1648198 h 2113756"/>
              <a:gd name="connsiteX3583" fmla="*/ 4404342 w 12191999"/>
              <a:gd name="connsiteY3583" fmla="*/ 1645159 h 2113756"/>
              <a:gd name="connsiteX3584" fmla="*/ 4410926 w 12191999"/>
              <a:gd name="connsiteY3584" fmla="*/ 1640600 h 2113756"/>
              <a:gd name="connsiteX3585" fmla="*/ 4416503 w 12191999"/>
              <a:gd name="connsiteY3585" fmla="*/ 1634521 h 2113756"/>
              <a:gd name="connsiteX3586" fmla="*/ 4423086 w 12191999"/>
              <a:gd name="connsiteY3586" fmla="*/ 1626921 h 2113756"/>
              <a:gd name="connsiteX3587" fmla="*/ 4419034 w 12191999"/>
              <a:gd name="connsiteY3587" fmla="*/ 1635028 h 2113756"/>
              <a:gd name="connsiteX3588" fmla="*/ 4418021 w 12191999"/>
              <a:gd name="connsiteY3588" fmla="*/ 1639586 h 2113756"/>
              <a:gd name="connsiteX3589" fmla="*/ 4417006 w 12191999"/>
              <a:gd name="connsiteY3589" fmla="*/ 1643640 h 2113756"/>
              <a:gd name="connsiteX3590" fmla="*/ 4417006 w 12191999"/>
              <a:gd name="connsiteY3590" fmla="*/ 1648198 h 2113756"/>
              <a:gd name="connsiteX3591" fmla="*/ 4418021 w 12191999"/>
              <a:gd name="connsiteY3591" fmla="*/ 1652758 h 2113756"/>
              <a:gd name="connsiteX3592" fmla="*/ 4419034 w 12191999"/>
              <a:gd name="connsiteY3592" fmla="*/ 1657317 h 2113756"/>
              <a:gd name="connsiteX3593" fmla="*/ 4422579 w 12191999"/>
              <a:gd name="connsiteY3593" fmla="*/ 1661876 h 2113756"/>
              <a:gd name="connsiteX3594" fmla="*/ 4426634 w 12191999"/>
              <a:gd name="connsiteY3594" fmla="*/ 1657824 h 2113756"/>
              <a:gd name="connsiteX3595" fmla="*/ 4431195 w 12191999"/>
              <a:gd name="connsiteY3595" fmla="*/ 1655291 h 2113756"/>
              <a:gd name="connsiteX3596" fmla="*/ 4436768 w 12191999"/>
              <a:gd name="connsiteY3596" fmla="*/ 1653264 h 2113756"/>
              <a:gd name="connsiteX3597" fmla="*/ 4441327 w 12191999"/>
              <a:gd name="connsiteY3597" fmla="*/ 1652758 h 2113756"/>
              <a:gd name="connsiteX3598" fmla="*/ 4445888 w 12191999"/>
              <a:gd name="connsiteY3598" fmla="*/ 1652758 h 2113756"/>
              <a:gd name="connsiteX3599" fmla="*/ 4450447 w 12191999"/>
              <a:gd name="connsiteY3599" fmla="*/ 1653264 h 2113756"/>
              <a:gd name="connsiteX3600" fmla="*/ 4460073 w 12191999"/>
              <a:gd name="connsiteY3600" fmla="*/ 1654784 h 2113756"/>
              <a:gd name="connsiteX3601" fmla="*/ 4464632 w 12191999"/>
              <a:gd name="connsiteY3601" fmla="*/ 1655291 h 2113756"/>
              <a:gd name="connsiteX3602" fmla="*/ 4469193 w 12191999"/>
              <a:gd name="connsiteY3602" fmla="*/ 1655291 h 2113756"/>
              <a:gd name="connsiteX3603" fmla="*/ 4474260 w 12191999"/>
              <a:gd name="connsiteY3603" fmla="*/ 1654784 h 2113756"/>
              <a:gd name="connsiteX3604" fmla="*/ 4478819 w 12191999"/>
              <a:gd name="connsiteY3604" fmla="*/ 1653264 h 2113756"/>
              <a:gd name="connsiteX3605" fmla="*/ 4483380 w 12191999"/>
              <a:gd name="connsiteY3605" fmla="*/ 1650731 h 2113756"/>
              <a:gd name="connsiteX3606" fmla="*/ 4488446 w 12191999"/>
              <a:gd name="connsiteY3606" fmla="*/ 1646679 h 2113756"/>
              <a:gd name="connsiteX3607" fmla="*/ 4493005 w 12191999"/>
              <a:gd name="connsiteY3607" fmla="*/ 1641107 h 2113756"/>
              <a:gd name="connsiteX3608" fmla="*/ 4495540 w 12191999"/>
              <a:gd name="connsiteY3608" fmla="*/ 1637054 h 2113756"/>
              <a:gd name="connsiteX3609" fmla="*/ 4495540 w 12191999"/>
              <a:gd name="connsiteY3609" fmla="*/ 1638067 h 2113756"/>
              <a:gd name="connsiteX3610" fmla="*/ 4495033 w 12191999"/>
              <a:gd name="connsiteY3610" fmla="*/ 1641107 h 2113756"/>
              <a:gd name="connsiteX3611" fmla="*/ 4495540 w 12191999"/>
              <a:gd name="connsiteY3611" fmla="*/ 1645159 h 2113756"/>
              <a:gd name="connsiteX3612" fmla="*/ 4497566 w 12191999"/>
              <a:gd name="connsiteY3612" fmla="*/ 1653264 h 2113756"/>
              <a:gd name="connsiteX3613" fmla="*/ 4500605 w 12191999"/>
              <a:gd name="connsiteY3613" fmla="*/ 1662383 h 2113756"/>
              <a:gd name="connsiteX3614" fmla="*/ 4505164 w 12191999"/>
              <a:gd name="connsiteY3614" fmla="*/ 1669476 h 2113756"/>
              <a:gd name="connsiteX3615" fmla="*/ 4507193 w 12191999"/>
              <a:gd name="connsiteY3615" fmla="*/ 1672008 h 2113756"/>
              <a:gd name="connsiteX3616" fmla="*/ 4509219 w 12191999"/>
              <a:gd name="connsiteY3616" fmla="*/ 1674034 h 2113756"/>
              <a:gd name="connsiteX3617" fmla="*/ 4511247 w 12191999"/>
              <a:gd name="connsiteY3617" fmla="*/ 1674541 h 2113756"/>
              <a:gd name="connsiteX3618" fmla="*/ 4513271 w 12191999"/>
              <a:gd name="connsiteY3618" fmla="*/ 1674541 h 2113756"/>
              <a:gd name="connsiteX3619" fmla="*/ 4514285 w 12191999"/>
              <a:gd name="connsiteY3619" fmla="*/ 1673528 h 2113756"/>
              <a:gd name="connsiteX3620" fmla="*/ 4515806 w 12191999"/>
              <a:gd name="connsiteY3620" fmla="*/ 1669982 h 2113756"/>
              <a:gd name="connsiteX3621" fmla="*/ 4518847 w 12191999"/>
              <a:gd name="connsiteY3621" fmla="*/ 1667450 h 2113756"/>
              <a:gd name="connsiteX3622" fmla="*/ 4521380 w 12191999"/>
              <a:gd name="connsiteY3622" fmla="*/ 1664410 h 2113756"/>
              <a:gd name="connsiteX3623" fmla="*/ 4522898 w 12191999"/>
              <a:gd name="connsiteY3623" fmla="*/ 1661370 h 2113756"/>
              <a:gd name="connsiteX3624" fmla="*/ 4523405 w 12191999"/>
              <a:gd name="connsiteY3624" fmla="*/ 1657824 h 2113756"/>
              <a:gd name="connsiteX3625" fmla="*/ 4523405 w 12191999"/>
              <a:gd name="connsiteY3625" fmla="*/ 1654784 h 2113756"/>
              <a:gd name="connsiteX3626" fmla="*/ 4522898 w 12191999"/>
              <a:gd name="connsiteY3626" fmla="*/ 1651238 h 2113756"/>
              <a:gd name="connsiteX3627" fmla="*/ 4520872 w 12191999"/>
              <a:gd name="connsiteY3627" fmla="*/ 1644145 h 2113756"/>
              <a:gd name="connsiteX3628" fmla="*/ 4519350 w 12191999"/>
              <a:gd name="connsiteY3628" fmla="*/ 1638067 h 2113756"/>
              <a:gd name="connsiteX3629" fmla="*/ 4518847 w 12191999"/>
              <a:gd name="connsiteY3629" fmla="*/ 1634521 h 2113756"/>
              <a:gd name="connsiteX3630" fmla="*/ 4518847 w 12191999"/>
              <a:gd name="connsiteY3630" fmla="*/ 1631481 h 2113756"/>
              <a:gd name="connsiteX3631" fmla="*/ 4519350 w 12191999"/>
              <a:gd name="connsiteY3631" fmla="*/ 1627935 h 2113756"/>
              <a:gd name="connsiteX3632" fmla="*/ 4520872 w 12191999"/>
              <a:gd name="connsiteY3632" fmla="*/ 1624895 h 2113756"/>
              <a:gd name="connsiteX3633" fmla="*/ 4522898 w 12191999"/>
              <a:gd name="connsiteY3633" fmla="*/ 1621856 h 2113756"/>
              <a:gd name="connsiteX3634" fmla="*/ 4526445 w 12191999"/>
              <a:gd name="connsiteY3634" fmla="*/ 1618816 h 2113756"/>
              <a:gd name="connsiteX3635" fmla="*/ 4533031 w 12191999"/>
              <a:gd name="connsiteY3635" fmla="*/ 1626921 h 2113756"/>
              <a:gd name="connsiteX3636" fmla="*/ 4540124 w 12191999"/>
              <a:gd name="connsiteY3636" fmla="*/ 1634521 h 2113756"/>
              <a:gd name="connsiteX3637" fmla="*/ 4546710 w 12191999"/>
              <a:gd name="connsiteY3637" fmla="*/ 1640600 h 2113756"/>
              <a:gd name="connsiteX3638" fmla="*/ 4553804 w 12191999"/>
              <a:gd name="connsiteY3638" fmla="*/ 1645666 h 2113756"/>
              <a:gd name="connsiteX3639" fmla="*/ 4560896 w 12191999"/>
              <a:gd name="connsiteY3639" fmla="*/ 1649719 h 2113756"/>
              <a:gd name="connsiteX3640" fmla="*/ 4567483 w 12191999"/>
              <a:gd name="connsiteY3640" fmla="*/ 1652252 h 2113756"/>
              <a:gd name="connsiteX3641" fmla="*/ 4574575 w 12191999"/>
              <a:gd name="connsiteY3641" fmla="*/ 1653771 h 2113756"/>
              <a:gd name="connsiteX3642" fmla="*/ 4581667 w 12191999"/>
              <a:gd name="connsiteY3642" fmla="*/ 1655291 h 2113756"/>
              <a:gd name="connsiteX3643" fmla="*/ 4588761 w 12191999"/>
              <a:gd name="connsiteY3643" fmla="*/ 1655291 h 2113756"/>
              <a:gd name="connsiteX3644" fmla="*/ 4595852 w 12191999"/>
              <a:gd name="connsiteY3644" fmla="*/ 1653771 h 2113756"/>
              <a:gd name="connsiteX3645" fmla="*/ 4602945 w 12191999"/>
              <a:gd name="connsiteY3645" fmla="*/ 1652252 h 2113756"/>
              <a:gd name="connsiteX3646" fmla="*/ 4610039 w 12191999"/>
              <a:gd name="connsiteY3646" fmla="*/ 1649719 h 2113756"/>
              <a:gd name="connsiteX3647" fmla="*/ 4617133 w 12191999"/>
              <a:gd name="connsiteY3647" fmla="*/ 1645666 h 2113756"/>
              <a:gd name="connsiteX3648" fmla="*/ 4624223 w 12191999"/>
              <a:gd name="connsiteY3648" fmla="*/ 1641107 h 2113756"/>
              <a:gd name="connsiteX3649" fmla="*/ 4631316 w 12191999"/>
              <a:gd name="connsiteY3649" fmla="*/ 1635028 h 2113756"/>
              <a:gd name="connsiteX3650" fmla="*/ 4638915 w 12191999"/>
              <a:gd name="connsiteY3650" fmla="*/ 1628949 h 2113756"/>
              <a:gd name="connsiteX3651" fmla="*/ 4642461 w 12191999"/>
              <a:gd name="connsiteY3651" fmla="*/ 1636547 h 2113756"/>
              <a:gd name="connsiteX3652" fmla="*/ 4646514 w 12191999"/>
              <a:gd name="connsiteY3652" fmla="*/ 1642119 h 2113756"/>
              <a:gd name="connsiteX3653" fmla="*/ 4648542 w 12191999"/>
              <a:gd name="connsiteY3653" fmla="*/ 1644145 h 2113756"/>
              <a:gd name="connsiteX3654" fmla="*/ 4651076 w 12191999"/>
              <a:gd name="connsiteY3654" fmla="*/ 1645666 h 2113756"/>
              <a:gd name="connsiteX3655" fmla="*/ 4653100 w 12191999"/>
              <a:gd name="connsiteY3655" fmla="*/ 1646679 h 2113756"/>
              <a:gd name="connsiteX3656" fmla="*/ 4655634 w 12191999"/>
              <a:gd name="connsiteY3656" fmla="*/ 1647692 h 2113756"/>
              <a:gd name="connsiteX3657" fmla="*/ 4660193 w 12191999"/>
              <a:gd name="connsiteY3657" fmla="*/ 1647692 h 2113756"/>
              <a:gd name="connsiteX3658" fmla="*/ 4665260 w 12191999"/>
              <a:gd name="connsiteY3658" fmla="*/ 1646679 h 2113756"/>
              <a:gd name="connsiteX3659" fmla="*/ 4670832 w 12191999"/>
              <a:gd name="connsiteY3659" fmla="*/ 1645159 h 2113756"/>
              <a:gd name="connsiteX3660" fmla="*/ 4676405 w 12191999"/>
              <a:gd name="connsiteY3660" fmla="*/ 1641612 h 2113756"/>
              <a:gd name="connsiteX3661" fmla="*/ 4688564 w 12191999"/>
              <a:gd name="connsiteY3661" fmla="*/ 1634521 h 2113756"/>
              <a:gd name="connsiteX3662" fmla="*/ 4702243 w 12191999"/>
              <a:gd name="connsiteY3662" fmla="*/ 1627428 h 2113756"/>
              <a:gd name="connsiteX3663" fmla="*/ 4709336 w 12191999"/>
              <a:gd name="connsiteY3663" fmla="*/ 1624895 h 2113756"/>
              <a:gd name="connsiteX3664" fmla="*/ 4716935 w 12191999"/>
              <a:gd name="connsiteY3664" fmla="*/ 1622363 h 2113756"/>
              <a:gd name="connsiteX3665" fmla="*/ 4725042 w 12191999"/>
              <a:gd name="connsiteY3665" fmla="*/ 1620337 h 2113756"/>
              <a:gd name="connsiteX3666" fmla="*/ 4732646 w 12191999"/>
              <a:gd name="connsiteY3666" fmla="*/ 1620337 h 2113756"/>
              <a:gd name="connsiteX3667" fmla="*/ 4737712 w 12191999"/>
              <a:gd name="connsiteY3667" fmla="*/ 1620842 h 2113756"/>
              <a:gd name="connsiteX3668" fmla="*/ 4743788 w 12191999"/>
              <a:gd name="connsiteY3668" fmla="*/ 1622869 h 2113756"/>
              <a:gd name="connsiteX3669" fmla="*/ 4749357 w 12191999"/>
              <a:gd name="connsiteY3669" fmla="*/ 1625402 h 2113756"/>
              <a:gd name="connsiteX3670" fmla="*/ 4755948 w 12191999"/>
              <a:gd name="connsiteY3670" fmla="*/ 1628949 h 2113756"/>
              <a:gd name="connsiteX3671" fmla="*/ 4769627 w 12191999"/>
              <a:gd name="connsiteY3671" fmla="*/ 1636040 h 2113756"/>
              <a:gd name="connsiteX3672" fmla="*/ 4776214 w 12191999"/>
              <a:gd name="connsiteY3672" fmla="*/ 1639080 h 2113756"/>
              <a:gd name="connsiteX3673" fmla="*/ 4783308 w 12191999"/>
              <a:gd name="connsiteY3673" fmla="*/ 1641612 h 2113756"/>
              <a:gd name="connsiteX3674" fmla="*/ 4789388 w 12191999"/>
              <a:gd name="connsiteY3674" fmla="*/ 1644145 h 2113756"/>
              <a:gd name="connsiteX3675" fmla="*/ 4795466 w 12191999"/>
              <a:gd name="connsiteY3675" fmla="*/ 1645666 h 2113756"/>
              <a:gd name="connsiteX3676" fmla="*/ 4801039 w 12191999"/>
              <a:gd name="connsiteY3676" fmla="*/ 1645666 h 2113756"/>
              <a:gd name="connsiteX3677" fmla="*/ 4804587 w 12191999"/>
              <a:gd name="connsiteY3677" fmla="*/ 1645159 h 2113756"/>
              <a:gd name="connsiteX3678" fmla="*/ 4807118 w 12191999"/>
              <a:gd name="connsiteY3678" fmla="*/ 1644145 h 2113756"/>
              <a:gd name="connsiteX3679" fmla="*/ 4809654 w 12191999"/>
              <a:gd name="connsiteY3679" fmla="*/ 1643133 h 2113756"/>
              <a:gd name="connsiteX3680" fmla="*/ 4811678 w 12191999"/>
              <a:gd name="connsiteY3680" fmla="*/ 1641107 h 2113756"/>
              <a:gd name="connsiteX3681" fmla="*/ 4814210 w 12191999"/>
              <a:gd name="connsiteY3681" fmla="*/ 1639080 h 2113756"/>
              <a:gd name="connsiteX3682" fmla="*/ 4816240 w 12191999"/>
              <a:gd name="connsiteY3682" fmla="*/ 1636547 h 2113756"/>
              <a:gd name="connsiteX3683" fmla="*/ 4817250 w 12191999"/>
              <a:gd name="connsiteY3683" fmla="*/ 1633507 h 2113756"/>
              <a:gd name="connsiteX3684" fmla="*/ 4819276 w 12191999"/>
              <a:gd name="connsiteY3684" fmla="*/ 1629454 h 2113756"/>
              <a:gd name="connsiteX3685" fmla="*/ 4820799 w 12191999"/>
              <a:gd name="connsiteY3685" fmla="*/ 1624895 h 2113756"/>
              <a:gd name="connsiteX3686" fmla="*/ 4821811 w 12191999"/>
              <a:gd name="connsiteY3686" fmla="*/ 1619830 h 2113756"/>
              <a:gd name="connsiteX3687" fmla="*/ 4831438 w 12191999"/>
              <a:gd name="connsiteY3687" fmla="*/ 1626416 h 2113756"/>
              <a:gd name="connsiteX3688" fmla="*/ 4842076 w 12191999"/>
              <a:gd name="connsiteY3688" fmla="*/ 1631988 h 2113756"/>
              <a:gd name="connsiteX3689" fmla="*/ 4851704 w 12191999"/>
              <a:gd name="connsiteY3689" fmla="*/ 1636547 h 2113756"/>
              <a:gd name="connsiteX3690" fmla="*/ 4861328 w 12191999"/>
              <a:gd name="connsiteY3690" fmla="*/ 1639586 h 2113756"/>
              <a:gd name="connsiteX3691" fmla="*/ 4870956 w 12191999"/>
              <a:gd name="connsiteY3691" fmla="*/ 1643133 h 2113756"/>
              <a:gd name="connsiteX3692" fmla="*/ 4881089 w 12191999"/>
              <a:gd name="connsiteY3692" fmla="*/ 1645159 h 2113756"/>
              <a:gd name="connsiteX3693" fmla="*/ 4890208 w 12191999"/>
              <a:gd name="connsiteY3693" fmla="*/ 1646172 h 2113756"/>
              <a:gd name="connsiteX3694" fmla="*/ 4899833 w 12191999"/>
              <a:gd name="connsiteY3694" fmla="*/ 1646679 h 2113756"/>
              <a:gd name="connsiteX3695" fmla="*/ 4908953 w 12191999"/>
              <a:gd name="connsiteY3695" fmla="*/ 1647692 h 2113756"/>
              <a:gd name="connsiteX3696" fmla="*/ 4917565 w 12191999"/>
              <a:gd name="connsiteY3696" fmla="*/ 1646679 h 2113756"/>
              <a:gd name="connsiteX3697" fmla="*/ 4936818 w 12191999"/>
              <a:gd name="connsiteY3697" fmla="*/ 1645159 h 2113756"/>
              <a:gd name="connsiteX3698" fmla="*/ 4954552 w 12191999"/>
              <a:gd name="connsiteY3698" fmla="*/ 1642119 h 2113756"/>
              <a:gd name="connsiteX3699" fmla="*/ 4972789 w 12191999"/>
              <a:gd name="connsiteY3699" fmla="*/ 1638573 h 2113756"/>
              <a:gd name="connsiteX3700" fmla="*/ 4991026 w 12191999"/>
              <a:gd name="connsiteY3700" fmla="*/ 1635028 h 2113756"/>
              <a:gd name="connsiteX3701" fmla="*/ 5009266 w 12191999"/>
              <a:gd name="connsiteY3701" fmla="*/ 1631481 h 2113756"/>
              <a:gd name="connsiteX3702" fmla="*/ 5027504 w 12191999"/>
              <a:gd name="connsiteY3702" fmla="*/ 1628949 h 2113756"/>
              <a:gd name="connsiteX3703" fmla="*/ 5036118 w 12191999"/>
              <a:gd name="connsiteY3703" fmla="*/ 1627935 h 2113756"/>
              <a:gd name="connsiteX3704" fmla="*/ 5045238 w 12191999"/>
              <a:gd name="connsiteY3704" fmla="*/ 1627935 h 2113756"/>
              <a:gd name="connsiteX3705" fmla="*/ 5054356 w 12191999"/>
              <a:gd name="connsiteY3705" fmla="*/ 1627935 h 2113756"/>
              <a:gd name="connsiteX3706" fmla="*/ 5063475 w 12191999"/>
              <a:gd name="connsiteY3706" fmla="*/ 1628949 h 2113756"/>
              <a:gd name="connsiteX3707" fmla="*/ 5073102 w 12191999"/>
              <a:gd name="connsiteY3707" fmla="*/ 1629961 h 2113756"/>
              <a:gd name="connsiteX3708" fmla="*/ 5082222 w 12191999"/>
              <a:gd name="connsiteY3708" fmla="*/ 1631988 h 2113756"/>
              <a:gd name="connsiteX3709" fmla="*/ 5091848 w 12191999"/>
              <a:gd name="connsiteY3709" fmla="*/ 1634521 h 2113756"/>
              <a:gd name="connsiteX3710" fmla="*/ 5101979 w 12191999"/>
              <a:gd name="connsiteY3710" fmla="*/ 1638067 h 2113756"/>
              <a:gd name="connsiteX3711" fmla="*/ 5111605 w 12191999"/>
              <a:gd name="connsiteY3711" fmla="*/ 1642119 h 2113756"/>
              <a:gd name="connsiteX3712" fmla="*/ 5121232 w 12191999"/>
              <a:gd name="connsiteY3712" fmla="*/ 1647692 h 2113756"/>
              <a:gd name="connsiteX3713" fmla="*/ 5117180 w 12191999"/>
              <a:gd name="connsiteY3713" fmla="*/ 1638573 h 2113756"/>
              <a:gd name="connsiteX3714" fmla="*/ 5113633 w 12191999"/>
              <a:gd name="connsiteY3714" fmla="*/ 1629454 h 2113756"/>
              <a:gd name="connsiteX3715" fmla="*/ 5112112 w 12191999"/>
              <a:gd name="connsiteY3715" fmla="*/ 1624895 h 2113756"/>
              <a:gd name="connsiteX3716" fmla="*/ 5111605 w 12191999"/>
              <a:gd name="connsiteY3716" fmla="*/ 1620337 h 2113756"/>
              <a:gd name="connsiteX3717" fmla="*/ 5111605 w 12191999"/>
              <a:gd name="connsiteY3717" fmla="*/ 1615776 h 2113756"/>
              <a:gd name="connsiteX3718" fmla="*/ 5112620 w 12191999"/>
              <a:gd name="connsiteY3718" fmla="*/ 1611725 h 2113756"/>
              <a:gd name="connsiteX3719" fmla="*/ 5117686 w 12191999"/>
              <a:gd name="connsiteY3719" fmla="*/ 1613244 h 2113756"/>
              <a:gd name="connsiteX3720" fmla="*/ 5119712 w 12191999"/>
              <a:gd name="connsiteY3720" fmla="*/ 1614764 h 2113756"/>
              <a:gd name="connsiteX3721" fmla="*/ 5121232 w 12191999"/>
              <a:gd name="connsiteY3721" fmla="*/ 1615776 h 2113756"/>
              <a:gd name="connsiteX3722" fmla="*/ 5122245 w 12191999"/>
              <a:gd name="connsiteY3722" fmla="*/ 1618816 h 2113756"/>
              <a:gd name="connsiteX3723" fmla="*/ 5123259 w 12191999"/>
              <a:gd name="connsiteY3723" fmla="*/ 1622363 h 2113756"/>
              <a:gd name="connsiteX3724" fmla="*/ 5123766 w 12191999"/>
              <a:gd name="connsiteY3724" fmla="*/ 1627428 h 2113756"/>
              <a:gd name="connsiteX3725" fmla="*/ 5125286 w 12191999"/>
              <a:gd name="connsiteY3725" fmla="*/ 1633507 h 2113756"/>
              <a:gd name="connsiteX3726" fmla="*/ 5126805 w 12191999"/>
              <a:gd name="connsiteY3726" fmla="*/ 1639586 h 2113756"/>
              <a:gd name="connsiteX3727" fmla="*/ 5130352 w 12191999"/>
              <a:gd name="connsiteY3727" fmla="*/ 1648198 h 2113756"/>
              <a:gd name="connsiteX3728" fmla="*/ 5135924 w 12191999"/>
              <a:gd name="connsiteY3728" fmla="*/ 1642119 h 2113756"/>
              <a:gd name="connsiteX3729" fmla="*/ 5141496 w 12191999"/>
              <a:gd name="connsiteY3729" fmla="*/ 1637054 h 2113756"/>
              <a:gd name="connsiteX3730" fmla="*/ 5147577 w 12191999"/>
              <a:gd name="connsiteY3730" fmla="*/ 1632494 h 2113756"/>
              <a:gd name="connsiteX3731" fmla="*/ 5153657 w 12191999"/>
              <a:gd name="connsiteY3731" fmla="*/ 1628949 h 2113756"/>
              <a:gd name="connsiteX3732" fmla="*/ 5160242 w 12191999"/>
              <a:gd name="connsiteY3732" fmla="*/ 1626416 h 2113756"/>
              <a:gd name="connsiteX3733" fmla="*/ 5167336 w 12191999"/>
              <a:gd name="connsiteY3733" fmla="*/ 1623376 h 2113756"/>
              <a:gd name="connsiteX3734" fmla="*/ 5174429 w 12191999"/>
              <a:gd name="connsiteY3734" fmla="*/ 1620842 h 2113756"/>
              <a:gd name="connsiteX3735" fmla="*/ 5181520 w 12191999"/>
              <a:gd name="connsiteY3735" fmla="*/ 1619830 h 2113756"/>
              <a:gd name="connsiteX3736" fmla="*/ 5189121 w 12191999"/>
              <a:gd name="connsiteY3736" fmla="*/ 1618309 h 2113756"/>
              <a:gd name="connsiteX3737" fmla="*/ 5196721 w 12191999"/>
              <a:gd name="connsiteY3737" fmla="*/ 1617802 h 2113756"/>
              <a:gd name="connsiteX3738" fmla="*/ 5212932 w 12191999"/>
              <a:gd name="connsiteY3738" fmla="*/ 1616283 h 2113756"/>
              <a:gd name="connsiteX3739" fmla="*/ 5230157 w 12191999"/>
              <a:gd name="connsiteY3739" fmla="*/ 1617297 h 2113756"/>
              <a:gd name="connsiteX3740" fmla="*/ 5246876 w 12191999"/>
              <a:gd name="connsiteY3740" fmla="*/ 1617802 h 2113756"/>
              <a:gd name="connsiteX3741" fmla="*/ 5281835 w 12191999"/>
              <a:gd name="connsiteY3741" fmla="*/ 1619830 h 2113756"/>
              <a:gd name="connsiteX3742" fmla="*/ 5300073 w 12191999"/>
              <a:gd name="connsiteY3742" fmla="*/ 1620337 h 2113756"/>
              <a:gd name="connsiteX3743" fmla="*/ 5317299 w 12191999"/>
              <a:gd name="connsiteY3743" fmla="*/ 1619830 h 2113756"/>
              <a:gd name="connsiteX3744" fmla="*/ 5335031 w 12191999"/>
              <a:gd name="connsiteY3744" fmla="*/ 1618309 h 2113756"/>
              <a:gd name="connsiteX3745" fmla="*/ 5343138 w 12191999"/>
              <a:gd name="connsiteY3745" fmla="*/ 1616283 h 2113756"/>
              <a:gd name="connsiteX3746" fmla="*/ 5352258 w 12191999"/>
              <a:gd name="connsiteY3746" fmla="*/ 1614764 h 2113756"/>
              <a:gd name="connsiteX3747" fmla="*/ 5360870 w 12191999"/>
              <a:gd name="connsiteY3747" fmla="*/ 1612737 h 2113756"/>
              <a:gd name="connsiteX3748" fmla="*/ 5368467 w 12191999"/>
              <a:gd name="connsiteY3748" fmla="*/ 1609190 h 2113756"/>
              <a:gd name="connsiteX3749" fmla="*/ 5377081 w 12191999"/>
              <a:gd name="connsiteY3749" fmla="*/ 1606151 h 2113756"/>
              <a:gd name="connsiteX3750" fmla="*/ 5384681 w 12191999"/>
              <a:gd name="connsiteY3750" fmla="*/ 1601592 h 2113756"/>
              <a:gd name="connsiteX3751" fmla="*/ 5383667 w 12191999"/>
              <a:gd name="connsiteY3751" fmla="*/ 1608178 h 2113756"/>
              <a:gd name="connsiteX3752" fmla="*/ 5383667 w 12191999"/>
              <a:gd name="connsiteY3752" fmla="*/ 1611218 h 2113756"/>
              <a:gd name="connsiteX3753" fmla="*/ 5383667 w 12191999"/>
              <a:gd name="connsiteY3753" fmla="*/ 1614764 h 2113756"/>
              <a:gd name="connsiteX3754" fmla="*/ 5384174 w 12191999"/>
              <a:gd name="connsiteY3754" fmla="*/ 1618309 h 2113756"/>
              <a:gd name="connsiteX3755" fmla="*/ 5385188 w 12191999"/>
              <a:gd name="connsiteY3755" fmla="*/ 1621856 h 2113756"/>
              <a:gd name="connsiteX3756" fmla="*/ 5386708 w 12191999"/>
              <a:gd name="connsiteY3756" fmla="*/ 1624895 h 2113756"/>
              <a:gd name="connsiteX3757" fmla="*/ 5388734 w 12191999"/>
              <a:gd name="connsiteY3757" fmla="*/ 1627935 h 2113756"/>
              <a:gd name="connsiteX3758" fmla="*/ 5398868 w 12191999"/>
              <a:gd name="connsiteY3758" fmla="*/ 1620337 h 2113756"/>
              <a:gd name="connsiteX3759" fmla="*/ 5409504 w 12191999"/>
              <a:gd name="connsiteY3759" fmla="*/ 1613751 h 2113756"/>
              <a:gd name="connsiteX3760" fmla="*/ 5419131 w 12191999"/>
              <a:gd name="connsiteY3760" fmla="*/ 1609190 h 2113756"/>
              <a:gd name="connsiteX3761" fmla="*/ 5429265 w 12191999"/>
              <a:gd name="connsiteY3761" fmla="*/ 1606151 h 2113756"/>
              <a:gd name="connsiteX3762" fmla="*/ 5439397 w 12191999"/>
              <a:gd name="connsiteY3762" fmla="*/ 1604125 h 2113756"/>
              <a:gd name="connsiteX3763" fmla="*/ 5449529 w 12191999"/>
              <a:gd name="connsiteY3763" fmla="*/ 1603111 h 2113756"/>
              <a:gd name="connsiteX3764" fmla="*/ 5459156 w 12191999"/>
              <a:gd name="connsiteY3764" fmla="*/ 1603111 h 2113756"/>
              <a:gd name="connsiteX3765" fmla="*/ 5469795 w 12191999"/>
              <a:gd name="connsiteY3765" fmla="*/ 1603618 h 2113756"/>
              <a:gd name="connsiteX3766" fmla="*/ 5479420 w 12191999"/>
              <a:gd name="connsiteY3766" fmla="*/ 1605646 h 2113756"/>
              <a:gd name="connsiteX3767" fmla="*/ 5489047 w 12191999"/>
              <a:gd name="connsiteY3767" fmla="*/ 1607165 h 2113756"/>
              <a:gd name="connsiteX3768" fmla="*/ 5509312 w 12191999"/>
              <a:gd name="connsiteY3768" fmla="*/ 1613244 h 2113756"/>
              <a:gd name="connsiteX3769" fmla="*/ 5528564 w 12191999"/>
              <a:gd name="connsiteY3769" fmla="*/ 1619830 h 2113756"/>
              <a:gd name="connsiteX3770" fmla="*/ 5548829 w 12191999"/>
              <a:gd name="connsiteY3770" fmla="*/ 1625402 h 2113756"/>
              <a:gd name="connsiteX3771" fmla="*/ 5560989 w 12191999"/>
              <a:gd name="connsiteY3771" fmla="*/ 1617802 h 2113756"/>
              <a:gd name="connsiteX3772" fmla="*/ 5573655 w 12191999"/>
              <a:gd name="connsiteY3772" fmla="*/ 1610204 h 2113756"/>
              <a:gd name="connsiteX3773" fmla="*/ 5587333 w 12191999"/>
              <a:gd name="connsiteY3773" fmla="*/ 1603618 h 2113756"/>
              <a:gd name="connsiteX3774" fmla="*/ 5600506 w 12191999"/>
              <a:gd name="connsiteY3774" fmla="*/ 1597539 h 2113756"/>
              <a:gd name="connsiteX3775" fmla="*/ 5614185 w 12191999"/>
              <a:gd name="connsiteY3775" fmla="*/ 1592473 h 2113756"/>
              <a:gd name="connsiteX3776" fmla="*/ 5626851 w 12191999"/>
              <a:gd name="connsiteY3776" fmla="*/ 1589434 h 2113756"/>
              <a:gd name="connsiteX3777" fmla="*/ 5640530 w 12191999"/>
              <a:gd name="connsiteY3777" fmla="*/ 1586901 h 2113756"/>
              <a:gd name="connsiteX3778" fmla="*/ 5653703 w 12191999"/>
              <a:gd name="connsiteY3778" fmla="*/ 1585382 h 2113756"/>
              <a:gd name="connsiteX3779" fmla="*/ 5659783 w 12191999"/>
              <a:gd name="connsiteY3779" fmla="*/ 1585382 h 2113756"/>
              <a:gd name="connsiteX3780" fmla="*/ 5666367 w 12191999"/>
              <a:gd name="connsiteY3780" fmla="*/ 1585887 h 2113756"/>
              <a:gd name="connsiteX3781" fmla="*/ 5672448 w 12191999"/>
              <a:gd name="connsiteY3781" fmla="*/ 1586901 h 2113756"/>
              <a:gd name="connsiteX3782" fmla="*/ 5679034 w 12191999"/>
              <a:gd name="connsiteY3782" fmla="*/ 1587915 h 2113756"/>
              <a:gd name="connsiteX3783" fmla="*/ 5685115 w 12191999"/>
              <a:gd name="connsiteY3783" fmla="*/ 1589941 h 2113756"/>
              <a:gd name="connsiteX3784" fmla="*/ 5691192 w 12191999"/>
              <a:gd name="connsiteY3784" fmla="*/ 1591967 h 2113756"/>
              <a:gd name="connsiteX3785" fmla="*/ 5696765 w 12191999"/>
              <a:gd name="connsiteY3785" fmla="*/ 1595006 h 2113756"/>
              <a:gd name="connsiteX3786" fmla="*/ 5702846 w 12191999"/>
              <a:gd name="connsiteY3786" fmla="*/ 1598553 h 2113756"/>
              <a:gd name="connsiteX3787" fmla="*/ 5708419 w 12191999"/>
              <a:gd name="connsiteY3787" fmla="*/ 1601592 h 2113756"/>
              <a:gd name="connsiteX3788" fmla="*/ 5714498 w 12191999"/>
              <a:gd name="connsiteY3788" fmla="*/ 1606151 h 2113756"/>
              <a:gd name="connsiteX3789" fmla="*/ 5719564 w 12191999"/>
              <a:gd name="connsiteY3789" fmla="*/ 1610711 h 2113756"/>
              <a:gd name="connsiteX3790" fmla="*/ 5724630 w 12191999"/>
              <a:gd name="connsiteY3790" fmla="*/ 1616283 h 2113756"/>
              <a:gd name="connsiteX3791" fmla="*/ 5730204 w 12191999"/>
              <a:gd name="connsiteY3791" fmla="*/ 1622363 h 2113756"/>
              <a:gd name="connsiteX3792" fmla="*/ 5735269 w 12191999"/>
              <a:gd name="connsiteY3792" fmla="*/ 1628949 h 2113756"/>
              <a:gd name="connsiteX3793" fmla="*/ 5740337 w 12191999"/>
              <a:gd name="connsiteY3793" fmla="*/ 1636040 h 2113756"/>
              <a:gd name="connsiteX3794" fmla="*/ 5744897 w 12191999"/>
              <a:gd name="connsiteY3794" fmla="*/ 1643640 h 2113756"/>
              <a:gd name="connsiteX3795" fmla="*/ 5746922 w 12191999"/>
              <a:gd name="connsiteY3795" fmla="*/ 1639586 h 2113756"/>
              <a:gd name="connsiteX3796" fmla="*/ 5748950 w 12191999"/>
              <a:gd name="connsiteY3796" fmla="*/ 1635028 h 2113756"/>
              <a:gd name="connsiteX3797" fmla="*/ 5749455 w 12191999"/>
              <a:gd name="connsiteY3797" fmla="*/ 1631481 h 2113756"/>
              <a:gd name="connsiteX3798" fmla="*/ 5749963 w 12191999"/>
              <a:gd name="connsiteY3798" fmla="*/ 1626921 h 2113756"/>
              <a:gd name="connsiteX3799" fmla="*/ 5749963 w 12191999"/>
              <a:gd name="connsiteY3799" fmla="*/ 1618309 h 2113756"/>
              <a:gd name="connsiteX3800" fmla="*/ 5749963 w 12191999"/>
              <a:gd name="connsiteY3800" fmla="*/ 1609190 h 2113756"/>
              <a:gd name="connsiteX3801" fmla="*/ 5749455 w 12191999"/>
              <a:gd name="connsiteY3801" fmla="*/ 1600073 h 2113756"/>
              <a:gd name="connsiteX3802" fmla="*/ 5749963 w 12191999"/>
              <a:gd name="connsiteY3802" fmla="*/ 1591967 h 2113756"/>
              <a:gd name="connsiteX3803" fmla="*/ 5750469 w 12191999"/>
              <a:gd name="connsiteY3803" fmla="*/ 1587408 h 2113756"/>
              <a:gd name="connsiteX3804" fmla="*/ 5751988 w 12191999"/>
              <a:gd name="connsiteY3804" fmla="*/ 1583355 h 2113756"/>
              <a:gd name="connsiteX3805" fmla="*/ 5754015 w 12191999"/>
              <a:gd name="connsiteY3805" fmla="*/ 1578796 h 2113756"/>
              <a:gd name="connsiteX3806" fmla="*/ 5756042 w 12191999"/>
              <a:gd name="connsiteY3806" fmla="*/ 1575249 h 2113756"/>
              <a:gd name="connsiteX3807" fmla="*/ 5759588 w 12191999"/>
              <a:gd name="connsiteY3807" fmla="*/ 1582342 h 2113756"/>
              <a:gd name="connsiteX3808" fmla="*/ 5763134 w 12191999"/>
              <a:gd name="connsiteY3808" fmla="*/ 1587915 h 2113756"/>
              <a:gd name="connsiteX3809" fmla="*/ 5766174 w 12191999"/>
              <a:gd name="connsiteY3809" fmla="*/ 1591460 h 2113756"/>
              <a:gd name="connsiteX3810" fmla="*/ 5769720 w 12191999"/>
              <a:gd name="connsiteY3810" fmla="*/ 1592473 h 2113756"/>
              <a:gd name="connsiteX3811" fmla="*/ 5773268 w 12191999"/>
              <a:gd name="connsiteY3811" fmla="*/ 1592473 h 2113756"/>
              <a:gd name="connsiteX3812" fmla="*/ 5776815 w 12191999"/>
              <a:gd name="connsiteY3812" fmla="*/ 1591460 h 2113756"/>
              <a:gd name="connsiteX3813" fmla="*/ 5780360 w 12191999"/>
              <a:gd name="connsiteY3813" fmla="*/ 1589434 h 2113756"/>
              <a:gd name="connsiteX3814" fmla="*/ 5783907 w 12191999"/>
              <a:gd name="connsiteY3814" fmla="*/ 1586901 h 2113756"/>
              <a:gd name="connsiteX3815" fmla="*/ 5791000 w 12191999"/>
              <a:gd name="connsiteY3815" fmla="*/ 1580822 h 2113756"/>
              <a:gd name="connsiteX3816" fmla="*/ 5794547 w 12191999"/>
              <a:gd name="connsiteY3816" fmla="*/ 1578289 h 2113756"/>
              <a:gd name="connsiteX3817" fmla="*/ 5798599 w 12191999"/>
              <a:gd name="connsiteY3817" fmla="*/ 1576263 h 2113756"/>
              <a:gd name="connsiteX3818" fmla="*/ 5801638 w 12191999"/>
              <a:gd name="connsiteY3818" fmla="*/ 1575249 h 2113756"/>
              <a:gd name="connsiteX3819" fmla="*/ 5805185 w 12191999"/>
              <a:gd name="connsiteY3819" fmla="*/ 1575249 h 2113756"/>
              <a:gd name="connsiteX3820" fmla="*/ 5808730 w 12191999"/>
              <a:gd name="connsiteY3820" fmla="*/ 1576769 h 2113756"/>
              <a:gd name="connsiteX3821" fmla="*/ 5812279 w 12191999"/>
              <a:gd name="connsiteY3821" fmla="*/ 1580315 h 2113756"/>
              <a:gd name="connsiteX3822" fmla="*/ 5809745 w 12191999"/>
              <a:gd name="connsiteY3822" fmla="*/ 1585382 h 2113756"/>
              <a:gd name="connsiteX3823" fmla="*/ 5806199 w 12191999"/>
              <a:gd name="connsiteY3823" fmla="*/ 1589434 h 2113756"/>
              <a:gd name="connsiteX3824" fmla="*/ 5803666 w 12191999"/>
              <a:gd name="connsiteY3824" fmla="*/ 1591460 h 2113756"/>
              <a:gd name="connsiteX3825" fmla="*/ 5800626 w 12191999"/>
              <a:gd name="connsiteY3825" fmla="*/ 1592473 h 2113756"/>
              <a:gd name="connsiteX3826" fmla="*/ 5798599 w 12191999"/>
              <a:gd name="connsiteY3826" fmla="*/ 1594499 h 2113756"/>
              <a:gd name="connsiteX3827" fmla="*/ 5797079 w 12191999"/>
              <a:gd name="connsiteY3827" fmla="*/ 1596527 h 2113756"/>
              <a:gd name="connsiteX3828" fmla="*/ 5796572 w 12191999"/>
              <a:gd name="connsiteY3828" fmla="*/ 1599566 h 2113756"/>
              <a:gd name="connsiteX3829" fmla="*/ 5797079 w 12191999"/>
              <a:gd name="connsiteY3829" fmla="*/ 1604632 h 2113756"/>
              <a:gd name="connsiteX3830" fmla="*/ 5803666 w 12191999"/>
              <a:gd name="connsiteY3830" fmla="*/ 1601592 h 2113756"/>
              <a:gd name="connsiteX3831" fmla="*/ 5808730 w 12191999"/>
              <a:gd name="connsiteY3831" fmla="*/ 1599566 h 2113756"/>
              <a:gd name="connsiteX3832" fmla="*/ 5814304 w 12191999"/>
              <a:gd name="connsiteY3832" fmla="*/ 1597033 h 2113756"/>
              <a:gd name="connsiteX3833" fmla="*/ 5817851 w 12191999"/>
              <a:gd name="connsiteY3833" fmla="*/ 1594499 h 2113756"/>
              <a:gd name="connsiteX3834" fmla="*/ 5821397 w 12191999"/>
              <a:gd name="connsiteY3834" fmla="*/ 1589941 h 2113756"/>
              <a:gd name="connsiteX3835" fmla="*/ 5824437 w 12191999"/>
              <a:gd name="connsiteY3835" fmla="*/ 1583861 h 2113756"/>
              <a:gd name="connsiteX3836" fmla="*/ 5827983 w 12191999"/>
              <a:gd name="connsiteY3836" fmla="*/ 1575756 h 2113756"/>
              <a:gd name="connsiteX3837" fmla="*/ 5831529 w 12191999"/>
              <a:gd name="connsiteY3837" fmla="*/ 1564105 h 2113756"/>
              <a:gd name="connsiteX3838" fmla="*/ 5842676 w 12191999"/>
              <a:gd name="connsiteY3838" fmla="*/ 1569170 h 2113756"/>
              <a:gd name="connsiteX3839" fmla="*/ 5853823 w 12191999"/>
              <a:gd name="connsiteY3839" fmla="*/ 1573224 h 2113756"/>
              <a:gd name="connsiteX3840" fmla="*/ 5864461 w 12191999"/>
              <a:gd name="connsiteY3840" fmla="*/ 1576263 h 2113756"/>
              <a:gd name="connsiteX3841" fmla="*/ 5875607 w 12191999"/>
              <a:gd name="connsiteY3841" fmla="*/ 1578289 h 2113756"/>
              <a:gd name="connsiteX3842" fmla="*/ 5886753 w 12191999"/>
              <a:gd name="connsiteY3842" fmla="*/ 1580315 h 2113756"/>
              <a:gd name="connsiteX3843" fmla="*/ 5897899 w 12191999"/>
              <a:gd name="connsiteY3843" fmla="*/ 1580822 h 2113756"/>
              <a:gd name="connsiteX3844" fmla="*/ 5908538 w 12191999"/>
              <a:gd name="connsiteY3844" fmla="*/ 1581329 h 2113756"/>
              <a:gd name="connsiteX3845" fmla="*/ 5920191 w 12191999"/>
              <a:gd name="connsiteY3845" fmla="*/ 1581329 h 2113756"/>
              <a:gd name="connsiteX3846" fmla="*/ 5931337 w 12191999"/>
              <a:gd name="connsiteY3846" fmla="*/ 1580822 h 2113756"/>
              <a:gd name="connsiteX3847" fmla="*/ 5942483 w 12191999"/>
              <a:gd name="connsiteY3847" fmla="*/ 1579303 h 2113756"/>
              <a:gd name="connsiteX3848" fmla="*/ 5965282 w 12191999"/>
              <a:gd name="connsiteY3848" fmla="*/ 1576769 h 2113756"/>
              <a:gd name="connsiteX3849" fmla="*/ 5987067 w 12191999"/>
              <a:gd name="connsiteY3849" fmla="*/ 1573224 h 2113756"/>
              <a:gd name="connsiteX3850" fmla="*/ 6009865 w 12191999"/>
              <a:gd name="connsiteY3850" fmla="*/ 1569170 h 2113756"/>
              <a:gd name="connsiteX3851" fmla="*/ 6031651 w 12191999"/>
              <a:gd name="connsiteY3851" fmla="*/ 1565117 h 2113756"/>
              <a:gd name="connsiteX3852" fmla="*/ 6054449 w 12191999"/>
              <a:gd name="connsiteY3852" fmla="*/ 1561572 h 2113756"/>
              <a:gd name="connsiteX3853" fmla="*/ 6076234 w 12191999"/>
              <a:gd name="connsiteY3853" fmla="*/ 1559545 h 2113756"/>
              <a:gd name="connsiteX3854" fmla="*/ 6087887 w 12191999"/>
              <a:gd name="connsiteY3854" fmla="*/ 1559039 h 2113756"/>
              <a:gd name="connsiteX3855" fmla="*/ 6099033 w 12191999"/>
              <a:gd name="connsiteY3855" fmla="*/ 1558025 h 2113756"/>
              <a:gd name="connsiteX3856" fmla="*/ 6110179 w 12191999"/>
              <a:gd name="connsiteY3856" fmla="*/ 1559039 h 2113756"/>
              <a:gd name="connsiteX3857" fmla="*/ 6121325 w 12191999"/>
              <a:gd name="connsiteY3857" fmla="*/ 1559545 h 2113756"/>
              <a:gd name="connsiteX3858" fmla="*/ 6131965 w 12191999"/>
              <a:gd name="connsiteY3858" fmla="*/ 1561572 h 2113756"/>
              <a:gd name="connsiteX3859" fmla="*/ 6143111 w 12191999"/>
              <a:gd name="connsiteY3859" fmla="*/ 1563598 h 2113756"/>
              <a:gd name="connsiteX3860" fmla="*/ 6154257 w 12191999"/>
              <a:gd name="connsiteY3860" fmla="*/ 1566637 h 2113756"/>
              <a:gd name="connsiteX3861" fmla="*/ 6165403 w 12191999"/>
              <a:gd name="connsiteY3861" fmla="*/ 1569677 h 2113756"/>
              <a:gd name="connsiteX3862" fmla="*/ 6177055 w 12191999"/>
              <a:gd name="connsiteY3862" fmla="*/ 1575249 h 2113756"/>
              <a:gd name="connsiteX3863" fmla="*/ 6187188 w 12191999"/>
              <a:gd name="connsiteY3863" fmla="*/ 1580315 h 2113756"/>
              <a:gd name="connsiteX3864" fmla="*/ 6193774 w 12191999"/>
              <a:gd name="connsiteY3864" fmla="*/ 1565117 h 2113756"/>
              <a:gd name="connsiteX3865" fmla="*/ 6196308 w 12191999"/>
              <a:gd name="connsiteY3865" fmla="*/ 1558025 h 2113756"/>
              <a:gd name="connsiteX3866" fmla="*/ 6198334 w 12191999"/>
              <a:gd name="connsiteY3866" fmla="*/ 1550426 h 2113756"/>
              <a:gd name="connsiteX3867" fmla="*/ 6199348 w 12191999"/>
              <a:gd name="connsiteY3867" fmla="*/ 1542827 h 2113756"/>
              <a:gd name="connsiteX3868" fmla="*/ 6199348 w 12191999"/>
              <a:gd name="connsiteY3868" fmla="*/ 1534722 h 2113756"/>
              <a:gd name="connsiteX3869" fmla="*/ 6198841 w 12191999"/>
              <a:gd name="connsiteY3869" fmla="*/ 1531176 h 2113756"/>
              <a:gd name="connsiteX3870" fmla="*/ 6197320 w 12191999"/>
              <a:gd name="connsiteY3870" fmla="*/ 1527123 h 2113756"/>
              <a:gd name="connsiteX3871" fmla="*/ 6196308 w 12191999"/>
              <a:gd name="connsiteY3871" fmla="*/ 1523071 h 2113756"/>
              <a:gd name="connsiteX3872" fmla="*/ 6193774 w 12191999"/>
              <a:gd name="connsiteY3872" fmla="*/ 1519524 h 2113756"/>
              <a:gd name="connsiteX3873" fmla="*/ 5896885 w 12191999"/>
              <a:gd name="connsiteY3873" fmla="*/ 1528643 h 2113756"/>
              <a:gd name="connsiteX3874" fmla="*/ 5600000 w 12191999"/>
              <a:gd name="connsiteY3874" fmla="*/ 1537255 h 2113756"/>
              <a:gd name="connsiteX3875" fmla="*/ 5303113 w 12191999"/>
              <a:gd name="connsiteY3875" fmla="*/ 1544348 h 2113756"/>
              <a:gd name="connsiteX3876" fmla="*/ 5154669 w 12191999"/>
              <a:gd name="connsiteY3876" fmla="*/ 1547893 h 2113756"/>
              <a:gd name="connsiteX3877" fmla="*/ 5006734 w 12191999"/>
              <a:gd name="connsiteY3877" fmla="*/ 1550426 h 2113756"/>
              <a:gd name="connsiteX3878" fmla="*/ 4858289 w 12191999"/>
              <a:gd name="connsiteY3878" fmla="*/ 1552453 h 2113756"/>
              <a:gd name="connsiteX3879" fmla="*/ 4709842 w 12191999"/>
              <a:gd name="connsiteY3879" fmla="*/ 1553465 h 2113756"/>
              <a:gd name="connsiteX3880" fmla="*/ 4561404 w 12191999"/>
              <a:gd name="connsiteY3880" fmla="*/ 1554479 h 2113756"/>
              <a:gd name="connsiteX3881" fmla="*/ 4413460 w 12191999"/>
              <a:gd name="connsiteY3881" fmla="*/ 1554479 h 2113756"/>
              <a:gd name="connsiteX3882" fmla="*/ 4265013 w 12191999"/>
              <a:gd name="connsiteY3882" fmla="*/ 1553465 h 2113756"/>
              <a:gd name="connsiteX3883" fmla="*/ 4116574 w 12191999"/>
              <a:gd name="connsiteY3883" fmla="*/ 1551946 h 2113756"/>
              <a:gd name="connsiteX3884" fmla="*/ 3969142 w 12191999"/>
              <a:gd name="connsiteY3884" fmla="*/ 1548400 h 2113756"/>
              <a:gd name="connsiteX3885" fmla="*/ 3820697 w 12191999"/>
              <a:gd name="connsiteY3885" fmla="*/ 1544348 h 2113756"/>
              <a:gd name="connsiteX3886" fmla="*/ 3672253 w 12191999"/>
              <a:gd name="connsiteY3886" fmla="*/ 1540295 h 2113756"/>
              <a:gd name="connsiteX3887" fmla="*/ 3524820 w 12191999"/>
              <a:gd name="connsiteY3887" fmla="*/ 1533709 h 2113756"/>
              <a:gd name="connsiteX3888" fmla="*/ 3376384 w 12191999"/>
              <a:gd name="connsiteY3888" fmla="*/ 1525603 h 2113756"/>
              <a:gd name="connsiteX3889" fmla="*/ 3228952 w 12191999"/>
              <a:gd name="connsiteY3889" fmla="*/ 1517498 h 2113756"/>
              <a:gd name="connsiteX3890" fmla="*/ 3080508 w 12191999"/>
              <a:gd name="connsiteY3890" fmla="*/ 1506859 h 2113756"/>
              <a:gd name="connsiteX3891" fmla="*/ 2932569 w 12191999"/>
              <a:gd name="connsiteY3891" fmla="*/ 1495207 h 2113756"/>
              <a:gd name="connsiteX3892" fmla="*/ 2859108 w 12191999"/>
              <a:gd name="connsiteY3892" fmla="*/ 1489128 h 2113756"/>
              <a:gd name="connsiteX3893" fmla="*/ 2784634 w 12191999"/>
              <a:gd name="connsiteY3893" fmla="*/ 1482544 h 2113756"/>
              <a:gd name="connsiteX3894" fmla="*/ 2710666 w 12191999"/>
              <a:gd name="connsiteY3894" fmla="*/ 1475451 h 2113756"/>
              <a:gd name="connsiteX3895" fmla="*/ 2636699 w 12191999"/>
              <a:gd name="connsiteY3895" fmla="*/ 1467346 h 2113756"/>
              <a:gd name="connsiteX3896" fmla="*/ 2562729 w 12191999"/>
              <a:gd name="connsiteY3896" fmla="*/ 1459746 h 2113756"/>
              <a:gd name="connsiteX3897" fmla="*/ 2489266 w 12191999"/>
              <a:gd name="connsiteY3897" fmla="*/ 1451134 h 2113756"/>
              <a:gd name="connsiteX3898" fmla="*/ 2415297 w 12191999"/>
              <a:gd name="connsiteY3898" fmla="*/ 1442522 h 2113756"/>
              <a:gd name="connsiteX3899" fmla="*/ 2341328 w 12191999"/>
              <a:gd name="connsiteY3899" fmla="*/ 1432391 h 2113756"/>
              <a:gd name="connsiteX3900" fmla="*/ 2267360 w 12191999"/>
              <a:gd name="connsiteY3900" fmla="*/ 1422765 h 2113756"/>
              <a:gd name="connsiteX3901" fmla="*/ 2193897 w 12191999"/>
              <a:gd name="connsiteY3901" fmla="*/ 1412634 h 2113756"/>
              <a:gd name="connsiteX3902" fmla="*/ 2119928 w 12191999"/>
              <a:gd name="connsiteY3902" fmla="*/ 1401995 h 2113756"/>
              <a:gd name="connsiteX3903" fmla="*/ 2045958 w 12191999"/>
              <a:gd name="connsiteY3903" fmla="*/ 1391357 h 2113756"/>
              <a:gd name="connsiteX3904" fmla="*/ 1972497 w 12191999"/>
              <a:gd name="connsiteY3904" fmla="*/ 1379705 h 2113756"/>
              <a:gd name="connsiteX3905" fmla="*/ 1898528 w 12191999"/>
              <a:gd name="connsiteY3905" fmla="*/ 1367040 h 2113756"/>
              <a:gd name="connsiteX3906" fmla="*/ 1824559 w 12191999"/>
              <a:gd name="connsiteY3906" fmla="*/ 1354375 h 2113756"/>
              <a:gd name="connsiteX3907" fmla="*/ 1751602 w 12191999"/>
              <a:gd name="connsiteY3907" fmla="*/ 1341204 h 2113756"/>
              <a:gd name="connsiteX3908" fmla="*/ 1677635 w 12191999"/>
              <a:gd name="connsiteY3908" fmla="*/ 1327527 h 2113756"/>
              <a:gd name="connsiteX3909" fmla="*/ 1603666 w 12191999"/>
              <a:gd name="connsiteY3909" fmla="*/ 1313341 h 2113756"/>
              <a:gd name="connsiteX3910" fmla="*/ 1529696 w 12191999"/>
              <a:gd name="connsiteY3910" fmla="*/ 1298650 h 2113756"/>
              <a:gd name="connsiteX3911" fmla="*/ 1456234 w 12191999"/>
              <a:gd name="connsiteY3911" fmla="*/ 1282946 h 2113756"/>
              <a:gd name="connsiteX3912" fmla="*/ 1432929 w 12191999"/>
              <a:gd name="connsiteY3912" fmla="*/ 1280414 h 2113756"/>
              <a:gd name="connsiteX3913" fmla="*/ 1407598 w 12191999"/>
              <a:gd name="connsiteY3913" fmla="*/ 1277881 h 2113756"/>
              <a:gd name="connsiteX3914" fmla="*/ 1382266 w 12191999"/>
              <a:gd name="connsiteY3914" fmla="*/ 1275853 h 2113756"/>
              <a:gd name="connsiteX3915" fmla="*/ 1356935 w 12191999"/>
              <a:gd name="connsiteY3915" fmla="*/ 1272814 h 2113756"/>
              <a:gd name="connsiteX3916" fmla="*/ 1344775 w 12191999"/>
              <a:gd name="connsiteY3916" fmla="*/ 1270788 h 2113756"/>
              <a:gd name="connsiteX3917" fmla="*/ 1333122 w 12191999"/>
              <a:gd name="connsiteY3917" fmla="*/ 1268255 h 2113756"/>
              <a:gd name="connsiteX3918" fmla="*/ 1321469 w 12191999"/>
              <a:gd name="connsiteY3918" fmla="*/ 1265722 h 2113756"/>
              <a:gd name="connsiteX3919" fmla="*/ 1310323 w 12191999"/>
              <a:gd name="connsiteY3919" fmla="*/ 1262176 h 2113756"/>
              <a:gd name="connsiteX3920" fmla="*/ 1300192 w 12191999"/>
              <a:gd name="connsiteY3920" fmla="*/ 1257616 h 2113756"/>
              <a:gd name="connsiteX3921" fmla="*/ 1291072 w 12191999"/>
              <a:gd name="connsiteY3921" fmla="*/ 1253057 h 2113756"/>
              <a:gd name="connsiteX3922" fmla="*/ 1282459 w 12191999"/>
              <a:gd name="connsiteY3922" fmla="*/ 1247485 h 2113756"/>
              <a:gd name="connsiteX3923" fmla="*/ 1274859 w 12191999"/>
              <a:gd name="connsiteY3923" fmla="*/ 1240899 h 2113756"/>
              <a:gd name="connsiteX3924" fmla="*/ 1268273 w 12191999"/>
              <a:gd name="connsiteY3924" fmla="*/ 1247485 h 2113756"/>
              <a:gd name="connsiteX3925" fmla="*/ 1261687 w 12191999"/>
              <a:gd name="connsiteY3925" fmla="*/ 1252044 h 2113756"/>
              <a:gd name="connsiteX3926" fmla="*/ 1256115 w 12191999"/>
              <a:gd name="connsiteY3926" fmla="*/ 1255083 h 2113756"/>
              <a:gd name="connsiteX3927" fmla="*/ 1249527 w 12191999"/>
              <a:gd name="connsiteY3927" fmla="*/ 1257616 h 2113756"/>
              <a:gd name="connsiteX3928" fmla="*/ 1243448 w 12191999"/>
              <a:gd name="connsiteY3928" fmla="*/ 1259136 h 2113756"/>
              <a:gd name="connsiteX3929" fmla="*/ 1237369 w 12191999"/>
              <a:gd name="connsiteY3929" fmla="*/ 1260150 h 2113756"/>
              <a:gd name="connsiteX3930" fmla="*/ 1224703 w 12191999"/>
              <a:gd name="connsiteY3930" fmla="*/ 1260150 h 2113756"/>
              <a:gd name="connsiteX3931" fmla="*/ 1212544 w 12191999"/>
              <a:gd name="connsiteY3931" fmla="*/ 1261162 h 2113756"/>
              <a:gd name="connsiteX3932" fmla="*/ 1206971 w 12191999"/>
              <a:gd name="connsiteY3932" fmla="*/ 1261669 h 2113756"/>
              <a:gd name="connsiteX3933" fmla="*/ 1200385 w 12191999"/>
              <a:gd name="connsiteY3933" fmla="*/ 1262683 h 2113756"/>
              <a:gd name="connsiteX3934" fmla="*/ 1194305 w 12191999"/>
              <a:gd name="connsiteY3934" fmla="*/ 1264202 h 2113756"/>
              <a:gd name="connsiteX3935" fmla="*/ 1187718 w 12191999"/>
              <a:gd name="connsiteY3935" fmla="*/ 1267241 h 2113756"/>
              <a:gd name="connsiteX3936" fmla="*/ 1181639 w 12191999"/>
              <a:gd name="connsiteY3936" fmla="*/ 1271295 h 2113756"/>
              <a:gd name="connsiteX3937" fmla="*/ 1175560 w 12191999"/>
              <a:gd name="connsiteY3937" fmla="*/ 1276360 h 2113756"/>
              <a:gd name="connsiteX3938" fmla="*/ 1173532 w 12191999"/>
              <a:gd name="connsiteY3938" fmla="*/ 1274335 h 2113756"/>
              <a:gd name="connsiteX3939" fmla="*/ 1172520 w 12191999"/>
              <a:gd name="connsiteY3939" fmla="*/ 1271295 h 2113756"/>
              <a:gd name="connsiteX3940" fmla="*/ 1168467 w 12191999"/>
              <a:gd name="connsiteY3940" fmla="*/ 1264202 h 2113756"/>
              <a:gd name="connsiteX3941" fmla="*/ 1161880 w 12191999"/>
              <a:gd name="connsiteY3941" fmla="*/ 1246978 h 2113756"/>
              <a:gd name="connsiteX3942" fmla="*/ 1158840 w 12191999"/>
              <a:gd name="connsiteY3942" fmla="*/ 1239380 h 2113756"/>
              <a:gd name="connsiteX3943" fmla="*/ 1156814 w 12191999"/>
              <a:gd name="connsiteY3943" fmla="*/ 1236847 h 2113756"/>
              <a:gd name="connsiteX3944" fmla="*/ 1155800 w 12191999"/>
              <a:gd name="connsiteY3944" fmla="*/ 1235326 h 2113756"/>
              <a:gd name="connsiteX3945" fmla="*/ 1153774 w 12191999"/>
              <a:gd name="connsiteY3945" fmla="*/ 1234313 h 2113756"/>
              <a:gd name="connsiteX3946" fmla="*/ 1151747 w 12191999"/>
              <a:gd name="connsiteY3946" fmla="*/ 1234313 h 2113756"/>
              <a:gd name="connsiteX3947" fmla="*/ 1149721 w 12191999"/>
              <a:gd name="connsiteY3947" fmla="*/ 1236340 h 2113756"/>
              <a:gd name="connsiteX3948" fmla="*/ 1148200 w 12191999"/>
              <a:gd name="connsiteY3948" fmla="*/ 1238873 h 2113756"/>
              <a:gd name="connsiteX3949" fmla="*/ 1147187 w 12191999"/>
              <a:gd name="connsiteY3949" fmla="*/ 1247485 h 2113756"/>
              <a:gd name="connsiteX3950" fmla="*/ 1146682 w 12191999"/>
              <a:gd name="connsiteY3950" fmla="*/ 1251031 h 2113756"/>
              <a:gd name="connsiteX3951" fmla="*/ 1145161 w 12191999"/>
              <a:gd name="connsiteY3951" fmla="*/ 1254071 h 2113756"/>
              <a:gd name="connsiteX3952" fmla="*/ 1144147 w 12191999"/>
              <a:gd name="connsiteY3952" fmla="*/ 1256603 h 2113756"/>
              <a:gd name="connsiteX3953" fmla="*/ 1142122 w 12191999"/>
              <a:gd name="connsiteY3953" fmla="*/ 1257616 h 2113756"/>
              <a:gd name="connsiteX3954" fmla="*/ 1140094 w 12191999"/>
              <a:gd name="connsiteY3954" fmla="*/ 1259643 h 2113756"/>
              <a:gd name="connsiteX3955" fmla="*/ 1138068 w 12191999"/>
              <a:gd name="connsiteY3955" fmla="*/ 1260150 h 2113756"/>
              <a:gd name="connsiteX3956" fmla="*/ 1136042 w 12191999"/>
              <a:gd name="connsiteY3956" fmla="*/ 1261162 h 2113756"/>
              <a:gd name="connsiteX3957" fmla="*/ 1133508 w 12191999"/>
              <a:gd name="connsiteY3957" fmla="*/ 1261162 h 2113756"/>
              <a:gd name="connsiteX3958" fmla="*/ 1128948 w 12191999"/>
              <a:gd name="connsiteY3958" fmla="*/ 1259643 h 2113756"/>
              <a:gd name="connsiteX3959" fmla="*/ 1123376 w 12191999"/>
              <a:gd name="connsiteY3959" fmla="*/ 1257616 h 2113756"/>
              <a:gd name="connsiteX3960" fmla="*/ 1117803 w 12191999"/>
              <a:gd name="connsiteY3960" fmla="*/ 1255083 h 2113756"/>
              <a:gd name="connsiteX3961" fmla="*/ 1112230 w 12191999"/>
              <a:gd name="connsiteY3961" fmla="*/ 1251031 h 2113756"/>
              <a:gd name="connsiteX3962" fmla="*/ 1106150 w 12191999"/>
              <a:gd name="connsiteY3962" fmla="*/ 1246978 h 2113756"/>
              <a:gd name="connsiteX3963" fmla="*/ 1095511 w 12191999"/>
              <a:gd name="connsiteY3963" fmla="*/ 1238366 h 2113756"/>
              <a:gd name="connsiteX3964" fmla="*/ 1085377 w 12191999"/>
              <a:gd name="connsiteY3964" fmla="*/ 1229754 h 2113756"/>
              <a:gd name="connsiteX3965" fmla="*/ 1078285 w 12191999"/>
              <a:gd name="connsiteY3965" fmla="*/ 1224182 h 2113756"/>
              <a:gd name="connsiteX3966" fmla="*/ 1075245 w 12191999"/>
              <a:gd name="connsiteY3966" fmla="*/ 1222156 h 2113756"/>
              <a:gd name="connsiteX3967" fmla="*/ 1071193 w 12191999"/>
              <a:gd name="connsiteY3967" fmla="*/ 1220635 h 2113756"/>
              <a:gd name="connsiteX3968" fmla="*/ 1068152 w 12191999"/>
              <a:gd name="connsiteY3968" fmla="*/ 1219622 h 2113756"/>
              <a:gd name="connsiteX3969" fmla="*/ 1064099 w 12191999"/>
              <a:gd name="connsiteY3969" fmla="*/ 1219622 h 2113756"/>
              <a:gd name="connsiteX3970" fmla="*/ 1057006 w 12191999"/>
              <a:gd name="connsiteY3970" fmla="*/ 1219116 h 2113756"/>
              <a:gd name="connsiteX3971" fmla="*/ 1049913 w 12191999"/>
              <a:gd name="connsiteY3971" fmla="*/ 1220128 h 2113756"/>
              <a:gd name="connsiteX3972" fmla="*/ 1042821 w 12191999"/>
              <a:gd name="connsiteY3972" fmla="*/ 1222156 h 2113756"/>
              <a:gd name="connsiteX3973" fmla="*/ 1035728 w 12191999"/>
              <a:gd name="connsiteY3973" fmla="*/ 1224182 h 2113756"/>
              <a:gd name="connsiteX3974" fmla="*/ 1021542 w 12191999"/>
              <a:gd name="connsiteY3974" fmla="*/ 1229754 h 2113756"/>
              <a:gd name="connsiteX3975" fmla="*/ 1014956 w 12191999"/>
              <a:gd name="connsiteY3975" fmla="*/ 1232287 h 2113756"/>
              <a:gd name="connsiteX3976" fmla="*/ 1009383 w 12191999"/>
              <a:gd name="connsiteY3976" fmla="*/ 1233807 h 2113756"/>
              <a:gd name="connsiteX3977" fmla="*/ 1003303 w 12191999"/>
              <a:gd name="connsiteY3977" fmla="*/ 1235326 h 2113756"/>
              <a:gd name="connsiteX3978" fmla="*/ 998743 w 12191999"/>
              <a:gd name="connsiteY3978" fmla="*/ 1235326 h 2113756"/>
              <a:gd name="connsiteX3979" fmla="*/ 996210 w 12191999"/>
              <a:gd name="connsiteY3979" fmla="*/ 1234313 h 2113756"/>
              <a:gd name="connsiteX3980" fmla="*/ 994183 w 12191999"/>
              <a:gd name="connsiteY3980" fmla="*/ 1233300 h 2113756"/>
              <a:gd name="connsiteX3981" fmla="*/ 991651 w 12191999"/>
              <a:gd name="connsiteY3981" fmla="*/ 1231780 h 2113756"/>
              <a:gd name="connsiteX3982" fmla="*/ 990637 w 12191999"/>
              <a:gd name="connsiteY3982" fmla="*/ 1229754 h 2113756"/>
              <a:gd name="connsiteX3983" fmla="*/ 988611 w 12191999"/>
              <a:gd name="connsiteY3983" fmla="*/ 1227221 h 2113756"/>
              <a:gd name="connsiteX3984" fmla="*/ 987092 w 12191999"/>
              <a:gd name="connsiteY3984" fmla="*/ 1224182 h 2113756"/>
              <a:gd name="connsiteX3985" fmla="*/ 984558 w 12191999"/>
              <a:gd name="connsiteY3985" fmla="*/ 1216076 h 2113756"/>
              <a:gd name="connsiteX3986" fmla="*/ 990637 w 12191999"/>
              <a:gd name="connsiteY3986" fmla="*/ 1214556 h 2113756"/>
              <a:gd name="connsiteX3987" fmla="*/ 995704 w 12191999"/>
              <a:gd name="connsiteY3987" fmla="*/ 1212530 h 2113756"/>
              <a:gd name="connsiteX3988" fmla="*/ 1000771 w 12191999"/>
              <a:gd name="connsiteY3988" fmla="*/ 1209997 h 2113756"/>
              <a:gd name="connsiteX3989" fmla="*/ 1005836 w 12191999"/>
              <a:gd name="connsiteY3989" fmla="*/ 1207970 h 2113756"/>
              <a:gd name="connsiteX3990" fmla="*/ 1010903 w 12191999"/>
              <a:gd name="connsiteY3990" fmla="*/ 1207464 h 2113756"/>
              <a:gd name="connsiteX3991" fmla="*/ 1016982 w 12191999"/>
              <a:gd name="connsiteY3991" fmla="*/ 1206451 h 2113756"/>
              <a:gd name="connsiteX3992" fmla="*/ 1019516 w 12191999"/>
              <a:gd name="connsiteY3992" fmla="*/ 1207464 h 2113756"/>
              <a:gd name="connsiteX3993" fmla="*/ 1022049 w 12191999"/>
              <a:gd name="connsiteY3993" fmla="*/ 1207970 h 2113756"/>
              <a:gd name="connsiteX3994" fmla="*/ 1024582 w 12191999"/>
              <a:gd name="connsiteY3994" fmla="*/ 1208984 h 2113756"/>
              <a:gd name="connsiteX3995" fmla="*/ 1027115 w 12191999"/>
              <a:gd name="connsiteY3995" fmla="*/ 1211010 h 2113756"/>
              <a:gd name="connsiteX3996" fmla="*/ 1024075 w 12191999"/>
              <a:gd name="connsiteY3996" fmla="*/ 1201891 h 2113756"/>
              <a:gd name="connsiteX3997" fmla="*/ 1021035 w 12191999"/>
              <a:gd name="connsiteY3997" fmla="*/ 1194799 h 2113756"/>
              <a:gd name="connsiteX3998" fmla="*/ 1016982 w 12191999"/>
              <a:gd name="connsiteY3998" fmla="*/ 1189227 h 2113756"/>
              <a:gd name="connsiteX3999" fmla="*/ 1013942 w 12191999"/>
              <a:gd name="connsiteY3999" fmla="*/ 1184161 h 2113756"/>
              <a:gd name="connsiteX4000" fmla="*/ 1009383 w 12191999"/>
              <a:gd name="connsiteY4000" fmla="*/ 1180615 h 2113756"/>
              <a:gd name="connsiteX4001" fmla="*/ 1005329 w 12191999"/>
              <a:gd name="connsiteY4001" fmla="*/ 1178082 h 2113756"/>
              <a:gd name="connsiteX4002" fmla="*/ 1000771 w 12191999"/>
              <a:gd name="connsiteY4002" fmla="*/ 1176055 h 2113756"/>
              <a:gd name="connsiteX4003" fmla="*/ 996210 w 12191999"/>
              <a:gd name="connsiteY4003" fmla="*/ 1175548 h 2113756"/>
              <a:gd name="connsiteX4004" fmla="*/ 991651 w 12191999"/>
              <a:gd name="connsiteY4004" fmla="*/ 1175042 h 2113756"/>
              <a:gd name="connsiteX4005" fmla="*/ 987092 w 12191999"/>
              <a:gd name="connsiteY4005" fmla="*/ 1175548 h 2113756"/>
              <a:gd name="connsiteX4006" fmla="*/ 982025 w 12191999"/>
              <a:gd name="connsiteY4006" fmla="*/ 1176562 h 2113756"/>
              <a:gd name="connsiteX4007" fmla="*/ 976958 w 12191999"/>
              <a:gd name="connsiteY4007" fmla="*/ 1178082 h 2113756"/>
              <a:gd name="connsiteX4008" fmla="*/ 966319 w 12191999"/>
              <a:gd name="connsiteY4008" fmla="*/ 1182134 h 2113756"/>
              <a:gd name="connsiteX4009" fmla="*/ 956186 w 12191999"/>
              <a:gd name="connsiteY4009" fmla="*/ 1187201 h 2113756"/>
              <a:gd name="connsiteX4010" fmla="*/ 945040 w 12191999"/>
              <a:gd name="connsiteY4010" fmla="*/ 1191760 h 2113756"/>
              <a:gd name="connsiteX4011" fmla="*/ 934907 w 12191999"/>
              <a:gd name="connsiteY4011" fmla="*/ 1196318 h 2113756"/>
              <a:gd name="connsiteX4012" fmla="*/ 929334 w 12191999"/>
              <a:gd name="connsiteY4012" fmla="*/ 1197332 h 2113756"/>
              <a:gd name="connsiteX4013" fmla="*/ 924267 w 12191999"/>
              <a:gd name="connsiteY4013" fmla="*/ 1198852 h 2113756"/>
              <a:gd name="connsiteX4014" fmla="*/ 919202 w 12191999"/>
              <a:gd name="connsiteY4014" fmla="*/ 1198852 h 2113756"/>
              <a:gd name="connsiteX4015" fmla="*/ 914136 w 12191999"/>
              <a:gd name="connsiteY4015" fmla="*/ 1198852 h 2113756"/>
              <a:gd name="connsiteX4016" fmla="*/ 908562 w 12191999"/>
              <a:gd name="connsiteY4016" fmla="*/ 1198346 h 2113756"/>
              <a:gd name="connsiteX4017" fmla="*/ 904509 w 12191999"/>
              <a:gd name="connsiteY4017" fmla="*/ 1196318 h 2113756"/>
              <a:gd name="connsiteX4018" fmla="*/ 898937 w 12191999"/>
              <a:gd name="connsiteY4018" fmla="*/ 1193786 h 2113756"/>
              <a:gd name="connsiteX4019" fmla="*/ 894377 w 12191999"/>
              <a:gd name="connsiteY4019" fmla="*/ 1189734 h 2113756"/>
              <a:gd name="connsiteX4020" fmla="*/ 889817 w 12191999"/>
              <a:gd name="connsiteY4020" fmla="*/ 1185174 h 2113756"/>
              <a:gd name="connsiteX4021" fmla="*/ 886271 w 12191999"/>
              <a:gd name="connsiteY4021" fmla="*/ 1179601 h 2113756"/>
              <a:gd name="connsiteX4022" fmla="*/ 882217 w 12191999"/>
              <a:gd name="connsiteY4022" fmla="*/ 1171496 h 2113756"/>
              <a:gd name="connsiteX4023" fmla="*/ 878164 w 12191999"/>
              <a:gd name="connsiteY4023" fmla="*/ 1163391 h 2113756"/>
              <a:gd name="connsiteX4024" fmla="*/ 873097 w 12191999"/>
              <a:gd name="connsiteY4024" fmla="*/ 1169470 h 2113756"/>
              <a:gd name="connsiteX4025" fmla="*/ 867525 w 12191999"/>
              <a:gd name="connsiteY4025" fmla="*/ 1175548 h 2113756"/>
              <a:gd name="connsiteX4026" fmla="*/ 861446 w 12191999"/>
              <a:gd name="connsiteY4026" fmla="*/ 1180108 h 2113756"/>
              <a:gd name="connsiteX4027" fmla="*/ 855872 w 12191999"/>
              <a:gd name="connsiteY4027" fmla="*/ 1183148 h 2113756"/>
              <a:gd name="connsiteX4028" fmla="*/ 849793 w 12191999"/>
              <a:gd name="connsiteY4028" fmla="*/ 1185174 h 2113756"/>
              <a:gd name="connsiteX4029" fmla="*/ 844220 w 12191999"/>
              <a:gd name="connsiteY4029" fmla="*/ 1187201 h 2113756"/>
              <a:gd name="connsiteX4030" fmla="*/ 837634 w 12191999"/>
              <a:gd name="connsiteY4030" fmla="*/ 1187706 h 2113756"/>
              <a:gd name="connsiteX4031" fmla="*/ 831047 w 12191999"/>
              <a:gd name="connsiteY4031" fmla="*/ 1187706 h 2113756"/>
              <a:gd name="connsiteX4032" fmla="*/ 825475 w 12191999"/>
              <a:gd name="connsiteY4032" fmla="*/ 1187201 h 2113756"/>
              <a:gd name="connsiteX4033" fmla="*/ 818888 w 12191999"/>
              <a:gd name="connsiteY4033" fmla="*/ 1185680 h 2113756"/>
              <a:gd name="connsiteX4034" fmla="*/ 805717 w 12191999"/>
              <a:gd name="connsiteY4034" fmla="*/ 1182134 h 2113756"/>
              <a:gd name="connsiteX4035" fmla="*/ 793050 w 12191999"/>
              <a:gd name="connsiteY4035" fmla="*/ 1177575 h 2113756"/>
              <a:gd name="connsiteX4036" fmla="*/ 779876 w 12191999"/>
              <a:gd name="connsiteY4036" fmla="*/ 1171496 h 2113756"/>
              <a:gd name="connsiteX4037" fmla="*/ 767717 w 12191999"/>
              <a:gd name="connsiteY4037" fmla="*/ 1166430 h 2113756"/>
              <a:gd name="connsiteX4038" fmla="*/ 756064 w 12191999"/>
              <a:gd name="connsiteY4038" fmla="*/ 1162377 h 2113756"/>
              <a:gd name="connsiteX4039" fmla="*/ 749983 w 12191999"/>
              <a:gd name="connsiteY4039" fmla="*/ 1160858 h 2113756"/>
              <a:gd name="connsiteX4040" fmla="*/ 744916 w 12191999"/>
              <a:gd name="connsiteY4040" fmla="*/ 1159338 h 2113756"/>
              <a:gd name="connsiteX4041" fmla="*/ 739849 w 12191999"/>
              <a:gd name="connsiteY4041" fmla="*/ 1159338 h 2113756"/>
              <a:gd name="connsiteX4042" fmla="*/ 734783 w 12191999"/>
              <a:gd name="connsiteY4042" fmla="*/ 1159338 h 2113756"/>
              <a:gd name="connsiteX4043" fmla="*/ 729210 w 12191999"/>
              <a:gd name="connsiteY4043" fmla="*/ 1159844 h 2113756"/>
              <a:gd name="connsiteX4044" fmla="*/ 724651 w 12191999"/>
              <a:gd name="connsiteY4044" fmla="*/ 1161364 h 2113756"/>
              <a:gd name="connsiteX4045" fmla="*/ 721105 w 12191999"/>
              <a:gd name="connsiteY4045" fmla="*/ 1163896 h 2113756"/>
              <a:gd name="connsiteX4046" fmla="*/ 717051 w 12191999"/>
              <a:gd name="connsiteY4046" fmla="*/ 1166936 h 2113756"/>
              <a:gd name="connsiteX4047" fmla="*/ 712998 w 12191999"/>
              <a:gd name="connsiteY4047" fmla="*/ 1171496 h 2113756"/>
              <a:gd name="connsiteX4048" fmla="*/ 709959 w 12191999"/>
              <a:gd name="connsiteY4048" fmla="*/ 1177575 h 2113756"/>
              <a:gd name="connsiteX4049" fmla="*/ 707425 w 12191999"/>
              <a:gd name="connsiteY4049" fmla="*/ 1184667 h 2113756"/>
              <a:gd name="connsiteX4050" fmla="*/ 704891 w 12191999"/>
              <a:gd name="connsiteY4050" fmla="*/ 1192266 h 2113756"/>
              <a:gd name="connsiteX4051" fmla="*/ 702866 w 12191999"/>
              <a:gd name="connsiteY4051" fmla="*/ 1188213 h 2113756"/>
              <a:gd name="connsiteX4052" fmla="*/ 700839 w 12191999"/>
              <a:gd name="connsiteY4052" fmla="*/ 1184667 h 2113756"/>
              <a:gd name="connsiteX4053" fmla="*/ 699825 w 12191999"/>
              <a:gd name="connsiteY4053" fmla="*/ 1182641 h 2113756"/>
              <a:gd name="connsiteX4054" fmla="*/ 697799 w 12191999"/>
              <a:gd name="connsiteY4054" fmla="*/ 1180615 h 2113756"/>
              <a:gd name="connsiteX4055" fmla="*/ 694253 w 12191999"/>
              <a:gd name="connsiteY4055" fmla="*/ 1178082 h 2113756"/>
              <a:gd name="connsiteX4056" fmla="*/ 690706 w 12191999"/>
              <a:gd name="connsiteY4056" fmla="*/ 1176562 h 2113756"/>
              <a:gd name="connsiteX4057" fmla="*/ 687159 w 12191999"/>
              <a:gd name="connsiteY4057" fmla="*/ 1175042 h 2113756"/>
              <a:gd name="connsiteX4058" fmla="*/ 685132 w 12191999"/>
              <a:gd name="connsiteY4058" fmla="*/ 1173015 h 2113756"/>
              <a:gd name="connsiteX4059" fmla="*/ 684120 w 12191999"/>
              <a:gd name="connsiteY4059" fmla="*/ 1170989 h 2113756"/>
              <a:gd name="connsiteX4060" fmla="*/ 682093 w 12191999"/>
              <a:gd name="connsiteY4060" fmla="*/ 1168457 h 2113756"/>
              <a:gd name="connsiteX4061" fmla="*/ 681079 w 12191999"/>
              <a:gd name="connsiteY4061" fmla="*/ 1164910 h 2113756"/>
              <a:gd name="connsiteX4062" fmla="*/ 677533 w 12191999"/>
              <a:gd name="connsiteY4062" fmla="*/ 1155284 h 2113756"/>
              <a:gd name="connsiteX4063" fmla="*/ 675000 w 12191999"/>
              <a:gd name="connsiteY4063" fmla="*/ 1162377 h 2113756"/>
              <a:gd name="connsiteX4064" fmla="*/ 671960 w 12191999"/>
              <a:gd name="connsiteY4064" fmla="*/ 1168457 h 2113756"/>
              <a:gd name="connsiteX4065" fmla="*/ 667907 w 12191999"/>
              <a:gd name="connsiteY4065" fmla="*/ 1173522 h 2113756"/>
              <a:gd name="connsiteX4066" fmla="*/ 663347 w 12191999"/>
              <a:gd name="connsiteY4066" fmla="*/ 1177575 h 2113756"/>
              <a:gd name="connsiteX4067" fmla="*/ 658282 w 12191999"/>
              <a:gd name="connsiteY4067" fmla="*/ 1180108 h 2113756"/>
              <a:gd name="connsiteX4068" fmla="*/ 653216 w 12191999"/>
              <a:gd name="connsiteY4068" fmla="*/ 1181122 h 2113756"/>
              <a:gd name="connsiteX4069" fmla="*/ 647642 w 12191999"/>
              <a:gd name="connsiteY4069" fmla="*/ 1181122 h 2113756"/>
              <a:gd name="connsiteX4070" fmla="*/ 642575 w 12191999"/>
              <a:gd name="connsiteY4070" fmla="*/ 1180108 h 2113756"/>
              <a:gd name="connsiteX4071" fmla="*/ 637509 w 12191999"/>
              <a:gd name="connsiteY4071" fmla="*/ 1177575 h 2113756"/>
              <a:gd name="connsiteX4072" fmla="*/ 632443 w 12191999"/>
              <a:gd name="connsiteY4072" fmla="*/ 1174029 h 2113756"/>
              <a:gd name="connsiteX4073" fmla="*/ 627883 w 12191999"/>
              <a:gd name="connsiteY4073" fmla="*/ 1168963 h 2113756"/>
              <a:gd name="connsiteX4074" fmla="*/ 623830 w 12191999"/>
              <a:gd name="connsiteY4074" fmla="*/ 1162377 h 2113756"/>
              <a:gd name="connsiteX4075" fmla="*/ 621297 w 12191999"/>
              <a:gd name="connsiteY4075" fmla="*/ 1154779 h 2113756"/>
              <a:gd name="connsiteX4076" fmla="*/ 618764 w 12191999"/>
              <a:gd name="connsiteY4076" fmla="*/ 1145660 h 2113756"/>
              <a:gd name="connsiteX4077" fmla="*/ 617244 w 12191999"/>
              <a:gd name="connsiteY4077" fmla="*/ 1135528 h 2113756"/>
              <a:gd name="connsiteX4078" fmla="*/ 617244 w 12191999"/>
              <a:gd name="connsiteY4078" fmla="*/ 1123876 h 2113756"/>
              <a:gd name="connsiteX4079" fmla="*/ 609137 w 12191999"/>
              <a:gd name="connsiteY4079" fmla="*/ 1124383 h 2113756"/>
              <a:gd name="connsiteX4080" fmla="*/ 600524 w 12191999"/>
              <a:gd name="connsiteY4080" fmla="*/ 1126409 h 2113756"/>
              <a:gd name="connsiteX4081" fmla="*/ 592924 w 12191999"/>
              <a:gd name="connsiteY4081" fmla="*/ 1128942 h 2113756"/>
              <a:gd name="connsiteX4082" fmla="*/ 584313 w 12191999"/>
              <a:gd name="connsiteY4082" fmla="*/ 1131476 h 2113756"/>
              <a:gd name="connsiteX4083" fmla="*/ 567593 w 12191999"/>
              <a:gd name="connsiteY4083" fmla="*/ 1138567 h 2113756"/>
              <a:gd name="connsiteX4084" fmla="*/ 551381 w 12191999"/>
              <a:gd name="connsiteY4084" fmla="*/ 1145153 h 2113756"/>
              <a:gd name="connsiteX4085" fmla="*/ 542768 w 12191999"/>
              <a:gd name="connsiteY4085" fmla="*/ 1147179 h 2113756"/>
              <a:gd name="connsiteX4086" fmla="*/ 535168 w 12191999"/>
              <a:gd name="connsiteY4086" fmla="*/ 1149205 h 2113756"/>
              <a:gd name="connsiteX4087" fmla="*/ 526556 w 12191999"/>
              <a:gd name="connsiteY4087" fmla="*/ 1149712 h 2113756"/>
              <a:gd name="connsiteX4088" fmla="*/ 518450 w 12191999"/>
              <a:gd name="connsiteY4088" fmla="*/ 1149205 h 2113756"/>
              <a:gd name="connsiteX4089" fmla="*/ 510343 w 12191999"/>
              <a:gd name="connsiteY4089" fmla="*/ 1147179 h 2113756"/>
              <a:gd name="connsiteX4090" fmla="*/ 505783 w 12191999"/>
              <a:gd name="connsiteY4090" fmla="*/ 1145660 h 2113756"/>
              <a:gd name="connsiteX4091" fmla="*/ 502237 w 12191999"/>
              <a:gd name="connsiteY4091" fmla="*/ 1143633 h 2113756"/>
              <a:gd name="connsiteX4092" fmla="*/ 498183 w 12191999"/>
              <a:gd name="connsiteY4092" fmla="*/ 1141100 h 2113756"/>
              <a:gd name="connsiteX4093" fmla="*/ 494132 w 12191999"/>
              <a:gd name="connsiteY4093" fmla="*/ 1138060 h 2113756"/>
              <a:gd name="connsiteX4094" fmla="*/ 489572 w 12191999"/>
              <a:gd name="connsiteY4094" fmla="*/ 1134514 h 2113756"/>
              <a:gd name="connsiteX4095" fmla="*/ 486025 w 12191999"/>
              <a:gd name="connsiteY4095" fmla="*/ 1130969 h 2113756"/>
              <a:gd name="connsiteX4096" fmla="*/ 485012 w 12191999"/>
              <a:gd name="connsiteY4096" fmla="*/ 1126916 h 2113756"/>
              <a:gd name="connsiteX4097" fmla="*/ 486025 w 12191999"/>
              <a:gd name="connsiteY4097" fmla="*/ 1122862 h 2113756"/>
              <a:gd name="connsiteX4098" fmla="*/ 486532 w 12191999"/>
              <a:gd name="connsiteY4098" fmla="*/ 1119317 h 2113756"/>
              <a:gd name="connsiteX4099" fmla="*/ 487039 w 12191999"/>
              <a:gd name="connsiteY4099" fmla="*/ 1115264 h 2113756"/>
              <a:gd name="connsiteX4100" fmla="*/ 491091 w 12191999"/>
              <a:gd name="connsiteY4100" fmla="*/ 1108171 h 2113756"/>
              <a:gd name="connsiteX4101" fmla="*/ 495144 w 12191999"/>
              <a:gd name="connsiteY4101" fmla="*/ 1100573 h 2113756"/>
              <a:gd name="connsiteX4102" fmla="*/ 498690 w 12191999"/>
              <a:gd name="connsiteY4102" fmla="*/ 1093481 h 2113756"/>
              <a:gd name="connsiteX4103" fmla="*/ 501224 w 12191999"/>
              <a:gd name="connsiteY4103" fmla="*/ 1086389 h 2113756"/>
              <a:gd name="connsiteX4104" fmla="*/ 502744 w 12191999"/>
              <a:gd name="connsiteY4104" fmla="*/ 1082335 h 2113756"/>
              <a:gd name="connsiteX4105" fmla="*/ 502744 w 12191999"/>
              <a:gd name="connsiteY4105" fmla="*/ 1078283 h 2113756"/>
              <a:gd name="connsiteX4106" fmla="*/ 502237 w 12191999"/>
              <a:gd name="connsiteY4106" fmla="*/ 1074737 h 2113756"/>
              <a:gd name="connsiteX4107" fmla="*/ 501224 w 12191999"/>
              <a:gd name="connsiteY4107" fmla="*/ 1070684 h 2113756"/>
              <a:gd name="connsiteX4108" fmla="*/ 497678 w 12191999"/>
              <a:gd name="connsiteY4108" fmla="*/ 1075244 h 2113756"/>
              <a:gd name="connsiteX4109" fmla="*/ 493118 w 12191999"/>
              <a:gd name="connsiteY4109" fmla="*/ 1079803 h 2113756"/>
              <a:gd name="connsiteX4110" fmla="*/ 488051 w 12191999"/>
              <a:gd name="connsiteY4110" fmla="*/ 1084868 h 2113756"/>
              <a:gd name="connsiteX4111" fmla="*/ 483491 w 12191999"/>
              <a:gd name="connsiteY4111" fmla="*/ 1090442 h 2113756"/>
              <a:gd name="connsiteX4112" fmla="*/ 481465 w 12191999"/>
              <a:gd name="connsiteY4112" fmla="*/ 1093987 h 2113756"/>
              <a:gd name="connsiteX4113" fmla="*/ 479438 w 12191999"/>
              <a:gd name="connsiteY4113" fmla="*/ 1097026 h 2113756"/>
              <a:gd name="connsiteX4114" fmla="*/ 477919 w 12191999"/>
              <a:gd name="connsiteY4114" fmla="*/ 1100573 h 2113756"/>
              <a:gd name="connsiteX4115" fmla="*/ 477412 w 12191999"/>
              <a:gd name="connsiteY4115" fmla="*/ 1104119 h 2113756"/>
              <a:gd name="connsiteX4116" fmla="*/ 477412 w 12191999"/>
              <a:gd name="connsiteY4116" fmla="*/ 1108171 h 2113756"/>
              <a:gd name="connsiteX4117" fmla="*/ 477919 w 12191999"/>
              <a:gd name="connsiteY4117" fmla="*/ 1112224 h 2113756"/>
              <a:gd name="connsiteX4118" fmla="*/ 479438 w 12191999"/>
              <a:gd name="connsiteY4118" fmla="*/ 1116785 h 2113756"/>
              <a:gd name="connsiteX4119" fmla="*/ 481465 w 12191999"/>
              <a:gd name="connsiteY4119" fmla="*/ 1121850 h 2113756"/>
              <a:gd name="connsiteX4120" fmla="*/ 476905 w 12191999"/>
              <a:gd name="connsiteY4120" fmla="*/ 1123876 h 2113756"/>
              <a:gd name="connsiteX4121" fmla="*/ 471839 w 12191999"/>
              <a:gd name="connsiteY4121" fmla="*/ 1125396 h 2113756"/>
              <a:gd name="connsiteX4122" fmla="*/ 467280 w 12191999"/>
              <a:gd name="connsiteY4122" fmla="*/ 1126916 h 2113756"/>
              <a:gd name="connsiteX4123" fmla="*/ 461706 w 12191999"/>
              <a:gd name="connsiteY4123" fmla="*/ 1127422 h 2113756"/>
              <a:gd name="connsiteX4124" fmla="*/ 457147 w 12191999"/>
              <a:gd name="connsiteY4124" fmla="*/ 1127422 h 2113756"/>
              <a:gd name="connsiteX4125" fmla="*/ 452080 w 12191999"/>
              <a:gd name="connsiteY4125" fmla="*/ 1127422 h 2113756"/>
              <a:gd name="connsiteX4126" fmla="*/ 442962 w 12191999"/>
              <a:gd name="connsiteY4126" fmla="*/ 1125396 h 2113756"/>
              <a:gd name="connsiteX4127" fmla="*/ 433334 w 12191999"/>
              <a:gd name="connsiteY4127" fmla="*/ 1122862 h 2113756"/>
              <a:gd name="connsiteX4128" fmla="*/ 423709 w 12191999"/>
              <a:gd name="connsiteY4128" fmla="*/ 1119824 h 2113756"/>
              <a:gd name="connsiteX4129" fmla="*/ 404457 w 12191999"/>
              <a:gd name="connsiteY4129" fmla="*/ 1111211 h 2113756"/>
              <a:gd name="connsiteX4130" fmla="*/ 395336 w 12191999"/>
              <a:gd name="connsiteY4130" fmla="*/ 1108171 h 2113756"/>
              <a:gd name="connsiteX4131" fmla="*/ 385711 w 12191999"/>
              <a:gd name="connsiteY4131" fmla="*/ 1105133 h 2113756"/>
              <a:gd name="connsiteX4132" fmla="*/ 375579 w 12191999"/>
              <a:gd name="connsiteY4132" fmla="*/ 1102093 h 2113756"/>
              <a:gd name="connsiteX4133" fmla="*/ 365953 w 12191999"/>
              <a:gd name="connsiteY4133" fmla="*/ 1101587 h 2113756"/>
              <a:gd name="connsiteX4134" fmla="*/ 361393 w 12191999"/>
              <a:gd name="connsiteY4134" fmla="*/ 1101587 h 2113756"/>
              <a:gd name="connsiteX4135" fmla="*/ 356326 w 12191999"/>
              <a:gd name="connsiteY4135" fmla="*/ 1102093 h 2113756"/>
              <a:gd name="connsiteX4136" fmla="*/ 351767 w 12191999"/>
              <a:gd name="connsiteY4136" fmla="*/ 1103106 h 2113756"/>
              <a:gd name="connsiteX4137" fmla="*/ 346700 w 12191999"/>
              <a:gd name="connsiteY4137" fmla="*/ 1105133 h 2113756"/>
              <a:gd name="connsiteX4138" fmla="*/ 342140 w 12191999"/>
              <a:gd name="connsiteY4138" fmla="*/ 1106652 h 2113756"/>
              <a:gd name="connsiteX4139" fmla="*/ 337074 w 12191999"/>
              <a:gd name="connsiteY4139" fmla="*/ 1110199 h 2113756"/>
              <a:gd name="connsiteX4140" fmla="*/ 332515 w 12191999"/>
              <a:gd name="connsiteY4140" fmla="*/ 1113238 h 2113756"/>
              <a:gd name="connsiteX4141" fmla="*/ 327448 w 12191999"/>
              <a:gd name="connsiteY4141" fmla="*/ 1117290 h 2113756"/>
              <a:gd name="connsiteX4142" fmla="*/ 327448 w 12191999"/>
              <a:gd name="connsiteY4142" fmla="*/ 1110705 h 2113756"/>
              <a:gd name="connsiteX4143" fmla="*/ 326434 w 12191999"/>
              <a:gd name="connsiteY4143" fmla="*/ 1105133 h 2113756"/>
              <a:gd name="connsiteX4144" fmla="*/ 325929 w 12191999"/>
              <a:gd name="connsiteY4144" fmla="*/ 1099559 h 2113756"/>
              <a:gd name="connsiteX4145" fmla="*/ 323902 w 12191999"/>
              <a:gd name="connsiteY4145" fmla="*/ 1096014 h 2113756"/>
              <a:gd name="connsiteX4146" fmla="*/ 321369 w 12191999"/>
              <a:gd name="connsiteY4146" fmla="*/ 1092468 h 2113756"/>
              <a:gd name="connsiteX4147" fmla="*/ 318836 w 12191999"/>
              <a:gd name="connsiteY4147" fmla="*/ 1090442 h 2113756"/>
              <a:gd name="connsiteX4148" fmla="*/ 316302 w 12191999"/>
              <a:gd name="connsiteY4148" fmla="*/ 1089428 h 2113756"/>
              <a:gd name="connsiteX4149" fmla="*/ 312755 w 12191999"/>
              <a:gd name="connsiteY4149" fmla="*/ 1088921 h 2113756"/>
              <a:gd name="connsiteX4150" fmla="*/ 309716 w 12191999"/>
              <a:gd name="connsiteY4150" fmla="*/ 1089428 h 2113756"/>
              <a:gd name="connsiteX4151" fmla="*/ 306676 w 12191999"/>
              <a:gd name="connsiteY4151" fmla="*/ 1091454 h 2113756"/>
              <a:gd name="connsiteX4152" fmla="*/ 304142 w 12191999"/>
              <a:gd name="connsiteY4152" fmla="*/ 1093987 h 2113756"/>
              <a:gd name="connsiteX4153" fmla="*/ 301102 w 12191999"/>
              <a:gd name="connsiteY4153" fmla="*/ 1098040 h 2113756"/>
              <a:gd name="connsiteX4154" fmla="*/ 298570 w 12191999"/>
              <a:gd name="connsiteY4154" fmla="*/ 1103106 h 2113756"/>
              <a:gd name="connsiteX4155" fmla="*/ 296544 w 12191999"/>
              <a:gd name="connsiteY4155" fmla="*/ 1108678 h 2113756"/>
              <a:gd name="connsiteX4156" fmla="*/ 295530 w 12191999"/>
              <a:gd name="connsiteY4156" fmla="*/ 1115264 h 2113756"/>
              <a:gd name="connsiteX4157" fmla="*/ 294010 w 12191999"/>
              <a:gd name="connsiteY4157" fmla="*/ 1123876 h 2113756"/>
              <a:gd name="connsiteX4158" fmla="*/ 291477 w 12191999"/>
              <a:gd name="connsiteY4158" fmla="*/ 1117797 h 2113756"/>
              <a:gd name="connsiteX4159" fmla="*/ 289450 w 12191999"/>
              <a:gd name="connsiteY4159" fmla="*/ 1112224 h 2113756"/>
              <a:gd name="connsiteX4160" fmla="*/ 288944 w 12191999"/>
              <a:gd name="connsiteY4160" fmla="*/ 1106652 h 2113756"/>
              <a:gd name="connsiteX4161" fmla="*/ 288944 w 12191999"/>
              <a:gd name="connsiteY4161" fmla="*/ 1101080 h 2113756"/>
              <a:gd name="connsiteX4162" fmla="*/ 290463 w 12191999"/>
              <a:gd name="connsiteY4162" fmla="*/ 1089935 h 2113756"/>
              <a:gd name="connsiteX4163" fmla="*/ 290970 w 12191999"/>
              <a:gd name="connsiteY4163" fmla="*/ 1084868 h 2113756"/>
              <a:gd name="connsiteX4164" fmla="*/ 290463 w 12191999"/>
              <a:gd name="connsiteY4164" fmla="*/ 1079803 h 2113756"/>
              <a:gd name="connsiteX4165" fmla="*/ 285903 w 12191999"/>
              <a:gd name="connsiteY4165" fmla="*/ 1081828 h 2113756"/>
              <a:gd name="connsiteX4166" fmla="*/ 281345 w 12191999"/>
              <a:gd name="connsiteY4166" fmla="*/ 1082335 h 2113756"/>
              <a:gd name="connsiteX4167" fmla="*/ 276784 w 12191999"/>
              <a:gd name="connsiteY4167" fmla="*/ 1081828 h 2113756"/>
              <a:gd name="connsiteX4168" fmla="*/ 271717 w 12191999"/>
              <a:gd name="connsiteY4168" fmla="*/ 1080816 h 2113756"/>
              <a:gd name="connsiteX4169" fmla="*/ 262599 w 12191999"/>
              <a:gd name="connsiteY4169" fmla="*/ 1077777 h 2113756"/>
              <a:gd name="connsiteX4170" fmla="*/ 252972 w 12191999"/>
              <a:gd name="connsiteY4170" fmla="*/ 1074737 h 2113756"/>
              <a:gd name="connsiteX4171" fmla="*/ 248413 w 12191999"/>
              <a:gd name="connsiteY4171" fmla="*/ 1073723 h 2113756"/>
              <a:gd name="connsiteX4172" fmla="*/ 244360 w 12191999"/>
              <a:gd name="connsiteY4172" fmla="*/ 1074737 h 2113756"/>
              <a:gd name="connsiteX4173" fmla="*/ 239800 w 12191999"/>
              <a:gd name="connsiteY4173" fmla="*/ 1075751 h 2113756"/>
              <a:gd name="connsiteX4174" fmla="*/ 235747 w 12191999"/>
              <a:gd name="connsiteY4174" fmla="*/ 1078283 h 2113756"/>
              <a:gd name="connsiteX4175" fmla="*/ 232707 w 12191999"/>
              <a:gd name="connsiteY4175" fmla="*/ 1082842 h 2113756"/>
              <a:gd name="connsiteX4176" fmla="*/ 229667 w 12191999"/>
              <a:gd name="connsiteY4176" fmla="*/ 1089428 h 2113756"/>
              <a:gd name="connsiteX4177" fmla="*/ 226628 w 12191999"/>
              <a:gd name="connsiteY4177" fmla="*/ 1098040 h 2113756"/>
              <a:gd name="connsiteX4178" fmla="*/ 225108 w 12191999"/>
              <a:gd name="connsiteY4178" fmla="*/ 1108678 h 2113756"/>
              <a:gd name="connsiteX4179" fmla="*/ 217508 w 12191999"/>
              <a:gd name="connsiteY4179" fmla="*/ 1105133 h 2113756"/>
              <a:gd name="connsiteX4180" fmla="*/ 210415 w 12191999"/>
              <a:gd name="connsiteY4180" fmla="*/ 1101587 h 2113756"/>
              <a:gd name="connsiteX4181" fmla="*/ 203322 w 12191999"/>
              <a:gd name="connsiteY4181" fmla="*/ 1099054 h 2113756"/>
              <a:gd name="connsiteX4182" fmla="*/ 197243 w 12191999"/>
              <a:gd name="connsiteY4182" fmla="*/ 1096520 h 2113756"/>
              <a:gd name="connsiteX4183" fmla="*/ 182551 w 12191999"/>
              <a:gd name="connsiteY4183" fmla="*/ 1091961 h 2113756"/>
              <a:gd name="connsiteX4184" fmla="*/ 175458 w 12191999"/>
              <a:gd name="connsiteY4184" fmla="*/ 1089935 h 2113756"/>
              <a:gd name="connsiteX4185" fmla="*/ 168365 w 12191999"/>
              <a:gd name="connsiteY4185" fmla="*/ 1086895 h 2113756"/>
              <a:gd name="connsiteX4186" fmla="*/ 165831 w 12191999"/>
              <a:gd name="connsiteY4186" fmla="*/ 1078283 h 2113756"/>
              <a:gd name="connsiteX4187" fmla="*/ 162791 w 12191999"/>
              <a:gd name="connsiteY4187" fmla="*/ 1071191 h 2113756"/>
              <a:gd name="connsiteX4188" fmla="*/ 159245 w 12191999"/>
              <a:gd name="connsiteY4188" fmla="*/ 1064099 h 2113756"/>
              <a:gd name="connsiteX4189" fmla="*/ 154685 w 12191999"/>
              <a:gd name="connsiteY4189" fmla="*/ 1059032 h 2113756"/>
              <a:gd name="connsiteX4190" fmla="*/ 150633 w 12191999"/>
              <a:gd name="connsiteY4190" fmla="*/ 1053967 h 2113756"/>
              <a:gd name="connsiteX4191" fmla="*/ 146073 w 12191999"/>
              <a:gd name="connsiteY4191" fmla="*/ 1049913 h 2113756"/>
              <a:gd name="connsiteX4192" fmla="*/ 140499 w 12191999"/>
              <a:gd name="connsiteY4192" fmla="*/ 1045861 h 2113756"/>
              <a:gd name="connsiteX4193" fmla="*/ 135434 w 12191999"/>
              <a:gd name="connsiteY4193" fmla="*/ 1043329 h 2113756"/>
              <a:gd name="connsiteX4194" fmla="*/ 129860 w 12191999"/>
              <a:gd name="connsiteY4194" fmla="*/ 1040795 h 2113756"/>
              <a:gd name="connsiteX4195" fmla="*/ 123274 w 12191999"/>
              <a:gd name="connsiteY4195" fmla="*/ 1038769 h 2113756"/>
              <a:gd name="connsiteX4196" fmla="*/ 117195 w 12191999"/>
              <a:gd name="connsiteY4196" fmla="*/ 1037756 h 2113756"/>
              <a:gd name="connsiteX4197" fmla="*/ 111114 w 12191999"/>
              <a:gd name="connsiteY4197" fmla="*/ 1036236 h 2113756"/>
              <a:gd name="connsiteX4198" fmla="*/ 97435 w 12191999"/>
              <a:gd name="connsiteY4198" fmla="*/ 1035222 h 2113756"/>
              <a:gd name="connsiteX4199" fmla="*/ 83250 w 12191999"/>
              <a:gd name="connsiteY4199" fmla="*/ 1033703 h 2113756"/>
              <a:gd name="connsiteX4200" fmla="*/ 68557 w 12191999"/>
              <a:gd name="connsiteY4200" fmla="*/ 1033196 h 2113756"/>
              <a:gd name="connsiteX4201" fmla="*/ 53865 w 12191999"/>
              <a:gd name="connsiteY4201" fmla="*/ 1031677 h 2113756"/>
              <a:gd name="connsiteX4202" fmla="*/ 39679 w 12191999"/>
              <a:gd name="connsiteY4202" fmla="*/ 1029143 h 2113756"/>
              <a:gd name="connsiteX4203" fmla="*/ 32586 w 12191999"/>
              <a:gd name="connsiteY4203" fmla="*/ 1027117 h 2113756"/>
              <a:gd name="connsiteX4204" fmla="*/ 25493 w 12191999"/>
              <a:gd name="connsiteY4204" fmla="*/ 1025091 h 2113756"/>
              <a:gd name="connsiteX4205" fmla="*/ 18401 w 12191999"/>
              <a:gd name="connsiteY4205" fmla="*/ 1022051 h 2113756"/>
              <a:gd name="connsiteX4206" fmla="*/ 11308 w 12191999"/>
              <a:gd name="connsiteY4206" fmla="*/ 1019012 h 2113756"/>
              <a:gd name="connsiteX4207" fmla="*/ 4721 w 12191999"/>
              <a:gd name="connsiteY4207" fmla="*/ 1014959 h 2113756"/>
              <a:gd name="connsiteX4208" fmla="*/ 0 w 12191999"/>
              <a:gd name="connsiteY4208" fmla="*/ 1011691 h 2113756"/>
              <a:gd name="connsiteX4209" fmla="*/ 0 w 12191999"/>
              <a:gd name="connsiteY4209" fmla="*/ 355323 h 2113756"/>
              <a:gd name="connsiteX4210" fmla="*/ 3202 w 12191999"/>
              <a:gd name="connsiteY4210" fmla="*/ 356390 h 2113756"/>
              <a:gd name="connsiteX4211" fmla="*/ 11308 w 12191999"/>
              <a:gd name="connsiteY4211" fmla="*/ 358922 h 2113756"/>
              <a:gd name="connsiteX4212" fmla="*/ 19413 w 12191999"/>
              <a:gd name="connsiteY4212" fmla="*/ 362469 h 2113756"/>
              <a:gd name="connsiteX4213" fmla="*/ 23466 w 12191999"/>
              <a:gd name="connsiteY4213" fmla="*/ 363482 h 2113756"/>
              <a:gd name="connsiteX4214" fmla="*/ 27520 w 12191999"/>
              <a:gd name="connsiteY4214" fmla="*/ 363989 h 2113756"/>
              <a:gd name="connsiteX4215" fmla="*/ 32080 w 12191999"/>
              <a:gd name="connsiteY4215" fmla="*/ 365002 h 2113756"/>
              <a:gd name="connsiteX4216" fmla="*/ 35626 w 12191999"/>
              <a:gd name="connsiteY4216" fmla="*/ 363989 h 2113756"/>
              <a:gd name="connsiteX4217" fmla="*/ 39679 w 12191999"/>
              <a:gd name="connsiteY4217" fmla="*/ 363482 h 2113756"/>
              <a:gd name="connsiteX4218" fmla="*/ 44239 w 12191999"/>
              <a:gd name="connsiteY4218" fmla="*/ 361456 h 2113756"/>
              <a:gd name="connsiteX4219" fmla="*/ 48291 w 12191999"/>
              <a:gd name="connsiteY4219" fmla="*/ 358417 h 2113756"/>
              <a:gd name="connsiteX4220" fmla="*/ 52851 w 12191999"/>
              <a:gd name="connsiteY4220" fmla="*/ 354364 h 2113756"/>
              <a:gd name="connsiteX4221" fmla="*/ 56398 w 12191999"/>
              <a:gd name="connsiteY4221" fmla="*/ 349298 h 2113756"/>
              <a:gd name="connsiteX4222" fmla="*/ 60958 w 12191999"/>
              <a:gd name="connsiteY4222" fmla="*/ 342205 h 2113756"/>
              <a:gd name="connsiteX4223" fmla="*/ 55892 w 12191999"/>
              <a:gd name="connsiteY4223" fmla="*/ 339672 h 2113756"/>
              <a:gd name="connsiteX4224" fmla="*/ 51332 w 12191999"/>
              <a:gd name="connsiteY4224" fmla="*/ 338152 h 2113756"/>
              <a:gd name="connsiteX4225" fmla="*/ 46772 w 12191999"/>
              <a:gd name="connsiteY4225" fmla="*/ 336126 h 2113756"/>
              <a:gd name="connsiteX4226" fmla="*/ 42719 w 12191999"/>
              <a:gd name="connsiteY4226" fmla="*/ 334607 h 2113756"/>
              <a:gd name="connsiteX4227" fmla="*/ 41198 w 12191999"/>
              <a:gd name="connsiteY4227" fmla="*/ 333086 h 2113756"/>
              <a:gd name="connsiteX4228" fmla="*/ 39679 w 12191999"/>
              <a:gd name="connsiteY4228" fmla="*/ 331061 h 2113756"/>
              <a:gd name="connsiteX4229" fmla="*/ 39172 w 12191999"/>
              <a:gd name="connsiteY4229" fmla="*/ 328528 h 2113756"/>
              <a:gd name="connsiteX4230" fmla="*/ 39172 w 12191999"/>
              <a:gd name="connsiteY4230" fmla="*/ 325995 h 2113756"/>
              <a:gd name="connsiteX4231" fmla="*/ 39172 w 12191999"/>
              <a:gd name="connsiteY4231" fmla="*/ 321942 h 2113756"/>
              <a:gd name="connsiteX4232" fmla="*/ 39679 w 12191999"/>
              <a:gd name="connsiteY4232" fmla="*/ 317383 h 2113756"/>
              <a:gd name="connsiteX4233" fmla="*/ 42719 w 12191999"/>
              <a:gd name="connsiteY4233" fmla="*/ 305731 h 2113756"/>
              <a:gd name="connsiteX4234" fmla="*/ 45252 w 12191999"/>
              <a:gd name="connsiteY4234" fmla="*/ 308264 h 2113756"/>
              <a:gd name="connsiteX4235" fmla="*/ 48798 w 12191999"/>
              <a:gd name="connsiteY4235" fmla="*/ 309783 h 2113756"/>
              <a:gd name="connsiteX4236" fmla="*/ 51839 w 12191999"/>
              <a:gd name="connsiteY4236" fmla="*/ 310290 h 2113756"/>
              <a:gd name="connsiteX4237" fmla="*/ 55385 w 12191999"/>
              <a:gd name="connsiteY4237" fmla="*/ 311304 h 2113756"/>
              <a:gd name="connsiteX4238" fmla="*/ 60958 w 12191999"/>
              <a:gd name="connsiteY4238" fmla="*/ 311809 h 2113756"/>
              <a:gd name="connsiteX4239" fmla="*/ 65518 w 12191999"/>
              <a:gd name="connsiteY4239" fmla="*/ 312316 h 2113756"/>
              <a:gd name="connsiteX4240" fmla="*/ 68050 w 12191999"/>
              <a:gd name="connsiteY4240" fmla="*/ 312823 h 2113756"/>
              <a:gd name="connsiteX4241" fmla="*/ 69571 w 12191999"/>
              <a:gd name="connsiteY4241" fmla="*/ 314849 h 2113756"/>
              <a:gd name="connsiteX4242" fmla="*/ 70583 w 12191999"/>
              <a:gd name="connsiteY4242" fmla="*/ 316876 h 2113756"/>
              <a:gd name="connsiteX4243" fmla="*/ 72104 w 12191999"/>
              <a:gd name="connsiteY4243" fmla="*/ 319409 h 2113756"/>
              <a:gd name="connsiteX4244" fmla="*/ 72104 w 12191999"/>
              <a:gd name="connsiteY4244" fmla="*/ 323462 h 2113756"/>
              <a:gd name="connsiteX4245" fmla="*/ 72104 w 12191999"/>
              <a:gd name="connsiteY4245" fmla="*/ 328528 h 2113756"/>
              <a:gd name="connsiteX4246" fmla="*/ 71597 w 12191999"/>
              <a:gd name="connsiteY4246" fmla="*/ 335114 h 2113756"/>
              <a:gd name="connsiteX4247" fmla="*/ 70078 w 12191999"/>
              <a:gd name="connsiteY4247" fmla="*/ 342712 h 2113756"/>
              <a:gd name="connsiteX4248" fmla="*/ 72104 w 12191999"/>
              <a:gd name="connsiteY4248" fmla="*/ 333593 h 2113756"/>
              <a:gd name="connsiteX4249" fmla="*/ 73117 w 12191999"/>
              <a:gd name="connsiteY4249" fmla="*/ 325995 h 2113756"/>
              <a:gd name="connsiteX4250" fmla="*/ 75143 w 12191999"/>
              <a:gd name="connsiteY4250" fmla="*/ 319409 h 2113756"/>
              <a:gd name="connsiteX4251" fmla="*/ 77676 w 12191999"/>
              <a:gd name="connsiteY4251" fmla="*/ 315356 h 2113756"/>
              <a:gd name="connsiteX4252" fmla="*/ 79703 w 12191999"/>
              <a:gd name="connsiteY4252" fmla="*/ 312316 h 2113756"/>
              <a:gd name="connsiteX4253" fmla="*/ 82236 w 12191999"/>
              <a:gd name="connsiteY4253" fmla="*/ 310290 h 2113756"/>
              <a:gd name="connsiteX4254" fmla="*/ 84770 w 12191999"/>
              <a:gd name="connsiteY4254" fmla="*/ 309277 h 2113756"/>
              <a:gd name="connsiteX4255" fmla="*/ 87810 w 12191999"/>
              <a:gd name="connsiteY4255" fmla="*/ 309277 h 2113756"/>
              <a:gd name="connsiteX4256" fmla="*/ 93382 w 12191999"/>
              <a:gd name="connsiteY4256" fmla="*/ 309277 h 2113756"/>
              <a:gd name="connsiteX4257" fmla="*/ 99463 w 12191999"/>
              <a:gd name="connsiteY4257" fmla="*/ 309277 h 2113756"/>
              <a:gd name="connsiteX4258" fmla="*/ 102502 w 12191999"/>
              <a:gd name="connsiteY4258" fmla="*/ 309277 h 2113756"/>
              <a:gd name="connsiteX4259" fmla="*/ 105542 w 12191999"/>
              <a:gd name="connsiteY4259" fmla="*/ 307757 h 2113756"/>
              <a:gd name="connsiteX4260" fmla="*/ 109595 w 12191999"/>
              <a:gd name="connsiteY4260" fmla="*/ 305731 h 2113756"/>
              <a:gd name="connsiteX4261" fmla="*/ 112635 w 12191999"/>
              <a:gd name="connsiteY4261" fmla="*/ 302692 h 2113756"/>
              <a:gd name="connsiteX4262" fmla="*/ 108075 w 12191999"/>
              <a:gd name="connsiteY4262" fmla="*/ 296106 h 2113756"/>
              <a:gd name="connsiteX4263" fmla="*/ 104021 w 12191999"/>
              <a:gd name="connsiteY4263" fmla="*/ 291040 h 2113756"/>
              <a:gd name="connsiteX4264" fmla="*/ 94903 w 12191999"/>
              <a:gd name="connsiteY4264" fmla="*/ 281415 h 2113756"/>
              <a:gd name="connsiteX4265" fmla="*/ 90343 w 12191999"/>
              <a:gd name="connsiteY4265" fmla="*/ 274829 h 2113756"/>
              <a:gd name="connsiteX4266" fmla="*/ 85782 w 12191999"/>
              <a:gd name="connsiteY4266" fmla="*/ 267737 h 2113756"/>
              <a:gd name="connsiteX4267" fmla="*/ 81223 w 12191999"/>
              <a:gd name="connsiteY4267" fmla="*/ 258618 h 2113756"/>
              <a:gd name="connsiteX4268" fmla="*/ 76664 w 12191999"/>
              <a:gd name="connsiteY4268" fmla="*/ 247472 h 2113756"/>
              <a:gd name="connsiteX4269" fmla="*/ 74636 w 12191999"/>
              <a:gd name="connsiteY4269" fmla="*/ 251525 h 2113756"/>
              <a:gd name="connsiteX4270" fmla="*/ 72611 w 12191999"/>
              <a:gd name="connsiteY4270" fmla="*/ 254058 h 2113756"/>
              <a:gd name="connsiteX4271" fmla="*/ 71597 w 12191999"/>
              <a:gd name="connsiteY4271" fmla="*/ 256591 h 2113756"/>
              <a:gd name="connsiteX4272" fmla="*/ 69571 w 12191999"/>
              <a:gd name="connsiteY4272" fmla="*/ 258111 h 2113756"/>
              <a:gd name="connsiteX4273" fmla="*/ 65518 w 12191999"/>
              <a:gd name="connsiteY4273" fmla="*/ 260137 h 2113756"/>
              <a:gd name="connsiteX4274" fmla="*/ 62478 w 12191999"/>
              <a:gd name="connsiteY4274" fmla="*/ 261151 h 2113756"/>
              <a:gd name="connsiteX4275" fmla="*/ 58425 w 12191999"/>
              <a:gd name="connsiteY4275" fmla="*/ 262670 h 2113756"/>
              <a:gd name="connsiteX4276" fmla="*/ 56904 w 12191999"/>
              <a:gd name="connsiteY4276" fmla="*/ 263177 h 2113756"/>
              <a:gd name="connsiteX4277" fmla="*/ 55385 w 12191999"/>
              <a:gd name="connsiteY4277" fmla="*/ 265203 h 2113756"/>
              <a:gd name="connsiteX4278" fmla="*/ 53358 w 12191999"/>
              <a:gd name="connsiteY4278" fmla="*/ 267737 h 2113756"/>
              <a:gd name="connsiteX4279" fmla="*/ 51332 w 12191999"/>
              <a:gd name="connsiteY4279" fmla="*/ 270775 h 2113756"/>
              <a:gd name="connsiteX4280" fmla="*/ 49305 w 12191999"/>
              <a:gd name="connsiteY4280" fmla="*/ 274829 h 2113756"/>
              <a:gd name="connsiteX4281" fmla="*/ 48291 w 12191999"/>
              <a:gd name="connsiteY4281" fmla="*/ 279894 h 2113756"/>
              <a:gd name="connsiteX4282" fmla="*/ 44745 w 12191999"/>
              <a:gd name="connsiteY4282" fmla="*/ 269763 h 2113756"/>
              <a:gd name="connsiteX4283" fmla="*/ 41705 w 12191999"/>
              <a:gd name="connsiteY4283" fmla="*/ 260644 h 2113756"/>
              <a:gd name="connsiteX4284" fmla="*/ 37652 w 12191999"/>
              <a:gd name="connsiteY4284" fmla="*/ 253551 h 2113756"/>
              <a:gd name="connsiteX4285" fmla="*/ 33600 w 12191999"/>
              <a:gd name="connsiteY4285" fmla="*/ 246967 h 2113756"/>
              <a:gd name="connsiteX4286" fmla="*/ 30054 w 12191999"/>
              <a:gd name="connsiteY4286" fmla="*/ 241900 h 2113756"/>
              <a:gd name="connsiteX4287" fmla="*/ 26000 w 12191999"/>
              <a:gd name="connsiteY4287" fmla="*/ 237341 h 2113756"/>
              <a:gd name="connsiteX4288" fmla="*/ 21440 w 12191999"/>
              <a:gd name="connsiteY4288" fmla="*/ 234808 h 2113756"/>
              <a:gd name="connsiteX4289" fmla="*/ 16880 w 12191999"/>
              <a:gd name="connsiteY4289" fmla="*/ 232275 h 2113756"/>
              <a:gd name="connsiteX4290" fmla="*/ 12320 w 12191999"/>
              <a:gd name="connsiteY4290" fmla="*/ 230755 h 2113756"/>
              <a:gd name="connsiteX4291" fmla="*/ 7255 w 12191999"/>
              <a:gd name="connsiteY4291" fmla="*/ 229236 h 2113756"/>
              <a:gd name="connsiteX4292" fmla="*/ 2695 w 12191999"/>
              <a:gd name="connsiteY4292" fmla="*/ 229236 h 2113756"/>
              <a:gd name="connsiteX4293" fmla="*/ 0 w 12191999"/>
              <a:gd name="connsiteY4293" fmla="*/ 229774 h 211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Lst>
            <a:rect l="l" t="t" r="r" b="b"/>
            <a:pathLst>
              <a:path w="12191999" h="2113756">
                <a:moveTo>
                  <a:pt x="9610897" y="1738832"/>
                </a:moveTo>
                <a:lnTo>
                  <a:pt x="9608870" y="1742886"/>
                </a:lnTo>
                <a:lnTo>
                  <a:pt x="9608365" y="1747446"/>
                </a:lnTo>
                <a:lnTo>
                  <a:pt x="9608365" y="1748966"/>
                </a:lnTo>
                <a:lnTo>
                  <a:pt x="9608365" y="1751499"/>
                </a:lnTo>
                <a:lnTo>
                  <a:pt x="9608870" y="1753526"/>
                </a:lnTo>
                <a:lnTo>
                  <a:pt x="9610897" y="1756059"/>
                </a:lnTo>
                <a:lnTo>
                  <a:pt x="9608870" y="1759606"/>
                </a:lnTo>
                <a:lnTo>
                  <a:pt x="9608365" y="1762646"/>
                </a:lnTo>
                <a:lnTo>
                  <a:pt x="9606844" y="1769232"/>
                </a:lnTo>
                <a:lnTo>
                  <a:pt x="9606337" y="1775818"/>
                </a:lnTo>
                <a:lnTo>
                  <a:pt x="9606337" y="1778859"/>
                </a:lnTo>
                <a:lnTo>
                  <a:pt x="9604817" y="1781392"/>
                </a:lnTo>
                <a:lnTo>
                  <a:pt x="9600258" y="1780885"/>
                </a:lnTo>
                <a:lnTo>
                  <a:pt x="9595191" y="1779366"/>
                </a:lnTo>
                <a:lnTo>
                  <a:pt x="9585564" y="1776325"/>
                </a:lnTo>
                <a:lnTo>
                  <a:pt x="9575432" y="1773285"/>
                </a:lnTo>
                <a:lnTo>
                  <a:pt x="9569858" y="1771765"/>
                </a:lnTo>
                <a:lnTo>
                  <a:pt x="9564791" y="1771259"/>
                </a:lnTo>
                <a:lnTo>
                  <a:pt x="9560231" y="1771259"/>
                </a:lnTo>
                <a:lnTo>
                  <a:pt x="9555671" y="1771765"/>
                </a:lnTo>
                <a:lnTo>
                  <a:pt x="9551113" y="1773792"/>
                </a:lnTo>
                <a:lnTo>
                  <a:pt x="9546553" y="1776325"/>
                </a:lnTo>
                <a:lnTo>
                  <a:pt x="9543006" y="1780378"/>
                </a:lnTo>
                <a:lnTo>
                  <a:pt x="9539458" y="1785445"/>
                </a:lnTo>
                <a:lnTo>
                  <a:pt x="9536419" y="1792538"/>
                </a:lnTo>
                <a:lnTo>
                  <a:pt x="9534393" y="1801658"/>
                </a:lnTo>
                <a:lnTo>
                  <a:pt x="9529326" y="1798618"/>
                </a:lnTo>
                <a:lnTo>
                  <a:pt x="9524259" y="1795579"/>
                </a:lnTo>
                <a:lnTo>
                  <a:pt x="9519699" y="1794059"/>
                </a:lnTo>
                <a:lnTo>
                  <a:pt x="9514127" y="1792032"/>
                </a:lnTo>
                <a:lnTo>
                  <a:pt x="9504500" y="1790005"/>
                </a:lnTo>
                <a:lnTo>
                  <a:pt x="9494366" y="1789498"/>
                </a:lnTo>
                <a:lnTo>
                  <a:pt x="9474607" y="1788485"/>
                </a:lnTo>
                <a:lnTo>
                  <a:pt x="9464474" y="1787472"/>
                </a:lnTo>
                <a:lnTo>
                  <a:pt x="9459914" y="1786965"/>
                </a:lnTo>
                <a:lnTo>
                  <a:pt x="9454848" y="1784938"/>
                </a:lnTo>
                <a:lnTo>
                  <a:pt x="9464474" y="1778859"/>
                </a:lnTo>
                <a:lnTo>
                  <a:pt x="9474607" y="1773792"/>
                </a:lnTo>
                <a:lnTo>
                  <a:pt x="9484741" y="1769739"/>
                </a:lnTo>
                <a:lnTo>
                  <a:pt x="9494366" y="1766699"/>
                </a:lnTo>
                <a:lnTo>
                  <a:pt x="9503993" y="1764672"/>
                </a:lnTo>
                <a:lnTo>
                  <a:pt x="9513620" y="1762646"/>
                </a:lnTo>
                <a:lnTo>
                  <a:pt x="9533379" y="1760112"/>
                </a:lnTo>
                <a:lnTo>
                  <a:pt x="9552632" y="1758086"/>
                </a:lnTo>
                <a:lnTo>
                  <a:pt x="9562259" y="1756059"/>
                </a:lnTo>
                <a:lnTo>
                  <a:pt x="9571886" y="1754538"/>
                </a:lnTo>
                <a:lnTo>
                  <a:pt x="9581511" y="1751499"/>
                </a:lnTo>
                <a:lnTo>
                  <a:pt x="9591645" y="1748459"/>
                </a:lnTo>
                <a:lnTo>
                  <a:pt x="9601270" y="1743899"/>
                </a:lnTo>
                <a:close/>
                <a:moveTo>
                  <a:pt x="9835714" y="1682087"/>
                </a:moveTo>
                <a:lnTo>
                  <a:pt x="9839785" y="1682087"/>
                </a:lnTo>
                <a:lnTo>
                  <a:pt x="9842839" y="1682594"/>
                </a:lnTo>
                <a:lnTo>
                  <a:pt x="9846400" y="1683608"/>
                </a:lnTo>
                <a:lnTo>
                  <a:pt x="9849454" y="1684621"/>
                </a:lnTo>
                <a:lnTo>
                  <a:pt x="9852508" y="1686647"/>
                </a:lnTo>
                <a:lnTo>
                  <a:pt x="9855561" y="1689181"/>
                </a:lnTo>
                <a:lnTo>
                  <a:pt x="9858107" y="1692728"/>
                </a:lnTo>
                <a:lnTo>
                  <a:pt x="9860651" y="1695767"/>
                </a:lnTo>
                <a:lnTo>
                  <a:pt x="9862686" y="1700327"/>
                </a:lnTo>
                <a:lnTo>
                  <a:pt x="9864722" y="1705394"/>
                </a:lnTo>
                <a:lnTo>
                  <a:pt x="9866249" y="1711474"/>
                </a:lnTo>
                <a:lnTo>
                  <a:pt x="9863195" y="1709447"/>
                </a:lnTo>
                <a:lnTo>
                  <a:pt x="9859124" y="1707927"/>
                </a:lnTo>
                <a:lnTo>
                  <a:pt x="9856071" y="1706913"/>
                </a:lnTo>
                <a:lnTo>
                  <a:pt x="9852000" y="1705901"/>
                </a:lnTo>
                <a:lnTo>
                  <a:pt x="9848946" y="1705901"/>
                </a:lnTo>
                <a:lnTo>
                  <a:pt x="9845383" y="1705901"/>
                </a:lnTo>
                <a:lnTo>
                  <a:pt x="9838258" y="1707927"/>
                </a:lnTo>
                <a:lnTo>
                  <a:pt x="9831133" y="1710460"/>
                </a:lnTo>
                <a:lnTo>
                  <a:pt x="9824009" y="1714514"/>
                </a:lnTo>
                <a:lnTo>
                  <a:pt x="9809250" y="1723633"/>
                </a:lnTo>
                <a:lnTo>
                  <a:pt x="9794999" y="1732753"/>
                </a:lnTo>
                <a:lnTo>
                  <a:pt x="9787874" y="1736806"/>
                </a:lnTo>
                <a:lnTo>
                  <a:pt x="9780750" y="1739340"/>
                </a:lnTo>
                <a:lnTo>
                  <a:pt x="9773625" y="1740860"/>
                </a:lnTo>
                <a:lnTo>
                  <a:pt x="9770062" y="1740860"/>
                </a:lnTo>
                <a:lnTo>
                  <a:pt x="9765991" y="1740860"/>
                </a:lnTo>
                <a:lnTo>
                  <a:pt x="9762937" y="1740353"/>
                </a:lnTo>
                <a:lnTo>
                  <a:pt x="9759884" y="1739846"/>
                </a:lnTo>
                <a:lnTo>
                  <a:pt x="9755812" y="1737820"/>
                </a:lnTo>
                <a:lnTo>
                  <a:pt x="9752759" y="1735793"/>
                </a:lnTo>
                <a:lnTo>
                  <a:pt x="9767008" y="1725154"/>
                </a:lnTo>
                <a:lnTo>
                  <a:pt x="9783294" y="1711980"/>
                </a:lnTo>
                <a:lnTo>
                  <a:pt x="9799580" y="1698807"/>
                </a:lnTo>
                <a:lnTo>
                  <a:pt x="9807723" y="1693740"/>
                </a:lnTo>
                <a:lnTo>
                  <a:pt x="9816375" y="1688675"/>
                </a:lnTo>
                <a:lnTo>
                  <a:pt x="9825026" y="1685634"/>
                </a:lnTo>
                <a:lnTo>
                  <a:pt x="9832151" y="1682594"/>
                </a:lnTo>
                <a:close/>
                <a:moveTo>
                  <a:pt x="9901400" y="1667900"/>
                </a:moveTo>
                <a:lnTo>
                  <a:pt x="9907414" y="1667900"/>
                </a:lnTo>
                <a:lnTo>
                  <a:pt x="9912928" y="1668929"/>
                </a:lnTo>
                <a:lnTo>
                  <a:pt x="9918942" y="1671500"/>
                </a:lnTo>
                <a:lnTo>
                  <a:pt x="9912928" y="1683327"/>
                </a:lnTo>
                <a:lnTo>
                  <a:pt x="9906913" y="1692069"/>
                </a:lnTo>
                <a:lnTo>
                  <a:pt x="9903906" y="1696184"/>
                </a:lnTo>
                <a:lnTo>
                  <a:pt x="9900899" y="1698755"/>
                </a:lnTo>
                <a:lnTo>
                  <a:pt x="9897891" y="1700811"/>
                </a:lnTo>
                <a:lnTo>
                  <a:pt x="9895385" y="1701839"/>
                </a:lnTo>
                <a:lnTo>
                  <a:pt x="9891877" y="1702353"/>
                </a:lnTo>
                <a:lnTo>
                  <a:pt x="9889371" y="1702353"/>
                </a:lnTo>
                <a:lnTo>
                  <a:pt x="9886363" y="1701326"/>
                </a:lnTo>
                <a:lnTo>
                  <a:pt x="9883857" y="1699268"/>
                </a:lnTo>
                <a:lnTo>
                  <a:pt x="9880349" y="1697211"/>
                </a:lnTo>
                <a:lnTo>
                  <a:pt x="9877843" y="1693098"/>
                </a:lnTo>
                <a:lnTo>
                  <a:pt x="9875337" y="1689498"/>
                </a:lnTo>
                <a:lnTo>
                  <a:pt x="9872330" y="1684356"/>
                </a:lnTo>
                <a:lnTo>
                  <a:pt x="9878344" y="1678699"/>
                </a:lnTo>
                <a:lnTo>
                  <a:pt x="9884359" y="1674071"/>
                </a:lnTo>
                <a:lnTo>
                  <a:pt x="9889871" y="1670986"/>
                </a:lnTo>
                <a:lnTo>
                  <a:pt x="9895887" y="1668415"/>
                </a:lnTo>
                <a:close/>
                <a:moveTo>
                  <a:pt x="377662" y="1655741"/>
                </a:moveTo>
                <a:lnTo>
                  <a:pt x="390262" y="1657234"/>
                </a:lnTo>
                <a:lnTo>
                  <a:pt x="402359" y="1659226"/>
                </a:lnTo>
                <a:lnTo>
                  <a:pt x="426048" y="1664203"/>
                </a:lnTo>
                <a:lnTo>
                  <a:pt x="450745" y="1668683"/>
                </a:lnTo>
                <a:lnTo>
                  <a:pt x="462842" y="1670674"/>
                </a:lnTo>
                <a:lnTo>
                  <a:pt x="474939" y="1672665"/>
                </a:lnTo>
                <a:lnTo>
                  <a:pt x="469395" y="1675652"/>
                </a:lnTo>
                <a:lnTo>
                  <a:pt x="462842" y="1678140"/>
                </a:lnTo>
                <a:lnTo>
                  <a:pt x="455785" y="1680131"/>
                </a:lnTo>
                <a:lnTo>
                  <a:pt x="449234" y="1682123"/>
                </a:lnTo>
                <a:lnTo>
                  <a:pt x="442176" y="1683117"/>
                </a:lnTo>
                <a:lnTo>
                  <a:pt x="434616" y="1684113"/>
                </a:lnTo>
                <a:lnTo>
                  <a:pt x="427560" y="1684113"/>
                </a:lnTo>
                <a:lnTo>
                  <a:pt x="420504" y="1683117"/>
                </a:lnTo>
                <a:lnTo>
                  <a:pt x="413448" y="1682621"/>
                </a:lnTo>
                <a:lnTo>
                  <a:pt x="406895" y="1680629"/>
                </a:lnTo>
                <a:lnTo>
                  <a:pt x="400343" y="1678140"/>
                </a:lnTo>
                <a:lnTo>
                  <a:pt x="394295" y="1675652"/>
                </a:lnTo>
                <a:lnTo>
                  <a:pt x="389255" y="1671669"/>
                </a:lnTo>
                <a:lnTo>
                  <a:pt x="384718" y="1667189"/>
                </a:lnTo>
                <a:lnTo>
                  <a:pt x="381190" y="1661714"/>
                </a:lnTo>
                <a:close/>
                <a:moveTo>
                  <a:pt x="4497764" y="1633449"/>
                </a:moveTo>
                <a:lnTo>
                  <a:pt x="4495738" y="1637502"/>
                </a:lnTo>
                <a:lnTo>
                  <a:pt x="4496144" y="1634800"/>
                </a:lnTo>
                <a:close/>
                <a:moveTo>
                  <a:pt x="115626" y="1603049"/>
                </a:moveTo>
                <a:lnTo>
                  <a:pt x="118756" y="1603556"/>
                </a:lnTo>
                <a:lnTo>
                  <a:pt x="122408" y="1604062"/>
                </a:lnTo>
                <a:lnTo>
                  <a:pt x="128669" y="1606090"/>
                </a:lnTo>
                <a:lnTo>
                  <a:pt x="135450" y="1609129"/>
                </a:lnTo>
                <a:lnTo>
                  <a:pt x="141711" y="1613182"/>
                </a:lnTo>
                <a:lnTo>
                  <a:pt x="147971" y="1616222"/>
                </a:lnTo>
                <a:lnTo>
                  <a:pt x="154754" y="1619768"/>
                </a:lnTo>
                <a:lnTo>
                  <a:pt x="151624" y="1624328"/>
                </a:lnTo>
                <a:lnTo>
                  <a:pt x="147971" y="1627369"/>
                </a:lnTo>
                <a:lnTo>
                  <a:pt x="144842" y="1629902"/>
                </a:lnTo>
                <a:lnTo>
                  <a:pt x="141711" y="1631929"/>
                </a:lnTo>
                <a:lnTo>
                  <a:pt x="138058" y="1633449"/>
                </a:lnTo>
                <a:lnTo>
                  <a:pt x="134928" y="1633449"/>
                </a:lnTo>
                <a:lnTo>
                  <a:pt x="131277" y="1632435"/>
                </a:lnTo>
                <a:lnTo>
                  <a:pt x="128145" y="1631423"/>
                </a:lnTo>
                <a:lnTo>
                  <a:pt x="125016" y="1629902"/>
                </a:lnTo>
                <a:lnTo>
                  <a:pt x="121364" y="1627369"/>
                </a:lnTo>
                <a:lnTo>
                  <a:pt x="115104" y="1622303"/>
                </a:lnTo>
                <a:lnTo>
                  <a:pt x="108843" y="1615208"/>
                </a:lnTo>
                <a:lnTo>
                  <a:pt x="102062" y="1606595"/>
                </a:lnTo>
                <a:lnTo>
                  <a:pt x="105714" y="1604569"/>
                </a:lnTo>
                <a:lnTo>
                  <a:pt x="108843" y="1604062"/>
                </a:lnTo>
                <a:lnTo>
                  <a:pt x="111973" y="1603556"/>
                </a:lnTo>
                <a:close/>
                <a:moveTo>
                  <a:pt x="995661" y="1384175"/>
                </a:moveTo>
                <a:lnTo>
                  <a:pt x="994119" y="1388089"/>
                </a:lnTo>
                <a:lnTo>
                  <a:pt x="993606" y="1390535"/>
                </a:lnTo>
                <a:lnTo>
                  <a:pt x="993606" y="1392981"/>
                </a:lnTo>
                <a:lnTo>
                  <a:pt x="994119" y="1394938"/>
                </a:lnTo>
                <a:lnTo>
                  <a:pt x="996689" y="1398851"/>
                </a:lnTo>
                <a:lnTo>
                  <a:pt x="999259" y="1401785"/>
                </a:lnTo>
                <a:lnTo>
                  <a:pt x="1002858" y="1405700"/>
                </a:lnTo>
                <a:lnTo>
                  <a:pt x="1003371" y="1407166"/>
                </a:lnTo>
                <a:lnTo>
                  <a:pt x="1003885" y="1410103"/>
                </a:lnTo>
                <a:lnTo>
                  <a:pt x="1003885" y="1413526"/>
                </a:lnTo>
                <a:lnTo>
                  <a:pt x="1002858" y="1417440"/>
                </a:lnTo>
                <a:lnTo>
                  <a:pt x="1001315" y="1421842"/>
                </a:lnTo>
                <a:lnTo>
                  <a:pt x="998746" y="1426734"/>
                </a:lnTo>
                <a:lnTo>
                  <a:pt x="995147" y="1417929"/>
                </a:lnTo>
                <a:lnTo>
                  <a:pt x="991035" y="1411081"/>
                </a:lnTo>
                <a:lnTo>
                  <a:pt x="986925" y="1406677"/>
                </a:lnTo>
                <a:lnTo>
                  <a:pt x="983326" y="1404231"/>
                </a:lnTo>
                <a:lnTo>
                  <a:pt x="979214" y="1403254"/>
                </a:lnTo>
                <a:lnTo>
                  <a:pt x="974587" y="1403742"/>
                </a:lnTo>
                <a:lnTo>
                  <a:pt x="970476" y="1404231"/>
                </a:lnTo>
                <a:lnTo>
                  <a:pt x="966878" y="1406188"/>
                </a:lnTo>
                <a:lnTo>
                  <a:pt x="958139" y="1410103"/>
                </a:lnTo>
                <a:lnTo>
                  <a:pt x="953515" y="1411569"/>
                </a:lnTo>
                <a:lnTo>
                  <a:pt x="949401" y="1412549"/>
                </a:lnTo>
                <a:lnTo>
                  <a:pt x="945804" y="1413037"/>
                </a:lnTo>
                <a:lnTo>
                  <a:pt x="941177" y="1411569"/>
                </a:lnTo>
                <a:lnTo>
                  <a:pt x="937065" y="1409123"/>
                </a:lnTo>
                <a:lnTo>
                  <a:pt x="932954" y="1404720"/>
                </a:lnTo>
                <a:lnTo>
                  <a:pt x="937065" y="1401297"/>
                </a:lnTo>
                <a:lnTo>
                  <a:pt x="941177" y="1398851"/>
                </a:lnTo>
                <a:lnTo>
                  <a:pt x="944776" y="1395916"/>
                </a:lnTo>
                <a:lnTo>
                  <a:pt x="948888" y="1394938"/>
                </a:lnTo>
                <a:lnTo>
                  <a:pt x="956598" y="1392002"/>
                </a:lnTo>
                <a:lnTo>
                  <a:pt x="963794" y="1390535"/>
                </a:lnTo>
                <a:lnTo>
                  <a:pt x="979728" y="1388089"/>
                </a:lnTo>
                <a:lnTo>
                  <a:pt x="987438" y="1386621"/>
                </a:lnTo>
                <a:close/>
                <a:moveTo>
                  <a:pt x="5227" y="1318408"/>
                </a:moveTo>
                <a:lnTo>
                  <a:pt x="1681" y="1324487"/>
                </a:lnTo>
                <a:lnTo>
                  <a:pt x="0" y="1327608"/>
                </a:lnTo>
                <a:lnTo>
                  <a:pt x="0" y="1323635"/>
                </a:lnTo>
                <a:close/>
                <a:moveTo>
                  <a:pt x="941060" y="1309191"/>
                </a:moveTo>
                <a:lnTo>
                  <a:pt x="950599" y="1318224"/>
                </a:lnTo>
                <a:lnTo>
                  <a:pt x="960139" y="1325249"/>
                </a:lnTo>
                <a:lnTo>
                  <a:pt x="965660" y="1328762"/>
                </a:lnTo>
                <a:lnTo>
                  <a:pt x="970681" y="1331271"/>
                </a:lnTo>
                <a:lnTo>
                  <a:pt x="975200" y="1333279"/>
                </a:lnTo>
                <a:lnTo>
                  <a:pt x="980221" y="1334282"/>
                </a:lnTo>
                <a:lnTo>
                  <a:pt x="985241" y="1335787"/>
                </a:lnTo>
                <a:lnTo>
                  <a:pt x="989760" y="1335787"/>
                </a:lnTo>
                <a:lnTo>
                  <a:pt x="995283" y="1335787"/>
                </a:lnTo>
                <a:lnTo>
                  <a:pt x="1000303" y="1334282"/>
                </a:lnTo>
                <a:lnTo>
                  <a:pt x="1004821" y="1333279"/>
                </a:lnTo>
                <a:lnTo>
                  <a:pt x="1009842" y="1331271"/>
                </a:lnTo>
                <a:lnTo>
                  <a:pt x="1014863" y="1327759"/>
                </a:lnTo>
                <a:lnTo>
                  <a:pt x="1019884" y="1324747"/>
                </a:lnTo>
                <a:lnTo>
                  <a:pt x="1022394" y="1330267"/>
                </a:lnTo>
                <a:lnTo>
                  <a:pt x="1024402" y="1335787"/>
                </a:lnTo>
                <a:lnTo>
                  <a:pt x="1025908" y="1341308"/>
                </a:lnTo>
                <a:lnTo>
                  <a:pt x="1026410" y="1347329"/>
                </a:lnTo>
                <a:lnTo>
                  <a:pt x="1028418" y="1357868"/>
                </a:lnTo>
                <a:lnTo>
                  <a:pt x="1030426" y="1363389"/>
                </a:lnTo>
                <a:lnTo>
                  <a:pt x="1032937" y="1368909"/>
                </a:lnTo>
                <a:lnTo>
                  <a:pt x="1033439" y="1361381"/>
                </a:lnTo>
                <a:lnTo>
                  <a:pt x="1034945" y="1354857"/>
                </a:lnTo>
                <a:lnTo>
                  <a:pt x="1036953" y="1348836"/>
                </a:lnTo>
                <a:lnTo>
                  <a:pt x="1038460" y="1344821"/>
                </a:lnTo>
                <a:lnTo>
                  <a:pt x="1041471" y="1341308"/>
                </a:lnTo>
                <a:lnTo>
                  <a:pt x="1044484" y="1338799"/>
                </a:lnTo>
                <a:lnTo>
                  <a:pt x="1047497" y="1336791"/>
                </a:lnTo>
                <a:lnTo>
                  <a:pt x="1052015" y="1336289"/>
                </a:lnTo>
                <a:lnTo>
                  <a:pt x="1055529" y="1339301"/>
                </a:lnTo>
                <a:lnTo>
                  <a:pt x="1058040" y="1343316"/>
                </a:lnTo>
                <a:lnTo>
                  <a:pt x="1060048" y="1346326"/>
                </a:lnTo>
                <a:lnTo>
                  <a:pt x="1061052" y="1349839"/>
                </a:lnTo>
                <a:lnTo>
                  <a:pt x="1061554" y="1352851"/>
                </a:lnTo>
                <a:lnTo>
                  <a:pt x="1061554" y="1356363"/>
                </a:lnTo>
                <a:lnTo>
                  <a:pt x="1061554" y="1363389"/>
                </a:lnTo>
                <a:lnTo>
                  <a:pt x="1060048" y="1375934"/>
                </a:lnTo>
                <a:lnTo>
                  <a:pt x="1059044" y="1382458"/>
                </a:lnTo>
                <a:lnTo>
                  <a:pt x="1060048" y="1385469"/>
                </a:lnTo>
                <a:lnTo>
                  <a:pt x="1060550" y="1388981"/>
                </a:lnTo>
                <a:lnTo>
                  <a:pt x="1061554" y="1386473"/>
                </a:lnTo>
                <a:lnTo>
                  <a:pt x="1063563" y="1384967"/>
                </a:lnTo>
                <a:lnTo>
                  <a:pt x="1065571" y="1384466"/>
                </a:lnTo>
                <a:lnTo>
                  <a:pt x="1067579" y="1383461"/>
                </a:lnTo>
                <a:lnTo>
                  <a:pt x="1070592" y="1383461"/>
                </a:lnTo>
                <a:lnTo>
                  <a:pt x="1072600" y="1382458"/>
                </a:lnTo>
                <a:lnTo>
                  <a:pt x="1074608" y="1380953"/>
                </a:lnTo>
                <a:lnTo>
                  <a:pt x="1075110" y="1378443"/>
                </a:lnTo>
                <a:lnTo>
                  <a:pt x="1076113" y="1375934"/>
                </a:lnTo>
                <a:lnTo>
                  <a:pt x="1076616" y="1370916"/>
                </a:lnTo>
                <a:lnTo>
                  <a:pt x="1076113" y="1364894"/>
                </a:lnTo>
                <a:lnTo>
                  <a:pt x="1074608" y="1359876"/>
                </a:lnTo>
                <a:lnTo>
                  <a:pt x="1074106" y="1354356"/>
                </a:lnTo>
                <a:lnTo>
                  <a:pt x="1074608" y="1348836"/>
                </a:lnTo>
                <a:lnTo>
                  <a:pt x="1075110" y="1345824"/>
                </a:lnTo>
                <a:lnTo>
                  <a:pt x="1076113" y="1343316"/>
                </a:lnTo>
                <a:lnTo>
                  <a:pt x="1077619" y="1340806"/>
                </a:lnTo>
                <a:lnTo>
                  <a:pt x="1079628" y="1338297"/>
                </a:lnTo>
                <a:lnTo>
                  <a:pt x="1083645" y="1341308"/>
                </a:lnTo>
                <a:lnTo>
                  <a:pt x="1086657" y="1343817"/>
                </a:lnTo>
                <a:lnTo>
                  <a:pt x="1093686" y="1348334"/>
                </a:lnTo>
                <a:lnTo>
                  <a:pt x="1100213" y="1352348"/>
                </a:lnTo>
                <a:lnTo>
                  <a:pt x="1104229" y="1354857"/>
                </a:lnTo>
                <a:lnTo>
                  <a:pt x="1107242" y="1357868"/>
                </a:lnTo>
                <a:lnTo>
                  <a:pt x="1099208" y="1366901"/>
                </a:lnTo>
                <a:lnTo>
                  <a:pt x="1092682" y="1375432"/>
                </a:lnTo>
                <a:lnTo>
                  <a:pt x="1082139" y="1391491"/>
                </a:lnTo>
                <a:lnTo>
                  <a:pt x="1077118" y="1398516"/>
                </a:lnTo>
                <a:lnTo>
                  <a:pt x="1071595" y="1404036"/>
                </a:lnTo>
                <a:lnTo>
                  <a:pt x="1068081" y="1407549"/>
                </a:lnTo>
                <a:lnTo>
                  <a:pt x="1064566" y="1410058"/>
                </a:lnTo>
                <a:lnTo>
                  <a:pt x="1060048" y="1412568"/>
                </a:lnTo>
                <a:lnTo>
                  <a:pt x="1055529" y="1414574"/>
                </a:lnTo>
                <a:lnTo>
                  <a:pt x="1049505" y="1401528"/>
                </a:lnTo>
                <a:lnTo>
                  <a:pt x="1043982" y="1389986"/>
                </a:lnTo>
                <a:lnTo>
                  <a:pt x="1038460" y="1380953"/>
                </a:lnTo>
                <a:lnTo>
                  <a:pt x="1035447" y="1377439"/>
                </a:lnTo>
                <a:lnTo>
                  <a:pt x="1032937" y="1373927"/>
                </a:lnTo>
                <a:lnTo>
                  <a:pt x="1029924" y="1371919"/>
                </a:lnTo>
                <a:lnTo>
                  <a:pt x="1026912" y="1371418"/>
                </a:lnTo>
                <a:lnTo>
                  <a:pt x="1023900" y="1371418"/>
                </a:lnTo>
                <a:lnTo>
                  <a:pt x="1021389" y="1373424"/>
                </a:lnTo>
                <a:lnTo>
                  <a:pt x="1018378" y="1375934"/>
                </a:lnTo>
                <a:lnTo>
                  <a:pt x="1014863" y="1379949"/>
                </a:lnTo>
                <a:lnTo>
                  <a:pt x="1012352" y="1385469"/>
                </a:lnTo>
                <a:lnTo>
                  <a:pt x="1009340" y="1393498"/>
                </a:lnTo>
                <a:lnTo>
                  <a:pt x="1005324" y="1382458"/>
                </a:lnTo>
                <a:lnTo>
                  <a:pt x="1000805" y="1373424"/>
                </a:lnTo>
                <a:lnTo>
                  <a:pt x="996286" y="1367904"/>
                </a:lnTo>
                <a:lnTo>
                  <a:pt x="991266" y="1362384"/>
                </a:lnTo>
                <a:lnTo>
                  <a:pt x="985241" y="1359374"/>
                </a:lnTo>
                <a:lnTo>
                  <a:pt x="980221" y="1357366"/>
                </a:lnTo>
                <a:lnTo>
                  <a:pt x="969174" y="1354356"/>
                </a:lnTo>
                <a:lnTo>
                  <a:pt x="964155" y="1352348"/>
                </a:lnTo>
                <a:lnTo>
                  <a:pt x="959134" y="1350341"/>
                </a:lnTo>
                <a:lnTo>
                  <a:pt x="954615" y="1347832"/>
                </a:lnTo>
                <a:lnTo>
                  <a:pt x="950599" y="1343817"/>
                </a:lnTo>
                <a:lnTo>
                  <a:pt x="947084" y="1338297"/>
                </a:lnTo>
                <a:lnTo>
                  <a:pt x="944574" y="1331271"/>
                </a:lnTo>
                <a:lnTo>
                  <a:pt x="942566" y="1321737"/>
                </a:lnTo>
                <a:close/>
                <a:moveTo>
                  <a:pt x="837507" y="1299057"/>
                </a:moveTo>
                <a:lnTo>
                  <a:pt x="839599" y="1305167"/>
                </a:lnTo>
                <a:lnTo>
                  <a:pt x="841692" y="1308730"/>
                </a:lnTo>
                <a:lnTo>
                  <a:pt x="843784" y="1311785"/>
                </a:lnTo>
                <a:lnTo>
                  <a:pt x="845352" y="1312803"/>
                </a:lnTo>
                <a:lnTo>
                  <a:pt x="847444" y="1312803"/>
                </a:lnTo>
                <a:lnTo>
                  <a:pt x="849536" y="1312294"/>
                </a:lnTo>
                <a:lnTo>
                  <a:pt x="854243" y="1308730"/>
                </a:lnTo>
                <a:lnTo>
                  <a:pt x="858427" y="1305167"/>
                </a:lnTo>
                <a:lnTo>
                  <a:pt x="860519" y="1303639"/>
                </a:lnTo>
                <a:lnTo>
                  <a:pt x="862088" y="1303131"/>
                </a:lnTo>
                <a:lnTo>
                  <a:pt x="865226" y="1303131"/>
                </a:lnTo>
                <a:lnTo>
                  <a:pt x="866794" y="1304657"/>
                </a:lnTo>
                <a:lnTo>
                  <a:pt x="868887" y="1307203"/>
                </a:lnTo>
                <a:lnTo>
                  <a:pt x="870979" y="1310766"/>
                </a:lnTo>
                <a:lnTo>
                  <a:pt x="871501" y="1317385"/>
                </a:lnTo>
                <a:lnTo>
                  <a:pt x="870979" y="1322476"/>
                </a:lnTo>
                <a:lnTo>
                  <a:pt x="870456" y="1326549"/>
                </a:lnTo>
                <a:lnTo>
                  <a:pt x="868887" y="1330621"/>
                </a:lnTo>
                <a:lnTo>
                  <a:pt x="866794" y="1333167"/>
                </a:lnTo>
                <a:lnTo>
                  <a:pt x="864180" y="1335204"/>
                </a:lnTo>
                <a:lnTo>
                  <a:pt x="859473" y="1338258"/>
                </a:lnTo>
                <a:lnTo>
                  <a:pt x="854765" y="1341313"/>
                </a:lnTo>
                <a:lnTo>
                  <a:pt x="853197" y="1343349"/>
                </a:lnTo>
                <a:lnTo>
                  <a:pt x="851105" y="1345385"/>
                </a:lnTo>
                <a:lnTo>
                  <a:pt x="849536" y="1347931"/>
                </a:lnTo>
                <a:lnTo>
                  <a:pt x="849013" y="1352004"/>
                </a:lnTo>
                <a:lnTo>
                  <a:pt x="849536" y="1356586"/>
                </a:lnTo>
                <a:lnTo>
                  <a:pt x="850058" y="1361677"/>
                </a:lnTo>
                <a:lnTo>
                  <a:pt x="851627" y="1364223"/>
                </a:lnTo>
                <a:lnTo>
                  <a:pt x="853720" y="1366259"/>
                </a:lnTo>
                <a:lnTo>
                  <a:pt x="855812" y="1367786"/>
                </a:lnTo>
                <a:lnTo>
                  <a:pt x="857903" y="1368804"/>
                </a:lnTo>
                <a:lnTo>
                  <a:pt x="863133" y="1370841"/>
                </a:lnTo>
                <a:lnTo>
                  <a:pt x="868363" y="1372877"/>
                </a:lnTo>
                <a:lnTo>
                  <a:pt x="872547" y="1374913"/>
                </a:lnTo>
                <a:lnTo>
                  <a:pt x="874117" y="1376441"/>
                </a:lnTo>
                <a:lnTo>
                  <a:pt x="875686" y="1378477"/>
                </a:lnTo>
                <a:lnTo>
                  <a:pt x="876208" y="1380513"/>
                </a:lnTo>
                <a:lnTo>
                  <a:pt x="876208" y="1383059"/>
                </a:lnTo>
                <a:lnTo>
                  <a:pt x="875686" y="1386623"/>
                </a:lnTo>
                <a:lnTo>
                  <a:pt x="874117" y="1390186"/>
                </a:lnTo>
                <a:lnTo>
                  <a:pt x="871501" y="1388150"/>
                </a:lnTo>
                <a:lnTo>
                  <a:pt x="868887" y="1386623"/>
                </a:lnTo>
                <a:lnTo>
                  <a:pt x="866794" y="1385604"/>
                </a:lnTo>
                <a:lnTo>
                  <a:pt x="864180" y="1385095"/>
                </a:lnTo>
                <a:lnTo>
                  <a:pt x="862088" y="1385095"/>
                </a:lnTo>
                <a:lnTo>
                  <a:pt x="859473" y="1385095"/>
                </a:lnTo>
                <a:lnTo>
                  <a:pt x="854765" y="1386623"/>
                </a:lnTo>
                <a:lnTo>
                  <a:pt x="849536" y="1389677"/>
                </a:lnTo>
                <a:lnTo>
                  <a:pt x="844829" y="1393751"/>
                </a:lnTo>
                <a:lnTo>
                  <a:pt x="840123" y="1398842"/>
                </a:lnTo>
                <a:lnTo>
                  <a:pt x="834892" y="1404441"/>
                </a:lnTo>
                <a:lnTo>
                  <a:pt x="831754" y="1395277"/>
                </a:lnTo>
                <a:lnTo>
                  <a:pt x="829662" y="1386623"/>
                </a:lnTo>
                <a:lnTo>
                  <a:pt x="828093" y="1378477"/>
                </a:lnTo>
                <a:lnTo>
                  <a:pt x="827571" y="1370841"/>
                </a:lnTo>
                <a:lnTo>
                  <a:pt x="827571" y="1364223"/>
                </a:lnTo>
                <a:lnTo>
                  <a:pt x="827571" y="1357603"/>
                </a:lnTo>
                <a:lnTo>
                  <a:pt x="830185" y="1345894"/>
                </a:lnTo>
                <a:lnTo>
                  <a:pt x="832800" y="1335204"/>
                </a:lnTo>
                <a:lnTo>
                  <a:pt x="835415" y="1324003"/>
                </a:lnTo>
                <a:lnTo>
                  <a:pt x="836985" y="1317895"/>
                </a:lnTo>
                <a:lnTo>
                  <a:pt x="837507" y="1312294"/>
                </a:lnTo>
                <a:lnTo>
                  <a:pt x="837507" y="1305676"/>
                </a:lnTo>
                <a:close/>
                <a:moveTo>
                  <a:pt x="258092" y="1286897"/>
                </a:moveTo>
                <a:lnTo>
                  <a:pt x="255077" y="1299477"/>
                </a:lnTo>
                <a:lnTo>
                  <a:pt x="253068" y="1312558"/>
                </a:lnTo>
                <a:lnTo>
                  <a:pt x="251058" y="1325138"/>
                </a:lnTo>
                <a:lnTo>
                  <a:pt x="248043" y="1338219"/>
                </a:lnTo>
                <a:lnTo>
                  <a:pt x="238998" y="1329666"/>
                </a:lnTo>
                <a:lnTo>
                  <a:pt x="234476" y="1326144"/>
                </a:lnTo>
                <a:lnTo>
                  <a:pt x="229955" y="1322622"/>
                </a:lnTo>
                <a:lnTo>
                  <a:pt x="225433" y="1320106"/>
                </a:lnTo>
                <a:lnTo>
                  <a:pt x="220408" y="1318094"/>
                </a:lnTo>
                <a:lnTo>
                  <a:pt x="215885" y="1317088"/>
                </a:lnTo>
                <a:lnTo>
                  <a:pt x="211364" y="1316584"/>
                </a:lnTo>
                <a:lnTo>
                  <a:pt x="206840" y="1317088"/>
                </a:lnTo>
                <a:lnTo>
                  <a:pt x="202319" y="1318094"/>
                </a:lnTo>
                <a:lnTo>
                  <a:pt x="197294" y="1320106"/>
                </a:lnTo>
                <a:lnTo>
                  <a:pt x="192772" y="1323628"/>
                </a:lnTo>
                <a:lnTo>
                  <a:pt x="188249" y="1328157"/>
                </a:lnTo>
                <a:lnTo>
                  <a:pt x="182723" y="1333691"/>
                </a:lnTo>
                <a:lnTo>
                  <a:pt x="178703" y="1340736"/>
                </a:lnTo>
                <a:lnTo>
                  <a:pt x="173177" y="1349289"/>
                </a:lnTo>
                <a:lnTo>
                  <a:pt x="170664" y="1347277"/>
                </a:lnTo>
                <a:lnTo>
                  <a:pt x="168653" y="1344761"/>
                </a:lnTo>
                <a:lnTo>
                  <a:pt x="167146" y="1340736"/>
                </a:lnTo>
                <a:lnTo>
                  <a:pt x="165639" y="1336710"/>
                </a:lnTo>
                <a:lnTo>
                  <a:pt x="164132" y="1328660"/>
                </a:lnTo>
                <a:lnTo>
                  <a:pt x="163629" y="1321113"/>
                </a:lnTo>
                <a:lnTo>
                  <a:pt x="163127" y="1313566"/>
                </a:lnTo>
                <a:lnTo>
                  <a:pt x="162624" y="1311049"/>
                </a:lnTo>
                <a:lnTo>
                  <a:pt x="161619" y="1309036"/>
                </a:lnTo>
                <a:lnTo>
                  <a:pt x="161116" y="1308533"/>
                </a:lnTo>
                <a:lnTo>
                  <a:pt x="159610" y="1308533"/>
                </a:lnTo>
                <a:lnTo>
                  <a:pt x="158102" y="1310043"/>
                </a:lnTo>
                <a:lnTo>
                  <a:pt x="156092" y="1313061"/>
                </a:lnTo>
                <a:lnTo>
                  <a:pt x="154584" y="1315578"/>
                </a:lnTo>
                <a:lnTo>
                  <a:pt x="153579" y="1319603"/>
                </a:lnTo>
                <a:lnTo>
                  <a:pt x="152073" y="1329163"/>
                </a:lnTo>
                <a:lnTo>
                  <a:pt x="149561" y="1349792"/>
                </a:lnTo>
                <a:lnTo>
                  <a:pt x="147550" y="1356836"/>
                </a:lnTo>
                <a:lnTo>
                  <a:pt x="146545" y="1359352"/>
                </a:lnTo>
                <a:lnTo>
                  <a:pt x="145037" y="1359855"/>
                </a:lnTo>
                <a:lnTo>
                  <a:pt x="143530" y="1359352"/>
                </a:lnTo>
                <a:lnTo>
                  <a:pt x="142023" y="1356836"/>
                </a:lnTo>
                <a:lnTo>
                  <a:pt x="139511" y="1352811"/>
                </a:lnTo>
                <a:lnTo>
                  <a:pt x="136496" y="1346774"/>
                </a:lnTo>
                <a:lnTo>
                  <a:pt x="137500" y="1336710"/>
                </a:lnTo>
                <a:lnTo>
                  <a:pt x="139511" y="1329666"/>
                </a:lnTo>
                <a:lnTo>
                  <a:pt x="142023" y="1324635"/>
                </a:lnTo>
                <a:lnTo>
                  <a:pt x="145037" y="1320106"/>
                </a:lnTo>
                <a:lnTo>
                  <a:pt x="148053" y="1315075"/>
                </a:lnTo>
                <a:lnTo>
                  <a:pt x="152574" y="1308533"/>
                </a:lnTo>
                <a:lnTo>
                  <a:pt x="156595" y="1299477"/>
                </a:lnTo>
                <a:lnTo>
                  <a:pt x="161116" y="1287400"/>
                </a:lnTo>
                <a:lnTo>
                  <a:pt x="167146" y="1292433"/>
                </a:lnTo>
                <a:lnTo>
                  <a:pt x="174181" y="1296961"/>
                </a:lnTo>
                <a:lnTo>
                  <a:pt x="180210" y="1300986"/>
                </a:lnTo>
                <a:lnTo>
                  <a:pt x="186743" y="1304005"/>
                </a:lnTo>
                <a:lnTo>
                  <a:pt x="193777" y="1306017"/>
                </a:lnTo>
                <a:lnTo>
                  <a:pt x="200811" y="1307527"/>
                </a:lnTo>
                <a:lnTo>
                  <a:pt x="207344" y="1308030"/>
                </a:lnTo>
                <a:lnTo>
                  <a:pt x="214377" y="1308030"/>
                </a:lnTo>
                <a:lnTo>
                  <a:pt x="220910" y="1307527"/>
                </a:lnTo>
                <a:lnTo>
                  <a:pt x="227442" y="1306017"/>
                </a:lnTo>
                <a:lnTo>
                  <a:pt x="232969" y="1304005"/>
                </a:lnTo>
                <a:lnTo>
                  <a:pt x="238998" y="1301992"/>
                </a:lnTo>
                <a:lnTo>
                  <a:pt x="244526" y="1298974"/>
                </a:lnTo>
                <a:lnTo>
                  <a:pt x="249048" y="1294948"/>
                </a:lnTo>
                <a:lnTo>
                  <a:pt x="254072" y="1291425"/>
                </a:lnTo>
                <a:close/>
                <a:moveTo>
                  <a:pt x="796335" y="1270684"/>
                </a:moveTo>
                <a:lnTo>
                  <a:pt x="801981" y="1280770"/>
                </a:lnTo>
                <a:lnTo>
                  <a:pt x="806600" y="1287828"/>
                </a:lnTo>
                <a:lnTo>
                  <a:pt x="812761" y="1296401"/>
                </a:lnTo>
                <a:lnTo>
                  <a:pt x="815326" y="1299930"/>
                </a:lnTo>
                <a:lnTo>
                  <a:pt x="818405" y="1305477"/>
                </a:lnTo>
                <a:lnTo>
                  <a:pt x="820972" y="1313040"/>
                </a:lnTo>
                <a:lnTo>
                  <a:pt x="823539" y="1325142"/>
                </a:lnTo>
                <a:lnTo>
                  <a:pt x="819434" y="1324133"/>
                </a:lnTo>
                <a:lnTo>
                  <a:pt x="815326" y="1323125"/>
                </a:lnTo>
                <a:lnTo>
                  <a:pt x="812247" y="1323125"/>
                </a:lnTo>
                <a:lnTo>
                  <a:pt x="809166" y="1324133"/>
                </a:lnTo>
                <a:lnTo>
                  <a:pt x="805576" y="1324638"/>
                </a:lnTo>
                <a:lnTo>
                  <a:pt x="803008" y="1325646"/>
                </a:lnTo>
                <a:lnTo>
                  <a:pt x="797361" y="1329679"/>
                </a:lnTo>
                <a:lnTo>
                  <a:pt x="792742" y="1334217"/>
                </a:lnTo>
                <a:lnTo>
                  <a:pt x="788637" y="1340268"/>
                </a:lnTo>
                <a:lnTo>
                  <a:pt x="784526" y="1345815"/>
                </a:lnTo>
                <a:lnTo>
                  <a:pt x="780935" y="1352369"/>
                </a:lnTo>
                <a:lnTo>
                  <a:pt x="773749" y="1363967"/>
                </a:lnTo>
                <a:lnTo>
                  <a:pt x="770157" y="1369010"/>
                </a:lnTo>
                <a:lnTo>
                  <a:pt x="766562" y="1373043"/>
                </a:lnTo>
                <a:lnTo>
                  <a:pt x="764508" y="1374051"/>
                </a:lnTo>
                <a:lnTo>
                  <a:pt x="762458" y="1375564"/>
                </a:lnTo>
                <a:lnTo>
                  <a:pt x="759890" y="1376068"/>
                </a:lnTo>
                <a:lnTo>
                  <a:pt x="757837" y="1376068"/>
                </a:lnTo>
                <a:lnTo>
                  <a:pt x="755269" y="1375564"/>
                </a:lnTo>
                <a:lnTo>
                  <a:pt x="752706" y="1375060"/>
                </a:lnTo>
                <a:lnTo>
                  <a:pt x="750134" y="1373547"/>
                </a:lnTo>
                <a:lnTo>
                  <a:pt x="746541" y="1371026"/>
                </a:lnTo>
                <a:lnTo>
                  <a:pt x="755785" y="1356908"/>
                </a:lnTo>
                <a:lnTo>
                  <a:pt x="759890" y="1348841"/>
                </a:lnTo>
                <a:lnTo>
                  <a:pt x="762969" y="1341781"/>
                </a:lnTo>
                <a:lnTo>
                  <a:pt x="765023" y="1334217"/>
                </a:lnTo>
                <a:lnTo>
                  <a:pt x="765536" y="1327159"/>
                </a:lnTo>
                <a:lnTo>
                  <a:pt x="765536" y="1323125"/>
                </a:lnTo>
                <a:lnTo>
                  <a:pt x="765023" y="1319595"/>
                </a:lnTo>
                <a:lnTo>
                  <a:pt x="763483" y="1315561"/>
                </a:lnTo>
                <a:lnTo>
                  <a:pt x="762458" y="1311527"/>
                </a:lnTo>
                <a:lnTo>
                  <a:pt x="758351" y="1309510"/>
                </a:lnTo>
                <a:lnTo>
                  <a:pt x="755269" y="1308501"/>
                </a:lnTo>
                <a:lnTo>
                  <a:pt x="751674" y="1307997"/>
                </a:lnTo>
                <a:lnTo>
                  <a:pt x="748080" y="1308501"/>
                </a:lnTo>
                <a:lnTo>
                  <a:pt x="740894" y="1309510"/>
                </a:lnTo>
                <a:lnTo>
                  <a:pt x="733708" y="1311023"/>
                </a:lnTo>
                <a:lnTo>
                  <a:pt x="730116" y="1311023"/>
                </a:lnTo>
                <a:lnTo>
                  <a:pt x="727035" y="1311023"/>
                </a:lnTo>
                <a:lnTo>
                  <a:pt x="722930" y="1310518"/>
                </a:lnTo>
                <a:lnTo>
                  <a:pt x="719850" y="1308501"/>
                </a:lnTo>
                <a:lnTo>
                  <a:pt x="716257" y="1305477"/>
                </a:lnTo>
                <a:lnTo>
                  <a:pt x="712665" y="1301443"/>
                </a:lnTo>
                <a:lnTo>
                  <a:pt x="709071" y="1296401"/>
                </a:lnTo>
                <a:lnTo>
                  <a:pt x="705991" y="1289341"/>
                </a:lnTo>
                <a:lnTo>
                  <a:pt x="709071" y="1286316"/>
                </a:lnTo>
                <a:lnTo>
                  <a:pt x="712665" y="1284804"/>
                </a:lnTo>
                <a:lnTo>
                  <a:pt x="715744" y="1282787"/>
                </a:lnTo>
                <a:lnTo>
                  <a:pt x="718824" y="1281274"/>
                </a:lnTo>
                <a:lnTo>
                  <a:pt x="725496" y="1280265"/>
                </a:lnTo>
                <a:lnTo>
                  <a:pt x="732170" y="1280265"/>
                </a:lnTo>
                <a:lnTo>
                  <a:pt x="738842" y="1281274"/>
                </a:lnTo>
                <a:lnTo>
                  <a:pt x="745514" y="1283795"/>
                </a:lnTo>
                <a:lnTo>
                  <a:pt x="751161" y="1287324"/>
                </a:lnTo>
                <a:lnTo>
                  <a:pt x="757837" y="1290854"/>
                </a:lnTo>
                <a:lnTo>
                  <a:pt x="770669" y="1299426"/>
                </a:lnTo>
                <a:lnTo>
                  <a:pt x="783502" y="1306990"/>
                </a:lnTo>
                <a:lnTo>
                  <a:pt x="790177" y="1310518"/>
                </a:lnTo>
                <a:lnTo>
                  <a:pt x="796335" y="1313040"/>
                </a:lnTo>
                <a:lnTo>
                  <a:pt x="803008" y="1315057"/>
                </a:lnTo>
                <a:lnTo>
                  <a:pt x="809682" y="1315057"/>
                </a:lnTo>
                <a:lnTo>
                  <a:pt x="808140" y="1309510"/>
                </a:lnTo>
                <a:lnTo>
                  <a:pt x="806600" y="1305477"/>
                </a:lnTo>
                <a:lnTo>
                  <a:pt x="804547" y="1301443"/>
                </a:lnTo>
                <a:lnTo>
                  <a:pt x="801981" y="1298922"/>
                </a:lnTo>
                <a:lnTo>
                  <a:pt x="798901" y="1296401"/>
                </a:lnTo>
                <a:lnTo>
                  <a:pt x="797361" y="1294383"/>
                </a:lnTo>
                <a:lnTo>
                  <a:pt x="792742" y="1292366"/>
                </a:lnTo>
                <a:lnTo>
                  <a:pt x="790685" y="1290854"/>
                </a:lnTo>
                <a:lnTo>
                  <a:pt x="789146" y="1289845"/>
                </a:lnTo>
                <a:lnTo>
                  <a:pt x="788637" y="1287828"/>
                </a:lnTo>
                <a:lnTo>
                  <a:pt x="788637" y="1285812"/>
                </a:lnTo>
                <a:lnTo>
                  <a:pt x="789146" y="1283291"/>
                </a:lnTo>
                <a:lnTo>
                  <a:pt x="790685" y="1280265"/>
                </a:lnTo>
                <a:close/>
                <a:moveTo>
                  <a:pt x="591566" y="1236233"/>
                </a:moveTo>
                <a:lnTo>
                  <a:pt x="595723" y="1241778"/>
                </a:lnTo>
                <a:lnTo>
                  <a:pt x="598840" y="1247827"/>
                </a:lnTo>
                <a:lnTo>
                  <a:pt x="600919" y="1252868"/>
                </a:lnTo>
                <a:lnTo>
                  <a:pt x="601438" y="1258917"/>
                </a:lnTo>
                <a:lnTo>
                  <a:pt x="601438" y="1263958"/>
                </a:lnTo>
                <a:lnTo>
                  <a:pt x="600919" y="1269502"/>
                </a:lnTo>
                <a:lnTo>
                  <a:pt x="599360" y="1280088"/>
                </a:lnTo>
                <a:lnTo>
                  <a:pt x="597801" y="1290674"/>
                </a:lnTo>
                <a:lnTo>
                  <a:pt x="597801" y="1296724"/>
                </a:lnTo>
                <a:lnTo>
                  <a:pt x="597801" y="1301763"/>
                </a:lnTo>
                <a:lnTo>
                  <a:pt x="598840" y="1307813"/>
                </a:lnTo>
                <a:lnTo>
                  <a:pt x="600919" y="1312853"/>
                </a:lnTo>
                <a:lnTo>
                  <a:pt x="604037" y="1318399"/>
                </a:lnTo>
                <a:lnTo>
                  <a:pt x="608715" y="1324447"/>
                </a:lnTo>
                <a:lnTo>
                  <a:pt x="604037" y="1329993"/>
                </a:lnTo>
                <a:lnTo>
                  <a:pt x="600399" y="1333522"/>
                </a:lnTo>
                <a:lnTo>
                  <a:pt x="598322" y="1334530"/>
                </a:lnTo>
                <a:lnTo>
                  <a:pt x="596762" y="1335537"/>
                </a:lnTo>
                <a:lnTo>
                  <a:pt x="594682" y="1335537"/>
                </a:lnTo>
                <a:lnTo>
                  <a:pt x="593125" y="1334530"/>
                </a:lnTo>
                <a:lnTo>
                  <a:pt x="589485" y="1333017"/>
                </a:lnTo>
                <a:lnTo>
                  <a:pt x="586369" y="1329489"/>
                </a:lnTo>
                <a:lnTo>
                  <a:pt x="583770" y="1325456"/>
                </a:lnTo>
                <a:lnTo>
                  <a:pt x="580133" y="1320415"/>
                </a:lnTo>
                <a:lnTo>
                  <a:pt x="573898" y="1308317"/>
                </a:lnTo>
                <a:lnTo>
                  <a:pt x="566623" y="1296219"/>
                </a:lnTo>
                <a:lnTo>
                  <a:pt x="562466" y="1289666"/>
                </a:lnTo>
                <a:lnTo>
                  <a:pt x="557788" y="1284625"/>
                </a:lnTo>
                <a:lnTo>
                  <a:pt x="553111" y="1280088"/>
                </a:lnTo>
                <a:lnTo>
                  <a:pt x="547915" y="1276055"/>
                </a:lnTo>
                <a:lnTo>
                  <a:pt x="550513" y="1271519"/>
                </a:lnTo>
                <a:lnTo>
                  <a:pt x="553630" y="1268494"/>
                </a:lnTo>
                <a:lnTo>
                  <a:pt x="557269" y="1266478"/>
                </a:lnTo>
                <a:lnTo>
                  <a:pt x="560906" y="1265974"/>
                </a:lnTo>
                <a:lnTo>
                  <a:pt x="564545" y="1265974"/>
                </a:lnTo>
                <a:lnTo>
                  <a:pt x="567662" y="1265974"/>
                </a:lnTo>
                <a:lnTo>
                  <a:pt x="574937" y="1267487"/>
                </a:lnTo>
                <a:lnTo>
                  <a:pt x="578574" y="1267487"/>
                </a:lnTo>
                <a:lnTo>
                  <a:pt x="581172" y="1267487"/>
                </a:lnTo>
                <a:lnTo>
                  <a:pt x="583770" y="1266478"/>
                </a:lnTo>
                <a:lnTo>
                  <a:pt x="586369" y="1263958"/>
                </a:lnTo>
                <a:lnTo>
                  <a:pt x="588447" y="1259925"/>
                </a:lnTo>
                <a:lnTo>
                  <a:pt x="589485" y="1254380"/>
                </a:lnTo>
                <a:lnTo>
                  <a:pt x="591047" y="1246315"/>
                </a:lnTo>
                <a:close/>
                <a:moveTo>
                  <a:pt x="535757" y="1234205"/>
                </a:moveTo>
                <a:lnTo>
                  <a:pt x="537277" y="1234205"/>
                </a:lnTo>
                <a:lnTo>
                  <a:pt x="537784" y="1235237"/>
                </a:lnTo>
                <a:lnTo>
                  <a:pt x="540317" y="1236785"/>
                </a:lnTo>
                <a:lnTo>
                  <a:pt x="542343" y="1242460"/>
                </a:lnTo>
                <a:lnTo>
                  <a:pt x="543863" y="1249682"/>
                </a:lnTo>
                <a:lnTo>
                  <a:pt x="540317" y="1255872"/>
                </a:lnTo>
                <a:lnTo>
                  <a:pt x="537277" y="1259999"/>
                </a:lnTo>
                <a:lnTo>
                  <a:pt x="534236" y="1263094"/>
                </a:lnTo>
                <a:lnTo>
                  <a:pt x="530184" y="1264642"/>
                </a:lnTo>
                <a:lnTo>
                  <a:pt x="527143" y="1265158"/>
                </a:lnTo>
                <a:lnTo>
                  <a:pt x="523597" y="1265158"/>
                </a:lnTo>
                <a:lnTo>
                  <a:pt x="518023" y="1264642"/>
                </a:lnTo>
                <a:lnTo>
                  <a:pt x="515489" y="1264127"/>
                </a:lnTo>
                <a:lnTo>
                  <a:pt x="513463" y="1264127"/>
                </a:lnTo>
                <a:lnTo>
                  <a:pt x="511437" y="1264642"/>
                </a:lnTo>
                <a:lnTo>
                  <a:pt x="509917" y="1266706"/>
                </a:lnTo>
                <a:lnTo>
                  <a:pt x="509410" y="1269801"/>
                </a:lnTo>
                <a:lnTo>
                  <a:pt x="508904" y="1274959"/>
                </a:lnTo>
                <a:lnTo>
                  <a:pt x="509410" y="1281666"/>
                </a:lnTo>
                <a:lnTo>
                  <a:pt x="510931" y="1290951"/>
                </a:lnTo>
                <a:lnTo>
                  <a:pt x="509410" y="1286825"/>
                </a:lnTo>
                <a:lnTo>
                  <a:pt x="507890" y="1283729"/>
                </a:lnTo>
                <a:lnTo>
                  <a:pt x="506370" y="1281150"/>
                </a:lnTo>
                <a:lnTo>
                  <a:pt x="504343" y="1279086"/>
                </a:lnTo>
                <a:lnTo>
                  <a:pt x="502317" y="1278054"/>
                </a:lnTo>
                <a:lnTo>
                  <a:pt x="500290" y="1276507"/>
                </a:lnTo>
                <a:lnTo>
                  <a:pt x="495731" y="1274959"/>
                </a:lnTo>
                <a:lnTo>
                  <a:pt x="492183" y="1273411"/>
                </a:lnTo>
                <a:lnTo>
                  <a:pt x="490663" y="1271348"/>
                </a:lnTo>
                <a:lnTo>
                  <a:pt x="490156" y="1269284"/>
                </a:lnTo>
                <a:lnTo>
                  <a:pt x="489144" y="1267221"/>
                </a:lnTo>
                <a:lnTo>
                  <a:pt x="490156" y="1263094"/>
                </a:lnTo>
                <a:lnTo>
                  <a:pt x="490663" y="1259483"/>
                </a:lnTo>
                <a:lnTo>
                  <a:pt x="492690" y="1254325"/>
                </a:lnTo>
                <a:lnTo>
                  <a:pt x="494716" y="1256903"/>
                </a:lnTo>
                <a:lnTo>
                  <a:pt x="495731" y="1257419"/>
                </a:lnTo>
                <a:lnTo>
                  <a:pt x="497251" y="1257419"/>
                </a:lnTo>
                <a:lnTo>
                  <a:pt x="499783" y="1256903"/>
                </a:lnTo>
                <a:lnTo>
                  <a:pt x="501811" y="1254325"/>
                </a:lnTo>
                <a:lnTo>
                  <a:pt x="504343" y="1250713"/>
                </a:lnTo>
                <a:lnTo>
                  <a:pt x="506876" y="1247103"/>
                </a:lnTo>
                <a:lnTo>
                  <a:pt x="511437" y="1237817"/>
                </a:lnTo>
                <a:lnTo>
                  <a:pt x="513463" y="1245039"/>
                </a:lnTo>
                <a:lnTo>
                  <a:pt x="515489" y="1250197"/>
                </a:lnTo>
                <a:lnTo>
                  <a:pt x="517010" y="1252260"/>
                </a:lnTo>
                <a:lnTo>
                  <a:pt x="518530" y="1252777"/>
                </a:lnTo>
                <a:lnTo>
                  <a:pt x="519037" y="1252777"/>
                </a:lnTo>
                <a:lnTo>
                  <a:pt x="521571" y="1252260"/>
                </a:lnTo>
                <a:lnTo>
                  <a:pt x="523597" y="1250197"/>
                </a:lnTo>
                <a:lnTo>
                  <a:pt x="527650" y="1243491"/>
                </a:lnTo>
                <a:lnTo>
                  <a:pt x="532210" y="1237817"/>
                </a:lnTo>
                <a:lnTo>
                  <a:pt x="534236" y="1235237"/>
                </a:lnTo>
                <a:close/>
                <a:moveTo>
                  <a:pt x="414368" y="1207860"/>
                </a:moveTo>
                <a:lnTo>
                  <a:pt x="416875" y="1207860"/>
                </a:lnTo>
                <a:lnTo>
                  <a:pt x="420385" y="1208380"/>
                </a:lnTo>
                <a:lnTo>
                  <a:pt x="422892" y="1209936"/>
                </a:lnTo>
                <a:lnTo>
                  <a:pt x="425400" y="1210974"/>
                </a:lnTo>
                <a:lnTo>
                  <a:pt x="430414" y="1215124"/>
                </a:lnTo>
                <a:lnTo>
                  <a:pt x="436432" y="1221350"/>
                </a:lnTo>
                <a:lnTo>
                  <a:pt x="441946" y="1227056"/>
                </a:lnTo>
                <a:lnTo>
                  <a:pt x="447963" y="1233801"/>
                </a:lnTo>
                <a:lnTo>
                  <a:pt x="453981" y="1239509"/>
                </a:lnTo>
                <a:lnTo>
                  <a:pt x="460499" y="1245215"/>
                </a:lnTo>
                <a:lnTo>
                  <a:pt x="467519" y="1249885"/>
                </a:lnTo>
                <a:lnTo>
                  <a:pt x="471029" y="1251441"/>
                </a:lnTo>
                <a:lnTo>
                  <a:pt x="474540" y="1252997"/>
                </a:lnTo>
                <a:lnTo>
                  <a:pt x="478551" y="1253515"/>
                </a:lnTo>
                <a:lnTo>
                  <a:pt x="483065" y="1253515"/>
                </a:lnTo>
                <a:lnTo>
                  <a:pt x="477046" y="1259741"/>
                </a:lnTo>
                <a:lnTo>
                  <a:pt x="471532" y="1264411"/>
                </a:lnTo>
                <a:lnTo>
                  <a:pt x="465513" y="1267006"/>
                </a:lnTo>
                <a:lnTo>
                  <a:pt x="460499" y="1268043"/>
                </a:lnTo>
                <a:lnTo>
                  <a:pt x="454984" y="1268043"/>
                </a:lnTo>
                <a:lnTo>
                  <a:pt x="449468" y="1267006"/>
                </a:lnTo>
                <a:lnTo>
                  <a:pt x="438938" y="1263373"/>
                </a:lnTo>
                <a:lnTo>
                  <a:pt x="427906" y="1260261"/>
                </a:lnTo>
                <a:lnTo>
                  <a:pt x="421888" y="1259741"/>
                </a:lnTo>
                <a:lnTo>
                  <a:pt x="416373" y="1259741"/>
                </a:lnTo>
                <a:lnTo>
                  <a:pt x="411359" y="1260261"/>
                </a:lnTo>
                <a:lnTo>
                  <a:pt x="405341" y="1262855"/>
                </a:lnTo>
                <a:lnTo>
                  <a:pt x="400328" y="1267006"/>
                </a:lnTo>
                <a:lnTo>
                  <a:pt x="394310" y="1272712"/>
                </a:lnTo>
                <a:lnTo>
                  <a:pt x="395814" y="1269080"/>
                </a:lnTo>
                <a:lnTo>
                  <a:pt x="395814" y="1264929"/>
                </a:lnTo>
                <a:lnTo>
                  <a:pt x="395814" y="1262335"/>
                </a:lnTo>
                <a:lnTo>
                  <a:pt x="394310" y="1260261"/>
                </a:lnTo>
                <a:lnTo>
                  <a:pt x="392806" y="1258185"/>
                </a:lnTo>
                <a:lnTo>
                  <a:pt x="390801" y="1256109"/>
                </a:lnTo>
                <a:lnTo>
                  <a:pt x="385786" y="1254553"/>
                </a:lnTo>
                <a:lnTo>
                  <a:pt x="391803" y="1236914"/>
                </a:lnTo>
                <a:lnTo>
                  <a:pt x="394310" y="1229651"/>
                </a:lnTo>
                <a:lnTo>
                  <a:pt x="397821" y="1224462"/>
                </a:lnTo>
                <a:lnTo>
                  <a:pt x="400829" y="1219274"/>
                </a:lnTo>
                <a:lnTo>
                  <a:pt x="403337" y="1215124"/>
                </a:lnTo>
                <a:lnTo>
                  <a:pt x="405843" y="1212530"/>
                </a:lnTo>
                <a:lnTo>
                  <a:pt x="409353" y="1210454"/>
                </a:lnTo>
                <a:lnTo>
                  <a:pt x="411859" y="1208380"/>
                </a:lnTo>
                <a:close/>
                <a:moveTo>
                  <a:pt x="325144" y="1187594"/>
                </a:moveTo>
                <a:lnTo>
                  <a:pt x="326707" y="1196031"/>
                </a:lnTo>
                <a:lnTo>
                  <a:pt x="328270" y="1201491"/>
                </a:lnTo>
                <a:lnTo>
                  <a:pt x="330876" y="1206455"/>
                </a:lnTo>
                <a:lnTo>
                  <a:pt x="334002" y="1209928"/>
                </a:lnTo>
                <a:lnTo>
                  <a:pt x="336607" y="1212410"/>
                </a:lnTo>
                <a:lnTo>
                  <a:pt x="339214" y="1213403"/>
                </a:lnTo>
                <a:lnTo>
                  <a:pt x="342341" y="1214395"/>
                </a:lnTo>
                <a:lnTo>
                  <a:pt x="344946" y="1214395"/>
                </a:lnTo>
                <a:lnTo>
                  <a:pt x="349636" y="1214395"/>
                </a:lnTo>
                <a:lnTo>
                  <a:pt x="351721" y="1214395"/>
                </a:lnTo>
                <a:lnTo>
                  <a:pt x="353806" y="1214892"/>
                </a:lnTo>
                <a:lnTo>
                  <a:pt x="354327" y="1215388"/>
                </a:lnTo>
                <a:lnTo>
                  <a:pt x="355368" y="1217373"/>
                </a:lnTo>
                <a:lnTo>
                  <a:pt x="354327" y="1220350"/>
                </a:lnTo>
                <a:lnTo>
                  <a:pt x="353284" y="1224322"/>
                </a:lnTo>
                <a:lnTo>
                  <a:pt x="349116" y="1225810"/>
                </a:lnTo>
                <a:lnTo>
                  <a:pt x="344946" y="1228292"/>
                </a:lnTo>
                <a:lnTo>
                  <a:pt x="336607" y="1233751"/>
                </a:lnTo>
                <a:lnTo>
                  <a:pt x="331919" y="1235736"/>
                </a:lnTo>
                <a:lnTo>
                  <a:pt x="329834" y="1236233"/>
                </a:lnTo>
                <a:lnTo>
                  <a:pt x="327749" y="1236233"/>
                </a:lnTo>
                <a:lnTo>
                  <a:pt x="325664" y="1235736"/>
                </a:lnTo>
                <a:lnTo>
                  <a:pt x="323580" y="1234744"/>
                </a:lnTo>
                <a:lnTo>
                  <a:pt x="322017" y="1232759"/>
                </a:lnTo>
                <a:lnTo>
                  <a:pt x="319933" y="1230278"/>
                </a:lnTo>
                <a:lnTo>
                  <a:pt x="320453" y="1227299"/>
                </a:lnTo>
                <a:lnTo>
                  <a:pt x="320974" y="1224817"/>
                </a:lnTo>
                <a:lnTo>
                  <a:pt x="322017" y="1219855"/>
                </a:lnTo>
                <a:lnTo>
                  <a:pt x="320974" y="1214395"/>
                </a:lnTo>
                <a:lnTo>
                  <a:pt x="319933" y="1208937"/>
                </a:lnTo>
                <a:lnTo>
                  <a:pt x="318890" y="1203476"/>
                </a:lnTo>
                <a:lnTo>
                  <a:pt x="319933" y="1198513"/>
                </a:lnTo>
                <a:lnTo>
                  <a:pt x="320453" y="1195039"/>
                </a:lnTo>
                <a:lnTo>
                  <a:pt x="320974" y="1192557"/>
                </a:lnTo>
                <a:lnTo>
                  <a:pt x="323059" y="1190076"/>
                </a:lnTo>
                <a:close/>
                <a:moveTo>
                  <a:pt x="271630" y="1171381"/>
                </a:moveTo>
                <a:lnTo>
                  <a:pt x="274630" y="1172395"/>
                </a:lnTo>
                <a:lnTo>
                  <a:pt x="278125" y="1173409"/>
                </a:lnTo>
                <a:lnTo>
                  <a:pt x="281124" y="1175941"/>
                </a:lnTo>
                <a:lnTo>
                  <a:pt x="283622" y="1179488"/>
                </a:lnTo>
                <a:lnTo>
                  <a:pt x="286120" y="1183034"/>
                </a:lnTo>
                <a:lnTo>
                  <a:pt x="288621" y="1187594"/>
                </a:lnTo>
                <a:lnTo>
                  <a:pt x="290619" y="1192154"/>
                </a:lnTo>
                <a:lnTo>
                  <a:pt x="292617" y="1198235"/>
                </a:lnTo>
                <a:lnTo>
                  <a:pt x="294616" y="1203301"/>
                </a:lnTo>
                <a:lnTo>
                  <a:pt x="295115" y="1208874"/>
                </a:lnTo>
                <a:lnTo>
                  <a:pt x="295616" y="1214447"/>
                </a:lnTo>
                <a:lnTo>
                  <a:pt x="296615" y="1220021"/>
                </a:lnTo>
                <a:lnTo>
                  <a:pt x="293117" y="1226607"/>
                </a:lnTo>
                <a:lnTo>
                  <a:pt x="290619" y="1230660"/>
                </a:lnTo>
                <a:lnTo>
                  <a:pt x="287620" y="1233700"/>
                </a:lnTo>
                <a:lnTo>
                  <a:pt x="284123" y="1234207"/>
                </a:lnTo>
                <a:lnTo>
                  <a:pt x="281624" y="1233700"/>
                </a:lnTo>
                <a:lnTo>
                  <a:pt x="278625" y="1232181"/>
                </a:lnTo>
                <a:lnTo>
                  <a:pt x="275627" y="1229140"/>
                </a:lnTo>
                <a:lnTo>
                  <a:pt x="272629" y="1226101"/>
                </a:lnTo>
                <a:lnTo>
                  <a:pt x="270131" y="1221540"/>
                </a:lnTo>
                <a:lnTo>
                  <a:pt x="267633" y="1215968"/>
                </a:lnTo>
                <a:lnTo>
                  <a:pt x="265133" y="1210394"/>
                </a:lnTo>
                <a:lnTo>
                  <a:pt x="263134" y="1204314"/>
                </a:lnTo>
                <a:lnTo>
                  <a:pt x="262135" y="1198741"/>
                </a:lnTo>
                <a:lnTo>
                  <a:pt x="260636" y="1192661"/>
                </a:lnTo>
                <a:lnTo>
                  <a:pt x="260136" y="1187087"/>
                </a:lnTo>
                <a:lnTo>
                  <a:pt x="260136" y="1182022"/>
                </a:lnTo>
                <a:lnTo>
                  <a:pt x="262635" y="1177462"/>
                </a:lnTo>
                <a:lnTo>
                  <a:pt x="265633" y="1173915"/>
                </a:lnTo>
                <a:lnTo>
                  <a:pt x="269131" y="1172395"/>
                </a:lnTo>
                <a:close/>
                <a:moveTo>
                  <a:pt x="136861" y="1151115"/>
                </a:moveTo>
                <a:lnTo>
                  <a:pt x="141879" y="1151115"/>
                </a:lnTo>
                <a:lnTo>
                  <a:pt x="146896" y="1152098"/>
                </a:lnTo>
                <a:lnTo>
                  <a:pt x="151413" y="1152589"/>
                </a:lnTo>
                <a:lnTo>
                  <a:pt x="156934" y="1154554"/>
                </a:lnTo>
                <a:lnTo>
                  <a:pt x="161451" y="1157010"/>
                </a:lnTo>
                <a:lnTo>
                  <a:pt x="164963" y="1159468"/>
                </a:lnTo>
                <a:lnTo>
                  <a:pt x="168476" y="1163889"/>
                </a:lnTo>
                <a:lnTo>
                  <a:pt x="170986" y="1168802"/>
                </a:lnTo>
                <a:lnTo>
                  <a:pt x="171989" y="1174698"/>
                </a:lnTo>
                <a:lnTo>
                  <a:pt x="172993" y="1182068"/>
                </a:lnTo>
                <a:lnTo>
                  <a:pt x="171989" y="1190419"/>
                </a:lnTo>
                <a:lnTo>
                  <a:pt x="169982" y="1199754"/>
                </a:lnTo>
                <a:lnTo>
                  <a:pt x="167472" y="1195333"/>
                </a:lnTo>
                <a:lnTo>
                  <a:pt x="164461" y="1191894"/>
                </a:lnTo>
                <a:lnTo>
                  <a:pt x="160446" y="1189436"/>
                </a:lnTo>
                <a:lnTo>
                  <a:pt x="156934" y="1188454"/>
                </a:lnTo>
                <a:lnTo>
                  <a:pt x="152419" y="1186980"/>
                </a:lnTo>
                <a:lnTo>
                  <a:pt x="147901" y="1186980"/>
                </a:lnTo>
                <a:lnTo>
                  <a:pt x="139371" y="1185997"/>
                </a:lnTo>
                <a:lnTo>
                  <a:pt x="135356" y="1185015"/>
                </a:lnTo>
                <a:lnTo>
                  <a:pt x="131842" y="1184032"/>
                </a:lnTo>
                <a:lnTo>
                  <a:pt x="128329" y="1182068"/>
                </a:lnTo>
                <a:lnTo>
                  <a:pt x="125318" y="1179120"/>
                </a:lnTo>
                <a:lnTo>
                  <a:pt x="122809" y="1174698"/>
                </a:lnTo>
                <a:lnTo>
                  <a:pt x="121304" y="1169294"/>
                </a:lnTo>
                <a:lnTo>
                  <a:pt x="120301" y="1161924"/>
                </a:lnTo>
                <a:lnTo>
                  <a:pt x="120301" y="1153081"/>
                </a:lnTo>
                <a:lnTo>
                  <a:pt x="127828" y="1152098"/>
                </a:lnTo>
                <a:close/>
                <a:moveTo>
                  <a:pt x="64881" y="1112609"/>
                </a:moveTo>
                <a:lnTo>
                  <a:pt x="66382" y="1117728"/>
                </a:lnTo>
                <a:lnTo>
                  <a:pt x="67383" y="1121823"/>
                </a:lnTo>
                <a:lnTo>
                  <a:pt x="69384" y="1124383"/>
                </a:lnTo>
                <a:lnTo>
                  <a:pt x="71885" y="1124895"/>
                </a:lnTo>
                <a:lnTo>
                  <a:pt x="74389" y="1124895"/>
                </a:lnTo>
                <a:lnTo>
                  <a:pt x="76891" y="1124383"/>
                </a:lnTo>
                <a:lnTo>
                  <a:pt x="81395" y="1122335"/>
                </a:lnTo>
                <a:lnTo>
                  <a:pt x="85897" y="1121311"/>
                </a:lnTo>
                <a:lnTo>
                  <a:pt x="87900" y="1121311"/>
                </a:lnTo>
                <a:lnTo>
                  <a:pt x="89400" y="1122335"/>
                </a:lnTo>
                <a:lnTo>
                  <a:pt x="89902" y="1124383"/>
                </a:lnTo>
                <a:lnTo>
                  <a:pt x="89902" y="1128477"/>
                </a:lnTo>
                <a:lnTo>
                  <a:pt x="89400" y="1133596"/>
                </a:lnTo>
                <a:lnTo>
                  <a:pt x="87399" y="1140763"/>
                </a:lnTo>
                <a:lnTo>
                  <a:pt x="85897" y="1140251"/>
                </a:lnTo>
                <a:lnTo>
                  <a:pt x="84897" y="1139739"/>
                </a:lnTo>
                <a:lnTo>
                  <a:pt x="82396" y="1140251"/>
                </a:lnTo>
                <a:lnTo>
                  <a:pt x="80394" y="1140763"/>
                </a:lnTo>
                <a:lnTo>
                  <a:pt x="75388" y="1142809"/>
                </a:lnTo>
                <a:lnTo>
                  <a:pt x="69885" y="1146905"/>
                </a:lnTo>
                <a:lnTo>
                  <a:pt x="65381" y="1151512"/>
                </a:lnTo>
                <a:lnTo>
                  <a:pt x="64380" y="1153048"/>
                </a:lnTo>
                <a:lnTo>
                  <a:pt x="62880" y="1156119"/>
                </a:lnTo>
                <a:lnTo>
                  <a:pt x="62378" y="1158678"/>
                </a:lnTo>
                <a:lnTo>
                  <a:pt x="61879" y="1161237"/>
                </a:lnTo>
                <a:lnTo>
                  <a:pt x="62378" y="1163285"/>
                </a:lnTo>
                <a:lnTo>
                  <a:pt x="63880" y="1165844"/>
                </a:lnTo>
                <a:lnTo>
                  <a:pt x="68884" y="1166357"/>
                </a:lnTo>
                <a:lnTo>
                  <a:pt x="74389" y="1168916"/>
                </a:lnTo>
                <a:lnTo>
                  <a:pt x="79393" y="1173011"/>
                </a:lnTo>
                <a:lnTo>
                  <a:pt x="82396" y="1175570"/>
                </a:lnTo>
                <a:lnTo>
                  <a:pt x="84897" y="1178641"/>
                </a:lnTo>
                <a:lnTo>
                  <a:pt x="86898" y="1182225"/>
                </a:lnTo>
                <a:lnTo>
                  <a:pt x="87900" y="1185296"/>
                </a:lnTo>
                <a:lnTo>
                  <a:pt x="89400" y="1189391"/>
                </a:lnTo>
                <a:lnTo>
                  <a:pt x="89902" y="1192974"/>
                </a:lnTo>
                <a:lnTo>
                  <a:pt x="89902" y="1197581"/>
                </a:lnTo>
                <a:lnTo>
                  <a:pt x="89400" y="1202188"/>
                </a:lnTo>
                <a:lnTo>
                  <a:pt x="87900" y="1206795"/>
                </a:lnTo>
                <a:lnTo>
                  <a:pt x="85897" y="1211914"/>
                </a:lnTo>
                <a:lnTo>
                  <a:pt x="76891" y="1204236"/>
                </a:lnTo>
                <a:lnTo>
                  <a:pt x="67884" y="1196045"/>
                </a:lnTo>
                <a:lnTo>
                  <a:pt x="59376" y="1185808"/>
                </a:lnTo>
                <a:lnTo>
                  <a:pt x="54873" y="1180177"/>
                </a:lnTo>
                <a:lnTo>
                  <a:pt x="49369" y="1173523"/>
                </a:lnTo>
                <a:lnTo>
                  <a:pt x="51369" y="1165844"/>
                </a:lnTo>
                <a:lnTo>
                  <a:pt x="52871" y="1157655"/>
                </a:lnTo>
                <a:lnTo>
                  <a:pt x="52871" y="1142809"/>
                </a:lnTo>
                <a:lnTo>
                  <a:pt x="53371" y="1135132"/>
                </a:lnTo>
                <a:lnTo>
                  <a:pt x="55374" y="1126941"/>
                </a:lnTo>
                <a:lnTo>
                  <a:pt x="57376" y="1123871"/>
                </a:lnTo>
                <a:lnTo>
                  <a:pt x="59376" y="1119776"/>
                </a:lnTo>
                <a:lnTo>
                  <a:pt x="61879" y="1116704"/>
                </a:lnTo>
                <a:close/>
                <a:moveTo>
                  <a:pt x="1681" y="317383"/>
                </a:moveTo>
                <a:lnTo>
                  <a:pt x="6748" y="318395"/>
                </a:lnTo>
                <a:lnTo>
                  <a:pt x="11308" y="319409"/>
                </a:lnTo>
                <a:lnTo>
                  <a:pt x="14854" y="321942"/>
                </a:lnTo>
                <a:lnTo>
                  <a:pt x="16880" y="323968"/>
                </a:lnTo>
                <a:lnTo>
                  <a:pt x="18906" y="325995"/>
                </a:lnTo>
                <a:lnTo>
                  <a:pt x="21440" y="331567"/>
                </a:lnTo>
                <a:lnTo>
                  <a:pt x="23466" y="339672"/>
                </a:lnTo>
                <a:lnTo>
                  <a:pt x="21440" y="337647"/>
                </a:lnTo>
                <a:lnTo>
                  <a:pt x="19413" y="335619"/>
                </a:lnTo>
                <a:lnTo>
                  <a:pt x="17387" y="335114"/>
                </a:lnTo>
                <a:lnTo>
                  <a:pt x="14854" y="334607"/>
                </a:lnTo>
                <a:lnTo>
                  <a:pt x="11813" y="333593"/>
                </a:lnTo>
                <a:lnTo>
                  <a:pt x="9281" y="334607"/>
                </a:lnTo>
                <a:lnTo>
                  <a:pt x="3202" y="335619"/>
                </a:lnTo>
                <a:lnTo>
                  <a:pt x="669" y="337140"/>
                </a:lnTo>
                <a:lnTo>
                  <a:pt x="0" y="337641"/>
                </a:lnTo>
                <a:lnTo>
                  <a:pt x="0" y="317663"/>
                </a:lnTo>
                <a:close/>
                <a:moveTo>
                  <a:pt x="2759391" y="0"/>
                </a:moveTo>
                <a:lnTo>
                  <a:pt x="2770023" y="0"/>
                </a:lnTo>
                <a:lnTo>
                  <a:pt x="2766394" y="5322"/>
                </a:lnTo>
                <a:lnTo>
                  <a:pt x="2763861" y="9375"/>
                </a:lnTo>
                <a:lnTo>
                  <a:pt x="2761835" y="10387"/>
                </a:lnTo>
                <a:lnTo>
                  <a:pt x="2760315" y="10387"/>
                </a:lnTo>
                <a:lnTo>
                  <a:pt x="2759808" y="10387"/>
                </a:lnTo>
                <a:lnTo>
                  <a:pt x="2759303" y="8868"/>
                </a:lnTo>
                <a:lnTo>
                  <a:pt x="2759303" y="5322"/>
                </a:lnTo>
                <a:lnTo>
                  <a:pt x="2759303" y="1775"/>
                </a:lnTo>
                <a:close/>
                <a:moveTo>
                  <a:pt x="0" y="0"/>
                </a:moveTo>
                <a:lnTo>
                  <a:pt x="2136391" y="0"/>
                </a:lnTo>
                <a:lnTo>
                  <a:pt x="2138166" y="1775"/>
                </a:lnTo>
                <a:lnTo>
                  <a:pt x="2140699" y="4308"/>
                </a:lnTo>
                <a:lnTo>
                  <a:pt x="2143740" y="6335"/>
                </a:lnTo>
                <a:lnTo>
                  <a:pt x="2147286" y="7855"/>
                </a:lnTo>
                <a:lnTo>
                  <a:pt x="2150833" y="9375"/>
                </a:lnTo>
                <a:lnTo>
                  <a:pt x="2157926" y="10387"/>
                </a:lnTo>
                <a:lnTo>
                  <a:pt x="2166032" y="11401"/>
                </a:lnTo>
                <a:lnTo>
                  <a:pt x="2173632" y="10387"/>
                </a:lnTo>
                <a:lnTo>
                  <a:pt x="2189845" y="9375"/>
                </a:lnTo>
                <a:lnTo>
                  <a:pt x="2198457" y="8868"/>
                </a:lnTo>
                <a:lnTo>
                  <a:pt x="2206563" y="7855"/>
                </a:lnTo>
                <a:lnTo>
                  <a:pt x="2214669" y="9375"/>
                </a:lnTo>
                <a:lnTo>
                  <a:pt x="2222269" y="10387"/>
                </a:lnTo>
                <a:lnTo>
                  <a:pt x="2225309" y="12415"/>
                </a:lnTo>
                <a:lnTo>
                  <a:pt x="2229362" y="14441"/>
                </a:lnTo>
                <a:lnTo>
                  <a:pt x="2232402" y="16467"/>
                </a:lnTo>
                <a:lnTo>
                  <a:pt x="2235948" y="19506"/>
                </a:lnTo>
                <a:lnTo>
                  <a:pt x="2234427" y="13934"/>
                </a:lnTo>
                <a:lnTo>
                  <a:pt x="2234427" y="8868"/>
                </a:lnTo>
                <a:lnTo>
                  <a:pt x="2235441" y="2789"/>
                </a:lnTo>
                <a:lnTo>
                  <a:pt x="2235999" y="0"/>
                </a:lnTo>
                <a:lnTo>
                  <a:pt x="2284770" y="0"/>
                </a:lnTo>
                <a:lnTo>
                  <a:pt x="2285599" y="1775"/>
                </a:lnTo>
                <a:lnTo>
                  <a:pt x="2287624" y="4308"/>
                </a:lnTo>
                <a:lnTo>
                  <a:pt x="2290158" y="6842"/>
                </a:lnTo>
                <a:lnTo>
                  <a:pt x="2292184" y="7855"/>
                </a:lnTo>
                <a:lnTo>
                  <a:pt x="2294211" y="9375"/>
                </a:lnTo>
                <a:lnTo>
                  <a:pt x="2296745" y="9882"/>
                </a:lnTo>
                <a:lnTo>
                  <a:pt x="2298771" y="9882"/>
                </a:lnTo>
                <a:lnTo>
                  <a:pt x="2303330" y="8868"/>
                </a:lnTo>
                <a:lnTo>
                  <a:pt x="2307890" y="6842"/>
                </a:lnTo>
                <a:lnTo>
                  <a:pt x="2312956" y="3296"/>
                </a:lnTo>
                <a:lnTo>
                  <a:pt x="2316251" y="0"/>
                </a:lnTo>
                <a:lnTo>
                  <a:pt x="2355308" y="0"/>
                </a:lnTo>
                <a:lnTo>
                  <a:pt x="2358047" y="2282"/>
                </a:lnTo>
                <a:lnTo>
                  <a:pt x="2360073" y="3296"/>
                </a:lnTo>
                <a:lnTo>
                  <a:pt x="2361594" y="6335"/>
                </a:lnTo>
                <a:lnTo>
                  <a:pt x="2362606" y="8868"/>
                </a:lnTo>
                <a:lnTo>
                  <a:pt x="2363620" y="11908"/>
                </a:lnTo>
                <a:lnTo>
                  <a:pt x="2363620" y="16467"/>
                </a:lnTo>
                <a:lnTo>
                  <a:pt x="2362101" y="22039"/>
                </a:lnTo>
                <a:lnTo>
                  <a:pt x="2357539" y="33185"/>
                </a:lnTo>
                <a:lnTo>
                  <a:pt x="2352474" y="41797"/>
                </a:lnTo>
                <a:lnTo>
                  <a:pt x="2347915" y="48382"/>
                </a:lnTo>
                <a:lnTo>
                  <a:pt x="2342848" y="52942"/>
                </a:lnTo>
                <a:lnTo>
                  <a:pt x="2340822" y="53955"/>
                </a:lnTo>
                <a:lnTo>
                  <a:pt x="2338289" y="55475"/>
                </a:lnTo>
                <a:lnTo>
                  <a:pt x="2335755" y="55981"/>
                </a:lnTo>
                <a:lnTo>
                  <a:pt x="2333729" y="56488"/>
                </a:lnTo>
                <a:lnTo>
                  <a:pt x="2329169" y="55981"/>
                </a:lnTo>
                <a:lnTo>
                  <a:pt x="2324103" y="53449"/>
                </a:lnTo>
                <a:lnTo>
                  <a:pt x="2326635" y="65607"/>
                </a:lnTo>
                <a:lnTo>
                  <a:pt x="2329169" y="76245"/>
                </a:lnTo>
                <a:lnTo>
                  <a:pt x="2333223" y="84857"/>
                </a:lnTo>
                <a:lnTo>
                  <a:pt x="2337781" y="91443"/>
                </a:lnTo>
                <a:lnTo>
                  <a:pt x="2341836" y="96508"/>
                </a:lnTo>
                <a:lnTo>
                  <a:pt x="2347915" y="100055"/>
                </a:lnTo>
                <a:lnTo>
                  <a:pt x="2353486" y="102588"/>
                </a:lnTo>
                <a:lnTo>
                  <a:pt x="2359567" y="103094"/>
                </a:lnTo>
                <a:lnTo>
                  <a:pt x="2366153" y="103094"/>
                </a:lnTo>
                <a:lnTo>
                  <a:pt x="2371726" y="101067"/>
                </a:lnTo>
                <a:lnTo>
                  <a:pt x="2378312" y="99548"/>
                </a:lnTo>
                <a:lnTo>
                  <a:pt x="2384898" y="96002"/>
                </a:lnTo>
                <a:lnTo>
                  <a:pt x="2391486" y="92962"/>
                </a:lnTo>
                <a:lnTo>
                  <a:pt x="2397058" y="88403"/>
                </a:lnTo>
                <a:lnTo>
                  <a:pt x="2403138" y="83843"/>
                </a:lnTo>
                <a:lnTo>
                  <a:pt x="2408204" y="78778"/>
                </a:lnTo>
                <a:lnTo>
                  <a:pt x="2405671" y="76245"/>
                </a:lnTo>
                <a:lnTo>
                  <a:pt x="2403138" y="74219"/>
                </a:lnTo>
                <a:lnTo>
                  <a:pt x="2400606" y="72698"/>
                </a:lnTo>
                <a:lnTo>
                  <a:pt x="2397565" y="72192"/>
                </a:lnTo>
                <a:lnTo>
                  <a:pt x="2392498" y="72698"/>
                </a:lnTo>
                <a:lnTo>
                  <a:pt x="2386926" y="72698"/>
                </a:lnTo>
                <a:lnTo>
                  <a:pt x="2384393" y="72698"/>
                </a:lnTo>
                <a:lnTo>
                  <a:pt x="2381353" y="72192"/>
                </a:lnTo>
                <a:lnTo>
                  <a:pt x="2378819" y="70673"/>
                </a:lnTo>
                <a:lnTo>
                  <a:pt x="2376285" y="68647"/>
                </a:lnTo>
                <a:lnTo>
                  <a:pt x="2373752" y="65607"/>
                </a:lnTo>
                <a:lnTo>
                  <a:pt x="2371219" y="61047"/>
                </a:lnTo>
                <a:lnTo>
                  <a:pt x="2369194" y="55981"/>
                </a:lnTo>
                <a:lnTo>
                  <a:pt x="2366659" y="48889"/>
                </a:lnTo>
                <a:lnTo>
                  <a:pt x="2375273" y="44837"/>
                </a:lnTo>
                <a:lnTo>
                  <a:pt x="2382872" y="42304"/>
                </a:lnTo>
                <a:lnTo>
                  <a:pt x="2391486" y="40277"/>
                </a:lnTo>
                <a:lnTo>
                  <a:pt x="2399592" y="38251"/>
                </a:lnTo>
                <a:lnTo>
                  <a:pt x="2415804" y="36730"/>
                </a:lnTo>
                <a:lnTo>
                  <a:pt x="2432523" y="34704"/>
                </a:lnTo>
                <a:lnTo>
                  <a:pt x="2440630" y="33691"/>
                </a:lnTo>
                <a:lnTo>
                  <a:pt x="2448735" y="32678"/>
                </a:lnTo>
                <a:lnTo>
                  <a:pt x="2457348" y="30651"/>
                </a:lnTo>
                <a:lnTo>
                  <a:pt x="2465961" y="28118"/>
                </a:lnTo>
                <a:lnTo>
                  <a:pt x="2474067" y="24066"/>
                </a:lnTo>
                <a:lnTo>
                  <a:pt x="2482174" y="19506"/>
                </a:lnTo>
                <a:lnTo>
                  <a:pt x="2490280" y="14441"/>
                </a:lnTo>
                <a:lnTo>
                  <a:pt x="2498894" y="7855"/>
                </a:lnTo>
                <a:lnTo>
                  <a:pt x="2499906" y="3296"/>
                </a:lnTo>
                <a:lnTo>
                  <a:pt x="2500638" y="0"/>
                </a:lnTo>
                <a:lnTo>
                  <a:pt x="2522122" y="0"/>
                </a:lnTo>
                <a:lnTo>
                  <a:pt x="2522199" y="256"/>
                </a:lnTo>
                <a:lnTo>
                  <a:pt x="2524225" y="4815"/>
                </a:lnTo>
                <a:lnTo>
                  <a:pt x="2527264" y="9882"/>
                </a:lnTo>
                <a:lnTo>
                  <a:pt x="2533345" y="16973"/>
                </a:lnTo>
                <a:lnTo>
                  <a:pt x="2536384" y="18999"/>
                </a:lnTo>
                <a:lnTo>
                  <a:pt x="2538918" y="21027"/>
                </a:lnTo>
                <a:lnTo>
                  <a:pt x="2541451" y="21533"/>
                </a:lnTo>
                <a:lnTo>
                  <a:pt x="2543478" y="22039"/>
                </a:lnTo>
                <a:lnTo>
                  <a:pt x="2546010" y="22039"/>
                </a:lnTo>
                <a:lnTo>
                  <a:pt x="2548036" y="22039"/>
                </a:lnTo>
                <a:lnTo>
                  <a:pt x="2552092" y="20520"/>
                </a:lnTo>
                <a:lnTo>
                  <a:pt x="2555130" y="17987"/>
                </a:lnTo>
                <a:lnTo>
                  <a:pt x="2558171" y="14441"/>
                </a:lnTo>
                <a:lnTo>
                  <a:pt x="2561717" y="11401"/>
                </a:lnTo>
                <a:lnTo>
                  <a:pt x="2564250" y="7348"/>
                </a:lnTo>
                <a:lnTo>
                  <a:pt x="2566783" y="4815"/>
                </a:lnTo>
                <a:lnTo>
                  <a:pt x="2569824" y="3296"/>
                </a:lnTo>
                <a:lnTo>
                  <a:pt x="2571344" y="2789"/>
                </a:lnTo>
                <a:lnTo>
                  <a:pt x="2572862" y="2789"/>
                </a:lnTo>
                <a:lnTo>
                  <a:pt x="2574382" y="3296"/>
                </a:lnTo>
                <a:lnTo>
                  <a:pt x="2575903" y="4815"/>
                </a:lnTo>
                <a:lnTo>
                  <a:pt x="2579956" y="8868"/>
                </a:lnTo>
                <a:lnTo>
                  <a:pt x="2583502" y="14947"/>
                </a:lnTo>
                <a:lnTo>
                  <a:pt x="2587554" y="24066"/>
                </a:lnTo>
                <a:lnTo>
                  <a:pt x="2590090" y="15961"/>
                </a:lnTo>
                <a:lnTo>
                  <a:pt x="2590595" y="7348"/>
                </a:lnTo>
                <a:lnTo>
                  <a:pt x="2590595" y="0"/>
                </a:lnTo>
                <a:lnTo>
                  <a:pt x="2599394" y="0"/>
                </a:lnTo>
                <a:lnTo>
                  <a:pt x="2599207" y="2789"/>
                </a:lnTo>
                <a:lnTo>
                  <a:pt x="2599207" y="11401"/>
                </a:lnTo>
                <a:lnTo>
                  <a:pt x="2599207" y="19506"/>
                </a:lnTo>
                <a:lnTo>
                  <a:pt x="2600728" y="27613"/>
                </a:lnTo>
                <a:lnTo>
                  <a:pt x="2602248" y="35718"/>
                </a:lnTo>
                <a:lnTo>
                  <a:pt x="2604782" y="44330"/>
                </a:lnTo>
                <a:lnTo>
                  <a:pt x="2609341" y="53449"/>
                </a:lnTo>
                <a:lnTo>
                  <a:pt x="2614915" y="61554"/>
                </a:lnTo>
                <a:lnTo>
                  <a:pt x="2617447" y="59021"/>
                </a:lnTo>
                <a:lnTo>
                  <a:pt x="2619980" y="56488"/>
                </a:lnTo>
                <a:lnTo>
                  <a:pt x="2623020" y="54461"/>
                </a:lnTo>
                <a:lnTo>
                  <a:pt x="2626565" y="53449"/>
                </a:lnTo>
                <a:lnTo>
                  <a:pt x="2633660" y="50916"/>
                </a:lnTo>
                <a:lnTo>
                  <a:pt x="2640752" y="48889"/>
                </a:lnTo>
                <a:lnTo>
                  <a:pt x="2656963" y="45342"/>
                </a:lnTo>
                <a:lnTo>
                  <a:pt x="2665071" y="43823"/>
                </a:lnTo>
                <a:lnTo>
                  <a:pt x="2673683" y="41797"/>
                </a:lnTo>
                <a:lnTo>
                  <a:pt x="2680776" y="37744"/>
                </a:lnTo>
                <a:lnTo>
                  <a:pt x="2684829" y="35718"/>
                </a:lnTo>
                <a:lnTo>
                  <a:pt x="2687867" y="33185"/>
                </a:lnTo>
                <a:lnTo>
                  <a:pt x="2691414" y="30145"/>
                </a:lnTo>
                <a:lnTo>
                  <a:pt x="2694455" y="26092"/>
                </a:lnTo>
                <a:lnTo>
                  <a:pt x="2696988" y="22039"/>
                </a:lnTo>
                <a:lnTo>
                  <a:pt x="2699520" y="17987"/>
                </a:lnTo>
                <a:lnTo>
                  <a:pt x="2701546" y="12415"/>
                </a:lnTo>
                <a:lnTo>
                  <a:pt x="2703575" y="6842"/>
                </a:lnTo>
                <a:lnTo>
                  <a:pt x="2705600" y="256"/>
                </a:lnTo>
                <a:lnTo>
                  <a:pt x="2705636" y="0"/>
                </a:lnTo>
                <a:lnTo>
                  <a:pt x="2741275" y="0"/>
                </a:lnTo>
                <a:lnTo>
                  <a:pt x="2741570" y="1775"/>
                </a:lnTo>
                <a:lnTo>
                  <a:pt x="2743091" y="3296"/>
                </a:lnTo>
                <a:lnTo>
                  <a:pt x="2744103" y="5322"/>
                </a:lnTo>
                <a:lnTo>
                  <a:pt x="2748156" y="9375"/>
                </a:lnTo>
                <a:lnTo>
                  <a:pt x="2750182" y="11401"/>
                </a:lnTo>
                <a:lnTo>
                  <a:pt x="2752208" y="13934"/>
                </a:lnTo>
                <a:lnTo>
                  <a:pt x="2752715" y="16973"/>
                </a:lnTo>
                <a:lnTo>
                  <a:pt x="2753223" y="20520"/>
                </a:lnTo>
                <a:lnTo>
                  <a:pt x="2753223" y="25079"/>
                </a:lnTo>
                <a:lnTo>
                  <a:pt x="2752208" y="30145"/>
                </a:lnTo>
                <a:lnTo>
                  <a:pt x="2747650" y="28625"/>
                </a:lnTo>
                <a:lnTo>
                  <a:pt x="2743595" y="28118"/>
                </a:lnTo>
                <a:lnTo>
                  <a:pt x="2740557" y="29639"/>
                </a:lnTo>
                <a:lnTo>
                  <a:pt x="2738024" y="32171"/>
                </a:lnTo>
                <a:lnTo>
                  <a:pt x="2734983" y="35211"/>
                </a:lnTo>
                <a:lnTo>
                  <a:pt x="2733465" y="39264"/>
                </a:lnTo>
                <a:lnTo>
                  <a:pt x="2728904" y="48889"/>
                </a:lnTo>
                <a:lnTo>
                  <a:pt x="2724345" y="58514"/>
                </a:lnTo>
                <a:lnTo>
                  <a:pt x="2721812" y="62567"/>
                </a:lnTo>
                <a:lnTo>
                  <a:pt x="2718266" y="66112"/>
                </a:lnTo>
                <a:lnTo>
                  <a:pt x="2715225" y="68647"/>
                </a:lnTo>
                <a:lnTo>
                  <a:pt x="2710666" y="70166"/>
                </a:lnTo>
                <a:lnTo>
                  <a:pt x="2705600" y="70673"/>
                </a:lnTo>
                <a:lnTo>
                  <a:pt x="2699520" y="69659"/>
                </a:lnTo>
                <a:lnTo>
                  <a:pt x="2702054" y="75231"/>
                </a:lnTo>
                <a:lnTo>
                  <a:pt x="2704587" y="79791"/>
                </a:lnTo>
                <a:lnTo>
                  <a:pt x="2708134" y="83843"/>
                </a:lnTo>
                <a:lnTo>
                  <a:pt x="2710666" y="86883"/>
                </a:lnTo>
                <a:lnTo>
                  <a:pt x="2713705" y="88910"/>
                </a:lnTo>
                <a:lnTo>
                  <a:pt x="2716237" y="90429"/>
                </a:lnTo>
                <a:lnTo>
                  <a:pt x="2718772" y="91443"/>
                </a:lnTo>
                <a:lnTo>
                  <a:pt x="2722317" y="92455"/>
                </a:lnTo>
                <a:lnTo>
                  <a:pt x="2727892" y="92455"/>
                </a:lnTo>
                <a:lnTo>
                  <a:pt x="2733971" y="91443"/>
                </a:lnTo>
                <a:lnTo>
                  <a:pt x="2739544" y="90936"/>
                </a:lnTo>
                <a:lnTo>
                  <a:pt x="2745624" y="90936"/>
                </a:lnTo>
                <a:lnTo>
                  <a:pt x="2748662" y="81817"/>
                </a:lnTo>
                <a:lnTo>
                  <a:pt x="2752208" y="71685"/>
                </a:lnTo>
                <a:lnTo>
                  <a:pt x="2755756" y="61554"/>
                </a:lnTo>
                <a:lnTo>
                  <a:pt x="2759303" y="52942"/>
                </a:lnTo>
                <a:lnTo>
                  <a:pt x="2761328" y="48889"/>
                </a:lnTo>
                <a:lnTo>
                  <a:pt x="2763861" y="46356"/>
                </a:lnTo>
                <a:lnTo>
                  <a:pt x="2765887" y="43823"/>
                </a:lnTo>
                <a:lnTo>
                  <a:pt x="2768423" y="42809"/>
                </a:lnTo>
                <a:lnTo>
                  <a:pt x="2770953" y="42304"/>
                </a:lnTo>
                <a:lnTo>
                  <a:pt x="2773487" y="43823"/>
                </a:lnTo>
                <a:lnTo>
                  <a:pt x="2776528" y="46356"/>
                </a:lnTo>
                <a:lnTo>
                  <a:pt x="2780073" y="49902"/>
                </a:lnTo>
                <a:lnTo>
                  <a:pt x="2778552" y="58007"/>
                </a:lnTo>
                <a:lnTo>
                  <a:pt x="2776528" y="65100"/>
                </a:lnTo>
                <a:lnTo>
                  <a:pt x="2772981" y="80298"/>
                </a:lnTo>
                <a:lnTo>
                  <a:pt x="2771461" y="87896"/>
                </a:lnTo>
                <a:lnTo>
                  <a:pt x="2770953" y="95495"/>
                </a:lnTo>
                <a:lnTo>
                  <a:pt x="2771461" y="103094"/>
                </a:lnTo>
                <a:lnTo>
                  <a:pt x="2771966" y="107146"/>
                </a:lnTo>
                <a:lnTo>
                  <a:pt x="2773487" y="111200"/>
                </a:lnTo>
                <a:lnTo>
                  <a:pt x="2785648" y="105627"/>
                </a:lnTo>
                <a:lnTo>
                  <a:pt x="2791727" y="102588"/>
                </a:lnTo>
                <a:lnTo>
                  <a:pt x="2794260" y="100562"/>
                </a:lnTo>
                <a:lnTo>
                  <a:pt x="2796286" y="98028"/>
                </a:lnTo>
                <a:lnTo>
                  <a:pt x="2797806" y="95495"/>
                </a:lnTo>
                <a:lnTo>
                  <a:pt x="2799831" y="92455"/>
                </a:lnTo>
                <a:lnTo>
                  <a:pt x="2801351" y="88910"/>
                </a:lnTo>
                <a:lnTo>
                  <a:pt x="2802365" y="84350"/>
                </a:lnTo>
                <a:lnTo>
                  <a:pt x="2803377" y="79791"/>
                </a:lnTo>
                <a:lnTo>
                  <a:pt x="2803885" y="74219"/>
                </a:lnTo>
                <a:lnTo>
                  <a:pt x="2803377" y="68140"/>
                </a:lnTo>
                <a:lnTo>
                  <a:pt x="2802365" y="61047"/>
                </a:lnTo>
                <a:lnTo>
                  <a:pt x="2799327" y="62567"/>
                </a:lnTo>
                <a:lnTo>
                  <a:pt x="2797298" y="63073"/>
                </a:lnTo>
                <a:lnTo>
                  <a:pt x="2796286" y="62567"/>
                </a:lnTo>
                <a:lnTo>
                  <a:pt x="2794260" y="61047"/>
                </a:lnTo>
                <a:lnTo>
                  <a:pt x="2792231" y="58007"/>
                </a:lnTo>
                <a:lnTo>
                  <a:pt x="2790207" y="53955"/>
                </a:lnTo>
                <a:lnTo>
                  <a:pt x="2789193" y="49395"/>
                </a:lnTo>
                <a:lnTo>
                  <a:pt x="2787166" y="39264"/>
                </a:lnTo>
                <a:lnTo>
                  <a:pt x="2785140" y="28625"/>
                </a:lnTo>
                <a:lnTo>
                  <a:pt x="2783619" y="23559"/>
                </a:lnTo>
                <a:lnTo>
                  <a:pt x="2781593" y="19506"/>
                </a:lnTo>
                <a:lnTo>
                  <a:pt x="2780073" y="16467"/>
                </a:lnTo>
                <a:lnTo>
                  <a:pt x="2778048" y="14441"/>
                </a:lnTo>
                <a:lnTo>
                  <a:pt x="2776020" y="13934"/>
                </a:lnTo>
                <a:lnTo>
                  <a:pt x="2774502" y="13934"/>
                </a:lnTo>
                <a:lnTo>
                  <a:pt x="2771461" y="14441"/>
                </a:lnTo>
                <a:lnTo>
                  <a:pt x="2774502" y="6842"/>
                </a:lnTo>
                <a:lnTo>
                  <a:pt x="2778048" y="1775"/>
                </a:lnTo>
                <a:lnTo>
                  <a:pt x="2779380" y="0"/>
                </a:lnTo>
                <a:lnTo>
                  <a:pt x="2794511" y="0"/>
                </a:lnTo>
                <a:lnTo>
                  <a:pt x="2797298" y="2789"/>
                </a:lnTo>
                <a:lnTo>
                  <a:pt x="2803377" y="9882"/>
                </a:lnTo>
                <a:lnTo>
                  <a:pt x="2809459" y="18494"/>
                </a:lnTo>
                <a:lnTo>
                  <a:pt x="2813005" y="21533"/>
                </a:lnTo>
                <a:lnTo>
                  <a:pt x="2816044" y="25079"/>
                </a:lnTo>
                <a:lnTo>
                  <a:pt x="2819589" y="26599"/>
                </a:lnTo>
                <a:lnTo>
                  <a:pt x="2822630" y="27613"/>
                </a:lnTo>
                <a:lnTo>
                  <a:pt x="2828709" y="16973"/>
                </a:lnTo>
                <a:lnTo>
                  <a:pt x="2834284" y="6842"/>
                </a:lnTo>
                <a:lnTo>
                  <a:pt x="2836309" y="1775"/>
                </a:lnTo>
                <a:lnTo>
                  <a:pt x="2836954" y="0"/>
                </a:lnTo>
                <a:lnTo>
                  <a:pt x="12191999" y="0"/>
                </a:lnTo>
                <a:lnTo>
                  <a:pt x="12191999" y="697522"/>
                </a:lnTo>
                <a:lnTo>
                  <a:pt x="12167010" y="645148"/>
                </a:lnTo>
                <a:lnTo>
                  <a:pt x="12152825" y="653760"/>
                </a:lnTo>
                <a:lnTo>
                  <a:pt x="12138639" y="663384"/>
                </a:lnTo>
                <a:lnTo>
                  <a:pt x="12124453" y="673010"/>
                </a:lnTo>
                <a:lnTo>
                  <a:pt x="12110268" y="683142"/>
                </a:lnTo>
                <a:lnTo>
                  <a:pt x="12095575" y="694794"/>
                </a:lnTo>
                <a:lnTo>
                  <a:pt x="12081390" y="707457"/>
                </a:lnTo>
                <a:lnTo>
                  <a:pt x="12067710" y="720123"/>
                </a:lnTo>
                <a:lnTo>
                  <a:pt x="12053524" y="734307"/>
                </a:lnTo>
                <a:lnTo>
                  <a:pt x="12039845" y="749505"/>
                </a:lnTo>
                <a:lnTo>
                  <a:pt x="12027179" y="765715"/>
                </a:lnTo>
                <a:lnTo>
                  <a:pt x="12013500" y="782941"/>
                </a:lnTo>
                <a:lnTo>
                  <a:pt x="12001340" y="801177"/>
                </a:lnTo>
                <a:lnTo>
                  <a:pt x="11988168" y="820428"/>
                </a:lnTo>
                <a:lnTo>
                  <a:pt x="11976008" y="842211"/>
                </a:lnTo>
                <a:lnTo>
                  <a:pt x="11964357" y="863995"/>
                </a:lnTo>
                <a:lnTo>
                  <a:pt x="11952704" y="887298"/>
                </a:lnTo>
                <a:lnTo>
                  <a:pt x="11946624" y="884765"/>
                </a:lnTo>
                <a:lnTo>
                  <a:pt x="11941558" y="883245"/>
                </a:lnTo>
                <a:lnTo>
                  <a:pt x="11935984" y="882232"/>
                </a:lnTo>
                <a:lnTo>
                  <a:pt x="11930412" y="882232"/>
                </a:lnTo>
                <a:lnTo>
                  <a:pt x="11925345" y="882738"/>
                </a:lnTo>
                <a:lnTo>
                  <a:pt x="11920280" y="884258"/>
                </a:lnTo>
                <a:lnTo>
                  <a:pt x="11915719" y="886791"/>
                </a:lnTo>
                <a:lnTo>
                  <a:pt x="11911159" y="889831"/>
                </a:lnTo>
                <a:lnTo>
                  <a:pt x="11906599" y="893884"/>
                </a:lnTo>
                <a:lnTo>
                  <a:pt x="11902546" y="898950"/>
                </a:lnTo>
                <a:lnTo>
                  <a:pt x="11899000" y="905029"/>
                </a:lnTo>
                <a:lnTo>
                  <a:pt x="11895453" y="912120"/>
                </a:lnTo>
                <a:lnTo>
                  <a:pt x="11892414" y="919720"/>
                </a:lnTo>
                <a:lnTo>
                  <a:pt x="11889374" y="929346"/>
                </a:lnTo>
                <a:lnTo>
                  <a:pt x="11887348" y="938970"/>
                </a:lnTo>
                <a:lnTo>
                  <a:pt x="11884814" y="950622"/>
                </a:lnTo>
                <a:lnTo>
                  <a:pt x="11878228" y="942516"/>
                </a:lnTo>
                <a:lnTo>
                  <a:pt x="11871135" y="935424"/>
                </a:lnTo>
                <a:lnTo>
                  <a:pt x="11863029" y="928332"/>
                </a:lnTo>
                <a:lnTo>
                  <a:pt x="11855936" y="921239"/>
                </a:lnTo>
                <a:lnTo>
                  <a:pt x="11848336" y="915160"/>
                </a:lnTo>
                <a:lnTo>
                  <a:pt x="11840737" y="909588"/>
                </a:lnTo>
                <a:lnTo>
                  <a:pt x="11832632" y="904015"/>
                </a:lnTo>
                <a:lnTo>
                  <a:pt x="11825032" y="899456"/>
                </a:lnTo>
                <a:lnTo>
                  <a:pt x="11817432" y="894896"/>
                </a:lnTo>
                <a:lnTo>
                  <a:pt x="11809326" y="891857"/>
                </a:lnTo>
                <a:lnTo>
                  <a:pt x="11801726" y="888817"/>
                </a:lnTo>
                <a:lnTo>
                  <a:pt x="11793113" y="885272"/>
                </a:lnTo>
                <a:lnTo>
                  <a:pt x="11785513" y="883245"/>
                </a:lnTo>
                <a:lnTo>
                  <a:pt x="11777914" y="881726"/>
                </a:lnTo>
                <a:lnTo>
                  <a:pt x="11769302" y="879700"/>
                </a:lnTo>
                <a:lnTo>
                  <a:pt x="11761702" y="878686"/>
                </a:lnTo>
                <a:lnTo>
                  <a:pt x="11753596" y="878179"/>
                </a:lnTo>
                <a:lnTo>
                  <a:pt x="11745996" y="878179"/>
                </a:lnTo>
                <a:lnTo>
                  <a:pt x="11737384" y="878179"/>
                </a:lnTo>
                <a:lnTo>
                  <a:pt x="11729784" y="878686"/>
                </a:lnTo>
                <a:lnTo>
                  <a:pt x="11722692" y="880205"/>
                </a:lnTo>
                <a:lnTo>
                  <a:pt x="11715092" y="881726"/>
                </a:lnTo>
                <a:lnTo>
                  <a:pt x="11706986" y="883245"/>
                </a:lnTo>
                <a:lnTo>
                  <a:pt x="11699893" y="886284"/>
                </a:lnTo>
                <a:lnTo>
                  <a:pt x="11692800" y="888817"/>
                </a:lnTo>
                <a:lnTo>
                  <a:pt x="11685707" y="891857"/>
                </a:lnTo>
                <a:lnTo>
                  <a:pt x="11678614" y="894896"/>
                </a:lnTo>
                <a:lnTo>
                  <a:pt x="11671521" y="899456"/>
                </a:lnTo>
                <a:lnTo>
                  <a:pt x="11664934" y="903508"/>
                </a:lnTo>
                <a:lnTo>
                  <a:pt x="11658855" y="908068"/>
                </a:lnTo>
                <a:lnTo>
                  <a:pt x="11652776" y="913134"/>
                </a:lnTo>
                <a:lnTo>
                  <a:pt x="11646188" y="919213"/>
                </a:lnTo>
                <a:lnTo>
                  <a:pt x="11648216" y="921239"/>
                </a:lnTo>
                <a:lnTo>
                  <a:pt x="11650242" y="922760"/>
                </a:lnTo>
                <a:lnTo>
                  <a:pt x="11651255" y="922760"/>
                </a:lnTo>
                <a:lnTo>
                  <a:pt x="11653283" y="922760"/>
                </a:lnTo>
                <a:lnTo>
                  <a:pt x="11655309" y="921746"/>
                </a:lnTo>
                <a:lnTo>
                  <a:pt x="11657335" y="920227"/>
                </a:lnTo>
                <a:lnTo>
                  <a:pt x="11660375" y="917187"/>
                </a:lnTo>
                <a:lnTo>
                  <a:pt x="11664427" y="914654"/>
                </a:lnTo>
                <a:lnTo>
                  <a:pt x="11665948" y="914148"/>
                </a:lnTo>
                <a:lnTo>
                  <a:pt x="11667468" y="913134"/>
                </a:lnTo>
                <a:lnTo>
                  <a:pt x="11669494" y="914148"/>
                </a:lnTo>
                <a:lnTo>
                  <a:pt x="11671521" y="915160"/>
                </a:lnTo>
                <a:lnTo>
                  <a:pt x="11673041" y="917694"/>
                </a:lnTo>
                <a:lnTo>
                  <a:pt x="11674561" y="921746"/>
                </a:lnTo>
                <a:lnTo>
                  <a:pt x="11670508" y="935930"/>
                </a:lnTo>
                <a:lnTo>
                  <a:pt x="11666455" y="946063"/>
                </a:lnTo>
                <a:lnTo>
                  <a:pt x="11661895" y="954675"/>
                </a:lnTo>
                <a:lnTo>
                  <a:pt x="11657841" y="962273"/>
                </a:lnTo>
                <a:lnTo>
                  <a:pt x="11654295" y="969366"/>
                </a:lnTo>
                <a:lnTo>
                  <a:pt x="11650242" y="978485"/>
                </a:lnTo>
                <a:lnTo>
                  <a:pt x="11647202" y="990136"/>
                </a:lnTo>
                <a:lnTo>
                  <a:pt x="11643656" y="1005840"/>
                </a:lnTo>
                <a:lnTo>
                  <a:pt x="11641123" y="1006347"/>
                </a:lnTo>
                <a:lnTo>
                  <a:pt x="11638590" y="1005840"/>
                </a:lnTo>
                <a:lnTo>
                  <a:pt x="11633523" y="1004321"/>
                </a:lnTo>
                <a:lnTo>
                  <a:pt x="11627950" y="1003307"/>
                </a:lnTo>
                <a:lnTo>
                  <a:pt x="11622884" y="1002800"/>
                </a:lnTo>
                <a:lnTo>
                  <a:pt x="11620351" y="1003307"/>
                </a:lnTo>
                <a:lnTo>
                  <a:pt x="11617310" y="1003814"/>
                </a:lnTo>
                <a:lnTo>
                  <a:pt x="11614778" y="1005840"/>
                </a:lnTo>
                <a:lnTo>
                  <a:pt x="11611738" y="1007867"/>
                </a:lnTo>
                <a:lnTo>
                  <a:pt x="11609205" y="1011919"/>
                </a:lnTo>
                <a:lnTo>
                  <a:pt x="11606164" y="1015465"/>
                </a:lnTo>
                <a:lnTo>
                  <a:pt x="11603632" y="1021545"/>
                </a:lnTo>
                <a:lnTo>
                  <a:pt x="11601099" y="1027624"/>
                </a:lnTo>
                <a:lnTo>
                  <a:pt x="11595018" y="1015972"/>
                </a:lnTo>
                <a:lnTo>
                  <a:pt x="11589953" y="1005840"/>
                </a:lnTo>
                <a:lnTo>
                  <a:pt x="11584379" y="998241"/>
                </a:lnTo>
                <a:lnTo>
                  <a:pt x="11578300" y="991655"/>
                </a:lnTo>
                <a:lnTo>
                  <a:pt x="11575767" y="989629"/>
                </a:lnTo>
                <a:lnTo>
                  <a:pt x="11572727" y="987604"/>
                </a:lnTo>
                <a:lnTo>
                  <a:pt x="11569687" y="986590"/>
                </a:lnTo>
                <a:lnTo>
                  <a:pt x="11566647" y="985576"/>
                </a:lnTo>
                <a:lnTo>
                  <a:pt x="11564114" y="985576"/>
                </a:lnTo>
                <a:lnTo>
                  <a:pt x="11561075" y="986590"/>
                </a:lnTo>
                <a:lnTo>
                  <a:pt x="11558035" y="987097"/>
                </a:lnTo>
                <a:lnTo>
                  <a:pt x="11554994" y="989123"/>
                </a:lnTo>
                <a:lnTo>
                  <a:pt x="11556515" y="994188"/>
                </a:lnTo>
                <a:lnTo>
                  <a:pt x="11556515" y="1000267"/>
                </a:lnTo>
                <a:lnTo>
                  <a:pt x="11556515" y="1005334"/>
                </a:lnTo>
                <a:lnTo>
                  <a:pt x="11556515" y="1010907"/>
                </a:lnTo>
                <a:lnTo>
                  <a:pt x="11554487" y="1021545"/>
                </a:lnTo>
                <a:lnTo>
                  <a:pt x="11551955" y="1032183"/>
                </a:lnTo>
                <a:lnTo>
                  <a:pt x="11547901" y="1042822"/>
                </a:lnTo>
                <a:lnTo>
                  <a:pt x="11543343" y="1052953"/>
                </a:lnTo>
                <a:lnTo>
                  <a:pt x="11533716" y="1074737"/>
                </a:lnTo>
                <a:lnTo>
                  <a:pt x="11524597" y="1066632"/>
                </a:lnTo>
                <a:lnTo>
                  <a:pt x="11515477" y="1059032"/>
                </a:lnTo>
                <a:lnTo>
                  <a:pt x="11506358" y="1052448"/>
                </a:lnTo>
                <a:lnTo>
                  <a:pt x="11497238" y="1045861"/>
                </a:lnTo>
                <a:lnTo>
                  <a:pt x="11488119" y="1040795"/>
                </a:lnTo>
                <a:lnTo>
                  <a:pt x="11478999" y="1035729"/>
                </a:lnTo>
                <a:lnTo>
                  <a:pt x="11470386" y="1031170"/>
                </a:lnTo>
                <a:lnTo>
                  <a:pt x="11461267" y="1026610"/>
                </a:lnTo>
                <a:lnTo>
                  <a:pt x="11452147" y="1023571"/>
                </a:lnTo>
                <a:lnTo>
                  <a:pt x="11443028" y="1020025"/>
                </a:lnTo>
                <a:lnTo>
                  <a:pt x="11433908" y="1017491"/>
                </a:lnTo>
                <a:lnTo>
                  <a:pt x="11424789" y="1015465"/>
                </a:lnTo>
                <a:lnTo>
                  <a:pt x="11415164" y="1014452"/>
                </a:lnTo>
                <a:lnTo>
                  <a:pt x="11406044" y="1013439"/>
                </a:lnTo>
                <a:lnTo>
                  <a:pt x="11396925" y="1012933"/>
                </a:lnTo>
                <a:lnTo>
                  <a:pt x="11387805" y="1013439"/>
                </a:lnTo>
                <a:lnTo>
                  <a:pt x="11378179" y="1014452"/>
                </a:lnTo>
                <a:lnTo>
                  <a:pt x="11369059" y="1015465"/>
                </a:lnTo>
                <a:lnTo>
                  <a:pt x="11359940" y="1017491"/>
                </a:lnTo>
                <a:lnTo>
                  <a:pt x="11350313" y="1019519"/>
                </a:lnTo>
                <a:lnTo>
                  <a:pt x="11341195" y="1022558"/>
                </a:lnTo>
                <a:lnTo>
                  <a:pt x="11331568" y="1026105"/>
                </a:lnTo>
                <a:lnTo>
                  <a:pt x="11322449" y="1029650"/>
                </a:lnTo>
                <a:lnTo>
                  <a:pt x="11313329" y="1034210"/>
                </a:lnTo>
                <a:lnTo>
                  <a:pt x="11303703" y="1039275"/>
                </a:lnTo>
                <a:lnTo>
                  <a:pt x="11294078" y="1044848"/>
                </a:lnTo>
                <a:lnTo>
                  <a:pt x="11284958" y="1050927"/>
                </a:lnTo>
                <a:lnTo>
                  <a:pt x="11275332" y="1057513"/>
                </a:lnTo>
                <a:lnTo>
                  <a:pt x="11266212" y="1064605"/>
                </a:lnTo>
                <a:lnTo>
                  <a:pt x="11256586" y="1072711"/>
                </a:lnTo>
                <a:lnTo>
                  <a:pt x="11237841" y="1089428"/>
                </a:lnTo>
                <a:lnTo>
                  <a:pt x="11234801" y="1083349"/>
                </a:lnTo>
                <a:lnTo>
                  <a:pt x="11233281" y="1078790"/>
                </a:lnTo>
                <a:lnTo>
                  <a:pt x="11231255" y="1075244"/>
                </a:lnTo>
                <a:lnTo>
                  <a:pt x="11228721" y="1071697"/>
                </a:lnTo>
                <a:lnTo>
                  <a:pt x="11226695" y="1070177"/>
                </a:lnTo>
                <a:lnTo>
                  <a:pt x="11224162" y="1068658"/>
                </a:lnTo>
                <a:lnTo>
                  <a:pt x="11221628" y="1067139"/>
                </a:lnTo>
                <a:lnTo>
                  <a:pt x="11219602" y="1067139"/>
                </a:lnTo>
                <a:lnTo>
                  <a:pt x="11217069" y="1068151"/>
                </a:lnTo>
                <a:lnTo>
                  <a:pt x="11214535" y="1068658"/>
                </a:lnTo>
                <a:lnTo>
                  <a:pt x="11209976" y="1071697"/>
                </a:lnTo>
                <a:lnTo>
                  <a:pt x="11205416" y="1076256"/>
                </a:lnTo>
                <a:lnTo>
                  <a:pt x="11199842" y="1082335"/>
                </a:lnTo>
                <a:lnTo>
                  <a:pt x="11190217" y="1095001"/>
                </a:lnTo>
                <a:lnTo>
                  <a:pt x="11185150" y="1101080"/>
                </a:lnTo>
                <a:lnTo>
                  <a:pt x="11180591" y="1107666"/>
                </a:lnTo>
                <a:lnTo>
                  <a:pt x="11175524" y="1112224"/>
                </a:lnTo>
                <a:lnTo>
                  <a:pt x="11170964" y="1115771"/>
                </a:lnTo>
                <a:lnTo>
                  <a:pt x="11168432" y="1116785"/>
                </a:lnTo>
                <a:lnTo>
                  <a:pt x="11166404" y="1117290"/>
                </a:lnTo>
                <a:lnTo>
                  <a:pt x="11163872" y="1117290"/>
                </a:lnTo>
                <a:lnTo>
                  <a:pt x="11161339" y="1117290"/>
                </a:lnTo>
                <a:lnTo>
                  <a:pt x="11161846" y="1125396"/>
                </a:lnTo>
                <a:lnTo>
                  <a:pt x="11161339" y="1134008"/>
                </a:lnTo>
                <a:lnTo>
                  <a:pt x="11160325" y="1141100"/>
                </a:lnTo>
                <a:lnTo>
                  <a:pt x="11158806" y="1147686"/>
                </a:lnTo>
                <a:lnTo>
                  <a:pt x="11157286" y="1153258"/>
                </a:lnTo>
                <a:lnTo>
                  <a:pt x="11154753" y="1159338"/>
                </a:lnTo>
                <a:lnTo>
                  <a:pt x="11152219" y="1163896"/>
                </a:lnTo>
                <a:lnTo>
                  <a:pt x="11149686" y="1168457"/>
                </a:lnTo>
                <a:lnTo>
                  <a:pt x="11146139" y="1172510"/>
                </a:lnTo>
                <a:lnTo>
                  <a:pt x="11143100" y="1175548"/>
                </a:lnTo>
                <a:lnTo>
                  <a:pt x="11135500" y="1182134"/>
                </a:lnTo>
                <a:lnTo>
                  <a:pt x="11127394" y="1187201"/>
                </a:lnTo>
                <a:lnTo>
                  <a:pt x="11119794" y="1192266"/>
                </a:lnTo>
                <a:lnTo>
                  <a:pt x="11112701" y="1197332"/>
                </a:lnTo>
                <a:lnTo>
                  <a:pt x="11105609" y="1203411"/>
                </a:lnTo>
                <a:lnTo>
                  <a:pt x="11102062" y="1206451"/>
                </a:lnTo>
                <a:lnTo>
                  <a:pt x="11099529" y="1210504"/>
                </a:lnTo>
                <a:lnTo>
                  <a:pt x="11096995" y="1214556"/>
                </a:lnTo>
                <a:lnTo>
                  <a:pt x="11094462" y="1219116"/>
                </a:lnTo>
                <a:lnTo>
                  <a:pt x="11093449" y="1224182"/>
                </a:lnTo>
                <a:lnTo>
                  <a:pt x="11091930" y="1229247"/>
                </a:lnTo>
                <a:lnTo>
                  <a:pt x="11090409" y="1235833"/>
                </a:lnTo>
                <a:lnTo>
                  <a:pt x="11090409" y="1242419"/>
                </a:lnTo>
                <a:lnTo>
                  <a:pt x="11090409" y="1250017"/>
                </a:lnTo>
                <a:lnTo>
                  <a:pt x="11091930" y="1258629"/>
                </a:lnTo>
                <a:lnTo>
                  <a:pt x="11093449" y="1267241"/>
                </a:lnTo>
                <a:lnTo>
                  <a:pt x="11094969" y="1277374"/>
                </a:lnTo>
                <a:lnTo>
                  <a:pt x="11089902" y="1271295"/>
                </a:lnTo>
                <a:lnTo>
                  <a:pt x="11084330" y="1266229"/>
                </a:lnTo>
                <a:lnTo>
                  <a:pt x="11078756" y="1261669"/>
                </a:lnTo>
                <a:lnTo>
                  <a:pt x="11073184" y="1257110"/>
                </a:lnTo>
                <a:lnTo>
                  <a:pt x="11067105" y="1253057"/>
                </a:lnTo>
                <a:lnTo>
                  <a:pt x="11061531" y="1249511"/>
                </a:lnTo>
                <a:lnTo>
                  <a:pt x="11055452" y="1246978"/>
                </a:lnTo>
                <a:lnTo>
                  <a:pt x="11049878" y="1243938"/>
                </a:lnTo>
                <a:lnTo>
                  <a:pt x="11038225" y="1239380"/>
                </a:lnTo>
                <a:lnTo>
                  <a:pt x="11026067" y="1237859"/>
                </a:lnTo>
                <a:lnTo>
                  <a:pt x="11013401" y="1236340"/>
                </a:lnTo>
                <a:lnTo>
                  <a:pt x="11001242" y="1236340"/>
                </a:lnTo>
                <a:lnTo>
                  <a:pt x="10989082" y="1237859"/>
                </a:lnTo>
                <a:lnTo>
                  <a:pt x="10976416" y="1239380"/>
                </a:lnTo>
                <a:lnTo>
                  <a:pt x="10964258" y="1242925"/>
                </a:lnTo>
                <a:lnTo>
                  <a:pt x="10951591" y="1246978"/>
                </a:lnTo>
                <a:lnTo>
                  <a:pt x="10938926" y="1252044"/>
                </a:lnTo>
                <a:lnTo>
                  <a:pt x="10926766" y="1257110"/>
                </a:lnTo>
                <a:lnTo>
                  <a:pt x="10913594" y="1262683"/>
                </a:lnTo>
                <a:lnTo>
                  <a:pt x="10901435" y="1268762"/>
                </a:lnTo>
                <a:lnTo>
                  <a:pt x="10877115" y="1282439"/>
                </a:lnTo>
                <a:lnTo>
                  <a:pt x="10852797" y="1295105"/>
                </a:lnTo>
                <a:lnTo>
                  <a:pt x="10829491" y="1308275"/>
                </a:lnTo>
                <a:lnTo>
                  <a:pt x="10817840" y="1313341"/>
                </a:lnTo>
                <a:lnTo>
                  <a:pt x="10807201" y="1318408"/>
                </a:lnTo>
                <a:lnTo>
                  <a:pt x="10796055" y="1323980"/>
                </a:lnTo>
                <a:lnTo>
                  <a:pt x="10785415" y="1327527"/>
                </a:lnTo>
                <a:lnTo>
                  <a:pt x="10774775" y="1330059"/>
                </a:lnTo>
                <a:lnTo>
                  <a:pt x="10764642" y="1332085"/>
                </a:lnTo>
                <a:lnTo>
                  <a:pt x="10755017" y="1333606"/>
                </a:lnTo>
                <a:lnTo>
                  <a:pt x="10745390" y="1333606"/>
                </a:lnTo>
                <a:lnTo>
                  <a:pt x="10736271" y="1332085"/>
                </a:lnTo>
                <a:lnTo>
                  <a:pt x="10728165" y="1329046"/>
                </a:lnTo>
                <a:lnTo>
                  <a:pt x="10722086" y="1339178"/>
                </a:lnTo>
                <a:lnTo>
                  <a:pt x="10714993" y="1349816"/>
                </a:lnTo>
                <a:lnTo>
                  <a:pt x="10707900" y="1359442"/>
                </a:lnTo>
                <a:lnTo>
                  <a:pt x="10700300" y="1368054"/>
                </a:lnTo>
                <a:lnTo>
                  <a:pt x="10691180" y="1376159"/>
                </a:lnTo>
                <a:lnTo>
                  <a:pt x="10682568" y="1383757"/>
                </a:lnTo>
                <a:lnTo>
                  <a:pt x="10672941" y="1391357"/>
                </a:lnTo>
                <a:lnTo>
                  <a:pt x="10663316" y="1396929"/>
                </a:lnTo>
                <a:lnTo>
                  <a:pt x="10653689" y="1401995"/>
                </a:lnTo>
                <a:lnTo>
                  <a:pt x="10643556" y="1406555"/>
                </a:lnTo>
                <a:lnTo>
                  <a:pt x="10633931" y="1410607"/>
                </a:lnTo>
                <a:lnTo>
                  <a:pt x="10624305" y="1413140"/>
                </a:lnTo>
                <a:lnTo>
                  <a:pt x="10615185" y="1414660"/>
                </a:lnTo>
                <a:lnTo>
                  <a:pt x="10605560" y="1415167"/>
                </a:lnTo>
                <a:lnTo>
                  <a:pt x="10596946" y="1413646"/>
                </a:lnTo>
                <a:lnTo>
                  <a:pt x="10589347" y="1411620"/>
                </a:lnTo>
                <a:lnTo>
                  <a:pt x="10575161" y="1427325"/>
                </a:lnTo>
                <a:lnTo>
                  <a:pt x="10561482" y="1441003"/>
                </a:lnTo>
                <a:lnTo>
                  <a:pt x="10547296" y="1452654"/>
                </a:lnTo>
                <a:lnTo>
                  <a:pt x="10533616" y="1462280"/>
                </a:lnTo>
                <a:lnTo>
                  <a:pt x="10519938" y="1470892"/>
                </a:lnTo>
                <a:lnTo>
                  <a:pt x="10505752" y="1477984"/>
                </a:lnTo>
                <a:lnTo>
                  <a:pt x="10492073" y="1483049"/>
                </a:lnTo>
                <a:lnTo>
                  <a:pt x="10478393" y="1487609"/>
                </a:lnTo>
                <a:lnTo>
                  <a:pt x="10465221" y="1491662"/>
                </a:lnTo>
                <a:lnTo>
                  <a:pt x="10451542" y="1493181"/>
                </a:lnTo>
                <a:lnTo>
                  <a:pt x="10437862" y="1495207"/>
                </a:lnTo>
                <a:lnTo>
                  <a:pt x="10424183" y="1496728"/>
                </a:lnTo>
                <a:lnTo>
                  <a:pt x="10411011" y="1496728"/>
                </a:lnTo>
                <a:lnTo>
                  <a:pt x="10397838" y="1496728"/>
                </a:lnTo>
                <a:lnTo>
                  <a:pt x="10370480" y="1496221"/>
                </a:lnTo>
                <a:lnTo>
                  <a:pt x="10359334" y="1507873"/>
                </a:lnTo>
                <a:lnTo>
                  <a:pt x="10349202" y="1517498"/>
                </a:lnTo>
                <a:lnTo>
                  <a:pt x="10338563" y="1525603"/>
                </a:lnTo>
                <a:lnTo>
                  <a:pt x="10329442" y="1533709"/>
                </a:lnTo>
                <a:lnTo>
                  <a:pt x="10310697" y="1547387"/>
                </a:lnTo>
                <a:lnTo>
                  <a:pt x="10293978" y="1558025"/>
                </a:lnTo>
                <a:lnTo>
                  <a:pt x="10276752" y="1569170"/>
                </a:lnTo>
                <a:lnTo>
                  <a:pt x="10259020" y="1580822"/>
                </a:lnTo>
                <a:lnTo>
                  <a:pt x="10250408" y="1587915"/>
                </a:lnTo>
                <a:lnTo>
                  <a:pt x="10240781" y="1595006"/>
                </a:lnTo>
                <a:lnTo>
                  <a:pt x="10231155" y="1604125"/>
                </a:lnTo>
                <a:lnTo>
                  <a:pt x="10221530" y="1613244"/>
                </a:lnTo>
                <a:lnTo>
                  <a:pt x="10219502" y="1610711"/>
                </a:lnTo>
                <a:lnTo>
                  <a:pt x="10217982" y="1607165"/>
                </a:lnTo>
                <a:lnTo>
                  <a:pt x="10216463" y="1599059"/>
                </a:lnTo>
                <a:lnTo>
                  <a:pt x="10212916" y="1580315"/>
                </a:lnTo>
                <a:lnTo>
                  <a:pt x="10211903" y="1571703"/>
                </a:lnTo>
                <a:lnTo>
                  <a:pt x="10210384" y="1568663"/>
                </a:lnTo>
                <a:lnTo>
                  <a:pt x="10209370" y="1566131"/>
                </a:lnTo>
                <a:lnTo>
                  <a:pt x="10207343" y="1564611"/>
                </a:lnTo>
                <a:lnTo>
                  <a:pt x="10205317" y="1564105"/>
                </a:lnTo>
                <a:lnTo>
                  <a:pt x="10202784" y="1565117"/>
                </a:lnTo>
                <a:lnTo>
                  <a:pt x="10199238" y="1567144"/>
                </a:lnTo>
                <a:lnTo>
                  <a:pt x="10198224" y="1580822"/>
                </a:lnTo>
                <a:lnTo>
                  <a:pt x="10196197" y="1592980"/>
                </a:lnTo>
                <a:lnTo>
                  <a:pt x="10192145" y="1603618"/>
                </a:lnTo>
                <a:lnTo>
                  <a:pt x="10188598" y="1612737"/>
                </a:lnTo>
                <a:lnTo>
                  <a:pt x="10182518" y="1620337"/>
                </a:lnTo>
                <a:lnTo>
                  <a:pt x="10176946" y="1626921"/>
                </a:lnTo>
                <a:lnTo>
                  <a:pt x="10170358" y="1631988"/>
                </a:lnTo>
                <a:lnTo>
                  <a:pt x="10163772" y="1636547"/>
                </a:lnTo>
                <a:lnTo>
                  <a:pt x="10156173" y="1640600"/>
                </a:lnTo>
                <a:lnTo>
                  <a:pt x="10149080" y="1643640"/>
                </a:lnTo>
                <a:lnTo>
                  <a:pt x="10140975" y="1645666"/>
                </a:lnTo>
                <a:lnTo>
                  <a:pt x="10133881" y="1648198"/>
                </a:lnTo>
                <a:lnTo>
                  <a:pt x="10119695" y="1651238"/>
                </a:lnTo>
                <a:lnTo>
                  <a:pt x="10107536" y="1654784"/>
                </a:lnTo>
                <a:lnTo>
                  <a:pt x="10113109" y="1644145"/>
                </a:lnTo>
                <a:lnTo>
                  <a:pt x="10119188" y="1634014"/>
                </a:lnTo>
                <a:lnTo>
                  <a:pt x="10121722" y="1628949"/>
                </a:lnTo>
                <a:lnTo>
                  <a:pt x="10123241" y="1623376"/>
                </a:lnTo>
                <a:lnTo>
                  <a:pt x="10123748" y="1618309"/>
                </a:lnTo>
                <a:lnTo>
                  <a:pt x="10123241" y="1612737"/>
                </a:lnTo>
                <a:lnTo>
                  <a:pt x="10112602" y="1626921"/>
                </a:lnTo>
                <a:lnTo>
                  <a:pt x="10102470" y="1639080"/>
                </a:lnTo>
                <a:lnTo>
                  <a:pt x="10090817" y="1650731"/>
                </a:lnTo>
                <a:lnTo>
                  <a:pt x="10078152" y="1661370"/>
                </a:lnTo>
                <a:lnTo>
                  <a:pt x="10065992" y="1669476"/>
                </a:lnTo>
                <a:lnTo>
                  <a:pt x="10053325" y="1677581"/>
                </a:lnTo>
                <a:lnTo>
                  <a:pt x="10040153" y="1683660"/>
                </a:lnTo>
                <a:lnTo>
                  <a:pt x="10026475" y="1688219"/>
                </a:lnTo>
                <a:lnTo>
                  <a:pt x="10013808" y="1692272"/>
                </a:lnTo>
                <a:lnTo>
                  <a:pt x="10000129" y="1694298"/>
                </a:lnTo>
                <a:lnTo>
                  <a:pt x="9986957" y="1694298"/>
                </a:lnTo>
                <a:lnTo>
                  <a:pt x="9980370" y="1694298"/>
                </a:lnTo>
                <a:lnTo>
                  <a:pt x="9974798" y="1693286"/>
                </a:lnTo>
                <a:lnTo>
                  <a:pt x="9968212" y="1692272"/>
                </a:lnTo>
                <a:lnTo>
                  <a:pt x="9962638" y="1690246"/>
                </a:lnTo>
                <a:lnTo>
                  <a:pt x="9956052" y="1688219"/>
                </a:lnTo>
                <a:lnTo>
                  <a:pt x="9949973" y="1686193"/>
                </a:lnTo>
                <a:lnTo>
                  <a:pt x="9944906" y="1683660"/>
                </a:lnTo>
                <a:lnTo>
                  <a:pt x="9939333" y="1680620"/>
                </a:lnTo>
                <a:lnTo>
                  <a:pt x="9933760" y="1676567"/>
                </a:lnTo>
                <a:lnTo>
                  <a:pt x="9928693" y="1673022"/>
                </a:lnTo>
                <a:lnTo>
                  <a:pt x="9936293" y="1664916"/>
                </a:lnTo>
                <a:lnTo>
                  <a:pt x="9948959" y="1653264"/>
                </a:lnTo>
                <a:lnTo>
                  <a:pt x="9963145" y="1640600"/>
                </a:lnTo>
                <a:lnTo>
                  <a:pt x="9970238" y="1634521"/>
                </a:lnTo>
                <a:lnTo>
                  <a:pt x="9977837" y="1629454"/>
                </a:lnTo>
                <a:lnTo>
                  <a:pt x="9984930" y="1625402"/>
                </a:lnTo>
                <a:lnTo>
                  <a:pt x="9992023" y="1623376"/>
                </a:lnTo>
                <a:lnTo>
                  <a:pt x="9995569" y="1622869"/>
                </a:lnTo>
                <a:lnTo>
                  <a:pt x="9998609" y="1622869"/>
                </a:lnTo>
                <a:lnTo>
                  <a:pt x="10001143" y="1623376"/>
                </a:lnTo>
                <a:lnTo>
                  <a:pt x="10003676" y="1624895"/>
                </a:lnTo>
                <a:lnTo>
                  <a:pt x="10006208" y="1626921"/>
                </a:lnTo>
                <a:lnTo>
                  <a:pt x="10008236" y="1629454"/>
                </a:lnTo>
                <a:lnTo>
                  <a:pt x="10010262" y="1632494"/>
                </a:lnTo>
                <a:lnTo>
                  <a:pt x="10011782" y="1637054"/>
                </a:lnTo>
                <a:lnTo>
                  <a:pt x="10012289" y="1642119"/>
                </a:lnTo>
                <a:lnTo>
                  <a:pt x="10012796" y="1648198"/>
                </a:lnTo>
                <a:lnTo>
                  <a:pt x="10013808" y="1655291"/>
                </a:lnTo>
                <a:lnTo>
                  <a:pt x="10013808" y="1662890"/>
                </a:lnTo>
                <a:lnTo>
                  <a:pt x="10018875" y="1659850"/>
                </a:lnTo>
                <a:lnTo>
                  <a:pt x="10023435" y="1655798"/>
                </a:lnTo>
                <a:lnTo>
                  <a:pt x="10028501" y="1651238"/>
                </a:lnTo>
                <a:lnTo>
                  <a:pt x="10033567" y="1646172"/>
                </a:lnTo>
                <a:lnTo>
                  <a:pt x="10044207" y="1634521"/>
                </a:lnTo>
                <a:lnTo>
                  <a:pt x="10054339" y="1621856"/>
                </a:lnTo>
                <a:lnTo>
                  <a:pt x="10075112" y="1596527"/>
                </a:lnTo>
                <a:lnTo>
                  <a:pt x="10085244" y="1584875"/>
                </a:lnTo>
                <a:lnTo>
                  <a:pt x="10090817" y="1579303"/>
                </a:lnTo>
                <a:lnTo>
                  <a:pt x="10095884" y="1575249"/>
                </a:lnTo>
                <a:lnTo>
                  <a:pt x="10093351" y="1569170"/>
                </a:lnTo>
                <a:lnTo>
                  <a:pt x="10090817" y="1564611"/>
                </a:lnTo>
                <a:lnTo>
                  <a:pt x="10087270" y="1562079"/>
                </a:lnTo>
                <a:lnTo>
                  <a:pt x="10084738" y="1560051"/>
                </a:lnTo>
                <a:lnTo>
                  <a:pt x="10081698" y="1558025"/>
                </a:lnTo>
                <a:lnTo>
                  <a:pt x="10079164" y="1555493"/>
                </a:lnTo>
                <a:lnTo>
                  <a:pt x="10076631" y="1551946"/>
                </a:lnTo>
                <a:lnTo>
                  <a:pt x="10073085" y="1546374"/>
                </a:lnTo>
                <a:lnTo>
                  <a:pt x="10077138" y="1541308"/>
                </a:lnTo>
                <a:lnTo>
                  <a:pt x="10080178" y="1537255"/>
                </a:lnTo>
                <a:lnTo>
                  <a:pt x="10084738" y="1534722"/>
                </a:lnTo>
                <a:lnTo>
                  <a:pt x="10089298" y="1532696"/>
                </a:lnTo>
                <a:lnTo>
                  <a:pt x="10093856" y="1532189"/>
                </a:lnTo>
                <a:lnTo>
                  <a:pt x="10098416" y="1531683"/>
                </a:lnTo>
                <a:lnTo>
                  <a:pt x="10107536" y="1531683"/>
                </a:lnTo>
                <a:lnTo>
                  <a:pt x="10112095" y="1531176"/>
                </a:lnTo>
                <a:lnTo>
                  <a:pt x="10116655" y="1530162"/>
                </a:lnTo>
                <a:lnTo>
                  <a:pt x="10120202" y="1528643"/>
                </a:lnTo>
                <a:lnTo>
                  <a:pt x="10123748" y="1525603"/>
                </a:lnTo>
                <a:lnTo>
                  <a:pt x="10126282" y="1522057"/>
                </a:lnTo>
                <a:lnTo>
                  <a:pt x="10128815" y="1515978"/>
                </a:lnTo>
                <a:lnTo>
                  <a:pt x="10130334" y="1508886"/>
                </a:lnTo>
                <a:lnTo>
                  <a:pt x="10130841" y="1499261"/>
                </a:lnTo>
                <a:lnTo>
                  <a:pt x="10125775" y="1501793"/>
                </a:lnTo>
                <a:lnTo>
                  <a:pt x="10119188" y="1503819"/>
                </a:lnTo>
                <a:lnTo>
                  <a:pt x="10105509" y="1506859"/>
                </a:lnTo>
                <a:lnTo>
                  <a:pt x="10091830" y="1510405"/>
                </a:lnTo>
                <a:lnTo>
                  <a:pt x="10084738" y="1512432"/>
                </a:lnTo>
                <a:lnTo>
                  <a:pt x="10077645" y="1514965"/>
                </a:lnTo>
                <a:lnTo>
                  <a:pt x="10071059" y="1518005"/>
                </a:lnTo>
                <a:lnTo>
                  <a:pt x="10064978" y="1522564"/>
                </a:lnTo>
                <a:lnTo>
                  <a:pt x="10058392" y="1527629"/>
                </a:lnTo>
                <a:lnTo>
                  <a:pt x="10052313" y="1534722"/>
                </a:lnTo>
                <a:lnTo>
                  <a:pt x="10047246" y="1542827"/>
                </a:lnTo>
                <a:lnTo>
                  <a:pt x="10042686" y="1552453"/>
                </a:lnTo>
                <a:lnTo>
                  <a:pt x="10038127" y="1564105"/>
                </a:lnTo>
                <a:lnTo>
                  <a:pt x="10035087" y="1577782"/>
                </a:lnTo>
                <a:lnTo>
                  <a:pt x="10027994" y="1569170"/>
                </a:lnTo>
                <a:lnTo>
                  <a:pt x="10021408" y="1562079"/>
                </a:lnTo>
                <a:lnTo>
                  <a:pt x="10014315" y="1557012"/>
                </a:lnTo>
                <a:lnTo>
                  <a:pt x="10007729" y="1552453"/>
                </a:lnTo>
                <a:lnTo>
                  <a:pt x="10000636" y="1548907"/>
                </a:lnTo>
                <a:lnTo>
                  <a:pt x="9993036" y="1547893"/>
                </a:lnTo>
                <a:lnTo>
                  <a:pt x="9985944" y="1547387"/>
                </a:lnTo>
                <a:lnTo>
                  <a:pt x="9978344" y="1547387"/>
                </a:lnTo>
                <a:lnTo>
                  <a:pt x="9970744" y="1547893"/>
                </a:lnTo>
                <a:lnTo>
                  <a:pt x="9963145" y="1549920"/>
                </a:lnTo>
                <a:lnTo>
                  <a:pt x="9956052" y="1552453"/>
                </a:lnTo>
                <a:lnTo>
                  <a:pt x="9947945" y="1555493"/>
                </a:lnTo>
                <a:lnTo>
                  <a:pt x="9931734" y="1563598"/>
                </a:lnTo>
                <a:lnTo>
                  <a:pt x="9916535" y="1571703"/>
                </a:lnTo>
                <a:lnTo>
                  <a:pt x="9900828" y="1580822"/>
                </a:lnTo>
                <a:lnTo>
                  <a:pt x="9884617" y="1589434"/>
                </a:lnTo>
                <a:lnTo>
                  <a:pt x="9868404" y="1597033"/>
                </a:lnTo>
                <a:lnTo>
                  <a:pt x="9860804" y="1600073"/>
                </a:lnTo>
                <a:lnTo>
                  <a:pt x="9852191" y="1602099"/>
                </a:lnTo>
                <a:lnTo>
                  <a:pt x="9844591" y="1604125"/>
                </a:lnTo>
                <a:lnTo>
                  <a:pt x="9836993" y="1605646"/>
                </a:lnTo>
                <a:lnTo>
                  <a:pt x="9828887" y="1605646"/>
                </a:lnTo>
                <a:lnTo>
                  <a:pt x="9821287" y="1604632"/>
                </a:lnTo>
                <a:lnTo>
                  <a:pt x="9813687" y="1603111"/>
                </a:lnTo>
                <a:lnTo>
                  <a:pt x="9805581" y="1599566"/>
                </a:lnTo>
                <a:lnTo>
                  <a:pt x="9797981" y="1595006"/>
                </a:lnTo>
                <a:lnTo>
                  <a:pt x="9789875" y="1589434"/>
                </a:lnTo>
                <a:lnTo>
                  <a:pt x="9786835" y="1595513"/>
                </a:lnTo>
                <a:lnTo>
                  <a:pt x="9783796" y="1601085"/>
                </a:lnTo>
                <a:lnTo>
                  <a:pt x="9779742" y="1604632"/>
                </a:lnTo>
                <a:lnTo>
                  <a:pt x="9776703" y="1608178"/>
                </a:lnTo>
                <a:lnTo>
                  <a:pt x="9773156" y="1610711"/>
                </a:lnTo>
                <a:lnTo>
                  <a:pt x="9769610" y="1611725"/>
                </a:lnTo>
                <a:lnTo>
                  <a:pt x="9763531" y="1614764"/>
                </a:lnTo>
                <a:lnTo>
                  <a:pt x="9760997" y="1615776"/>
                </a:lnTo>
                <a:lnTo>
                  <a:pt x="9758464" y="1617802"/>
                </a:lnTo>
                <a:lnTo>
                  <a:pt x="9756944" y="1620337"/>
                </a:lnTo>
                <a:lnTo>
                  <a:pt x="9755931" y="1622869"/>
                </a:lnTo>
                <a:lnTo>
                  <a:pt x="9754411" y="1627428"/>
                </a:lnTo>
                <a:lnTo>
                  <a:pt x="9754411" y="1632494"/>
                </a:lnTo>
                <a:lnTo>
                  <a:pt x="9754411" y="1639080"/>
                </a:lnTo>
                <a:lnTo>
                  <a:pt x="9755931" y="1647692"/>
                </a:lnTo>
                <a:lnTo>
                  <a:pt x="9754411" y="1641107"/>
                </a:lnTo>
                <a:lnTo>
                  <a:pt x="9752385" y="1636040"/>
                </a:lnTo>
                <a:lnTo>
                  <a:pt x="9751371" y="1631988"/>
                </a:lnTo>
                <a:lnTo>
                  <a:pt x="9749344" y="1629454"/>
                </a:lnTo>
                <a:lnTo>
                  <a:pt x="9747318" y="1627935"/>
                </a:lnTo>
                <a:lnTo>
                  <a:pt x="9746304" y="1626921"/>
                </a:lnTo>
                <a:lnTo>
                  <a:pt x="9744278" y="1626921"/>
                </a:lnTo>
                <a:lnTo>
                  <a:pt x="9742251" y="1626921"/>
                </a:lnTo>
                <a:lnTo>
                  <a:pt x="9739211" y="1627935"/>
                </a:lnTo>
                <a:lnTo>
                  <a:pt x="9735158" y="1629454"/>
                </a:lnTo>
                <a:lnTo>
                  <a:pt x="9733639" y="1629961"/>
                </a:lnTo>
                <a:lnTo>
                  <a:pt x="9731612" y="1629454"/>
                </a:lnTo>
                <a:lnTo>
                  <a:pt x="9730093" y="1628949"/>
                </a:lnTo>
                <a:lnTo>
                  <a:pt x="9728572" y="1627428"/>
                </a:lnTo>
                <a:lnTo>
                  <a:pt x="9732625" y="1618816"/>
                </a:lnTo>
                <a:lnTo>
                  <a:pt x="9737186" y="1610711"/>
                </a:lnTo>
                <a:lnTo>
                  <a:pt x="9739211" y="1606151"/>
                </a:lnTo>
                <a:lnTo>
                  <a:pt x="9739718" y="1602099"/>
                </a:lnTo>
                <a:lnTo>
                  <a:pt x="9739718" y="1597539"/>
                </a:lnTo>
                <a:lnTo>
                  <a:pt x="9739211" y="1592980"/>
                </a:lnTo>
                <a:lnTo>
                  <a:pt x="9732625" y="1601592"/>
                </a:lnTo>
                <a:lnTo>
                  <a:pt x="9726039" y="1608178"/>
                </a:lnTo>
                <a:lnTo>
                  <a:pt x="9719453" y="1613244"/>
                </a:lnTo>
                <a:lnTo>
                  <a:pt x="9712866" y="1616283"/>
                </a:lnTo>
                <a:lnTo>
                  <a:pt x="9707294" y="1618309"/>
                </a:lnTo>
                <a:lnTo>
                  <a:pt x="9700708" y="1620337"/>
                </a:lnTo>
                <a:lnTo>
                  <a:pt x="9695134" y="1620842"/>
                </a:lnTo>
                <a:lnTo>
                  <a:pt x="9688548" y="1620842"/>
                </a:lnTo>
                <a:lnTo>
                  <a:pt x="9676388" y="1622363"/>
                </a:lnTo>
                <a:lnTo>
                  <a:pt x="9670309" y="1623376"/>
                </a:lnTo>
                <a:lnTo>
                  <a:pt x="9663723" y="1624895"/>
                </a:lnTo>
                <a:lnTo>
                  <a:pt x="9657137" y="1627935"/>
                </a:lnTo>
                <a:lnTo>
                  <a:pt x="9651564" y="1631988"/>
                </a:lnTo>
                <a:lnTo>
                  <a:pt x="9644978" y="1637054"/>
                </a:lnTo>
                <a:lnTo>
                  <a:pt x="9638392" y="1645159"/>
                </a:lnTo>
                <a:lnTo>
                  <a:pt x="9639911" y="1646172"/>
                </a:lnTo>
                <a:lnTo>
                  <a:pt x="9642445" y="1647692"/>
                </a:lnTo>
                <a:lnTo>
                  <a:pt x="9647004" y="1649719"/>
                </a:lnTo>
                <a:lnTo>
                  <a:pt x="9652577" y="1650731"/>
                </a:lnTo>
                <a:lnTo>
                  <a:pt x="9658150" y="1653264"/>
                </a:lnTo>
                <a:lnTo>
                  <a:pt x="9660684" y="1654784"/>
                </a:lnTo>
                <a:lnTo>
                  <a:pt x="9662710" y="1656811"/>
                </a:lnTo>
                <a:lnTo>
                  <a:pt x="9663216" y="1659343"/>
                </a:lnTo>
                <a:lnTo>
                  <a:pt x="9663723" y="1662383"/>
                </a:lnTo>
                <a:lnTo>
                  <a:pt x="9663723" y="1665422"/>
                </a:lnTo>
                <a:lnTo>
                  <a:pt x="9662710" y="1669982"/>
                </a:lnTo>
                <a:lnTo>
                  <a:pt x="9660177" y="1675555"/>
                </a:lnTo>
                <a:lnTo>
                  <a:pt x="9656124" y="1681127"/>
                </a:lnTo>
                <a:lnTo>
                  <a:pt x="9651057" y="1673022"/>
                </a:lnTo>
                <a:lnTo>
                  <a:pt x="9646498" y="1666436"/>
                </a:lnTo>
                <a:lnTo>
                  <a:pt x="9641938" y="1661876"/>
                </a:lnTo>
                <a:lnTo>
                  <a:pt x="9638392" y="1659343"/>
                </a:lnTo>
                <a:lnTo>
                  <a:pt x="9635352" y="1658331"/>
                </a:lnTo>
                <a:lnTo>
                  <a:pt x="9632311" y="1659850"/>
                </a:lnTo>
                <a:lnTo>
                  <a:pt x="9629271" y="1661370"/>
                </a:lnTo>
                <a:lnTo>
                  <a:pt x="9627752" y="1663903"/>
                </a:lnTo>
                <a:lnTo>
                  <a:pt x="9623192" y="1669982"/>
                </a:lnTo>
                <a:lnTo>
                  <a:pt x="9619139" y="1676062"/>
                </a:lnTo>
                <a:lnTo>
                  <a:pt x="9617113" y="1678088"/>
                </a:lnTo>
                <a:lnTo>
                  <a:pt x="9614579" y="1679101"/>
                </a:lnTo>
                <a:lnTo>
                  <a:pt x="9612046" y="1678594"/>
                </a:lnTo>
                <a:lnTo>
                  <a:pt x="9609513" y="1677581"/>
                </a:lnTo>
                <a:lnTo>
                  <a:pt x="9613567" y="1672008"/>
                </a:lnTo>
                <a:lnTo>
                  <a:pt x="9615086" y="1667450"/>
                </a:lnTo>
                <a:lnTo>
                  <a:pt x="9616606" y="1664410"/>
                </a:lnTo>
                <a:lnTo>
                  <a:pt x="9617113" y="1661370"/>
                </a:lnTo>
                <a:lnTo>
                  <a:pt x="9616606" y="1659343"/>
                </a:lnTo>
                <a:lnTo>
                  <a:pt x="9615086" y="1656811"/>
                </a:lnTo>
                <a:lnTo>
                  <a:pt x="9613567" y="1654784"/>
                </a:lnTo>
                <a:lnTo>
                  <a:pt x="9611539" y="1652758"/>
                </a:lnTo>
                <a:lnTo>
                  <a:pt x="9605967" y="1648705"/>
                </a:lnTo>
                <a:lnTo>
                  <a:pt x="9603433" y="1646172"/>
                </a:lnTo>
                <a:lnTo>
                  <a:pt x="9600393" y="1643133"/>
                </a:lnTo>
                <a:lnTo>
                  <a:pt x="9597861" y="1639080"/>
                </a:lnTo>
                <a:lnTo>
                  <a:pt x="9595833" y="1634521"/>
                </a:lnTo>
                <a:lnTo>
                  <a:pt x="9593807" y="1629454"/>
                </a:lnTo>
                <a:lnTo>
                  <a:pt x="9592794" y="1622869"/>
                </a:lnTo>
                <a:lnTo>
                  <a:pt x="9585701" y="1627935"/>
                </a:lnTo>
                <a:lnTo>
                  <a:pt x="9579622" y="1632494"/>
                </a:lnTo>
                <a:lnTo>
                  <a:pt x="9573036" y="1636040"/>
                </a:lnTo>
                <a:lnTo>
                  <a:pt x="9567462" y="1639080"/>
                </a:lnTo>
                <a:lnTo>
                  <a:pt x="9556316" y="1644145"/>
                </a:lnTo>
                <a:lnTo>
                  <a:pt x="9545170" y="1648705"/>
                </a:lnTo>
                <a:lnTo>
                  <a:pt x="9535544" y="1653771"/>
                </a:lnTo>
                <a:lnTo>
                  <a:pt x="9530478" y="1657317"/>
                </a:lnTo>
                <a:lnTo>
                  <a:pt x="9525917" y="1661370"/>
                </a:lnTo>
                <a:lnTo>
                  <a:pt x="9520852" y="1665422"/>
                </a:lnTo>
                <a:lnTo>
                  <a:pt x="9516292" y="1670995"/>
                </a:lnTo>
                <a:lnTo>
                  <a:pt x="9511225" y="1677581"/>
                </a:lnTo>
                <a:lnTo>
                  <a:pt x="9505653" y="1684674"/>
                </a:lnTo>
                <a:lnTo>
                  <a:pt x="9509706" y="1687713"/>
                </a:lnTo>
                <a:lnTo>
                  <a:pt x="9512239" y="1692272"/>
                </a:lnTo>
                <a:lnTo>
                  <a:pt x="9514266" y="1696831"/>
                </a:lnTo>
                <a:lnTo>
                  <a:pt x="9515278" y="1701898"/>
                </a:lnTo>
                <a:lnTo>
                  <a:pt x="9516799" y="1707977"/>
                </a:lnTo>
                <a:lnTo>
                  <a:pt x="9516799" y="1713042"/>
                </a:lnTo>
                <a:lnTo>
                  <a:pt x="9516292" y="1723174"/>
                </a:lnTo>
                <a:lnTo>
                  <a:pt x="9514773" y="1730266"/>
                </a:lnTo>
                <a:lnTo>
                  <a:pt x="9514266" y="1732799"/>
                </a:lnTo>
                <a:lnTo>
                  <a:pt x="9513759" y="1733813"/>
                </a:lnTo>
                <a:lnTo>
                  <a:pt x="9513759" y="1732799"/>
                </a:lnTo>
                <a:lnTo>
                  <a:pt x="9513759" y="1731280"/>
                </a:lnTo>
                <a:lnTo>
                  <a:pt x="9514266" y="1720641"/>
                </a:lnTo>
                <a:lnTo>
                  <a:pt x="9491974" y="1674541"/>
                </a:lnTo>
                <a:lnTo>
                  <a:pt x="9470695" y="1685179"/>
                </a:lnTo>
                <a:lnTo>
                  <a:pt x="9449416" y="1695312"/>
                </a:lnTo>
                <a:lnTo>
                  <a:pt x="9406859" y="1715575"/>
                </a:lnTo>
                <a:lnTo>
                  <a:pt x="9385580" y="1725708"/>
                </a:lnTo>
                <a:lnTo>
                  <a:pt x="9363288" y="1736852"/>
                </a:lnTo>
                <a:lnTo>
                  <a:pt x="9342010" y="1749011"/>
                </a:lnTo>
                <a:lnTo>
                  <a:pt x="9331370" y="1756102"/>
                </a:lnTo>
                <a:lnTo>
                  <a:pt x="9320731" y="1763702"/>
                </a:lnTo>
                <a:lnTo>
                  <a:pt x="9323264" y="1759142"/>
                </a:lnTo>
                <a:lnTo>
                  <a:pt x="9326304" y="1755090"/>
                </a:lnTo>
                <a:lnTo>
                  <a:pt x="9329850" y="1752556"/>
                </a:lnTo>
                <a:lnTo>
                  <a:pt x="9332890" y="1750530"/>
                </a:lnTo>
                <a:lnTo>
                  <a:pt x="9339476" y="1747997"/>
                </a:lnTo>
                <a:lnTo>
                  <a:pt x="9345049" y="1745464"/>
                </a:lnTo>
                <a:lnTo>
                  <a:pt x="9347582" y="1743944"/>
                </a:lnTo>
                <a:lnTo>
                  <a:pt x="9349609" y="1741918"/>
                </a:lnTo>
                <a:lnTo>
                  <a:pt x="9351635" y="1739385"/>
                </a:lnTo>
                <a:lnTo>
                  <a:pt x="9353156" y="1736852"/>
                </a:lnTo>
                <a:lnTo>
                  <a:pt x="9353156" y="1732292"/>
                </a:lnTo>
                <a:lnTo>
                  <a:pt x="9353156" y="1727734"/>
                </a:lnTo>
                <a:lnTo>
                  <a:pt x="9352142" y="1721148"/>
                </a:lnTo>
                <a:lnTo>
                  <a:pt x="9350115" y="1713549"/>
                </a:lnTo>
                <a:lnTo>
                  <a:pt x="9345049" y="1713549"/>
                </a:lnTo>
                <a:lnTo>
                  <a:pt x="9339476" y="1713549"/>
                </a:lnTo>
                <a:lnTo>
                  <a:pt x="9334410" y="1715068"/>
                </a:lnTo>
                <a:lnTo>
                  <a:pt x="9328836" y="1716082"/>
                </a:lnTo>
                <a:lnTo>
                  <a:pt x="9323264" y="1718108"/>
                </a:lnTo>
                <a:lnTo>
                  <a:pt x="9318197" y="1720641"/>
                </a:lnTo>
                <a:lnTo>
                  <a:pt x="9307558" y="1726720"/>
                </a:lnTo>
                <a:lnTo>
                  <a:pt x="9297931" y="1733813"/>
                </a:lnTo>
                <a:lnTo>
                  <a:pt x="9288812" y="1741918"/>
                </a:lnTo>
                <a:lnTo>
                  <a:pt x="9280199" y="1750530"/>
                </a:lnTo>
                <a:lnTo>
                  <a:pt x="9274120" y="1759142"/>
                </a:lnTo>
                <a:lnTo>
                  <a:pt x="9277666" y="1750530"/>
                </a:lnTo>
                <a:lnTo>
                  <a:pt x="9279187" y="1745971"/>
                </a:lnTo>
                <a:lnTo>
                  <a:pt x="9279693" y="1741918"/>
                </a:lnTo>
                <a:lnTo>
                  <a:pt x="9280199" y="1737359"/>
                </a:lnTo>
                <a:lnTo>
                  <a:pt x="9279187" y="1732799"/>
                </a:lnTo>
                <a:lnTo>
                  <a:pt x="9277666" y="1728240"/>
                </a:lnTo>
                <a:lnTo>
                  <a:pt x="9274627" y="1724187"/>
                </a:lnTo>
                <a:lnTo>
                  <a:pt x="9272094" y="1730266"/>
                </a:lnTo>
                <a:lnTo>
                  <a:pt x="9269560" y="1735839"/>
                </a:lnTo>
                <a:lnTo>
                  <a:pt x="9266013" y="1739385"/>
                </a:lnTo>
                <a:lnTo>
                  <a:pt x="9263481" y="1741918"/>
                </a:lnTo>
                <a:lnTo>
                  <a:pt x="9260948" y="1743944"/>
                </a:lnTo>
                <a:lnTo>
                  <a:pt x="9258415" y="1744451"/>
                </a:lnTo>
                <a:lnTo>
                  <a:pt x="9255881" y="1744451"/>
                </a:lnTo>
                <a:lnTo>
                  <a:pt x="9253348" y="1743944"/>
                </a:lnTo>
                <a:lnTo>
                  <a:pt x="9248281" y="1742932"/>
                </a:lnTo>
                <a:lnTo>
                  <a:pt x="9242709" y="1741918"/>
                </a:lnTo>
                <a:lnTo>
                  <a:pt x="9240175" y="1741918"/>
                </a:lnTo>
                <a:lnTo>
                  <a:pt x="9237642" y="1742932"/>
                </a:lnTo>
                <a:lnTo>
                  <a:pt x="9234602" y="1743944"/>
                </a:lnTo>
                <a:lnTo>
                  <a:pt x="9232068" y="1745971"/>
                </a:lnTo>
                <a:lnTo>
                  <a:pt x="9234602" y="1753063"/>
                </a:lnTo>
                <a:lnTo>
                  <a:pt x="9236628" y="1759649"/>
                </a:lnTo>
                <a:lnTo>
                  <a:pt x="9237137" y="1762688"/>
                </a:lnTo>
                <a:lnTo>
                  <a:pt x="9237642" y="1766742"/>
                </a:lnTo>
                <a:lnTo>
                  <a:pt x="9237137" y="1769781"/>
                </a:lnTo>
                <a:lnTo>
                  <a:pt x="9235616" y="1773326"/>
                </a:lnTo>
                <a:lnTo>
                  <a:pt x="9231056" y="1766742"/>
                </a:lnTo>
                <a:lnTo>
                  <a:pt x="9227510" y="1762688"/>
                </a:lnTo>
                <a:lnTo>
                  <a:pt x="9223456" y="1760662"/>
                </a:lnTo>
                <a:lnTo>
                  <a:pt x="9221937" y="1760662"/>
                </a:lnTo>
                <a:lnTo>
                  <a:pt x="9220417" y="1760662"/>
                </a:lnTo>
                <a:lnTo>
                  <a:pt x="9217377" y="1762181"/>
                </a:lnTo>
                <a:lnTo>
                  <a:pt x="9214336" y="1764714"/>
                </a:lnTo>
                <a:lnTo>
                  <a:pt x="9212310" y="1767754"/>
                </a:lnTo>
                <a:lnTo>
                  <a:pt x="9209778" y="1772314"/>
                </a:lnTo>
                <a:lnTo>
                  <a:pt x="9205724" y="1781433"/>
                </a:lnTo>
                <a:lnTo>
                  <a:pt x="9202178" y="1790045"/>
                </a:lnTo>
                <a:lnTo>
                  <a:pt x="9200151" y="1792577"/>
                </a:lnTo>
                <a:lnTo>
                  <a:pt x="9197618" y="1795110"/>
                </a:lnTo>
                <a:lnTo>
                  <a:pt x="9195591" y="1795617"/>
                </a:lnTo>
                <a:lnTo>
                  <a:pt x="9194071" y="1795617"/>
                </a:lnTo>
                <a:lnTo>
                  <a:pt x="9193058" y="1795110"/>
                </a:lnTo>
                <a:lnTo>
                  <a:pt x="9194071" y="1789538"/>
                </a:lnTo>
                <a:lnTo>
                  <a:pt x="9195591" y="1783965"/>
                </a:lnTo>
                <a:lnTo>
                  <a:pt x="9195591" y="1778899"/>
                </a:lnTo>
                <a:lnTo>
                  <a:pt x="9195591" y="1773326"/>
                </a:lnTo>
                <a:lnTo>
                  <a:pt x="9195085" y="1767754"/>
                </a:lnTo>
                <a:lnTo>
                  <a:pt x="9194071" y="1762181"/>
                </a:lnTo>
                <a:lnTo>
                  <a:pt x="9192552" y="1756102"/>
                </a:lnTo>
                <a:lnTo>
                  <a:pt x="9189511" y="1750530"/>
                </a:lnTo>
                <a:lnTo>
                  <a:pt x="9167219" y="1750023"/>
                </a:lnTo>
                <a:lnTo>
                  <a:pt x="9145941" y="1748504"/>
                </a:lnTo>
                <a:lnTo>
                  <a:pt x="9124156" y="1747997"/>
                </a:lnTo>
                <a:lnTo>
                  <a:pt x="9114023" y="1747997"/>
                </a:lnTo>
                <a:lnTo>
                  <a:pt x="9103384" y="1748504"/>
                </a:lnTo>
                <a:lnTo>
                  <a:pt x="9093758" y="1750023"/>
                </a:lnTo>
                <a:lnTo>
                  <a:pt x="9084131" y="1752556"/>
                </a:lnTo>
                <a:lnTo>
                  <a:pt x="9074506" y="1755090"/>
                </a:lnTo>
                <a:lnTo>
                  <a:pt x="9064879" y="1759649"/>
                </a:lnTo>
                <a:lnTo>
                  <a:pt x="9055760" y="1764714"/>
                </a:lnTo>
                <a:lnTo>
                  <a:pt x="9046641" y="1770793"/>
                </a:lnTo>
                <a:lnTo>
                  <a:pt x="9037521" y="1778899"/>
                </a:lnTo>
                <a:lnTo>
                  <a:pt x="9028908" y="1788017"/>
                </a:lnTo>
                <a:lnTo>
                  <a:pt x="9023841" y="1779405"/>
                </a:lnTo>
                <a:lnTo>
                  <a:pt x="9018776" y="1771300"/>
                </a:lnTo>
                <a:lnTo>
                  <a:pt x="9012696" y="1763702"/>
                </a:lnTo>
                <a:lnTo>
                  <a:pt x="9010164" y="1760662"/>
                </a:lnTo>
                <a:lnTo>
                  <a:pt x="9007630" y="1759142"/>
                </a:lnTo>
                <a:lnTo>
                  <a:pt x="9005096" y="1757623"/>
                </a:lnTo>
                <a:lnTo>
                  <a:pt x="9002563" y="1757623"/>
                </a:lnTo>
                <a:lnTo>
                  <a:pt x="9000030" y="1759142"/>
                </a:lnTo>
                <a:lnTo>
                  <a:pt x="8996990" y="1761675"/>
                </a:lnTo>
                <a:lnTo>
                  <a:pt x="8993951" y="1766235"/>
                </a:lnTo>
                <a:lnTo>
                  <a:pt x="8991418" y="1773326"/>
                </a:lnTo>
                <a:lnTo>
                  <a:pt x="8988884" y="1781433"/>
                </a:lnTo>
                <a:lnTo>
                  <a:pt x="8986351" y="1792577"/>
                </a:lnTo>
                <a:lnTo>
                  <a:pt x="8983817" y="1787005"/>
                </a:lnTo>
                <a:lnTo>
                  <a:pt x="8981791" y="1780926"/>
                </a:lnTo>
                <a:lnTo>
                  <a:pt x="8980779" y="1775860"/>
                </a:lnTo>
                <a:lnTo>
                  <a:pt x="8979765" y="1769781"/>
                </a:lnTo>
                <a:lnTo>
                  <a:pt x="8979258" y="1764714"/>
                </a:lnTo>
                <a:lnTo>
                  <a:pt x="8977738" y="1759142"/>
                </a:lnTo>
                <a:lnTo>
                  <a:pt x="8976724" y="1753063"/>
                </a:lnTo>
                <a:lnTo>
                  <a:pt x="8974191" y="1747490"/>
                </a:lnTo>
                <a:lnTo>
                  <a:pt x="8970645" y="1754583"/>
                </a:lnTo>
                <a:lnTo>
                  <a:pt x="8966085" y="1760662"/>
                </a:lnTo>
                <a:lnTo>
                  <a:pt x="8961525" y="1766742"/>
                </a:lnTo>
                <a:lnTo>
                  <a:pt x="8956459" y="1771807"/>
                </a:lnTo>
                <a:lnTo>
                  <a:pt x="8950886" y="1775860"/>
                </a:lnTo>
                <a:lnTo>
                  <a:pt x="8944807" y="1778899"/>
                </a:lnTo>
                <a:lnTo>
                  <a:pt x="8938221" y="1781433"/>
                </a:lnTo>
                <a:lnTo>
                  <a:pt x="8931128" y="1782952"/>
                </a:lnTo>
                <a:lnTo>
                  <a:pt x="8925047" y="1783459"/>
                </a:lnTo>
                <a:lnTo>
                  <a:pt x="8917954" y="1782952"/>
                </a:lnTo>
                <a:lnTo>
                  <a:pt x="8911370" y="1780926"/>
                </a:lnTo>
                <a:lnTo>
                  <a:pt x="8904277" y="1778393"/>
                </a:lnTo>
                <a:lnTo>
                  <a:pt x="8897690" y="1774340"/>
                </a:lnTo>
                <a:lnTo>
                  <a:pt x="8891104" y="1769781"/>
                </a:lnTo>
                <a:lnTo>
                  <a:pt x="8885531" y="1763702"/>
                </a:lnTo>
                <a:lnTo>
                  <a:pt x="8879451" y="1756102"/>
                </a:lnTo>
                <a:lnTo>
                  <a:pt x="8860198" y="1789538"/>
                </a:lnTo>
                <a:lnTo>
                  <a:pt x="8843985" y="1781433"/>
                </a:lnTo>
                <a:lnTo>
                  <a:pt x="8827774" y="1774340"/>
                </a:lnTo>
                <a:lnTo>
                  <a:pt x="8811562" y="1768767"/>
                </a:lnTo>
                <a:lnTo>
                  <a:pt x="8795856" y="1764207"/>
                </a:lnTo>
                <a:lnTo>
                  <a:pt x="8779643" y="1760155"/>
                </a:lnTo>
                <a:lnTo>
                  <a:pt x="8763430" y="1757623"/>
                </a:lnTo>
                <a:lnTo>
                  <a:pt x="8747219" y="1755090"/>
                </a:lnTo>
                <a:lnTo>
                  <a:pt x="8731006" y="1753569"/>
                </a:lnTo>
                <a:lnTo>
                  <a:pt x="8714287" y="1753063"/>
                </a:lnTo>
                <a:lnTo>
                  <a:pt x="8698074" y="1753063"/>
                </a:lnTo>
                <a:lnTo>
                  <a:pt x="8681863" y="1753063"/>
                </a:lnTo>
                <a:lnTo>
                  <a:pt x="8665650" y="1754583"/>
                </a:lnTo>
                <a:lnTo>
                  <a:pt x="8633225" y="1757116"/>
                </a:lnTo>
                <a:lnTo>
                  <a:pt x="8600294" y="1760662"/>
                </a:lnTo>
                <a:lnTo>
                  <a:pt x="8534938" y="1769274"/>
                </a:lnTo>
                <a:lnTo>
                  <a:pt x="8502514" y="1773326"/>
                </a:lnTo>
                <a:lnTo>
                  <a:pt x="8469582" y="1775860"/>
                </a:lnTo>
                <a:lnTo>
                  <a:pt x="8453370" y="1776873"/>
                </a:lnTo>
                <a:lnTo>
                  <a:pt x="8437158" y="1776873"/>
                </a:lnTo>
                <a:lnTo>
                  <a:pt x="8420945" y="1776873"/>
                </a:lnTo>
                <a:lnTo>
                  <a:pt x="8404732" y="1776366"/>
                </a:lnTo>
                <a:lnTo>
                  <a:pt x="8388521" y="1774340"/>
                </a:lnTo>
                <a:lnTo>
                  <a:pt x="8372308" y="1772314"/>
                </a:lnTo>
                <a:lnTo>
                  <a:pt x="8356096" y="1769781"/>
                </a:lnTo>
                <a:lnTo>
                  <a:pt x="8339883" y="1766235"/>
                </a:lnTo>
                <a:lnTo>
                  <a:pt x="8332790" y="1771807"/>
                </a:lnTo>
                <a:lnTo>
                  <a:pt x="8326204" y="1776366"/>
                </a:lnTo>
                <a:lnTo>
                  <a:pt x="8319111" y="1780419"/>
                </a:lnTo>
                <a:lnTo>
                  <a:pt x="8312019" y="1782952"/>
                </a:lnTo>
                <a:lnTo>
                  <a:pt x="8305938" y="1785485"/>
                </a:lnTo>
                <a:lnTo>
                  <a:pt x="8298339" y="1787005"/>
                </a:lnTo>
                <a:lnTo>
                  <a:pt x="8292259" y="1788017"/>
                </a:lnTo>
                <a:lnTo>
                  <a:pt x="8285673" y="1788017"/>
                </a:lnTo>
                <a:lnTo>
                  <a:pt x="8278581" y="1788017"/>
                </a:lnTo>
                <a:lnTo>
                  <a:pt x="8271995" y="1787512"/>
                </a:lnTo>
                <a:lnTo>
                  <a:pt x="8258314" y="1785991"/>
                </a:lnTo>
                <a:lnTo>
                  <a:pt x="8244636" y="1783459"/>
                </a:lnTo>
                <a:lnTo>
                  <a:pt x="8231970" y="1781433"/>
                </a:lnTo>
                <a:lnTo>
                  <a:pt x="8211704" y="1815374"/>
                </a:lnTo>
                <a:lnTo>
                  <a:pt x="8206639" y="1809295"/>
                </a:lnTo>
                <a:lnTo>
                  <a:pt x="8200558" y="1804736"/>
                </a:lnTo>
                <a:lnTo>
                  <a:pt x="8194986" y="1801696"/>
                </a:lnTo>
                <a:lnTo>
                  <a:pt x="8188905" y="1799163"/>
                </a:lnTo>
                <a:lnTo>
                  <a:pt x="8183333" y="1797643"/>
                </a:lnTo>
                <a:lnTo>
                  <a:pt x="8176747" y="1797136"/>
                </a:lnTo>
                <a:lnTo>
                  <a:pt x="8171173" y="1797136"/>
                </a:lnTo>
                <a:lnTo>
                  <a:pt x="8164587" y="1798657"/>
                </a:lnTo>
                <a:lnTo>
                  <a:pt x="8158508" y="1799669"/>
                </a:lnTo>
                <a:lnTo>
                  <a:pt x="8153441" y="1801696"/>
                </a:lnTo>
                <a:lnTo>
                  <a:pt x="8147869" y="1804736"/>
                </a:lnTo>
                <a:lnTo>
                  <a:pt x="8142295" y="1808281"/>
                </a:lnTo>
                <a:lnTo>
                  <a:pt x="8137735" y="1811321"/>
                </a:lnTo>
                <a:lnTo>
                  <a:pt x="8134189" y="1815881"/>
                </a:lnTo>
                <a:lnTo>
                  <a:pt x="8130136" y="1819933"/>
                </a:lnTo>
                <a:lnTo>
                  <a:pt x="8127096" y="1824493"/>
                </a:lnTo>
                <a:lnTo>
                  <a:pt x="8126084" y="1815881"/>
                </a:lnTo>
                <a:lnTo>
                  <a:pt x="8125577" y="1808788"/>
                </a:lnTo>
                <a:lnTo>
                  <a:pt x="8124563" y="1804736"/>
                </a:lnTo>
                <a:lnTo>
                  <a:pt x="8122536" y="1802203"/>
                </a:lnTo>
                <a:lnTo>
                  <a:pt x="8121524" y="1801696"/>
                </a:lnTo>
                <a:lnTo>
                  <a:pt x="8120510" y="1801696"/>
                </a:lnTo>
                <a:lnTo>
                  <a:pt x="8118484" y="1802203"/>
                </a:lnTo>
                <a:lnTo>
                  <a:pt x="8116457" y="1804229"/>
                </a:lnTo>
                <a:lnTo>
                  <a:pt x="8113924" y="1806762"/>
                </a:lnTo>
                <a:lnTo>
                  <a:pt x="8108350" y="1815374"/>
                </a:lnTo>
                <a:lnTo>
                  <a:pt x="8102271" y="1824493"/>
                </a:lnTo>
                <a:lnTo>
                  <a:pt x="8095685" y="1832598"/>
                </a:lnTo>
                <a:lnTo>
                  <a:pt x="8092645" y="1836144"/>
                </a:lnTo>
                <a:lnTo>
                  <a:pt x="8089605" y="1838677"/>
                </a:lnTo>
                <a:lnTo>
                  <a:pt x="8079472" y="1834118"/>
                </a:lnTo>
                <a:lnTo>
                  <a:pt x="8069847" y="1830065"/>
                </a:lnTo>
                <a:lnTo>
                  <a:pt x="8060221" y="1827025"/>
                </a:lnTo>
                <a:lnTo>
                  <a:pt x="8051101" y="1824999"/>
                </a:lnTo>
                <a:lnTo>
                  <a:pt x="8041475" y="1822972"/>
                </a:lnTo>
                <a:lnTo>
                  <a:pt x="8031848" y="1821960"/>
                </a:lnTo>
                <a:lnTo>
                  <a:pt x="8022223" y="1820946"/>
                </a:lnTo>
                <a:lnTo>
                  <a:pt x="8012090" y="1820946"/>
                </a:lnTo>
                <a:lnTo>
                  <a:pt x="8002463" y="1821960"/>
                </a:lnTo>
                <a:lnTo>
                  <a:pt x="7992838" y="1822467"/>
                </a:lnTo>
                <a:lnTo>
                  <a:pt x="7973585" y="1824493"/>
                </a:lnTo>
                <a:lnTo>
                  <a:pt x="7953827" y="1828039"/>
                </a:lnTo>
                <a:lnTo>
                  <a:pt x="7934575" y="1832091"/>
                </a:lnTo>
                <a:lnTo>
                  <a:pt x="7895563" y="1841210"/>
                </a:lnTo>
                <a:lnTo>
                  <a:pt x="7876312" y="1844249"/>
                </a:lnTo>
                <a:lnTo>
                  <a:pt x="7857059" y="1847796"/>
                </a:lnTo>
                <a:lnTo>
                  <a:pt x="7837300" y="1849822"/>
                </a:lnTo>
                <a:lnTo>
                  <a:pt x="7827674" y="1849822"/>
                </a:lnTo>
                <a:lnTo>
                  <a:pt x="7818049" y="1849822"/>
                </a:lnTo>
                <a:lnTo>
                  <a:pt x="7808422" y="1848809"/>
                </a:lnTo>
                <a:lnTo>
                  <a:pt x="7798796" y="1848303"/>
                </a:lnTo>
                <a:lnTo>
                  <a:pt x="7788664" y="1846275"/>
                </a:lnTo>
                <a:lnTo>
                  <a:pt x="7779037" y="1844249"/>
                </a:lnTo>
                <a:lnTo>
                  <a:pt x="7764851" y="1869073"/>
                </a:lnTo>
                <a:lnTo>
                  <a:pt x="7693416" y="1873632"/>
                </a:lnTo>
                <a:lnTo>
                  <a:pt x="7622487" y="1878697"/>
                </a:lnTo>
                <a:lnTo>
                  <a:pt x="7551052" y="1884776"/>
                </a:lnTo>
                <a:lnTo>
                  <a:pt x="7480629" y="1890856"/>
                </a:lnTo>
                <a:lnTo>
                  <a:pt x="7410207" y="1897442"/>
                </a:lnTo>
                <a:lnTo>
                  <a:pt x="7339277" y="1904534"/>
                </a:lnTo>
                <a:lnTo>
                  <a:pt x="7198433" y="1920238"/>
                </a:lnTo>
                <a:lnTo>
                  <a:pt x="7057081" y="1935436"/>
                </a:lnTo>
                <a:lnTo>
                  <a:pt x="6916237" y="1952660"/>
                </a:lnTo>
                <a:lnTo>
                  <a:pt x="6775391" y="1968872"/>
                </a:lnTo>
                <a:lnTo>
                  <a:pt x="6634547" y="1985589"/>
                </a:lnTo>
                <a:lnTo>
                  <a:pt x="6494209" y="2000280"/>
                </a:lnTo>
                <a:lnTo>
                  <a:pt x="6353872" y="2014465"/>
                </a:lnTo>
                <a:lnTo>
                  <a:pt x="6282942" y="2021050"/>
                </a:lnTo>
                <a:lnTo>
                  <a:pt x="6212520" y="2027636"/>
                </a:lnTo>
                <a:lnTo>
                  <a:pt x="6142097" y="2032702"/>
                </a:lnTo>
                <a:lnTo>
                  <a:pt x="6071169" y="2037767"/>
                </a:lnTo>
                <a:lnTo>
                  <a:pt x="6000746" y="2042327"/>
                </a:lnTo>
                <a:lnTo>
                  <a:pt x="5930323" y="2045873"/>
                </a:lnTo>
                <a:lnTo>
                  <a:pt x="5859395" y="2048912"/>
                </a:lnTo>
                <a:lnTo>
                  <a:pt x="5788467" y="2050939"/>
                </a:lnTo>
                <a:lnTo>
                  <a:pt x="5717537" y="2052459"/>
                </a:lnTo>
                <a:lnTo>
                  <a:pt x="5646610" y="2052965"/>
                </a:lnTo>
                <a:lnTo>
                  <a:pt x="5575175" y="2052459"/>
                </a:lnTo>
                <a:lnTo>
                  <a:pt x="5503741" y="2050939"/>
                </a:lnTo>
                <a:lnTo>
                  <a:pt x="5503232" y="2056005"/>
                </a:lnTo>
                <a:lnTo>
                  <a:pt x="5502726" y="2060057"/>
                </a:lnTo>
                <a:lnTo>
                  <a:pt x="5501206" y="2064110"/>
                </a:lnTo>
                <a:lnTo>
                  <a:pt x="5500193" y="2067657"/>
                </a:lnTo>
                <a:lnTo>
                  <a:pt x="5498167" y="2071203"/>
                </a:lnTo>
                <a:lnTo>
                  <a:pt x="5496140" y="2072722"/>
                </a:lnTo>
                <a:lnTo>
                  <a:pt x="5494113" y="2075762"/>
                </a:lnTo>
                <a:lnTo>
                  <a:pt x="5491580" y="2076775"/>
                </a:lnTo>
                <a:lnTo>
                  <a:pt x="5489047" y="2078295"/>
                </a:lnTo>
                <a:lnTo>
                  <a:pt x="5486514" y="2078801"/>
                </a:lnTo>
                <a:lnTo>
                  <a:pt x="5483980" y="2079308"/>
                </a:lnTo>
                <a:lnTo>
                  <a:pt x="5480433" y="2079308"/>
                </a:lnTo>
                <a:lnTo>
                  <a:pt x="5477901" y="2078801"/>
                </a:lnTo>
                <a:lnTo>
                  <a:pt x="5475368" y="2077282"/>
                </a:lnTo>
                <a:lnTo>
                  <a:pt x="5472836" y="2076269"/>
                </a:lnTo>
                <a:lnTo>
                  <a:pt x="5470302" y="2074243"/>
                </a:lnTo>
                <a:lnTo>
                  <a:pt x="5472836" y="2068670"/>
                </a:lnTo>
                <a:lnTo>
                  <a:pt x="5475874" y="2065124"/>
                </a:lnTo>
                <a:lnTo>
                  <a:pt x="5479420" y="2062591"/>
                </a:lnTo>
                <a:lnTo>
                  <a:pt x="5481954" y="2061071"/>
                </a:lnTo>
                <a:lnTo>
                  <a:pt x="5483980" y="2060057"/>
                </a:lnTo>
                <a:lnTo>
                  <a:pt x="5486007" y="2058031"/>
                </a:lnTo>
                <a:lnTo>
                  <a:pt x="5486007" y="2054991"/>
                </a:lnTo>
                <a:lnTo>
                  <a:pt x="5484994" y="2048912"/>
                </a:lnTo>
                <a:lnTo>
                  <a:pt x="5479928" y="2044353"/>
                </a:lnTo>
                <a:lnTo>
                  <a:pt x="5475368" y="2041314"/>
                </a:lnTo>
                <a:lnTo>
                  <a:pt x="5472329" y="2039793"/>
                </a:lnTo>
                <a:lnTo>
                  <a:pt x="5469795" y="2039793"/>
                </a:lnTo>
                <a:lnTo>
                  <a:pt x="5467261" y="2041314"/>
                </a:lnTo>
                <a:lnTo>
                  <a:pt x="5465236" y="2043847"/>
                </a:lnTo>
                <a:lnTo>
                  <a:pt x="5463208" y="2046886"/>
                </a:lnTo>
                <a:lnTo>
                  <a:pt x="5461689" y="2050939"/>
                </a:lnTo>
                <a:lnTo>
                  <a:pt x="5459662" y="2060564"/>
                </a:lnTo>
                <a:lnTo>
                  <a:pt x="5456624" y="2069683"/>
                </a:lnTo>
                <a:lnTo>
                  <a:pt x="5454597" y="2073736"/>
                </a:lnTo>
                <a:lnTo>
                  <a:pt x="5452570" y="2076775"/>
                </a:lnTo>
                <a:lnTo>
                  <a:pt x="5450036" y="2079308"/>
                </a:lnTo>
                <a:lnTo>
                  <a:pt x="5446995" y="2080827"/>
                </a:lnTo>
                <a:lnTo>
                  <a:pt x="5428758" y="2043847"/>
                </a:lnTo>
                <a:lnTo>
                  <a:pt x="5410013" y="2048912"/>
                </a:lnTo>
                <a:lnTo>
                  <a:pt x="5391267" y="2052965"/>
                </a:lnTo>
                <a:lnTo>
                  <a:pt x="5373028" y="2056005"/>
                </a:lnTo>
                <a:lnTo>
                  <a:pt x="5354789" y="2059551"/>
                </a:lnTo>
                <a:lnTo>
                  <a:pt x="5320845" y="2064110"/>
                </a:lnTo>
                <a:lnTo>
                  <a:pt x="5286901" y="2067150"/>
                </a:lnTo>
                <a:lnTo>
                  <a:pt x="5253969" y="2070189"/>
                </a:lnTo>
                <a:lnTo>
                  <a:pt x="5219519" y="2074748"/>
                </a:lnTo>
                <a:lnTo>
                  <a:pt x="5202292" y="2077282"/>
                </a:lnTo>
                <a:lnTo>
                  <a:pt x="5184053" y="2080322"/>
                </a:lnTo>
                <a:lnTo>
                  <a:pt x="5165816" y="2083867"/>
                </a:lnTo>
                <a:lnTo>
                  <a:pt x="5146563" y="2087920"/>
                </a:lnTo>
                <a:lnTo>
                  <a:pt x="5147577" y="2083362"/>
                </a:lnTo>
                <a:lnTo>
                  <a:pt x="5149098" y="2078295"/>
                </a:lnTo>
                <a:lnTo>
                  <a:pt x="5149602" y="2072215"/>
                </a:lnTo>
                <a:lnTo>
                  <a:pt x="5149098" y="2067150"/>
                </a:lnTo>
                <a:lnTo>
                  <a:pt x="5148591" y="2063097"/>
                </a:lnTo>
                <a:lnTo>
                  <a:pt x="5147071" y="2060564"/>
                </a:lnTo>
                <a:lnTo>
                  <a:pt x="5146563" y="2060057"/>
                </a:lnTo>
                <a:lnTo>
                  <a:pt x="5145044" y="2059551"/>
                </a:lnTo>
                <a:lnTo>
                  <a:pt x="5144030" y="2060057"/>
                </a:lnTo>
                <a:lnTo>
                  <a:pt x="5142511" y="2061071"/>
                </a:lnTo>
                <a:lnTo>
                  <a:pt x="5123259" y="2094506"/>
                </a:lnTo>
                <a:lnTo>
                  <a:pt x="5105021" y="2092479"/>
                </a:lnTo>
                <a:lnTo>
                  <a:pt x="5086781" y="2090453"/>
                </a:lnTo>
                <a:lnTo>
                  <a:pt x="5068543" y="2088427"/>
                </a:lnTo>
                <a:lnTo>
                  <a:pt x="5050810" y="2087920"/>
                </a:lnTo>
                <a:lnTo>
                  <a:pt x="5014334" y="2086400"/>
                </a:lnTo>
                <a:lnTo>
                  <a:pt x="4977854" y="2086400"/>
                </a:lnTo>
                <a:lnTo>
                  <a:pt x="4941885" y="2087920"/>
                </a:lnTo>
                <a:lnTo>
                  <a:pt x="4904901" y="2089946"/>
                </a:lnTo>
                <a:lnTo>
                  <a:pt x="4832450" y="2094506"/>
                </a:lnTo>
                <a:lnTo>
                  <a:pt x="4759998" y="2099065"/>
                </a:lnTo>
                <a:lnTo>
                  <a:pt x="4723015" y="2100586"/>
                </a:lnTo>
                <a:lnTo>
                  <a:pt x="4686537" y="2102105"/>
                </a:lnTo>
                <a:lnTo>
                  <a:pt x="4650567" y="2102105"/>
                </a:lnTo>
                <a:lnTo>
                  <a:pt x="4614092" y="2100586"/>
                </a:lnTo>
                <a:lnTo>
                  <a:pt x="4595852" y="2099572"/>
                </a:lnTo>
                <a:lnTo>
                  <a:pt x="4577617" y="2097546"/>
                </a:lnTo>
                <a:lnTo>
                  <a:pt x="4559885" y="2095519"/>
                </a:lnTo>
                <a:lnTo>
                  <a:pt x="4541644" y="2093493"/>
                </a:lnTo>
                <a:lnTo>
                  <a:pt x="4508712" y="2100586"/>
                </a:lnTo>
                <a:lnTo>
                  <a:pt x="4476285" y="2107170"/>
                </a:lnTo>
                <a:lnTo>
                  <a:pt x="4459060" y="2109197"/>
                </a:lnTo>
                <a:lnTo>
                  <a:pt x="4442848" y="2111223"/>
                </a:lnTo>
                <a:lnTo>
                  <a:pt x="4426126" y="2113249"/>
                </a:lnTo>
                <a:lnTo>
                  <a:pt x="4409915" y="2113756"/>
                </a:lnTo>
                <a:lnTo>
                  <a:pt x="4393700" y="2113756"/>
                </a:lnTo>
                <a:lnTo>
                  <a:pt x="4376982" y="2113249"/>
                </a:lnTo>
                <a:lnTo>
                  <a:pt x="4360770" y="2111223"/>
                </a:lnTo>
                <a:lnTo>
                  <a:pt x="4344556" y="2108691"/>
                </a:lnTo>
                <a:lnTo>
                  <a:pt x="4328344" y="2104637"/>
                </a:lnTo>
                <a:lnTo>
                  <a:pt x="4312132" y="2100079"/>
                </a:lnTo>
                <a:lnTo>
                  <a:pt x="4295917" y="2094506"/>
                </a:lnTo>
                <a:lnTo>
                  <a:pt x="4279706" y="2087413"/>
                </a:lnTo>
                <a:lnTo>
                  <a:pt x="4273629" y="2093493"/>
                </a:lnTo>
                <a:lnTo>
                  <a:pt x="4270587" y="2096025"/>
                </a:lnTo>
                <a:lnTo>
                  <a:pt x="4267548" y="2098051"/>
                </a:lnTo>
                <a:lnTo>
                  <a:pt x="4264509" y="2099572"/>
                </a:lnTo>
                <a:lnTo>
                  <a:pt x="4261976" y="2100586"/>
                </a:lnTo>
                <a:lnTo>
                  <a:pt x="4255895" y="2102105"/>
                </a:lnTo>
                <a:lnTo>
                  <a:pt x="4249815" y="2101598"/>
                </a:lnTo>
                <a:lnTo>
                  <a:pt x="4244243" y="2100586"/>
                </a:lnTo>
                <a:lnTo>
                  <a:pt x="4232590" y="2097546"/>
                </a:lnTo>
                <a:lnTo>
                  <a:pt x="4226510" y="2095519"/>
                </a:lnTo>
                <a:lnTo>
                  <a:pt x="4220937" y="2094506"/>
                </a:lnTo>
                <a:lnTo>
                  <a:pt x="4214859" y="2093493"/>
                </a:lnTo>
                <a:lnTo>
                  <a:pt x="4209286" y="2094506"/>
                </a:lnTo>
                <a:lnTo>
                  <a:pt x="4203206" y="2096025"/>
                </a:lnTo>
                <a:lnTo>
                  <a:pt x="4200168" y="2098051"/>
                </a:lnTo>
                <a:lnTo>
                  <a:pt x="4197127" y="2100079"/>
                </a:lnTo>
                <a:lnTo>
                  <a:pt x="4194593" y="2102611"/>
                </a:lnTo>
                <a:lnTo>
                  <a:pt x="4191048" y="2105144"/>
                </a:lnTo>
                <a:lnTo>
                  <a:pt x="4185474" y="2113756"/>
                </a:lnTo>
                <a:lnTo>
                  <a:pt x="4179902" y="2108691"/>
                </a:lnTo>
                <a:lnTo>
                  <a:pt x="4175343" y="2104637"/>
                </a:lnTo>
                <a:lnTo>
                  <a:pt x="4170276" y="2100586"/>
                </a:lnTo>
                <a:lnTo>
                  <a:pt x="4165716" y="2098051"/>
                </a:lnTo>
                <a:lnTo>
                  <a:pt x="4160649" y="2096025"/>
                </a:lnTo>
                <a:lnTo>
                  <a:pt x="4155582" y="2094506"/>
                </a:lnTo>
                <a:lnTo>
                  <a:pt x="4151024" y="2093493"/>
                </a:lnTo>
                <a:lnTo>
                  <a:pt x="4145958" y="2092986"/>
                </a:lnTo>
                <a:lnTo>
                  <a:pt x="4136332" y="2092479"/>
                </a:lnTo>
                <a:lnTo>
                  <a:pt x="4125694" y="2093493"/>
                </a:lnTo>
                <a:lnTo>
                  <a:pt x="4116068" y="2095519"/>
                </a:lnTo>
                <a:lnTo>
                  <a:pt x="4105428" y="2098051"/>
                </a:lnTo>
                <a:lnTo>
                  <a:pt x="4095799" y="2100079"/>
                </a:lnTo>
                <a:lnTo>
                  <a:pt x="4086172" y="2102105"/>
                </a:lnTo>
                <a:lnTo>
                  <a:pt x="4076041" y="2103625"/>
                </a:lnTo>
                <a:lnTo>
                  <a:pt x="4065908" y="2103625"/>
                </a:lnTo>
                <a:lnTo>
                  <a:pt x="4060842" y="2102105"/>
                </a:lnTo>
                <a:lnTo>
                  <a:pt x="4056283" y="2101598"/>
                </a:lnTo>
                <a:lnTo>
                  <a:pt x="4051215" y="2099572"/>
                </a:lnTo>
                <a:lnTo>
                  <a:pt x="4046150" y="2097546"/>
                </a:lnTo>
                <a:lnTo>
                  <a:pt x="4041592" y="2094506"/>
                </a:lnTo>
                <a:lnTo>
                  <a:pt x="4036525" y="2090960"/>
                </a:lnTo>
                <a:lnTo>
                  <a:pt x="4031963" y="2086400"/>
                </a:lnTo>
                <a:lnTo>
                  <a:pt x="4026390" y="2081334"/>
                </a:lnTo>
                <a:lnTo>
                  <a:pt x="4015752" y="2086400"/>
                </a:lnTo>
                <a:lnTo>
                  <a:pt x="4004100" y="2090960"/>
                </a:lnTo>
                <a:lnTo>
                  <a:pt x="3992446" y="2094506"/>
                </a:lnTo>
                <a:lnTo>
                  <a:pt x="3981300" y="2097546"/>
                </a:lnTo>
                <a:lnTo>
                  <a:pt x="3969649" y="2099572"/>
                </a:lnTo>
                <a:lnTo>
                  <a:pt x="3958502" y="2101598"/>
                </a:lnTo>
                <a:lnTo>
                  <a:pt x="3947862" y="2102105"/>
                </a:lnTo>
                <a:lnTo>
                  <a:pt x="3935704" y="2103625"/>
                </a:lnTo>
                <a:lnTo>
                  <a:pt x="3913411" y="2103625"/>
                </a:lnTo>
                <a:lnTo>
                  <a:pt x="3891119" y="2102105"/>
                </a:lnTo>
                <a:lnTo>
                  <a:pt x="3868827" y="2100079"/>
                </a:lnTo>
                <a:lnTo>
                  <a:pt x="3846028" y="2097546"/>
                </a:lnTo>
                <a:lnTo>
                  <a:pt x="3823230" y="2095013"/>
                </a:lnTo>
                <a:lnTo>
                  <a:pt x="3801446" y="2092986"/>
                </a:lnTo>
                <a:lnTo>
                  <a:pt x="3778645" y="2091974"/>
                </a:lnTo>
                <a:lnTo>
                  <a:pt x="3755846" y="2090960"/>
                </a:lnTo>
                <a:lnTo>
                  <a:pt x="3744700" y="2091974"/>
                </a:lnTo>
                <a:lnTo>
                  <a:pt x="3733048" y="2092479"/>
                </a:lnTo>
                <a:lnTo>
                  <a:pt x="3722408" y="2093493"/>
                </a:lnTo>
                <a:lnTo>
                  <a:pt x="3710757" y="2095519"/>
                </a:lnTo>
                <a:lnTo>
                  <a:pt x="3699609" y="2098051"/>
                </a:lnTo>
                <a:lnTo>
                  <a:pt x="3687958" y="2101598"/>
                </a:lnTo>
                <a:lnTo>
                  <a:pt x="3676812" y="2105144"/>
                </a:lnTo>
                <a:lnTo>
                  <a:pt x="3665159" y="2109704"/>
                </a:lnTo>
                <a:lnTo>
                  <a:pt x="3647934" y="2073736"/>
                </a:lnTo>
                <a:lnTo>
                  <a:pt x="3638814" y="2076775"/>
                </a:lnTo>
                <a:lnTo>
                  <a:pt x="3629694" y="2080322"/>
                </a:lnTo>
                <a:lnTo>
                  <a:pt x="3620575" y="2082855"/>
                </a:lnTo>
                <a:lnTo>
                  <a:pt x="3611456" y="2084374"/>
                </a:lnTo>
                <a:lnTo>
                  <a:pt x="3601829" y="2085894"/>
                </a:lnTo>
                <a:lnTo>
                  <a:pt x="3592710" y="2086400"/>
                </a:lnTo>
                <a:lnTo>
                  <a:pt x="3583590" y="2087413"/>
                </a:lnTo>
                <a:lnTo>
                  <a:pt x="3573963" y="2087413"/>
                </a:lnTo>
                <a:lnTo>
                  <a:pt x="3555218" y="2085894"/>
                </a:lnTo>
                <a:lnTo>
                  <a:pt x="3536473" y="2083867"/>
                </a:lnTo>
                <a:lnTo>
                  <a:pt x="3517730" y="2080827"/>
                </a:lnTo>
                <a:lnTo>
                  <a:pt x="3498982" y="2078295"/>
                </a:lnTo>
                <a:lnTo>
                  <a:pt x="3480235" y="2074748"/>
                </a:lnTo>
                <a:lnTo>
                  <a:pt x="3461997" y="2072215"/>
                </a:lnTo>
                <a:lnTo>
                  <a:pt x="3443757" y="2071203"/>
                </a:lnTo>
                <a:lnTo>
                  <a:pt x="3435144" y="2071203"/>
                </a:lnTo>
                <a:lnTo>
                  <a:pt x="3426034" y="2071203"/>
                </a:lnTo>
                <a:lnTo>
                  <a:pt x="3417929" y="2071709"/>
                </a:lnTo>
                <a:lnTo>
                  <a:pt x="3409316" y="2072215"/>
                </a:lnTo>
                <a:lnTo>
                  <a:pt x="3401209" y="2074243"/>
                </a:lnTo>
                <a:lnTo>
                  <a:pt x="3392596" y="2076269"/>
                </a:lnTo>
                <a:lnTo>
                  <a:pt x="3383983" y="2078801"/>
                </a:lnTo>
                <a:lnTo>
                  <a:pt x="3376384" y="2081841"/>
                </a:lnTo>
                <a:lnTo>
                  <a:pt x="3368785" y="2085894"/>
                </a:lnTo>
                <a:lnTo>
                  <a:pt x="3361692" y="2090960"/>
                </a:lnTo>
                <a:lnTo>
                  <a:pt x="3358145" y="2085894"/>
                </a:lnTo>
                <a:lnTo>
                  <a:pt x="3355106" y="2080827"/>
                </a:lnTo>
                <a:lnTo>
                  <a:pt x="3352572" y="2076775"/>
                </a:lnTo>
                <a:lnTo>
                  <a:pt x="3349025" y="2074243"/>
                </a:lnTo>
                <a:lnTo>
                  <a:pt x="3345986" y="2071709"/>
                </a:lnTo>
                <a:lnTo>
                  <a:pt x="3342946" y="2069683"/>
                </a:lnTo>
                <a:lnTo>
                  <a:pt x="3339400" y="2067657"/>
                </a:lnTo>
                <a:lnTo>
                  <a:pt x="3336359" y="2067150"/>
                </a:lnTo>
                <a:lnTo>
                  <a:pt x="3332812" y="2066643"/>
                </a:lnTo>
                <a:lnTo>
                  <a:pt x="3329773" y="2066643"/>
                </a:lnTo>
                <a:lnTo>
                  <a:pt x="3322680" y="2067150"/>
                </a:lnTo>
                <a:lnTo>
                  <a:pt x="3316094" y="2068670"/>
                </a:lnTo>
                <a:lnTo>
                  <a:pt x="3309507" y="2070189"/>
                </a:lnTo>
                <a:lnTo>
                  <a:pt x="3303934" y="2072215"/>
                </a:lnTo>
                <a:lnTo>
                  <a:pt x="3297348" y="2073736"/>
                </a:lnTo>
                <a:lnTo>
                  <a:pt x="3291775" y="2074243"/>
                </a:lnTo>
                <a:lnTo>
                  <a:pt x="3288736" y="2074243"/>
                </a:lnTo>
                <a:lnTo>
                  <a:pt x="3286202" y="2073736"/>
                </a:lnTo>
                <a:lnTo>
                  <a:pt x="3283670" y="2072215"/>
                </a:lnTo>
                <a:lnTo>
                  <a:pt x="3281136" y="2070189"/>
                </a:lnTo>
                <a:lnTo>
                  <a:pt x="3278603" y="2068670"/>
                </a:lnTo>
                <a:lnTo>
                  <a:pt x="3276577" y="2065631"/>
                </a:lnTo>
                <a:lnTo>
                  <a:pt x="3274043" y="2062591"/>
                </a:lnTo>
                <a:lnTo>
                  <a:pt x="3272015" y="2058031"/>
                </a:lnTo>
                <a:lnTo>
                  <a:pt x="3269991" y="2053472"/>
                </a:lnTo>
                <a:lnTo>
                  <a:pt x="3268977" y="2047900"/>
                </a:lnTo>
                <a:lnTo>
                  <a:pt x="3248711" y="2080827"/>
                </a:lnTo>
                <a:lnTo>
                  <a:pt x="3243645" y="2072722"/>
                </a:lnTo>
                <a:lnTo>
                  <a:pt x="3238577" y="2067150"/>
                </a:lnTo>
                <a:lnTo>
                  <a:pt x="3233005" y="2062084"/>
                </a:lnTo>
                <a:lnTo>
                  <a:pt x="3227433" y="2058538"/>
                </a:lnTo>
                <a:lnTo>
                  <a:pt x="3221352" y="2057017"/>
                </a:lnTo>
                <a:lnTo>
                  <a:pt x="3216285" y="2055498"/>
                </a:lnTo>
                <a:lnTo>
                  <a:pt x="3210713" y="2055498"/>
                </a:lnTo>
                <a:lnTo>
                  <a:pt x="3204127" y="2055498"/>
                </a:lnTo>
                <a:lnTo>
                  <a:pt x="3191967" y="2057524"/>
                </a:lnTo>
                <a:lnTo>
                  <a:pt x="3178795" y="2060564"/>
                </a:lnTo>
                <a:lnTo>
                  <a:pt x="3165115" y="2062591"/>
                </a:lnTo>
                <a:lnTo>
                  <a:pt x="3158529" y="2063097"/>
                </a:lnTo>
                <a:lnTo>
                  <a:pt x="3151436" y="2063097"/>
                </a:lnTo>
                <a:lnTo>
                  <a:pt x="3137251" y="2062084"/>
                </a:lnTo>
                <a:lnTo>
                  <a:pt x="3122557" y="2059551"/>
                </a:lnTo>
                <a:lnTo>
                  <a:pt x="3107359" y="2056005"/>
                </a:lnTo>
                <a:lnTo>
                  <a:pt x="3092161" y="2052459"/>
                </a:lnTo>
                <a:lnTo>
                  <a:pt x="3060242" y="2044353"/>
                </a:lnTo>
                <a:lnTo>
                  <a:pt x="3044029" y="2040807"/>
                </a:lnTo>
                <a:lnTo>
                  <a:pt x="3029337" y="2036754"/>
                </a:lnTo>
                <a:lnTo>
                  <a:pt x="3014137" y="2034221"/>
                </a:lnTo>
                <a:lnTo>
                  <a:pt x="2999953" y="2032195"/>
                </a:lnTo>
                <a:lnTo>
                  <a:pt x="2987285" y="2031688"/>
                </a:lnTo>
                <a:lnTo>
                  <a:pt x="2980698" y="2031688"/>
                </a:lnTo>
                <a:lnTo>
                  <a:pt x="2974619" y="2032195"/>
                </a:lnTo>
                <a:lnTo>
                  <a:pt x="2969046" y="2032702"/>
                </a:lnTo>
                <a:lnTo>
                  <a:pt x="2963981" y="2034221"/>
                </a:lnTo>
                <a:lnTo>
                  <a:pt x="2959419" y="2036248"/>
                </a:lnTo>
                <a:lnTo>
                  <a:pt x="2954861" y="2038781"/>
                </a:lnTo>
                <a:lnTo>
                  <a:pt x="2950301" y="2041314"/>
                </a:lnTo>
                <a:lnTo>
                  <a:pt x="2946753" y="2044353"/>
                </a:lnTo>
                <a:lnTo>
                  <a:pt x="2943715" y="2048405"/>
                </a:lnTo>
                <a:lnTo>
                  <a:pt x="2941182" y="2053472"/>
                </a:lnTo>
                <a:lnTo>
                  <a:pt x="2910278" y="2046886"/>
                </a:lnTo>
                <a:lnTo>
                  <a:pt x="2878866" y="2042327"/>
                </a:lnTo>
                <a:lnTo>
                  <a:pt x="2848467" y="2038781"/>
                </a:lnTo>
                <a:lnTo>
                  <a:pt x="2817564" y="2035235"/>
                </a:lnTo>
                <a:lnTo>
                  <a:pt x="2786152" y="2033714"/>
                </a:lnTo>
                <a:lnTo>
                  <a:pt x="2755249" y="2031688"/>
                </a:lnTo>
                <a:lnTo>
                  <a:pt x="2693947" y="2028142"/>
                </a:lnTo>
                <a:lnTo>
                  <a:pt x="2662536" y="2026116"/>
                </a:lnTo>
                <a:lnTo>
                  <a:pt x="2631632" y="2024597"/>
                </a:lnTo>
                <a:lnTo>
                  <a:pt x="2600728" y="2021557"/>
                </a:lnTo>
                <a:lnTo>
                  <a:pt x="2569317" y="2018011"/>
                </a:lnTo>
                <a:lnTo>
                  <a:pt x="2538918" y="2013451"/>
                </a:lnTo>
                <a:lnTo>
                  <a:pt x="2508012" y="2007371"/>
                </a:lnTo>
                <a:lnTo>
                  <a:pt x="2476599" y="2000280"/>
                </a:lnTo>
                <a:lnTo>
                  <a:pt x="2461907" y="1996734"/>
                </a:lnTo>
                <a:lnTo>
                  <a:pt x="2446202" y="1992175"/>
                </a:lnTo>
                <a:lnTo>
                  <a:pt x="2444176" y="1994708"/>
                </a:lnTo>
                <a:lnTo>
                  <a:pt x="2443669" y="1997747"/>
                </a:lnTo>
                <a:lnTo>
                  <a:pt x="2443163" y="2004332"/>
                </a:lnTo>
                <a:lnTo>
                  <a:pt x="2442656" y="2010918"/>
                </a:lnTo>
                <a:lnTo>
                  <a:pt x="2441643" y="2013957"/>
                </a:lnTo>
                <a:lnTo>
                  <a:pt x="2441135" y="2017504"/>
                </a:lnTo>
                <a:lnTo>
                  <a:pt x="2405671" y="2004839"/>
                </a:lnTo>
                <a:lnTo>
                  <a:pt x="2369699" y="1993187"/>
                </a:lnTo>
                <a:lnTo>
                  <a:pt x="2352474" y="1987615"/>
                </a:lnTo>
                <a:lnTo>
                  <a:pt x="2334742" y="1982549"/>
                </a:lnTo>
                <a:lnTo>
                  <a:pt x="2317008" y="1977989"/>
                </a:lnTo>
                <a:lnTo>
                  <a:pt x="2299276" y="1973937"/>
                </a:lnTo>
                <a:lnTo>
                  <a:pt x="2281039" y="1970898"/>
                </a:lnTo>
                <a:lnTo>
                  <a:pt x="2263814" y="1968872"/>
                </a:lnTo>
                <a:lnTo>
                  <a:pt x="2245574" y="1967351"/>
                </a:lnTo>
                <a:lnTo>
                  <a:pt x="2227841" y="1967858"/>
                </a:lnTo>
                <a:lnTo>
                  <a:pt x="2210109" y="1969377"/>
                </a:lnTo>
                <a:lnTo>
                  <a:pt x="2191871" y="1972417"/>
                </a:lnTo>
                <a:lnTo>
                  <a:pt x="2183257" y="1974444"/>
                </a:lnTo>
                <a:lnTo>
                  <a:pt x="2174138" y="1976977"/>
                </a:lnTo>
                <a:lnTo>
                  <a:pt x="2165018" y="1979510"/>
                </a:lnTo>
                <a:lnTo>
                  <a:pt x="2156406" y="1983563"/>
                </a:lnTo>
                <a:lnTo>
                  <a:pt x="2129554" y="1928343"/>
                </a:lnTo>
                <a:lnTo>
                  <a:pt x="2121953" y="1934422"/>
                </a:lnTo>
                <a:lnTo>
                  <a:pt x="2114862" y="1939489"/>
                </a:lnTo>
                <a:lnTo>
                  <a:pt x="2107768" y="1943034"/>
                </a:lnTo>
                <a:lnTo>
                  <a:pt x="2100676" y="1945569"/>
                </a:lnTo>
                <a:lnTo>
                  <a:pt x="2093582" y="1946581"/>
                </a:lnTo>
                <a:lnTo>
                  <a:pt x="2086489" y="1946581"/>
                </a:lnTo>
                <a:lnTo>
                  <a:pt x="2079903" y="1946074"/>
                </a:lnTo>
                <a:lnTo>
                  <a:pt x="2073319" y="1944555"/>
                </a:lnTo>
                <a:lnTo>
                  <a:pt x="2066731" y="1943034"/>
                </a:lnTo>
                <a:lnTo>
                  <a:pt x="2060145" y="1941008"/>
                </a:lnTo>
                <a:lnTo>
                  <a:pt x="2054572" y="1937462"/>
                </a:lnTo>
                <a:lnTo>
                  <a:pt x="2048492" y="1934422"/>
                </a:lnTo>
                <a:lnTo>
                  <a:pt x="2036840" y="1927331"/>
                </a:lnTo>
                <a:lnTo>
                  <a:pt x="2026707" y="1919731"/>
                </a:lnTo>
                <a:lnTo>
                  <a:pt x="2024680" y="1923278"/>
                </a:lnTo>
                <a:lnTo>
                  <a:pt x="2024173" y="1927838"/>
                </a:lnTo>
                <a:lnTo>
                  <a:pt x="2024680" y="1932396"/>
                </a:lnTo>
                <a:lnTo>
                  <a:pt x="2025186" y="1936955"/>
                </a:lnTo>
                <a:lnTo>
                  <a:pt x="2026707" y="1945569"/>
                </a:lnTo>
                <a:lnTo>
                  <a:pt x="2026707" y="1950127"/>
                </a:lnTo>
                <a:lnTo>
                  <a:pt x="2026200" y="1954686"/>
                </a:lnTo>
                <a:lnTo>
                  <a:pt x="2024173" y="1954686"/>
                </a:lnTo>
                <a:lnTo>
                  <a:pt x="2021640" y="1954686"/>
                </a:lnTo>
                <a:lnTo>
                  <a:pt x="2017587" y="1953167"/>
                </a:lnTo>
                <a:lnTo>
                  <a:pt x="2013534" y="1950634"/>
                </a:lnTo>
                <a:lnTo>
                  <a:pt x="2009987" y="1947594"/>
                </a:lnTo>
                <a:lnTo>
                  <a:pt x="2005934" y="1943034"/>
                </a:lnTo>
                <a:lnTo>
                  <a:pt x="2001374" y="1938476"/>
                </a:lnTo>
                <a:lnTo>
                  <a:pt x="1993776" y="1928343"/>
                </a:lnTo>
                <a:lnTo>
                  <a:pt x="1985669" y="1918719"/>
                </a:lnTo>
                <a:lnTo>
                  <a:pt x="1982123" y="1915172"/>
                </a:lnTo>
                <a:lnTo>
                  <a:pt x="1977564" y="1912133"/>
                </a:lnTo>
                <a:lnTo>
                  <a:pt x="1973510" y="1910612"/>
                </a:lnTo>
                <a:lnTo>
                  <a:pt x="1969455" y="1909600"/>
                </a:lnTo>
                <a:lnTo>
                  <a:pt x="1967937" y="1910612"/>
                </a:lnTo>
                <a:lnTo>
                  <a:pt x="1965913" y="1911119"/>
                </a:lnTo>
                <a:lnTo>
                  <a:pt x="1963377" y="1911626"/>
                </a:lnTo>
                <a:lnTo>
                  <a:pt x="1961351" y="1913652"/>
                </a:lnTo>
                <a:lnTo>
                  <a:pt x="1945137" y="1918212"/>
                </a:lnTo>
                <a:lnTo>
                  <a:pt x="1928420" y="1922265"/>
                </a:lnTo>
                <a:lnTo>
                  <a:pt x="1911193" y="1923784"/>
                </a:lnTo>
                <a:lnTo>
                  <a:pt x="1894980" y="1925304"/>
                </a:lnTo>
                <a:lnTo>
                  <a:pt x="1878770" y="1925304"/>
                </a:lnTo>
                <a:lnTo>
                  <a:pt x="1862051" y="1923784"/>
                </a:lnTo>
                <a:lnTo>
                  <a:pt x="1845837" y="1922265"/>
                </a:lnTo>
                <a:lnTo>
                  <a:pt x="1829119" y="1919731"/>
                </a:lnTo>
                <a:lnTo>
                  <a:pt x="1812906" y="1916186"/>
                </a:lnTo>
                <a:lnTo>
                  <a:pt x="1796695" y="1911626"/>
                </a:lnTo>
                <a:lnTo>
                  <a:pt x="1780482" y="1907067"/>
                </a:lnTo>
                <a:lnTo>
                  <a:pt x="1763763" y="1901495"/>
                </a:lnTo>
                <a:lnTo>
                  <a:pt x="1747549" y="1895416"/>
                </a:lnTo>
                <a:lnTo>
                  <a:pt x="1731338" y="1889843"/>
                </a:lnTo>
                <a:lnTo>
                  <a:pt x="1698913" y="1876165"/>
                </a:lnTo>
                <a:lnTo>
                  <a:pt x="1699420" y="1877178"/>
                </a:lnTo>
                <a:lnTo>
                  <a:pt x="1700434" y="1878697"/>
                </a:lnTo>
                <a:lnTo>
                  <a:pt x="1701447" y="1882750"/>
                </a:lnTo>
                <a:lnTo>
                  <a:pt x="1700940" y="1887309"/>
                </a:lnTo>
                <a:lnTo>
                  <a:pt x="1700434" y="1892376"/>
                </a:lnTo>
                <a:lnTo>
                  <a:pt x="1697899" y="1904028"/>
                </a:lnTo>
                <a:lnTo>
                  <a:pt x="1695873" y="1910612"/>
                </a:lnTo>
                <a:lnTo>
                  <a:pt x="1694354" y="1916692"/>
                </a:lnTo>
                <a:lnTo>
                  <a:pt x="1684727" y="1911119"/>
                </a:lnTo>
                <a:lnTo>
                  <a:pt x="1674594" y="1905040"/>
                </a:lnTo>
                <a:lnTo>
                  <a:pt x="1654330" y="1896428"/>
                </a:lnTo>
                <a:lnTo>
                  <a:pt x="1634064" y="1887816"/>
                </a:lnTo>
                <a:lnTo>
                  <a:pt x="1613292" y="1881231"/>
                </a:lnTo>
                <a:lnTo>
                  <a:pt x="1593533" y="1875658"/>
                </a:lnTo>
                <a:lnTo>
                  <a:pt x="1573268" y="1871099"/>
                </a:lnTo>
                <a:lnTo>
                  <a:pt x="1552495" y="1867553"/>
                </a:lnTo>
                <a:lnTo>
                  <a:pt x="1532737" y="1865020"/>
                </a:lnTo>
                <a:lnTo>
                  <a:pt x="1511964" y="1862994"/>
                </a:lnTo>
                <a:lnTo>
                  <a:pt x="1491700" y="1861473"/>
                </a:lnTo>
                <a:lnTo>
                  <a:pt x="1450155" y="1859447"/>
                </a:lnTo>
                <a:lnTo>
                  <a:pt x="1409624" y="1856915"/>
                </a:lnTo>
                <a:lnTo>
                  <a:pt x="1389359" y="1855394"/>
                </a:lnTo>
                <a:lnTo>
                  <a:pt x="1368588" y="1853875"/>
                </a:lnTo>
                <a:lnTo>
                  <a:pt x="1366560" y="1850329"/>
                </a:lnTo>
                <a:lnTo>
                  <a:pt x="1365548" y="1846782"/>
                </a:lnTo>
                <a:lnTo>
                  <a:pt x="1363014" y="1839691"/>
                </a:lnTo>
                <a:lnTo>
                  <a:pt x="1362000" y="1833612"/>
                </a:lnTo>
                <a:lnTo>
                  <a:pt x="1361495" y="1827025"/>
                </a:lnTo>
                <a:lnTo>
                  <a:pt x="1360987" y="1820439"/>
                </a:lnTo>
                <a:lnTo>
                  <a:pt x="1359467" y="1813348"/>
                </a:lnTo>
                <a:lnTo>
                  <a:pt x="1358454" y="1810308"/>
                </a:lnTo>
                <a:lnTo>
                  <a:pt x="1356428" y="1806762"/>
                </a:lnTo>
                <a:lnTo>
                  <a:pt x="1354401" y="1802709"/>
                </a:lnTo>
                <a:lnTo>
                  <a:pt x="1351361" y="1799669"/>
                </a:lnTo>
                <a:lnTo>
                  <a:pt x="1347308" y="1808788"/>
                </a:lnTo>
                <a:lnTo>
                  <a:pt x="1343256" y="1815374"/>
                </a:lnTo>
                <a:lnTo>
                  <a:pt x="1339708" y="1820439"/>
                </a:lnTo>
                <a:lnTo>
                  <a:pt x="1335656" y="1824493"/>
                </a:lnTo>
                <a:lnTo>
                  <a:pt x="1331603" y="1827025"/>
                </a:lnTo>
                <a:lnTo>
                  <a:pt x="1328056" y="1828039"/>
                </a:lnTo>
                <a:lnTo>
                  <a:pt x="1324003" y="1829558"/>
                </a:lnTo>
                <a:lnTo>
                  <a:pt x="1319950" y="1829558"/>
                </a:lnTo>
                <a:lnTo>
                  <a:pt x="1312351" y="1830572"/>
                </a:lnTo>
                <a:lnTo>
                  <a:pt x="1309311" y="1832091"/>
                </a:lnTo>
                <a:lnTo>
                  <a:pt x="1305258" y="1834118"/>
                </a:lnTo>
                <a:lnTo>
                  <a:pt x="1301204" y="1837158"/>
                </a:lnTo>
                <a:lnTo>
                  <a:pt x="1297658" y="1841717"/>
                </a:lnTo>
                <a:lnTo>
                  <a:pt x="1293605" y="1847796"/>
                </a:lnTo>
                <a:lnTo>
                  <a:pt x="1289046" y="1855394"/>
                </a:lnTo>
                <a:lnTo>
                  <a:pt x="1283979" y="1844249"/>
                </a:lnTo>
                <a:lnTo>
                  <a:pt x="1278407" y="1835131"/>
                </a:lnTo>
                <a:lnTo>
                  <a:pt x="1273340" y="1828039"/>
                </a:lnTo>
                <a:lnTo>
                  <a:pt x="1267766" y="1823479"/>
                </a:lnTo>
                <a:lnTo>
                  <a:pt x="1262194" y="1819933"/>
                </a:lnTo>
                <a:lnTo>
                  <a:pt x="1256620" y="1817907"/>
                </a:lnTo>
                <a:lnTo>
                  <a:pt x="1251553" y="1815881"/>
                </a:lnTo>
                <a:lnTo>
                  <a:pt x="1245476" y="1815374"/>
                </a:lnTo>
                <a:lnTo>
                  <a:pt x="1234835" y="1813348"/>
                </a:lnTo>
                <a:lnTo>
                  <a:pt x="1229262" y="1811827"/>
                </a:lnTo>
                <a:lnTo>
                  <a:pt x="1223689" y="1810308"/>
                </a:lnTo>
                <a:lnTo>
                  <a:pt x="1218623" y="1806255"/>
                </a:lnTo>
                <a:lnTo>
                  <a:pt x="1212544" y="1801696"/>
                </a:lnTo>
                <a:lnTo>
                  <a:pt x="1207477" y="1795110"/>
                </a:lnTo>
                <a:lnTo>
                  <a:pt x="1202411" y="1787005"/>
                </a:lnTo>
                <a:lnTo>
                  <a:pt x="1197850" y="1790550"/>
                </a:lnTo>
                <a:lnTo>
                  <a:pt x="1193291" y="1794603"/>
                </a:lnTo>
                <a:lnTo>
                  <a:pt x="1188732" y="1797136"/>
                </a:lnTo>
                <a:lnTo>
                  <a:pt x="1184172" y="1799669"/>
                </a:lnTo>
                <a:lnTo>
                  <a:pt x="1179106" y="1801696"/>
                </a:lnTo>
                <a:lnTo>
                  <a:pt x="1173532" y="1802709"/>
                </a:lnTo>
                <a:lnTo>
                  <a:pt x="1168467" y="1804229"/>
                </a:lnTo>
                <a:lnTo>
                  <a:pt x="1163400" y="1804736"/>
                </a:lnTo>
                <a:lnTo>
                  <a:pt x="1152254" y="1804736"/>
                </a:lnTo>
                <a:lnTo>
                  <a:pt x="1140601" y="1803722"/>
                </a:lnTo>
                <a:lnTo>
                  <a:pt x="1128441" y="1801696"/>
                </a:lnTo>
                <a:lnTo>
                  <a:pt x="1116283" y="1799163"/>
                </a:lnTo>
                <a:lnTo>
                  <a:pt x="1091458" y="1792071"/>
                </a:lnTo>
                <a:lnTo>
                  <a:pt x="1066633" y="1785485"/>
                </a:lnTo>
                <a:lnTo>
                  <a:pt x="1054474" y="1782445"/>
                </a:lnTo>
                <a:lnTo>
                  <a:pt x="1042314" y="1780419"/>
                </a:lnTo>
                <a:lnTo>
                  <a:pt x="1030661" y="1779405"/>
                </a:lnTo>
                <a:lnTo>
                  <a:pt x="1019516" y="1779405"/>
                </a:lnTo>
                <a:lnTo>
                  <a:pt x="1019008" y="1772314"/>
                </a:lnTo>
                <a:lnTo>
                  <a:pt x="1018503" y="1766235"/>
                </a:lnTo>
                <a:lnTo>
                  <a:pt x="1016476" y="1760662"/>
                </a:lnTo>
                <a:lnTo>
                  <a:pt x="1014449" y="1756102"/>
                </a:lnTo>
                <a:lnTo>
                  <a:pt x="1012422" y="1752556"/>
                </a:lnTo>
                <a:lnTo>
                  <a:pt x="1009889" y="1750023"/>
                </a:lnTo>
                <a:lnTo>
                  <a:pt x="1006850" y="1747490"/>
                </a:lnTo>
                <a:lnTo>
                  <a:pt x="1003303" y="1745464"/>
                </a:lnTo>
                <a:lnTo>
                  <a:pt x="1000264" y="1743944"/>
                </a:lnTo>
                <a:lnTo>
                  <a:pt x="996210" y="1743438"/>
                </a:lnTo>
                <a:lnTo>
                  <a:pt x="987597" y="1742932"/>
                </a:lnTo>
                <a:lnTo>
                  <a:pt x="978984" y="1743438"/>
                </a:lnTo>
                <a:lnTo>
                  <a:pt x="968851" y="1744451"/>
                </a:lnTo>
                <a:lnTo>
                  <a:pt x="958719" y="1745971"/>
                </a:lnTo>
                <a:lnTo>
                  <a:pt x="948080" y="1747997"/>
                </a:lnTo>
                <a:lnTo>
                  <a:pt x="938453" y="1748504"/>
                </a:lnTo>
                <a:lnTo>
                  <a:pt x="928322" y="1747997"/>
                </a:lnTo>
                <a:lnTo>
                  <a:pt x="923762" y="1747490"/>
                </a:lnTo>
                <a:lnTo>
                  <a:pt x="918695" y="1745971"/>
                </a:lnTo>
                <a:lnTo>
                  <a:pt x="914136" y="1743944"/>
                </a:lnTo>
                <a:lnTo>
                  <a:pt x="910083" y="1741411"/>
                </a:lnTo>
                <a:lnTo>
                  <a:pt x="905522" y="1738878"/>
                </a:lnTo>
                <a:lnTo>
                  <a:pt x="901470" y="1734826"/>
                </a:lnTo>
                <a:lnTo>
                  <a:pt x="897922" y="1730266"/>
                </a:lnTo>
                <a:lnTo>
                  <a:pt x="894377" y="1725201"/>
                </a:lnTo>
                <a:lnTo>
                  <a:pt x="891844" y="1727734"/>
                </a:lnTo>
                <a:lnTo>
                  <a:pt x="889817" y="1731280"/>
                </a:lnTo>
                <a:lnTo>
                  <a:pt x="888295" y="1734320"/>
                </a:lnTo>
                <a:lnTo>
                  <a:pt x="887284" y="1737359"/>
                </a:lnTo>
                <a:lnTo>
                  <a:pt x="886777" y="1743944"/>
                </a:lnTo>
                <a:lnTo>
                  <a:pt x="886777" y="1750530"/>
                </a:lnTo>
                <a:lnTo>
                  <a:pt x="887284" y="1757623"/>
                </a:lnTo>
                <a:lnTo>
                  <a:pt x="887284" y="1764207"/>
                </a:lnTo>
                <a:lnTo>
                  <a:pt x="886777" y="1770793"/>
                </a:lnTo>
                <a:lnTo>
                  <a:pt x="885257" y="1773833"/>
                </a:lnTo>
                <a:lnTo>
                  <a:pt x="884244" y="1776873"/>
                </a:lnTo>
                <a:lnTo>
                  <a:pt x="881711" y="1774340"/>
                </a:lnTo>
                <a:lnTo>
                  <a:pt x="879178" y="1771300"/>
                </a:lnTo>
                <a:lnTo>
                  <a:pt x="873097" y="1763702"/>
                </a:lnTo>
                <a:lnTo>
                  <a:pt x="867525" y="1755595"/>
                </a:lnTo>
                <a:lnTo>
                  <a:pt x="863980" y="1752556"/>
                </a:lnTo>
                <a:lnTo>
                  <a:pt x="860939" y="1749011"/>
                </a:lnTo>
                <a:lnTo>
                  <a:pt x="856886" y="1747490"/>
                </a:lnTo>
                <a:lnTo>
                  <a:pt x="853846" y="1745971"/>
                </a:lnTo>
                <a:lnTo>
                  <a:pt x="849793" y="1746478"/>
                </a:lnTo>
                <a:lnTo>
                  <a:pt x="845739" y="1747997"/>
                </a:lnTo>
                <a:lnTo>
                  <a:pt x="841686" y="1751037"/>
                </a:lnTo>
                <a:lnTo>
                  <a:pt x="837634" y="1755595"/>
                </a:lnTo>
                <a:lnTo>
                  <a:pt x="833074" y="1762688"/>
                </a:lnTo>
                <a:lnTo>
                  <a:pt x="828514" y="1771807"/>
                </a:lnTo>
                <a:lnTo>
                  <a:pt x="818888" y="1762181"/>
                </a:lnTo>
                <a:lnTo>
                  <a:pt x="809768" y="1753569"/>
                </a:lnTo>
                <a:lnTo>
                  <a:pt x="800650" y="1747490"/>
                </a:lnTo>
                <a:lnTo>
                  <a:pt x="791527" y="1741411"/>
                </a:lnTo>
                <a:lnTo>
                  <a:pt x="782407" y="1736346"/>
                </a:lnTo>
                <a:lnTo>
                  <a:pt x="772784" y="1732292"/>
                </a:lnTo>
                <a:lnTo>
                  <a:pt x="763664" y="1729760"/>
                </a:lnTo>
                <a:lnTo>
                  <a:pt x="754544" y="1727227"/>
                </a:lnTo>
                <a:lnTo>
                  <a:pt x="744916" y="1725708"/>
                </a:lnTo>
                <a:lnTo>
                  <a:pt x="735797" y="1724694"/>
                </a:lnTo>
                <a:lnTo>
                  <a:pt x="726170" y="1724187"/>
                </a:lnTo>
                <a:lnTo>
                  <a:pt x="717051" y="1724187"/>
                </a:lnTo>
                <a:lnTo>
                  <a:pt x="698305" y="1724187"/>
                </a:lnTo>
                <a:lnTo>
                  <a:pt x="679560" y="1724694"/>
                </a:lnTo>
                <a:lnTo>
                  <a:pt x="676520" y="1719628"/>
                </a:lnTo>
                <a:lnTo>
                  <a:pt x="675000" y="1714056"/>
                </a:lnTo>
                <a:lnTo>
                  <a:pt x="673479" y="1709496"/>
                </a:lnTo>
                <a:lnTo>
                  <a:pt x="674493" y="1704430"/>
                </a:lnTo>
                <a:lnTo>
                  <a:pt x="675000" y="1699870"/>
                </a:lnTo>
                <a:lnTo>
                  <a:pt x="676520" y="1694805"/>
                </a:lnTo>
                <a:lnTo>
                  <a:pt x="680067" y="1685179"/>
                </a:lnTo>
                <a:lnTo>
                  <a:pt x="683613" y="1676062"/>
                </a:lnTo>
                <a:lnTo>
                  <a:pt x="684627" y="1670995"/>
                </a:lnTo>
                <a:lnTo>
                  <a:pt x="685132" y="1666436"/>
                </a:lnTo>
                <a:lnTo>
                  <a:pt x="684627" y="1661370"/>
                </a:lnTo>
                <a:lnTo>
                  <a:pt x="683613" y="1655798"/>
                </a:lnTo>
                <a:lnTo>
                  <a:pt x="681079" y="1650731"/>
                </a:lnTo>
                <a:lnTo>
                  <a:pt x="677027" y="1645666"/>
                </a:lnTo>
                <a:lnTo>
                  <a:pt x="657268" y="1661370"/>
                </a:lnTo>
                <a:lnTo>
                  <a:pt x="639536" y="1674541"/>
                </a:lnTo>
                <a:lnTo>
                  <a:pt x="630416" y="1680620"/>
                </a:lnTo>
                <a:lnTo>
                  <a:pt x="621297" y="1685686"/>
                </a:lnTo>
                <a:lnTo>
                  <a:pt x="612684" y="1690246"/>
                </a:lnTo>
                <a:lnTo>
                  <a:pt x="603565" y="1694298"/>
                </a:lnTo>
                <a:lnTo>
                  <a:pt x="594445" y="1697338"/>
                </a:lnTo>
                <a:lnTo>
                  <a:pt x="585831" y="1699870"/>
                </a:lnTo>
                <a:lnTo>
                  <a:pt x="576713" y="1702404"/>
                </a:lnTo>
                <a:lnTo>
                  <a:pt x="567087" y="1703924"/>
                </a:lnTo>
                <a:lnTo>
                  <a:pt x="556954" y="1704430"/>
                </a:lnTo>
                <a:lnTo>
                  <a:pt x="547328" y="1704430"/>
                </a:lnTo>
                <a:lnTo>
                  <a:pt x="537195" y="1704430"/>
                </a:lnTo>
                <a:lnTo>
                  <a:pt x="526049" y="1703417"/>
                </a:lnTo>
                <a:lnTo>
                  <a:pt x="526556" y="1696831"/>
                </a:lnTo>
                <a:lnTo>
                  <a:pt x="527569" y="1691765"/>
                </a:lnTo>
                <a:lnTo>
                  <a:pt x="528075" y="1687713"/>
                </a:lnTo>
                <a:lnTo>
                  <a:pt x="530103" y="1684674"/>
                </a:lnTo>
                <a:lnTo>
                  <a:pt x="531115" y="1682646"/>
                </a:lnTo>
                <a:lnTo>
                  <a:pt x="533142" y="1681127"/>
                </a:lnTo>
                <a:lnTo>
                  <a:pt x="535675" y="1680114"/>
                </a:lnTo>
                <a:lnTo>
                  <a:pt x="537702" y="1679101"/>
                </a:lnTo>
                <a:lnTo>
                  <a:pt x="543781" y="1677581"/>
                </a:lnTo>
                <a:lnTo>
                  <a:pt x="546314" y="1676567"/>
                </a:lnTo>
                <a:lnTo>
                  <a:pt x="548848" y="1674541"/>
                </a:lnTo>
                <a:lnTo>
                  <a:pt x="551888" y="1673022"/>
                </a:lnTo>
                <a:lnTo>
                  <a:pt x="554421" y="1669982"/>
                </a:lnTo>
                <a:lnTo>
                  <a:pt x="556954" y="1666943"/>
                </a:lnTo>
                <a:lnTo>
                  <a:pt x="559488" y="1662383"/>
                </a:lnTo>
                <a:lnTo>
                  <a:pt x="556954" y="1657824"/>
                </a:lnTo>
                <a:lnTo>
                  <a:pt x="554421" y="1653771"/>
                </a:lnTo>
                <a:lnTo>
                  <a:pt x="553407" y="1650224"/>
                </a:lnTo>
                <a:lnTo>
                  <a:pt x="552395" y="1646172"/>
                </a:lnTo>
                <a:lnTo>
                  <a:pt x="552395" y="1638573"/>
                </a:lnTo>
                <a:lnTo>
                  <a:pt x="553407" y="1630468"/>
                </a:lnTo>
                <a:lnTo>
                  <a:pt x="553914" y="1623376"/>
                </a:lnTo>
                <a:lnTo>
                  <a:pt x="553914" y="1615776"/>
                </a:lnTo>
                <a:lnTo>
                  <a:pt x="553407" y="1611725"/>
                </a:lnTo>
                <a:lnTo>
                  <a:pt x="551888" y="1608178"/>
                </a:lnTo>
                <a:lnTo>
                  <a:pt x="549354" y="1604125"/>
                </a:lnTo>
                <a:lnTo>
                  <a:pt x="546821" y="1599566"/>
                </a:lnTo>
                <a:lnTo>
                  <a:pt x="537195" y="1611725"/>
                </a:lnTo>
                <a:lnTo>
                  <a:pt x="531622" y="1617802"/>
                </a:lnTo>
                <a:lnTo>
                  <a:pt x="526049" y="1622869"/>
                </a:lnTo>
                <a:lnTo>
                  <a:pt x="520983" y="1627428"/>
                </a:lnTo>
                <a:lnTo>
                  <a:pt x="515917" y="1631481"/>
                </a:lnTo>
                <a:lnTo>
                  <a:pt x="509837" y="1634014"/>
                </a:lnTo>
                <a:lnTo>
                  <a:pt x="504771" y="1636547"/>
                </a:lnTo>
                <a:lnTo>
                  <a:pt x="499704" y="1638067"/>
                </a:lnTo>
                <a:lnTo>
                  <a:pt x="493625" y="1638573"/>
                </a:lnTo>
                <a:lnTo>
                  <a:pt x="489065" y="1638573"/>
                </a:lnTo>
                <a:lnTo>
                  <a:pt x="483998" y="1637054"/>
                </a:lnTo>
                <a:lnTo>
                  <a:pt x="479438" y="1634521"/>
                </a:lnTo>
                <a:lnTo>
                  <a:pt x="474879" y="1630468"/>
                </a:lnTo>
                <a:lnTo>
                  <a:pt x="470826" y="1625402"/>
                </a:lnTo>
                <a:lnTo>
                  <a:pt x="467280" y="1618816"/>
                </a:lnTo>
                <a:lnTo>
                  <a:pt x="468799" y="1618816"/>
                </a:lnTo>
                <a:lnTo>
                  <a:pt x="470826" y="1618816"/>
                </a:lnTo>
                <a:lnTo>
                  <a:pt x="476905" y="1618816"/>
                </a:lnTo>
                <a:lnTo>
                  <a:pt x="482479" y="1618816"/>
                </a:lnTo>
                <a:lnTo>
                  <a:pt x="489065" y="1618816"/>
                </a:lnTo>
                <a:lnTo>
                  <a:pt x="492611" y="1618309"/>
                </a:lnTo>
                <a:lnTo>
                  <a:pt x="495144" y="1617297"/>
                </a:lnTo>
                <a:lnTo>
                  <a:pt x="496665" y="1615776"/>
                </a:lnTo>
                <a:lnTo>
                  <a:pt x="498690" y="1613244"/>
                </a:lnTo>
                <a:lnTo>
                  <a:pt x="500211" y="1610204"/>
                </a:lnTo>
                <a:lnTo>
                  <a:pt x="500718" y="1606658"/>
                </a:lnTo>
                <a:lnTo>
                  <a:pt x="500718" y="1601592"/>
                </a:lnTo>
                <a:lnTo>
                  <a:pt x="500211" y="1595513"/>
                </a:lnTo>
                <a:lnTo>
                  <a:pt x="477919" y="1591967"/>
                </a:lnTo>
                <a:lnTo>
                  <a:pt x="467280" y="1590447"/>
                </a:lnTo>
                <a:lnTo>
                  <a:pt x="461200" y="1590447"/>
                </a:lnTo>
                <a:lnTo>
                  <a:pt x="456133" y="1590447"/>
                </a:lnTo>
                <a:lnTo>
                  <a:pt x="450054" y="1591460"/>
                </a:lnTo>
                <a:lnTo>
                  <a:pt x="444987" y="1592473"/>
                </a:lnTo>
                <a:lnTo>
                  <a:pt x="439415" y="1593994"/>
                </a:lnTo>
                <a:lnTo>
                  <a:pt x="433334" y="1596527"/>
                </a:lnTo>
                <a:lnTo>
                  <a:pt x="428269" y="1599566"/>
                </a:lnTo>
                <a:lnTo>
                  <a:pt x="422189" y="1603618"/>
                </a:lnTo>
                <a:lnTo>
                  <a:pt x="416616" y="1608685"/>
                </a:lnTo>
                <a:lnTo>
                  <a:pt x="411549" y="1615270"/>
                </a:lnTo>
                <a:lnTo>
                  <a:pt x="409016" y="1611218"/>
                </a:lnTo>
                <a:lnTo>
                  <a:pt x="407496" y="1608178"/>
                </a:lnTo>
                <a:lnTo>
                  <a:pt x="405470" y="1601085"/>
                </a:lnTo>
                <a:lnTo>
                  <a:pt x="404457" y="1594499"/>
                </a:lnTo>
                <a:lnTo>
                  <a:pt x="403443" y="1587915"/>
                </a:lnTo>
                <a:lnTo>
                  <a:pt x="402936" y="1581329"/>
                </a:lnTo>
                <a:lnTo>
                  <a:pt x="401924" y="1574236"/>
                </a:lnTo>
                <a:lnTo>
                  <a:pt x="400403" y="1571196"/>
                </a:lnTo>
                <a:lnTo>
                  <a:pt x="398377" y="1567651"/>
                </a:lnTo>
                <a:lnTo>
                  <a:pt x="396350" y="1564611"/>
                </a:lnTo>
                <a:lnTo>
                  <a:pt x="393311" y="1560558"/>
                </a:lnTo>
                <a:lnTo>
                  <a:pt x="388750" y="1563598"/>
                </a:lnTo>
                <a:lnTo>
                  <a:pt x="384698" y="1565117"/>
                </a:lnTo>
                <a:lnTo>
                  <a:pt x="380139" y="1566637"/>
                </a:lnTo>
                <a:lnTo>
                  <a:pt x="376592" y="1567144"/>
                </a:lnTo>
                <a:lnTo>
                  <a:pt x="368486" y="1567651"/>
                </a:lnTo>
                <a:lnTo>
                  <a:pt x="361393" y="1568663"/>
                </a:lnTo>
                <a:lnTo>
                  <a:pt x="357846" y="1569677"/>
                </a:lnTo>
                <a:lnTo>
                  <a:pt x="354300" y="1571703"/>
                </a:lnTo>
                <a:lnTo>
                  <a:pt x="351260" y="1574236"/>
                </a:lnTo>
                <a:lnTo>
                  <a:pt x="348726" y="1578289"/>
                </a:lnTo>
                <a:lnTo>
                  <a:pt x="345180" y="1583355"/>
                </a:lnTo>
                <a:lnTo>
                  <a:pt x="342140" y="1589941"/>
                </a:lnTo>
                <a:lnTo>
                  <a:pt x="339607" y="1598553"/>
                </a:lnTo>
                <a:lnTo>
                  <a:pt x="336061" y="1608685"/>
                </a:lnTo>
                <a:lnTo>
                  <a:pt x="328968" y="1598553"/>
                </a:lnTo>
                <a:lnTo>
                  <a:pt x="325929" y="1593994"/>
                </a:lnTo>
                <a:lnTo>
                  <a:pt x="321875" y="1589941"/>
                </a:lnTo>
                <a:lnTo>
                  <a:pt x="318836" y="1586901"/>
                </a:lnTo>
                <a:lnTo>
                  <a:pt x="314782" y="1583861"/>
                </a:lnTo>
                <a:lnTo>
                  <a:pt x="311743" y="1581329"/>
                </a:lnTo>
                <a:lnTo>
                  <a:pt x="307690" y="1580315"/>
                </a:lnTo>
                <a:lnTo>
                  <a:pt x="300596" y="1577782"/>
                </a:lnTo>
                <a:lnTo>
                  <a:pt x="293503" y="1576769"/>
                </a:lnTo>
                <a:lnTo>
                  <a:pt x="286410" y="1576769"/>
                </a:lnTo>
                <a:lnTo>
                  <a:pt x="278812" y="1578289"/>
                </a:lnTo>
                <a:lnTo>
                  <a:pt x="271717" y="1579303"/>
                </a:lnTo>
                <a:lnTo>
                  <a:pt x="264625" y="1582342"/>
                </a:lnTo>
                <a:lnTo>
                  <a:pt x="249426" y="1586901"/>
                </a:lnTo>
                <a:lnTo>
                  <a:pt x="242333" y="1588421"/>
                </a:lnTo>
                <a:lnTo>
                  <a:pt x="234734" y="1589941"/>
                </a:lnTo>
                <a:lnTo>
                  <a:pt x="227640" y="1590447"/>
                </a:lnTo>
                <a:lnTo>
                  <a:pt x="220547" y="1589941"/>
                </a:lnTo>
                <a:lnTo>
                  <a:pt x="218522" y="1593994"/>
                </a:lnTo>
                <a:lnTo>
                  <a:pt x="217001" y="1597539"/>
                </a:lnTo>
                <a:lnTo>
                  <a:pt x="217508" y="1601592"/>
                </a:lnTo>
                <a:lnTo>
                  <a:pt x="218522" y="1605646"/>
                </a:lnTo>
                <a:lnTo>
                  <a:pt x="219535" y="1609190"/>
                </a:lnTo>
                <a:lnTo>
                  <a:pt x="222068" y="1613244"/>
                </a:lnTo>
                <a:lnTo>
                  <a:pt x="226121" y="1621856"/>
                </a:lnTo>
                <a:lnTo>
                  <a:pt x="230681" y="1629454"/>
                </a:lnTo>
                <a:lnTo>
                  <a:pt x="232200" y="1633507"/>
                </a:lnTo>
                <a:lnTo>
                  <a:pt x="232200" y="1637054"/>
                </a:lnTo>
                <a:lnTo>
                  <a:pt x="232200" y="1641107"/>
                </a:lnTo>
                <a:lnTo>
                  <a:pt x="230681" y="1645159"/>
                </a:lnTo>
                <a:lnTo>
                  <a:pt x="228147" y="1648198"/>
                </a:lnTo>
                <a:lnTo>
                  <a:pt x="223587" y="1651238"/>
                </a:lnTo>
                <a:lnTo>
                  <a:pt x="219028" y="1647692"/>
                </a:lnTo>
                <a:lnTo>
                  <a:pt x="215989" y="1642119"/>
                </a:lnTo>
                <a:lnTo>
                  <a:pt x="213455" y="1636547"/>
                </a:lnTo>
                <a:lnTo>
                  <a:pt x="211935" y="1630468"/>
                </a:lnTo>
                <a:lnTo>
                  <a:pt x="211428" y="1624388"/>
                </a:lnTo>
                <a:lnTo>
                  <a:pt x="210415" y="1617802"/>
                </a:lnTo>
                <a:lnTo>
                  <a:pt x="210415" y="1604632"/>
                </a:lnTo>
                <a:lnTo>
                  <a:pt x="210415" y="1592980"/>
                </a:lnTo>
                <a:lnTo>
                  <a:pt x="209908" y="1588421"/>
                </a:lnTo>
                <a:lnTo>
                  <a:pt x="209401" y="1584875"/>
                </a:lnTo>
                <a:lnTo>
                  <a:pt x="207376" y="1581329"/>
                </a:lnTo>
                <a:lnTo>
                  <a:pt x="205349" y="1579303"/>
                </a:lnTo>
                <a:lnTo>
                  <a:pt x="203322" y="1578796"/>
                </a:lnTo>
                <a:lnTo>
                  <a:pt x="201803" y="1578796"/>
                </a:lnTo>
                <a:lnTo>
                  <a:pt x="197243" y="1579303"/>
                </a:lnTo>
                <a:lnTo>
                  <a:pt x="197243" y="1590447"/>
                </a:lnTo>
                <a:lnTo>
                  <a:pt x="195216" y="1603618"/>
                </a:lnTo>
                <a:lnTo>
                  <a:pt x="192683" y="1616283"/>
                </a:lnTo>
                <a:lnTo>
                  <a:pt x="190656" y="1622363"/>
                </a:lnTo>
                <a:lnTo>
                  <a:pt x="188123" y="1627428"/>
                </a:lnTo>
                <a:lnTo>
                  <a:pt x="186097" y="1631481"/>
                </a:lnTo>
                <a:lnTo>
                  <a:pt x="183563" y="1634521"/>
                </a:lnTo>
                <a:lnTo>
                  <a:pt x="180016" y="1636547"/>
                </a:lnTo>
                <a:lnTo>
                  <a:pt x="179004" y="1637054"/>
                </a:lnTo>
                <a:lnTo>
                  <a:pt x="176977" y="1637054"/>
                </a:lnTo>
                <a:lnTo>
                  <a:pt x="175458" y="1636547"/>
                </a:lnTo>
                <a:lnTo>
                  <a:pt x="173937" y="1636040"/>
                </a:lnTo>
                <a:lnTo>
                  <a:pt x="170391" y="1632494"/>
                </a:lnTo>
                <a:lnTo>
                  <a:pt x="167351" y="1627935"/>
                </a:lnTo>
                <a:lnTo>
                  <a:pt x="163298" y="1620337"/>
                </a:lnTo>
                <a:lnTo>
                  <a:pt x="166844" y="1615270"/>
                </a:lnTo>
                <a:lnTo>
                  <a:pt x="169378" y="1610204"/>
                </a:lnTo>
                <a:lnTo>
                  <a:pt x="174951" y="1599566"/>
                </a:lnTo>
                <a:lnTo>
                  <a:pt x="177484" y="1594499"/>
                </a:lnTo>
                <a:lnTo>
                  <a:pt x="179004" y="1589434"/>
                </a:lnTo>
                <a:lnTo>
                  <a:pt x="179511" y="1583355"/>
                </a:lnTo>
                <a:lnTo>
                  <a:pt x="178497" y="1578289"/>
                </a:lnTo>
                <a:lnTo>
                  <a:pt x="168365" y="1573224"/>
                </a:lnTo>
                <a:lnTo>
                  <a:pt x="158231" y="1569170"/>
                </a:lnTo>
                <a:lnTo>
                  <a:pt x="148606" y="1565117"/>
                </a:lnTo>
                <a:lnTo>
                  <a:pt x="137966" y="1562079"/>
                </a:lnTo>
                <a:lnTo>
                  <a:pt x="127834" y="1559039"/>
                </a:lnTo>
                <a:lnTo>
                  <a:pt x="118207" y="1555999"/>
                </a:lnTo>
                <a:lnTo>
                  <a:pt x="97942" y="1552453"/>
                </a:lnTo>
                <a:lnTo>
                  <a:pt x="77171" y="1550426"/>
                </a:lnTo>
                <a:lnTo>
                  <a:pt x="56904" y="1548907"/>
                </a:lnTo>
                <a:lnTo>
                  <a:pt x="37146" y="1548907"/>
                </a:lnTo>
                <a:lnTo>
                  <a:pt x="16374" y="1550426"/>
                </a:lnTo>
                <a:lnTo>
                  <a:pt x="16880" y="1545867"/>
                </a:lnTo>
                <a:lnTo>
                  <a:pt x="15867" y="1538269"/>
                </a:lnTo>
                <a:lnTo>
                  <a:pt x="162" y="1530162"/>
                </a:lnTo>
                <a:lnTo>
                  <a:pt x="0" y="1530084"/>
                </a:lnTo>
                <a:lnTo>
                  <a:pt x="0" y="1368632"/>
                </a:lnTo>
                <a:lnTo>
                  <a:pt x="162" y="1368561"/>
                </a:lnTo>
                <a:lnTo>
                  <a:pt x="4721" y="1368054"/>
                </a:lnTo>
                <a:lnTo>
                  <a:pt x="9281" y="1366533"/>
                </a:lnTo>
                <a:lnTo>
                  <a:pt x="14347" y="1365014"/>
                </a:lnTo>
                <a:lnTo>
                  <a:pt x="16374" y="1364001"/>
                </a:lnTo>
                <a:lnTo>
                  <a:pt x="18906" y="1362481"/>
                </a:lnTo>
                <a:lnTo>
                  <a:pt x="21440" y="1359949"/>
                </a:lnTo>
                <a:lnTo>
                  <a:pt x="23466" y="1357414"/>
                </a:lnTo>
                <a:lnTo>
                  <a:pt x="26000" y="1354375"/>
                </a:lnTo>
                <a:lnTo>
                  <a:pt x="28533" y="1349816"/>
                </a:lnTo>
                <a:lnTo>
                  <a:pt x="31066" y="1344751"/>
                </a:lnTo>
                <a:lnTo>
                  <a:pt x="33093" y="1338165"/>
                </a:lnTo>
                <a:lnTo>
                  <a:pt x="28026" y="1327020"/>
                </a:lnTo>
                <a:lnTo>
                  <a:pt x="22961" y="1315368"/>
                </a:lnTo>
                <a:lnTo>
                  <a:pt x="20427" y="1310301"/>
                </a:lnTo>
                <a:lnTo>
                  <a:pt x="18906" y="1304223"/>
                </a:lnTo>
                <a:lnTo>
                  <a:pt x="18906" y="1298650"/>
                </a:lnTo>
                <a:lnTo>
                  <a:pt x="20427" y="1293584"/>
                </a:lnTo>
                <a:lnTo>
                  <a:pt x="21947" y="1296624"/>
                </a:lnTo>
                <a:lnTo>
                  <a:pt x="24987" y="1298650"/>
                </a:lnTo>
                <a:lnTo>
                  <a:pt x="26507" y="1299663"/>
                </a:lnTo>
                <a:lnTo>
                  <a:pt x="29040" y="1299663"/>
                </a:lnTo>
                <a:lnTo>
                  <a:pt x="32080" y="1299663"/>
                </a:lnTo>
                <a:lnTo>
                  <a:pt x="33600" y="1299663"/>
                </a:lnTo>
                <a:lnTo>
                  <a:pt x="39172" y="1298650"/>
                </a:lnTo>
                <a:lnTo>
                  <a:pt x="43732" y="1297637"/>
                </a:lnTo>
                <a:lnTo>
                  <a:pt x="45252" y="1298650"/>
                </a:lnTo>
                <a:lnTo>
                  <a:pt x="48291" y="1299663"/>
                </a:lnTo>
                <a:lnTo>
                  <a:pt x="49812" y="1301689"/>
                </a:lnTo>
                <a:lnTo>
                  <a:pt x="52851" y="1304223"/>
                </a:lnTo>
                <a:lnTo>
                  <a:pt x="54372" y="1308782"/>
                </a:lnTo>
                <a:lnTo>
                  <a:pt x="56904" y="1313848"/>
                </a:lnTo>
                <a:lnTo>
                  <a:pt x="51332" y="1322460"/>
                </a:lnTo>
                <a:lnTo>
                  <a:pt x="47279" y="1331072"/>
                </a:lnTo>
                <a:lnTo>
                  <a:pt x="44745" y="1339178"/>
                </a:lnTo>
                <a:lnTo>
                  <a:pt x="44239" y="1343737"/>
                </a:lnTo>
                <a:lnTo>
                  <a:pt x="44239" y="1347790"/>
                </a:lnTo>
                <a:lnTo>
                  <a:pt x="44239" y="1352349"/>
                </a:lnTo>
                <a:lnTo>
                  <a:pt x="44239" y="1356909"/>
                </a:lnTo>
                <a:lnTo>
                  <a:pt x="46772" y="1366026"/>
                </a:lnTo>
                <a:lnTo>
                  <a:pt x="50825" y="1375145"/>
                </a:lnTo>
                <a:lnTo>
                  <a:pt x="55892" y="1383757"/>
                </a:lnTo>
                <a:lnTo>
                  <a:pt x="59944" y="1378185"/>
                </a:lnTo>
                <a:lnTo>
                  <a:pt x="62985" y="1373626"/>
                </a:lnTo>
                <a:lnTo>
                  <a:pt x="67037" y="1370586"/>
                </a:lnTo>
                <a:lnTo>
                  <a:pt x="70583" y="1368054"/>
                </a:lnTo>
                <a:lnTo>
                  <a:pt x="74636" y="1366533"/>
                </a:lnTo>
                <a:lnTo>
                  <a:pt x="78690" y="1366026"/>
                </a:lnTo>
                <a:lnTo>
                  <a:pt x="82236" y="1365014"/>
                </a:lnTo>
                <a:lnTo>
                  <a:pt x="86289" y="1366026"/>
                </a:lnTo>
                <a:lnTo>
                  <a:pt x="90343" y="1367040"/>
                </a:lnTo>
                <a:lnTo>
                  <a:pt x="93889" y="1368561"/>
                </a:lnTo>
                <a:lnTo>
                  <a:pt x="101995" y="1373119"/>
                </a:lnTo>
                <a:lnTo>
                  <a:pt x="109595" y="1377678"/>
                </a:lnTo>
                <a:lnTo>
                  <a:pt x="117195" y="1383252"/>
                </a:lnTo>
                <a:lnTo>
                  <a:pt x="124287" y="1387810"/>
                </a:lnTo>
                <a:lnTo>
                  <a:pt x="131380" y="1391864"/>
                </a:lnTo>
                <a:lnTo>
                  <a:pt x="135434" y="1393890"/>
                </a:lnTo>
                <a:lnTo>
                  <a:pt x="138980" y="1394396"/>
                </a:lnTo>
                <a:lnTo>
                  <a:pt x="142020" y="1394396"/>
                </a:lnTo>
                <a:lnTo>
                  <a:pt x="145059" y="1394396"/>
                </a:lnTo>
                <a:lnTo>
                  <a:pt x="148606" y="1392876"/>
                </a:lnTo>
                <a:lnTo>
                  <a:pt x="151645" y="1391357"/>
                </a:lnTo>
                <a:lnTo>
                  <a:pt x="154685" y="1388317"/>
                </a:lnTo>
                <a:lnTo>
                  <a:pt x="158231" y="1384771"/>
                </a:lnTo>
                <a:lnTo>
                  <a:pt x="160765" y="1380212"/>
                </a:lnTo>
                <a:lnTo>
                  <a:pt x="163298" y="1373626"/>
                </a:lnTo>
                <a:lnTo>
                  <a:pt x="165831" y="1366533"/>
                </a:lnTo>
                <a:lnTo>
                  <a:pt x="168365" y="1357921"/>
                </a:lnTo>
                <a:lnTo>
                  <a:pt x="172925" y="1359949"/>
                </a:lnTo>
                <a:lnTo>
                  <a:pt x="176470" y="1362481"/>
                </a:lnTo>
                <a:lnTo>
                  <a:pt x="179511" y="1365014"/>
                </a:lnTo>
                <a:lnTo>
                  <a:pt x="181537" y="1369066"/>
                </a:lnTo>
                <a:lnTo>
                  <a:pt x="183563" y="1374133"/>
                </a:lnTo>
                <a:lnTo>
                  <a:pt x="184576" y="1379705"/>
                </a:lnTo>
                <a:lnTo>
                  <a:pt x="186097" y="1386797"/>
                </a:lnTo>
                <a:lnTo>
                  <a:pt x="186604" y="1394903"/>
                </a:lnTo>
                <a:lnTo>
                  <a:pt x="188123" y="1387810"/>
                </a:lnTo>
                <a:lnTo>
                  <a:pt x="190150" y="1382745"/>
                </a:lnTo>
                <a:lnTo>
                  <a:pt x="192683" y="1379705"/>
                </a:lnTo>
                <a:lnTo>
                  <a:pt x="195216" y="1376666"/>
                </a:lnTo>
                <a:lnTo>
                  <a:pt x="198256" y="1375652"/>
                </a:lnTo>
                <a:lnTo>
                  <a:pt x="200790" y="1375145"/>
                </a:lnTo>
                <a:lnTo>
                  <a:pt x="203322" y="1375145"/>
                </a:lnTo>
                <a:lnTo>
                  <a:pt x="206869" y="1375145"/>
                </a:lnTo>
                <a:lnTo>
                  <a:pt x="211428" y="1375652"/>
                </a:lnTo>
                <a:lnTo>
                  <a:pt x="213455" y="1375652"/>
                </a:lnTo>
                <a:lnTo>
                  <a:pt x="214975" y="1375145"/>
                </a:lnTo>
                <a:lnTo>
                  <a:pt x="215989" y="1373626"/>
                </a:lnTo>
                <a:lnTo>
                  <a:pt x="216494" y="1371093"/>
                </a:lnTo>
                <a:lnTo>
                  <a:pt x="215989" y="1367040"/>
                </a:lnTo>
                <a:lnTo>
                  <a:pt x="214975" y="1361975"/>
                </a:lnTo>
                <a:lnTo>
                  <a:pt x="212442" y="1358935"/>
                </a:lnTo>
                <a:lnTo>
                  <a:pt x="209908" y="1356909"/>
                </a:lnTo>
                <a:lnTo>
                  <a:pt x="206869" y="1354882"/>
                </a:lnTo>
                <a:lnTo>
                  <a:pt x="204336" y="1352856"/>
                </a:lnTo>
                <a:lnTo>
                  <a:pt x="202308" y="1350323"/>
                </a:lnTo>
                <a:lnTo>
                  <a:pt x="200790" y="1346270"/>
                </a:lnTo>
                <a:lnTo>
                  <a:pt x="200283" y="1341711"/>
                </a:lnTo>
                <a:lnTo>
                  <a:pt x="201803" y="1334618"/>
                </a:lnTo>
                <a:lnTo>
                  <a:pt x="206869" y="1336139"/>
                </a:lnTo>
                <a:lnTo>
                  <a:pt x="211935" y="1338165"/>
                </a:lnTo>
                <a:lnTo>
                  <a:pt x="217001" y="1341204"/>
                </a:lnTo>
                <a:lnTo>
                  <a:pt x="222068" y="1344751"/>
                </a:lnTo>
                <a:lnTo>
                  <a:pt x="232707" y="1352856"/>
                </a:lnTo>
                <a:lnTo>
                  <a:pt x="242840" y="1362481"/>
                </a:lnTo>
                <a:lnTo>
                  <a:pt x="253479" y="1372106"/>
                </a:lnTo>
                <a:lnTo>
                  <a:pt x="263613" y="1381224"/>
                </a:lnTo>
                <a:lnTo>
                  <a:pt x="268678" y="1385278"/>
                </a:lnTo>
                <a:lnTo>
                  <a:pt x="274252" y="1389330"/>
                </a:lnTo>
                <a:lnTo>
                  <a:pt x="279317" y="1391864"/>
                </a:lnTo>
                <a:lnTo>
                  <a:pt x="284384" y="1394396"/>
                </a:lnTo>
                <a:lnTo>
                  <a:pt x="283370" y="1389836"/>
                </a:lnTo>
                <a:lnTo>
                  <a:pt x="282358" y="1385278"/>
                </a:lnTo>
                <a:lnTo>
                  <a:pt x="283370" y="1380718"/>
                </a:lnTo>
                <a:lnTo>
                  <a:pt x="283877" y="1376666"/>
                </a:lnTo>
                <a:lnTo>
                  <a:pt x="285903" y="1368054"/>
                </a:lnTo>
                <a:lnTo>
                  <a:pt x="285903" y="1363494"/>
                </a:lnTo>
                <a:lnTo>
                  <a:pt x="284891" y="1359442"/>
                </a:lnTo>
                <a:lnTo>
                  <a:pt x="282358" y="1352856"/>
                </a:lnTo>
                <a:lnTo>
                  <a:pt x="279824" y="1348802"/>
                </a:lnTo>
                <a:lnTo>
                  <a:pt x="276784" y="1346270"/>
                </a:lnTo>
                <a:lnTo>
                  <a:pt x="274252" y="1344751"/>
                </a:lnTo>
                <a:lnTo>
                  <a:pt x="270705" y="1342723"/>
                </a:lnTo>
                <a:lnTo>
                  <a:pt x="268171" y="1340191"/>
                </a:lnTo>
                <a:lnTo>
                  <a:pt x="265131" y="1336139"/>
                </a:lnTo>
                <a:lnTo>
                  <a:pt x="262599" y="1331072"/>
                </a:lnTo>
                <a:lnTo>
                  <a:pt x="268171" y="1327527"/>
                </a:lnTo>
                <a:lnTo>
                  <a:pt x="274252" y="1324487"/>
                </a:lnTo>
                <a:lnTo>
                  <a:pt x="279824" y="1322460"/>
                </a:lnTo>
                <a:lnTo>
                  <a:pt x="285903" y="1321953"/>
                </a:lnTo>
                <a:lnTo>
                  <a:pt x="291477" y="1321447"/>
                </a:lnTo>
                <a:lnTo>
                  <a:pt x="297556" y="1321447"/>
                </a:lnTo>
                <a:lnTo>
                  <a:pt x="303130" y="1321953"/>
                </a:lnTo>
                <a:lnTo>
                  <a:pt x="309209" y="1322967"/>
                </a:lnTo>
                <a:lnTo>
                  <a:pt x="320862" y="1327020"/>
                </a:lnTo>
                <a:lnTo>
                  <a:pt x="332515" y="1331579"/>
                </a:lnTo>
                <a:lnTo>
                  <a:pt x="355819" y="1342723"/>
                </a:lnTo>
                <a:lnTo>
                  <a:pt x="367472" y="1347790"/>
                </a:lnTo>
                <a:lnTo>
                  <a:pt x="379125" y="1352349"/>
                </a:lnTo>
                <a:lnTo>
                  <a:pt x="384698" y="1353363"/>
                </a:lnTo>
                <a:lnTo>
                  <a:pt x="390778" y="1354882"/>
                </a:lnTo>
                <a:lnTo>
                  <a:pt x="396350" y="1355389"/>
                </a:lnTo>
                <a:lnTo>
                  <a:pt x="402430" y="1356402"/>
                </a:lnTo>
                <a:lnTo>
                  <a:pt x="408003" y="1355389"/>
                </a:lnTo>
                <a:lnTo>
                  <a:pt x="414082" y="1354375"/>
                </a:lnTo>
                <a:lnTo>
                  <a:pt x="419656" y="1352349"/>
                </a:lnTo>
                <a:lnTo>
                  <a:pt x="425735" y="1349816"/>
                </a:lnTo>
                <a:lnTo>
                  <a:pt x="431309" y="1345763"/>
                </a:lnTo>
                <a:lnTo>
                  <a:pt x="437388" y="1341204"/>
                </a:lnTo>
                <a:lnTo>
                  <a:pt x="442962" y="1335632"/>
                </a:lnTo>
                <a:lnTo>
                  <a:pt x="449548" y="1329046"/>
                </a:lnTo>
                <a:lnTo>
                  <a:pt x="453094" y="1334618"/>
                </a:lnTo>
                <a:lnTo>
                  <a:pt x="455627" y="1339178"/>
                </a:lnTo>
                <a:lnTo>
                  <a:pt x="456640" y="1342723"/>
                </a:lnTo>
                <a:lnTo>
                  <a:pt x="457147" y="1345258"/>
                </a:lnTo>
                <a:lnTo>
                  <a:pt x="456640" y="1347283"/>
                </a:lnTo>
                <a:lnTo>
                  <a:pt x="456133" y="1348297"/>
                </a:lnTo>
                <a:lnTo>
                  <a:pt x="454613" y="1348802"/>
                </a:lnTo>
                <a:lnTo>
                  <a:pt x="453094" y="1349816"/>
                </a:lnTo>
                <a:lnTo>
                  <a:pt x="449548" y="1350323"/>
                </a:lnTo>
                <a:lnTo>
                  <a:pt x="448534" y="1350830"/>
                </a:lnTo>
                <a:lnTo>
                  <a:pt x="447014" y="1352349"/>
                </a:lnTo>
                <a:lnTo>
                  <a:pt x="446508" y="1354375"/>
                </a:lnTo>
                <a:lnTo>
                  <a:pt x="446508" y="1356402"/>
                </a:lnTo>
                <a:lnTo>
                  <a:pt x="447014" y="1359442"/>
                </a:lnTo>
                <a:lnTo>
                  <a:pt x="449041" y="1364001"/>
                </a:lnTo>
                <a:lnTo>
                  <a:pt x="456133" y="1369573"/>
                </a:lnTo>
                <a:lnTo>
                  <a:pt x="463226" y="1374133"/>
                </a:lnTo>
                <a:lnTo>
                  <a:pt x="470319" y="1377678"/>
                </a:lnTo>
                <a:lnTo>
                  <a:pt x="477412" y="1380212"/>
                </a:lnTo>
                <a:lnTo>
                  <a:pt x="484505" y="1382238"/>
                </a:lnTo>
                <a:lnTo>
                  <a:pt x="492611" y="1383252"/>
                </a:lnTo>
                <a:lnTo>
                  <a:pt x="506797" y="1384771"/>
                </a:lnTo>
                <a:lnTo>
                  <a:pt x="521489" y="1385784"/>
                </a:lnTo>
                <a:lnTo>
                  <a:pt x="528582" y="1386797"/>
                </a:lnTo>
                <a:lnTo>
                  <a:pt x="535675" y="1387810"/>
                </a:lnTo>
                <a:lnTo>
                  <a:pt x="542768" y="1389836"/>
                </a:lnTo>
                <a:lnTo>
                  <a:pt x="550874" y="1392369"/>
                </a:lnTo>
                <a:lnTo>
                  <a:pt x="557967" y="1395409"/>
                </a:lnTo>
                <a:lnTo>
                  <a:pt x="565060" y="1399462"/>
                </a:lnTo>
                <a:lnTo>
                  <a:pt x="568606" y="1392876"/>
                </a:lnTo>
                <a:lnTo>
                  <a:pt x="572660" y="1387810"/>
                </a:lnTo>
                <a:lnTo>
                  <a:pt x="576713" y="1383757"/>
                </a:lnTo>
                <a:lnTo>
                  <a:pt x="581273" y="1380718"/>
                </a:lnTo>
                <a:lnTo>
                  <a:pt x="584819" y="1379705"/>
                </a:lnTo>
                <a:lnTo>
                  <a:pt x="589379" y="1378185"/>
                </a:lnTo>
                <a:lnTo>
                  <a:pt x="593938" y="1378185"/>
                </a:lnTo>
                <a:lnTo>
                  <a:pt x="598498" y="1378692"/>
                </a:lnTo>
                <a:lnTo>
                  <a:pt x="602551" y="1380212"/>
                </a:lnTo>
                <a:lnTo>
                  <a:pt x="607111" y="1382238"/>
                </a:lnTo>
                <a:lnTo>
                  <a:pt x="616230" y="1387810"/>
                </a:lnTo>
                <a:lnTo>
                  <a:pt x="625350" y="1394396"/>
                </a:lnTo>
                <a:lnTo>
                  <a:pt x="633455" y="1401488"/>
                </a:lnTo>
                <a:lnTo>
                  <a:pt x="642068" y="1408074"/>
                </a:lnTo>
                <a:lnTo>
                  <a:pt x="650175" y="1413646"/>
                </a:lnTo>
                <a:lnTo>
                  <a:pt x="654735" y="1415672"/>
                </a:lnTo>
                <a:lnTo>
                  <a:pt x="658788" y="1417700"/>
                </a:lnTo>
                <a:lnTo>
                  <a:pt x="662841" y="1419219"/>
                </a:lnTo>
                <a:lnTo>
                  <a:pt x="666387" y="1419219"/>
                </a:lnTo>
                <a:lnTo>
                  <a:pt x="669933" y="1418206"/>
                </a:lnTo>
                <a:lnTo>
                  <a:pt x="673479" y="1417193"/>
                </a:lnTo>
                <a:lnTo>
                  <a:pt x="677027" y="1414660"/>
                </a:lnTo>
                <a:lnTo>
                  <a:pt x="680067" y="1411114"/>
                </a:lnTo>
                <a:lnTo>
                  <a:pt x="683613" y="1406555"/>
                </a:lnTo>
                <a:lnTo>
                  <a:pt x="686146" y="1399969"/>
                </a:lnTo>
                <a:lnTo>
                  <a:pt x="688680" y="1392876"/>
                </a:lnTo>
                <a:lnTo>
                  <a:pt x="691213" y="1383757"/>
                </a:lnTo>
                <a:lnTo>
                  <a:pt x="693746" y="1394903"/>
                </a:lnTo>
                <a:lnTo>
                  <a:pt x="696278" y="1403008"/>
                </a:lnTo>
                <a:lnTo>
                  <a:pt x="698305" y="1405541"/>
                </a:lnTo>
                <a:lnTo>
                  <a:pt x="699825" y="1408074"/>
                </a:lnTo>
                <a:lnTo>
                  <a:pt x="701345" y="1410100"/>
                </a:lnTo>
                <a:lnTo>
                  <a:pt x="703373" y="1411114"/>
                </a:lnTo>
                <a:lnTo>
                  <a:pt x="705905" y="1411620"/>
                </a:lnTo>
                <a:lnTo>
                  <a:pt x="707931" y="1412634"/>
                </a:lnTo>
                <a:lnTo>
                  <a:pt x="712491" y="1412634"/>
                </a:lnTo>
                <a:lnTo>
                  <a:pt x="717558" y="1411620"/>
                </a:lnTo>
                <a:lnTo>
                  <a:pt x="723130" y="1411114"/>
                </a:lnTo>
                <a:lnTo>
                  <a:pt x="728197" y="1410607"/>
                </a:lnTo>
                <a:lnTo>
                  <a:pt x="733770" y="1410100"/>
                </a:lnTo>
                <a:lnTo>
                  <a:pt x="739343" y="1410607"/>
                </a:lnTo>
                <a:lnTo>
                  <a:pt x="741876" y="1411114"/>
                </a:lnTo>
                <a:lnTo>
                  <a:pt x="744916" y="1412634"/>
                </a:lnTo>
                <a:lnTo>
                  <a:pt x="747450" y="1413646"/>
                </a:lnTo>
                <a:lnTo>
                  <a:pt x="749983" y="1416179"/>
                </a:lnTo>
                <a:lnTo>
                  <a:pt x="752516" y="1419219"/>
                </a:lnTo>
                <a:lnTo>
                  <a:pt x="755559" y="1422258"/>
                </a:lnTo>
                <a:lnTo>
                  <a:pt x="758092" y="1426312"/>
                </a:lnTo>
                <a:lnTo>
                  <a:pt x="760624" y="1430870"/>
                </a:lnTo>
                <a:lnTo>
                  <a:pt x="762650" y="1436443"/>
                </a:lnTo>
                <a:lnTo>
                  <a:pt x="765183" y="1443029"/>
                </a:lnTo>
                <a:lnTo>
                  <a:pt x="768729" y="1434417"/>
                </a:lnTo>
                <a:lnTo>
                  <a:pt x="772784" y="1427325"/>
                </a:lnTo>
                <a:lnTo>
                  <a:pt x="776836" y="1422258"/>
                </a:lnTo>
                <a:lnTo>
                  <a:pt x="780384" y="1419219"/>
                </a:lnTo>
                <a:lnTo>
                  <a:pt x="784437" y="1416179"/>
                </a:lnTo>
                <a:lnTo>
                  <a:pt x="788490" y="1415167"/>
                </a:lnTo>
                <a:lnTo>
                  <a:pt x="792036" y="1414660"/>
                </a:lnTo>
                <a:lnTo>
                  <a:pt x="796088" y="1414660"/>
                </a:lnTo>
                <a:lnTo>
                  <a:pt x="799129" y="1415672"/>
                </a:lnTo>
                <a:lnTo>
                  <a:pt x="803182" y="1416179"/>
                </a:lnTo>
                <a:lnTo>
                  <a:pt x="810782" y="1419219"/>
                </a:lnTo>
                <a:lnTo>
                  <a:pt x="818888" y="1421752"/>
                </a:lnTo>
                <a:lnTo>
                  <a:pt x="821927" y="1421752"/>
                </a:lnTo>
                <a:lnTo>
                  <a:pt x="825982" y="1421752"/>
                </a:lnTo>
                <a:lnTo>
                  <a:pt x="826488" y="1427325"/>
                </a:lnTo>
                <a:lnTo>
                  <a:pt x="826488" y="1433403"/>
                </a:lnTo>
                <a:lnTo>
                  <a:pt x="828007" y="1437963"/>
                </a:lnTo>
                <a:lnTo>
                  <a:pt x="829021" y="1443029"/>
                </a:lnTo>
                <a:lnTo>
                  <a:pt x="830540" y="1446575"/>
                </a:lnTo>
                <a:lnTo>
                  <a:pt x="832566" y="1450628"/>
                </a:lnTo>
                <a:lnTo>
                  <a:pt x="835100" y="1454174"/>
                </a:lnTo>
                <a:lnTo>
                  <a:pt x="837634" y="1457213"/>
                </a:lnTo>
                <a:lnTo>
                  <a:pt x="840166" y="1459746"/>
                </a:lnTo>
                <a:lnTo>
                  <a:pt x="843207" y="1461773"/>
                </a:lnTo>
                <a:lnTo>
                  <a:pt x="845739" y="1463799"/>
                </a:lnTo>
                <a:lnTo>
                  <a:pt x="849793" y="1464813"/>
                </a:lnTo>
                <a:lnTo>
                  <a:pt x="853339" y="1465825"/>
                </a:lnTo>
                <a:lnTo>
                  <a:pt x="856886" y="1466332"/>
                </a:lnTo>
                <a:lnTo>
                  <a:pt x="860432" y="1466332"/>
                </a:lnTo>
                <a:lnTo>
                  <a:pt x="863980" y="1466332"/>
                </a:lnTo>
                <a:lnTo>
                  <a:pt x="872085" y="1464306"/>
                </a:lnTo>
                <a:lnTo>
                  <a:pt x="880191" y="1461267"/>
                </a:lnTo>
                <a:lnTo>
                  <a:pt x="888295" y="1456706"/>
                </a:lnTo>
                <a:lnTo>
                  <a:pt x="895896" y="1450122"/>
                </a:lnTo>
                <a:lnTo>
                  <a:pt x="902990" y="1443029"/>
                </a:lnTo>
                <a:lnTo>
                  <a:pt x="909576" y="1433910"/>
                </a:lnTo>
                <a:lnTo>
                  <a:pt x="915148" y="1423272"/>
                </a:lnTo>
                <a:lnTo>
                  <a:pt x="919709" y="1411620"/>
                </a:lnTo>
                <a:lnTo>
                  <a:pt x="923255" y="1415672"/>
                </a:lnTo>
                <a:lnTo>
                  <a:pt x="925788" y="1419219"/>
                </a:lnTo>
                <a:lnTo>
                  <a:pt x="927815" y="1422258"/>
                </a:lnTo>
                <a:lnTo>
                  <a:pt x="928829" y="1426312"/>
                </a:lnTo>
                <a:lnTo>
                  <a:pt x="929334" y="1429351"/>
                </a:lnTo>
                <a:lnTo>
                  <a:pt x="929334" y="1432391"/>
                </a:lnTo>
                <a:lnTo>
                  <a:pt x="929334" y="1438977"/>
                </a:lnTo>
                <a:lnTo>
                  <a:pt x="927815" y="1452148"/>
                </a:lnTo>
                <a:lnTo>
                  <a:pt x="926800" y="1458227"/>
                </a:lnTo>
                <a:lnTo>
                  <a:pt x="927815" y="1461773"/>
                </a:lnTo>
                <a:lnTo>
                  <a:pt x="928322" y="1465825"/>
                </a:lnTo>
                <a:lnTo>
                  <a:pt x="930855" y="1461773"/>
                </a:lnTo>
                <a:lnTo>
                  <a:pt x="933387" y="1459746"/>
                </a:lnTo>
                <a:lnTo>
                  <a:pt x="935921" y="1459240"/>
                </a:lnTo>
                <a:lnTo>
                  <a:pt x="938453" y="1459746"/>
                </a:lnTo>
                <a:lnTo>
                  <a:pt x="940987" y="1461773"/>
                </a:lnTo>
                <a:lnTo>
                  <a:pt x="944027" y="1464813"/>
                </a:lnTo>
                <a:lnTo>
                  <a:pt x="949094" y="1471397"/>
                </a:lnTo>
                <a:lnTo>
                  <a:pt x="954160" y="1478490"/>
                </a:lnTo>
                <a:lnTo>
                  <a:pt x="956693" y="1481023"/>
                </a:lnTo>
                <a:lnTo>
                  <a:pt x="959226" y="1483049"/>
                </a:lnTo>
                <a:lnTo>
                  <a:pt x="961759" y="1483556"/>
                </a:lnTo>
                <a:lnTo>
                  <a:pt x="964293" y="1483556"/>
                </a:lnTo>
                <a:lnTo>
                  <a:pt x="967333" y="1481023"/>
                </a:lnTo>
                <a:lnTo>
                  <a:pt x="969865" y="1477984"/>
                </a:lnTo>
                <a:lnTo>
                  <a:pt x="968851" y="1472918"/>
                </a:lnTo>
                <a:lnTo>
                  <a:pt x="968851" y="1468359"/>
                </a:lnTo>
                <a:lnTo>
                  <a:pt x="969865" y="1457720"/>
                </a:lnTo>
                <a:lnTo>
                  <a:pt x="971385" y="1447589"/>
                </a:lnTo>
                <a:lnTo>
                  <a:pt x="972905" y="1443029"/>
                </a:lnTo>
                <a:lnTo>
                  <a:pt x="974932" y="1438470"/>
                </a:lnTo>
                <a:lnTo>
                  <a:pt x="976958" y="1434417"/>
                </a:lnTo>
                <a:lnTo>
                  <a:pt x="978984" y="1431884"/>
                </a:lnTo>
                <a:lnTo>
                  <a:pt x="981518" y="1429858"/>
                </a:lnTo>
                <a:lnTo>
                  <a:pt x="983545" y="1428845"/>
                </a:lnTo>
                <a:lnTo>
                  <a:pt x="986077" y="1428845"/>
                </a:lnTo>
                <a:lnTo>
                  <a:pt x="988611" y="1429351"/>
                </a:lnTo>
                <a:lnTo>
                  <a:pt x="991651" y="1431884"/>
                </a:lnTo>
                <a:lnTo>
                  <a:pt x="994183" y="1435937"/>
                </a:lnTo>
                <a:lnTo>
                  <a:pt x="993171" y="1438977"/>
                </a:lnTo>
                <a:lnTo>
                  <a:pt x="991651" y="1442522"/>
                </a:lnTo>
                <a:lnTo>
                  <a:pt x="987597" y="1448601"/>
                </a:lnTo>
                <a:lnTo>
                  <a:pt x="978984" y="1461267"/>
                </a:lnTo>
                <a:lnTo>
                  <a:pt x="974932" y="1466839"/>
                </a:lnTo>
                <a:lnTo>
                  <a:pt x="973412" y="1469878"/>
                </a:lnTo>
                <a:lnTo>
                  <a:pt x="972398" y="1473425"/>
                </a:lnTo>
                <a:lnTo>
                  <a:pt x="971385" y="1476464"/>
                </a:lnTo>
                <a:lnTo>
                  <a:pt x="972398" y="1480011"/>
                </a:lnTo>
                <a:lnTo>
                  <a:pt x="972905" y="1483049"/>
                </a:lnTo>
                <a:lnTo>
                  <a:pt x="974425" y="1487102"/>
                </a:lnTo>
                <a:lnTo>
                  <a:pt x="977971" y="1491662"/>
                </a:lnTo>
                <a:lnTo>
                  <a:pt x="979999" y="1492675"/>
                </a:lnTo>
                <a:lnTo>
                  <a:pt x="982025" y="1494195"/>
                </a:lnTo>
                <a:lnTo>
                  <a:pt x="984051" y="1494702"/>
                </a:lnTo>
                <a:lnTo>
                  <a:pt x="986077" y="1494702"/>
                </a:lnTo>
                <a:lnTo>
                  <a:pt x="989624" y="1494195"/>
                </a:lnTo>
                <a:lnTo>
                  <a:pt x="993678" y="1491662"/>
                </a:lnTo>
                <a:lnTo>
                  <a:pt x="997731" y="1488116"/>
                </a:lnTo>
                <a:lnTo>
                  <a:pt x="1001277" y="1483556"/>
                </a:lnTo>
                <a:lnTo>
                  <a:pt x="1005329" y="1478997"/>
                </a:lnTo>
                <a:lnTo>
                  <a:pt x="1012930" y="1468359"/>
                </a:lnTo>
                <a:lnTo>
                  <a:pt x="1021035" y="1458227"/>
                </a:lnTo>
                <a:lnTo>
                  <a:pt x="1024582" y="1454174"/>
                </a:lnTo>
                <a:lnTo>
                  <a:pt x="1028635" y="1451134"/>
                </a:lnTo>
                <a:lnTo>
                  <a:pt x="1032688" y="1448601"/>
                </a:lnTo>
                <a:lnTo>
                  <a:pt x="1034207" y="1448601"/>
                </a:lnTo>
                <a:lnTo>
                  <a:pt x="1036235" y="1448601"/>
                </a:lnTo>
                <a:lnTo>
                  <a:pt x="1035221" y="1459746"/>
                </a:lnTo>
                <a:lnTo>
                  <a:pt x="1035221" y="1468359"/>
                </a:lnTo>
                <a:lnTo>
                  <a:pt x="1035728" y="1475451"/>
                </a:lnTo>
                <a:lnTo>
                  <a:pt x="1037754" y="1480516"/>
                </a:lnTo>
                <a:lnTo>
                  <a:pt x="1040795" y="1485583"/>
                </a:lnTo>
                <a:lnTo>
                  <a:pt x="1044341" y="1490649"/>
                </a:lnTo>
                <a:lnTo>
                  <a:pt x="1053967" y="1502300"/>
                </a:lnTo>
                <a:lnTo>
                  <a:pt x="1058527" y="1494702"/>
                </a:lnTo>
                <a:lnTo>
                  <a:pt x="1063087" y="1488116"/>
                </a:lnTo>
                <a:lnTo>
                  <a:pt x="1067645" y="1482544"/>
                </a:lnTo>
                <a:lnTo>
                  <a:pt x="1072206" y="1478490"/>
                </a:lnTo>
                <a:lnTo>
                  <a:pt x="1075752" y="1474437"/>
                </a:lnTo>
                <a:lnTo>
                  <a:pt x="1080312" y="1471397"/>
                </a:lnTo>
                <a:lnTo>
                  <a:pt x="1089431" y="1466332"/>
                </a:lnTo>
                <a:lnTo>
                  <a:pt x="1098551" y="1461267"/>
                </a:lnTo>
                <a:lnTo>
                  <a:pt x="1103111" y="1458227"/>
                </a:lnTo>
                <a:lnTo>
                  <a:pt x="1107670" y="1454680"/>
                </a:lnTo>
                <a:lnTo>
                  <a:pt x="1112230" y="1450122"/>
                </a:lnTo>
                <a:lnTo>
                  <a:pt x="1116283" y="1444042"/>
                </a:lnTo>
                <a:lnTo>
                  <a:pt x="1120843" y="1437963"/>
                </a:lnTo>
                <a:lnTo>
                  <a:pt x="1125909" y="1429858"/>
                </a:lnTo>
                <a:lnTo>
                  <a:pt x="1121350" y="1427831"/>
                </a:lnTo>
                <a:lnTo>
                  <a:pt x="1117803" y="1425298"/>
                </a:lnTo>
                <a:lnTo>
                  <a:pt x="1115269" y="1422765"/>
                </a:lnTo>
                <a:lnTo>
                  <a:pt x="1114256" y="1419219"/>
                </a:lnTo>
                <a:lnTo>
                  <a:pt x="1112736" y="1414660"/>
                </a:lnTo>
                <a:lnTo>
                  <a:pt x="1113243" y="1408581"/>
                </a:lnTo>
                <a:lnTo>
                  <a:pt x="1114763" y="1401488"/>
                </a:lnTo>
                <a:lnTo>
                  <a:pt x="1116790" y="1393890"/>
                </a:lnTo>
                <a:lnTo>
                  <a:pt x="1119829" y="1398955"/>
                </a:lnTo>
                <a:lnTo>
                  <a:pt x="1123882" y="1404021"/>
                </a:lnTo>
                <a:lnTo>
                  <a:pt x="1124895" y="1405541"/>
                </a:lnTo>
                <a:lnTo>
                  <a:pt x="1126922" y="1406555"/>
                </a:lnTo>
                <a:lnTo>
                  <a:pt x="1128948" y="1406048"/>
                </a:lnTo>
                <a:lnTo>
                  <a:pt x="1130468" y="1404021"/>
                </a:lnTo>
                <a:lnTo>
                  <a:pt x="1130974" y="1400982"/>
                </a:lnTo>
                <a:lnTo>
                  <a:pt x="1130974" y="1397436"/>
                </a:lnTo>
                <a:lnTo>
                  <a:pt x="1129455" y="1390343"/>
                </a:lnTo>
                <a:lnTo>
                  <a:pt x="1127936" y="1383757"/>
                </a:lnTo>
                <a:lnTo>
                  <a:pt x="1124895" y="1376666"/>
                </a:lnTo>
                <a:lnTo>
                  <a:pt x="1122362" y="1370586"/>
                </a:lnTo>
                <a:lnTo>
                  <a:pt x="1120843" y="1364001"/>
                </a:lnTo>
                <a:lnTo>
                  <a:pt x="1120843" y="1360454"/>
                </a:lnTo>
                <a:lnTo>
                  <a:pt x="1120843" y="1356909"/>
                </a:lnTo>
                <a:lnTo>
                  <a:pt x="1121350" y="1353363"/>
                </a:lnTo>
                <a:lnTo>
                  <a:pt x="1122362" y="1350830"/>
                </a:lnTo>
                <a:lnTo>
                  <a:pt x="1129455" y="1357921"/>
                </a:lnTo>
                <a:lnTo>
                  <a:pt x="1136042" y="1363494"/>
                </a:lnTo>
                <a:lnTo>
                  <a:pt x="1142122" y="1366533"/>
                </a:lnTo>
                <a:lnTo>
                  <a:pt x="1147187" y="1368561"/>
                </a:lnTo>
                <a:lnTo>
                  <a:pt x="1151747" y="1368561"/>
                </a:lnTo>
                <a:lnTo>
                  <a:pt x="1155800" y="1368054"/>
                </a:lnTo>
                <a:lnTo>
                  <a:pt x="1163400" y="1365014"/>
                </a:lnTo>
                <a:lnTo>
                  <a:pt x="1167453" y="1364001"/>
                </a:lnTo>
                <a:lnTo>
                  <a:pt x="1171000" y="1363494"/>
                </a:lnTo>
                <a:lnTo>
                  <a:pt x="1175560" y="1363494"/>
                </a:lnTo>
                <a:lnTo>
                  <a:pt x="1180118" y="1365014"/>
                </a:lnTo>
                <a:lnTo>
                  <a:pt x="1185185" y="1368561"/>
                </a:lnTo>
                <a:lnTo>
                  <a:pt x="1191264" y="1374133"/>
                </a:lnTo>
                <a:lnTo>
                  <a:pt x="1198357" y="1382238"/>
                </a:lnTo>
                <a:lnTo>
                  <a:pt x="1205957" y="1392876"/>
                </a:lnTo>
                <a:lnTo>
                  <a:pt x="1203424" y="1396423"/>
                </a:lnTo>
                <a:lnTo>
                  <a:pt x="1200385" y="1398448"/>
                </a:lnTo>
                <a:lnTo>
                  <a:pt x="1196838" y="1398955"/>
                </a:lnTo>
                <a:lnTo>
                  <a:pt x="1193291" y="1399462"/>
                </a:lnTo>
                <a:lnTo>
                  <a:pt x="1185185" y="1398955"/>
                </a:lnTo>
                <a:lnTo>
                  <a:pt x="1178092" y="1398955"/>
                </a:lnTo>
                <a:lnTo>
                  <a:pt x="1175560" y="1398955"/>
                </a:lnTo>
                <a:lnTo>
                  <a:pt x="1173532" y="1399969"/>
                </a:lnTo>
                <a:lnTo>
                  <a:pt x="1172013" y="1401995"/>
                </a:lnTo>
                <a:lnTo>
                  <a:pt x="1171000" y="1405541"/>
                </a:lnTo>
                <a:lnTo>
                  <a:pt x="1172013" y="1410100"/>
                </a:lnTo>
                <a:lnTo>
                  <a:pt x="1173532" y="1416179"/>
                </a:lnTo>
                <a:lnTo>
                  <a:pt x="1177079" y="1424286"/>
                </a:lnTo>
                <a:lnTo>
                  <a:pt x="1181639" y="1434417"/>
                </a:lnTo>
                <a:lnTo>
                  <a:pt x="1179106" y="1440496"/>
                </a:lnTo>
                <a:lnTo>
                  <a:pt x="1176066" y="1443536"/>
                </a:lnTo>
                <a:lnTo>
                  <a:pt x="1173025" y="1445562"/>
                </a:lnTo>
                <a:lnTo>
                  <a:pt x="1168973" y="1446575"/>
                </a:lnTo>
                <a:lnTo>
                  <a:pt x="1165426" y="1446068"/>
                </a:lnTo>
                <a:lnTo>
                  <a:pt x="1161880" y="1445562"/>
                </a:lnTo>
                <a:lnTo>
                  <a:pt x="1154281" y="1442522"/>
                </a:lnTo>
                <a:lnTo>
                  <a:pt x="1147694" y="1439482"/>
                </a:lnTo>
                <a:lnTo>
                  <a:pt x="1145161" y="1439482"/>
                </a:lnTo>
                <a:lnTo>
                  <a:pt x="1142628" y="1440496"/>
                </a:lnTo>
                <a:lnTo>
                  <a:pt x="1140601" y="1441510"/>
                </a:lnTo>
                <a:lnTo>
                  <a:pt x="1139589" y="1445055"/>
                </a:lnTo>
                <a:lnTo>
                  <a:pt x="1138575" y="1450122"/>
                </a:lnTo>
                <a:lnTo>
                  <a:pt x="1138575" y="1457213"/>
                </a:lnTo>
                <a:lnTo>
                  <a:pt x="1142122" y="1458227"/>
                </a:lnTo>
                <a:lnTo>
                  <a:pt x="1144654" y="1459746"/>
                </a:lnTo>
                <a:lnTo>
                  <a:pt x="1150228" y="1459746"/>
                </a:lnTo>
                <a:lnTo>
                  <a:pt x="1156307" y="1459746"/>
                </a:lnTo>
                <a:lnTo>
                  <a:pt x="1159347" y="1460253"/>
                </a:lnTo>
                <a:lnTo>
                  <a:pt x="1161880" y="1460253"/>
                </a:lnTo>
                <a:lnTo>
                  <a:pt x="1165426" y="1461773"/>
                </a:lnTo>
                <a:lnTo>
                  <a:pt x="1167960" y="1463799"/>
                </a:lnTo>
                <a:lnTo>
                  <a:pt x="1171000" y="1465825"/>
                </a:lnTo>
                <a:lnTo>
                  <a:pt x="1173532" y="1469372"/>
                </a:lnTo>
                <a:lnTo>
                  <a:pt x="1176066" y="1473932"/>
                </a:lnTo>
                <a:lnTo>
                  <a:pt x="1179613" y="1480011"/>
                </a:lnTo>
                <a:lnTo>
                  <a:pt x="1182146" y="1487102"/>
                </a:lnTo>
                <a:lnTo>
                  <a:pt x="1184678" y="1496221"/>
                </a:lnTo>
                <a:lnTo>
                  <a:pt x="1187718" y="1489128"/>
                </a:lnTo>
                <a:lnTo>
                  <a:pt x="1191264" y="1483049"/>
                </a:lnTo>
                <a:lnTo>
                  <a:pt x="1193798" y="1478997"/>
                </a:lnTo>
                <a:lnTo>
                  <a:pt x="1196838" y="1476464"/>
                </a:lnTo>
                <a:lnTo>
                  <a:pt x="1199371" y="1475451"/>
                </a:lnTo>
                <a:lnTo>
                  <a:pt x="1202917" y="1475451"/>
                </a:lnTo>
                <a:lnTo>
                  <a:pt x="1205450" y="1475451"/>
                </a:lnTo>
                <a:lnTo>
                  <a:pt x="1208491" y="1476464"/>
                </a:lnTo>
                <a:lnTo>
                  <a:pt x="1214570" y="1477984"/>
                </a:lnTo>
                <a:lnTo>
                  <a:pt x="1217103" y="1478490"/>
                </a:lnTo>
                <a:lnTo>
                  <a:pt x="1220143" y="1477984"/>
                </a:lnTo>
                <a:lnTo>
                  <a:pt x="1223689" y="1477477"/>
                </a:lnTo>
                <a:lnTo>
                  <a:pt x="1226223" y="1474437"/>
                </a:lnTo>
                <a:lnTo>
                  <a:pt x="1229262" y="1470892"/>
                </a:lnTo>
                <a:lnTo>
                  <a:pt x="1231795" y="1464813"/>
                </a:lnTo>
                <a:lnTo>
                  <a:pt x="1230782" y="1460253"/>
                </a:lnTo>
                <a:lnTo>
                  <a:pt x="1228756" y="1456706"/>
                </a:lnTo>
                <a:lnTo>
                  <a:pt x="1227237" y="1453161"/>
                </a:lnTo>
                <a:lnTo>
                  <a:pt x="1225716" y="1451134"/>
                </a:lnTo>
                <a:lnTo>
                  <a:pt x="1223689" y="1450628"/>
                </a:lnTo>
                <a:lnTo>
                  <a:pt x="1222170" y="1450122"/>
                </a:lnTo>
                <a:lnTo>
                  <a:pt x="1218623" y="1450628"/>
                </a:lnTo>
                <a:lnTo>
                  <a:pt x="1215075" y="1451134"/>
                </a:lnTo>
                <a:lnTo>
                  <a:pt x="1211024" y="1452148"/>
                </a:lnTo>
                <a:lnTo>
                  <a:pt x="1210010" y="1451134"/>
                </a:lnTo>
                <a:lnTo>
                  <a:pt x="1207984" y="1450122"/>
                </a:lnTo>
                <a:lnTo>
                  <a:pt x="1205957" y="1448094"/>
                </a:lnTo>
                <a:lnTo>
                  <a:pt x="1204944" y="1445562"/>
                </a:lnTo>
                <a:lnTo>
                  <a:pt x="1207477" y="1442522"/>
                </a:lnTo>
                <a:lnTo>
                  <a:pt x="1209503" y="1438977"/>
                </a:lnTo>
                <a:lnTo>
                  <a:pt x="1210517" y="1435937"/>
                </a:lnTo>
                <a:lnTo>
                  <a:pt x="1211024" y="1432391"/>
                </a:lnTo>
                <a:lnTo>
                  <a:pt x="1212037" y="1429351"/>
                </a:lnTo>
                <a:lnTo>
                  <a:pt x="1212037" y="1426312"/>
                </a:lnTo>
                <a:lnTo>
                  <a:pt x="1210517" y="1419726"/>
                </a:lnTo>
                <a:lnTo>
                  <a:pt x="1207477" y="1406048"/>
                </a:lnTo>
                <a:lnTo>
                  <a:pt x="1205957" y="1399462"/>
                </a:lnTo>
                <a:lnTo>
                  <a:pt x="1205957" y="1392876"/>
                </a:lnTo>
                <a:lnTo>
                  <a:pt x="1211024" y="1383252"/>
                </a:lnTo>
                <a:lnTo>
                  <a:pt x="1214063" y="1379705"/>
                </a:lnTo>
                <a:lnTo>
                  <a:pt x="1216596" y="1376159"/>
                </a:lnTo>
                <a:lnTo>
                  <a:pt x="1219130" y="1373626"/>
                </a:lnTo>
                <a:lnTo>
                  <a:pt x="1222170" y="1371600"/>
                </a:lnTo>
                <a:lnTo>
                  <a:pt x="1224703" y="1370586"/>
                </a:lnTo>
                <a:lnTo>
                  <a:pt x="1227237" y="1370586"/>
                </a:lnTo>
                <a:lnTo>
                  <a:pt x="1230276" y="1370586"/>
                </a:lnTo>
                <a:lnTo>
                  <a:pt x="1232809" y="1371093"/>
                </a:lnTo>
                <a:lnTo>
                  <a:pt x="1235342" y="1372106"/>
                </a:lnTo>
                <a:lnTo>
                  <a:pt x="1237875" y="1374133"/>
                </a:lnTo>
                <a:lnTo>
                  <a:pt x="1240409" y="1376666"/>
                </a:lnTo>
                <a:lnTo>
                  <a:pt x="1242941" y="1380212"/>
                </a:lnTo>
                <a:lnTo>
                  <a:pt x="1248007" y="1387810"/>
                </a:lnTo>
                <a:lnTo>
                  <a:pt x="1242435" y="1398448"/>
                </a:lnTo>
                <a:lnTo>
                  <a:pt x="1236355" y="1408581"/>
                </a:lnTo>
                <a:lnTo>
                  <a:pt x="1233823" y="1413646"/>
                </a:lnTo>
                <a:lnTo>
                  <a:pt x="1232809" y="1419726"/>
                </a:lnTo>
                <a:lnTo>
                  <a:pt x="1231795" y="1424791"/>
                </a:lnTo>
                <a:lnTo>
                  <a:pt x="1233316" y="1430870"/>
                </a:lnTo>
                <a:lnTo>
                  <a:pt x="1234835" y="1428845"/>
                </a:lnTo>
                <a:lnTo>
                  <a:pt x="1235342" y="1427325"/>
                </a:lnTo>
                <a:lnTo>
                  <a:pt x="1236355" y="1426818"/>
                </a:lnTo>
                <a:lnTo>
                  <a:pt x="1237875" y="1426818"/>
                </a:lnTo>
                <a:lnTo>
                  <a:pt x="1240409" y="1427831"/>
                </a:lnTo>
                <a:lnTo>
                  <a:pt x="1242435" y="1429351"/>
                </a:lnTo>
                <a:lnTo>
                  <a:pt x="1244969" y="1431377"/>
                </a:lnTo>
                <a:lnTo>
                  <a:pt x="1246994" y="1433403"/>
                </a:lnTo>
                <a:lnTo>
                  <a:pt x="1248007" y="1433403"/>
                </a:lnTo>
                <a:lnTo>
                  <a:pt x="1249527" y="1433403"/>
                </a:lnTo>
                <a:lnTo>
                  <a:pt x="1250541" y="1432391"/>
                </a:lnTo>
                <a:lnTo>
                  <a:pt x="1251553" y="1431884"/>
                </a:lnTo>
                <a:lnTo>
                  <a:pt x="1254594" y="1427831"/>
                </a:lnTo>
                <a:lnTo>
                  <a:pt x="1256620" y="1424791"/>
                </a:lnTo>
                <a:lnTo>
                  <a:pt x="1258648" y="1420739"/>
                </a:lnTo>
                <a:lnTo>
                  <a:pt x="1259154" y="1417193"/>
                </a:lnTo>
                <a:lnTo>
                  <a:pt x="1259660" y="1413140"/>
                </a:lnTo>
                <a:lnTo>
                  <a:pt x="1259660" y="1410100"/>
                </a:lnTo>
                <a:lnTo>
                  <a:pt x="1259154" y="1401995"/>
                </a:lnTo>
                <a:lnTo>
                  <a:pt x="1259154" y="1394396"/>
                </a:lnTo>
                <a:lnTo>
                  <a:pt x="1259660" y="1386797"/>
                </a:lnTo>
                <a:lnTo>
                  <a:pt x="1260674" y="1382745"/>
                </a:lnTo>
                <a:lnTo>
                  <a:pt x="1261687" y="1378692"/>
                </a:lnTo>
                <a:lnTo>
                  <a:pt x="1264220" y="1375652"/>
                </a:lnTo>
                <a:lnTo>
                  <a:pt x="1266753" y="1371600"/>
                </a:lnTo>
                <a:lnTo>
                  <a:pt x="1271312" y="1376159"/>
                </a:lnTo>
                <a:lnTo>
                  <a:pt x="1275873" y="1380212"/>
                </a:lnTo>
                <a:lnTo>
                  <a:pt x="1279926" y="1383252"/>
                </a:lnTo>
                <a:lnTo>
                  <a:pt x="1284992" y="1385784"/>
                </a:lnTo>
                <a:lnTo>
                  <a:pt x="1289551" y="1387810"/>
                </a:lnTo>
                <a:lnTo>
                  <a:pt x="1294112" y="1389836"/>
                </a:lnTo>
                <a:lnTo>
                  <a:pt x="1303738" y="1392369"/>
                </a:lnTo>
                <a:lnTo>
                  <a:pt x="1313364" y="1393890"/>
                </a:lnTo>
                <a:lnTo>
                  <a:pt x="1322483" y="1394903"/>
                </a:lnTo>
                <a:lnTo>
                  <a:pt x="1332615" y="1395409"/>
                </a:lnTo>
                <a:lnTo>
                  <a:pt x="1342242" y="1396929"/>
                </a:lnTo>
                <a:lnTo>
                  <a:pt x="1351868" y="1398955"/>
                </a:lnTo>
                <a:lnTo>
                  <a:pt x="1360987" y="1401995"/>
                </a:lnTo>
                <a:lnTo>
                  <a:pt x="1365548" y="1404528"/>
                </a:lnTo>
                <a:lnTo>
                  <a:pt x="1369093" y="1407060"/>
                </a:lnTo>
                <a:lnTo>
                  <a:pt x="1373653" y="1410607"/>
                </a:lnTo>
                <a:lnTo>
                  <a:pt x="1377706" y="1414660"/>
                </a:lnTo>
                <a:lnTo>
                  <a:pt x="1381760" y="1418206"/>
                </a:lnTo>
                <a:lnTo>
                  <a:pt x="1385306" y="1423272"/>
                </a:lnTo>
                <a:lnTo>
                  <a:pt x="1389359" y="1429351"/>
                </a:lnTo>
                <a:lnTo>
                  <a:pt x="1392399" y="1435937"/>
                </a:lnTo>
                <a:lnTo>
                  <a:pt x="1396452" y="1443536"/>
                </a:lnTo>
                <a:lnTo>
                  <a:pt x="1399492" y="1452148"/>
                </a:lnTo>
                <a:lnTo>
                  <a:pt x="1402531" y="1461267"/>
                </a:lnTo>
                <a:lnTo>
                  <a:pt x="1405571" y="1471397"/>
                </a:lnTo>
                <a:lnTo>
                  <a:pt x="1407091" y="1469878"/>
                </a:lnTo>
                <a:lnTo>
                  <a:pt x="1408611" y="1469372"/>
                </a:lnTo>
                <a:lnTo>
                  <a:pt x="1414184" y="1468865"/>
                </a:lnTo>
                <a:lnTo>
                  <a:pt x="1419758" y="1468359"/>
                </a:lnTo>
                <a:lnTo>
                  <a:pt x="1424823" y="1466839"/>
                </a:lnTo>
                <a:lnTo>
                  <a:pt x="1427356" y="1465825"/>
                </a:lnTo>
                <a:lnTo>
                  <a:pt x="1430395" y="1464306"/>
                </a:lnTo>
                <a:lnTo>
                  <a:pt x="1431916" y="1461773"/>
                </a:lnTo>
                <a:lnTo>
                  <a:pt x="1433942" y="1459240"/>
                </a:lnTo>
                <a:lnTo>
                  <a:pt x="1434956" y="1455187"/>
                </a:lnTo>
                <a:lnTo>
                  <a:pt x="1435463" y="1450628"/>
                </a:lnTo>
                <a:lnTo>
                  <a:pt x="1435463" y="1445562"/>
                </a:lnTo>
                <a:lnTo>
                  <a:pt x="1433942" y="1438977"/>
                </a:lnTo>
                <a:lnTo>
                  <a:pt x="1432929" y="1434417"/>
                </a:lnTo>
                <a:lnTo>
                  <a:pt x="1430902" y="1431377"/>
                </a:lnTo>
                <a:lnTo>
                  <a:pt x="1428370" y="1429351"/>
                </a:lnTo>
                <a:lnTo>
                  <a:pt x="1425837" y="1427831"/>
                </a:lnTo>
                <a:lnTo>
                  <a:pt x="1423304" y="1427831"/>
                </a:lnTo>
                <a:lnTo>
                  <a:pt x="1420263" y="1427325"/>
                </a:lnTo>
                <a:lnTo>
                  <a:pt x="1414691" y="1427325"/>
                </a:lnTo>
                <a:lnTo>
                  <a:pt x="1412158" y="1427325"/>
                </a:lnTo>
                <a:lnTo>
                  <a:pt x="1409624" y="1426818"/>
                </a:lnTo>
                <a:lnTo>
                  <a:pt x="1407598" y="1425298"/>
                </a:lnTo>
                <a:lnTo>
                  <a:pt x="1406078" y="1423272"/>
                </a:lnTo>
                <a:lnTo>
                  <a:pt x="1405571" y="1420232"/>
                </a:lnTo>
                <a:lnTo>
                  <a:pt x="1405065" y="1415167"/>
                </a:lnTo>
                <a:lnTo>
                  <a:pt x="1405571" y="1409088"/>
                </a:lnTo>
                <a:lnTo>
                  <a:pt x="1407091" y="1401488"/>
                </a:lnTo>
                <a:lnTo>
                  <a:pt x="1409624" y="1404021"/>
                </a:lnTo>
                <a:lnTo>
                  <a:pt x="1412158" y="1406048"/>
                </a:lnTo>
                <a:lnTo>
                  <a:pt x="1415197" y="1407060"/>
                </a:lnTo>
                <a:lnTo>
                  <a:pt x="1418744" y="1409088"/>
                </a:lnTo>
                <a:lnTo>
                  <a:pt x="1425837" y="1411114"/>
                </a:lnTo>
                <a:lnTo>
                  <a:pt x="1433436" y="1411620"/>
                </a:lnTo>
                <a:lnTo>
                  <a:pt x="1449648" y="1413140"/>
                </a:lnTo>
                <a:lnTo>
                  <a:pt x="1457248" y="1413646"/>
                </a:lnTo>
                <a:lnTo>
                  <a:pt x="1465354" y="1415167"/>
                </a:lnTo>
                <a:lnTo>
                  <a:pt x="1472447" y="1417193"/>
                </a:lnTo>
                <a:lnTo>
                  <a:pt x="1475486" y="1418206"/>
                </a:lnTo>
                <a:lnTo>
                  <a:pt x="1478526" y="1419726"/>
                </a:lnTo>
                <a:lnTo>
                  <a:pt x="1481566" y="1421752"/>
                </a:lnTo>
                <a:lnTo>
                  <a:pt x="1484100" y="1424286"/>
                </a:lnTo>
                <a:lnTo>
                  <a:pt x="1486634" y="1427325"/>
                </a:lnTo>
                <a:lnTo>
                  <a:pt x="1488660" y="1430870"/>
                </a:lnTo>
                <a:lnTo>
                  <a:pt x="1489672" y="1434417"/>
                </a:lnTo>
                <a:lnTo>
                  <a:pt x="1491193" y="1438470"/>
                </a:lnTo>
                <a:lnTo>
                  <a:pt x="1492206" y="1443536"/>
                </a:lnTo>
                <a:lnTo>
                  <a:pt x="1492206" y="1449615"/>
                </a:lnTo>
                <a:lnTo>
                  <a:pt x="1492206" y="1455187"/>
                </a:lnTo>
                <a:lnTo>
                  <a:pt x="1491700" y="1462280"/>
                </a:lnTo>
                <a:lnTo>
                  <a:pt x="1491193" y="1469878"/>
                </a:lnTo>
                <a:lnTo>
                  <a:pt x="1489167" y="1478490"/>
                </a:lnTo>
                <a:lnTo>
                  <a:pt x="1491700" y="1481023"/>
                </a:lnTo>
                <a:lnTo>
                  <a:pt x="1494232" y="1483049"/>
                </a:lnTo>
                <a:lnTo>
                  <a:pt x="1496258" y="1483556"/>
                </a:lnTo>
                <a:lnTo>
                  <a:pt x="1498792" y="1483556"/>
                </a:lnTo>
                <a:lnTo>
                  <a:pt x="1500818" y="1483556"/>
                </a:lnTo>
                <a:lnTo>
                  <a:pt x="1503351" y="1482544"/>
                </a:lnTo>
                <a:lnTo>
                  <a:pt x="1507911" y="1480516"/>
                </a:lnTo>
                <a:lnTo>
                  <a:pt x="1510952" y="1476464"/>
                </a:lnTo>
                <a:lnTo>
                  <a:pt x="1512978" y="1473425"/>
                </a:lnTo>
                <a:lnTo>
                  <a:pt x="1515004" y="1469372"/>
                </a:lnTo>
                <a:lnTo>
                  <a:pt x="1515511" y="1465825"/>
                </a:lnTo>
                <a:lnTo>
                  <a:pt x="1516524" y="1457720"/>
                </a:lnTo>
                <a:lnTo>
                  <a:pt x="1515511" y="1450122"/>
                </a:lnTo>
                <a:lnTo>
                  <a:pt x="1515511" y="1443029"/>
                </a:lnTo>
                <a:lnTo>
                  <a:pt x="1515511" y="1434924"/>
                </a:lnTo>
                <a:lnTo>
                  <a:pt x="1517031" y="1431377"/>
                </a:lnTo>
                <a:lnTo>
                  <a:pt x="1518046" y="1427325"/>
                </a:lnTo>
                <a:lnTo>
                  <a:pt x="1520072" y="1424286"/>
                </a:lnTo>
                <a:lnTo>
                  <a:pt x="1523617" y="1420232"/>
                </a:lnTo>
                <a:lnTo>
                  <a:pt x="1537803" y="1422765"/>
                </a:lnTo>
                <a:lnTo>
                  <a:pt x="1552495" y="1426312"/>
                </a:lnTo>
                <a:lnTo>
                  <a:pt x="1582894" y="1433403"/>
                </a:lnTo>
                <a:lnTo>
                  <a:pt x="1614305" y="1441003"/>
                </a:lnTo>
                <a:lnTo>
                  <a:pt x="1630517" y="1445055"/>
                </a:lnTo>
                <a:lnTo>
                  <a:pt x="1645717" y="1448094"/>
                </a:lnTo>
                <a:lnTo>
                  <a:pt x="1661422" y="1450628"/>
                </a:lnTo>
                <a:lnTo>
                  <a:pt x="1676115" y="1452654"/>
                </a:lnTo>
                <a:lnTo>
                  <a:pt x="1691313" y="1454174"/>
                </a:lnTo>
                <a:lnTo>
                  <a:pt x="1705500" y="1454174"/>
                </a:lnTo>
                <a:lnTo>
                  <a:pt x="1719686" y="1452654"/>
                </a:lnTo>
                <a:lnTo>
                  <a:pt x="1726272" y="1452148"/>
                </a:lnTo>
                <a:lnTo>
                  <a:pt x="1732858" y="1450122"/>
                </a:lnTo>
                <a:lnTo>
                  <a:pt x="1738937" y="1448601"/>
                </a:lnTo>
                <a:lnTo>
                  <a:pt x="1745523" y="1446068"/>
                </a:lnTo>
                <a:lnTo>
                  <a:pt x="1751602" y="1443536"/>
                </a:lnTo>
                <a:lnTo>
                  <a:pt x="1757176" y="1440496"/>
                </a:lnTo>
                <a:lnTo>
                  <a:pt x="1764775" y="1446068"/>
                </a:lnTo>
                <a:lnTo>
                  <a:pt x="1772883" y="1450628"/>
                </a:lnTo>
                <a:lnTo>
                  <a:pt x="1788081" y="1459240"/>
                </a:lnTo>
                <a:lnTo>
                  <a:pt x="1803786" y="1465825"/>
                </a:lnTo>
                <a:lnTo>
                  <a:pt x="1819492" y="1471397"/>
                </a:lnTo>
                <a:lnTo>
                  <a:pt x="1835198" y="1475451"/>
                </a:lnTo>
                <a:lnTo>
                  <a:pt x="1850904" y="1478490"/>
                </a:lnTo>
                <a:lnTo>
                  <a:pt x="1866609" y="1481023"/>
                </a:lnTo>
                <a:lnTo>
                  <a:pt x="1882315" y="1483049"/>
                </a:lnTo>
                <a:lnTo>
                  <a:pt x="1913726" y="1485583"/>
                </a:lnTo>
                <a:lnTo>
                  <a:pt x="1945645" y="1487609"/>
                </a:lnTo>
                <a:lnTo>
                  <a:pt x="1961351" y="1489128"/>
                </a:lnTo>
                <a:lnTo>
                  <a:pt x="1976549" y="1490649"/>
                </a:lnTo>
                <a:lnTo>
                  <a:pt x="1992762" y="1493181"/>
                </a:lnTo>
                <a:lnTo>
                  <a:pt x="2008467" y="1497235"/>
                </a:lnTo>
                <a:lnTo>
                  <a:pt x="2005934" y="1490142"/>
                </a:lnTo>
                <a:lnTo>
                  <a:pt x="2003908" y="1483556"/>
                </a:lnTo>
                <a:lnTo>
                  <a:pt x="2003401" y="1480516"/>
                </a:lnTo>
                <a:lnTo>
                  <a:pt x="2002895" y="1477477"/>
                </a:lnTo>
                <a:lnTo>
                  <a:pt x="2003401" y="1473932"/>
                </a:lnTo>
                <a:lnTo>
                  <a:pt x="2004415" y="1470892"/>
                </a:lnTo>
                <a:lnTo>
                  <a:pt x="2009987" y="1478490"/>
                </a:lnTo>
                <a:lnTo>
                  <a:pt x="2015561" y="1485076"/>
                </a:lnTo>
                <a:lnTo>
                  <a:pt x="2021640" y="1491662"/>
                </a:lnTo>
                <a:lnTo>
                  <a:pt x="2027214" y="1496728"/>
                </a:lnTo>
                <a:lnTo>
                  <a:pt x="2033800" y="1501287"/>
                </a:lnTo>
                <a:lnTo>
                  <a:pt x="2040386" y="1505340"/>
                </a:lnTo>
                <a:lnTo>
                  <a:pt x="2047479" y="1508886"/>
                </a:lnTo>
                <a:lnTo>
                  <a:pt x="2054572" y="1511419"/>
                </a:lnTo>
                <a:lnTo>
                  <a:pt x="2061664" y="1513952"/>
                </a:lnTo>
                <a:lnTo>
                  <a:pt x="2068757" y="1516991"/>
                </a:lnTo>
                <a:lnTo>
                  <a:pt x="2076358" y="1518005"/>
                </a:lnTo>
                <a:lnTo>
                  <a:pt x="2084463" y="1519524"/>
                </a:lnTo>
                <a:lnTo>
                  <a:pt x="2099663" y="1521045"/>
                </a:lnTo>
                <a:lnTo>
                  <a:pt x="2115367" y="1522057"/>
                </a:lnTo>
                <a:lnTo>
                  <a:pt x="2148299" y="1522057"/>
                </a:lnTo>
                <a:lnTo>
                  <a:pt x="2164512" y="1522057"/>
                </a:lnTo>
                <a:lnTo>
                  <a:pt x="2180725" y="1522564"/>
                </a:lnTo>
                <a:lnTo>
                  <a:pt x="2196431" y="1524083"/>
                </a:lnTo>
                <a:lnTo>
                  <a:pt x="2212137" y="1526617"/>
                </a:lnTo>
                <a:lnTo>
                  <a:pt x="2219736" y="1527629"/>
                </a:lnTo>
                <a:lnTo>
                  <a:pt x="2227336" y="1529657"/>
                </a:lnTo>
                <a:lnTo>
                  <a:pt x="2234427" y="1532189"/>
                </a:lnTo>
                <a:lnTo>
                  <a:pt x="2241520" y="1535735"/>
                </a:lnTo>
                <a:lnTo>
                  <a:pt x="2243548" y="1530162"/>
                </a:lnTo>
                <a:lnTo>
                  <a:pt x="2244054" y="1525097"/>
                </a:lnTo>
                <a:lnTo>
                  <a:pt x="2245068" y="1513952"/>
                </a:lnTo>
                <a:lnTo>
                  <a:pt x="2245574" y="1503314"/>
                </a:lnTo>
                <a:lnTo>
                  <a:pt x="2246080" y="1497235"/>
                </a:lnTo>
                <a:lnTo>
                  <a:pt x="2247601" y="1492168"/>
                </a:lnTo>
                <a:lnTo>
                  <a:pt x="2257226" y="1497740"/>
                </a:lnTo>
                <a:lnTo>
                  <a:pt x="2266853" y="1503314"/>
                </a:lnTo>
                <a:lnTo>
                  <a:pt x="2276479" y="1506859"/>
                </a:lnTo>
                <a:lnTo>
                  <a:pt x="2287118" y="1510405"/>
                </a:lnTo>
                <a:lnTo>
                  <a:pt x="2296745" y="1512938"/>
                </a:lnTo>
                <a:lnTo>
                  <a:pt x="2306369" y="1514965"/>
                </a:lnTo>
                <a:lnTo>
                  <a:pt x="2326635" y="1517498"/>
                </a:lnTo>
                <a:lnTo>
                  <a:pt x="2346393" y="1520538"/>
                </a:lnTo>
                <a:lnTo>
                  <a:pt x="2356527" y="1522564"/>
                </a:lnTo>
                <a:lnTo>
                  <a:pt x="2366153" y="1524590"/>
                </a:lnTo>
                <a:lnTo>
                  <a:pt x="2375780" y="1527629"/>
                </a:lnTo>
                <a:lnTo>
                  <a:pt x="2385912" y="1531176"/>
                </a:lnTo>
                <a:lnTo>
                  <a:pt x="2396044" y="1535735"/>
                </a:lnTo>
                <a:lnTo>
                  <a:pt x="2405671" y="1541308"/>
                </a:lnTo>
                <a:lnTo>
                  <a:pt x="2402125" y="1532189"/>
                </a:lnTo>
                <a:lnTo>
                  <a:pt x="2401111" y="1527629"/>
                </a:lnTo>
                <a:lnTo>
                  <a:pt x="2400606" y="1523071"/>
                </a:lnTo>
                <a:lnTo>
                  <a:pt x="2400606" y="1518511"/>
                </a:lnTo>
                <a:lnTo>
                  <a:pt x="2401618" y="1514965"/>
                </a:lnTo>
                <a:lnTo>
                  <a:pt x="2403645" y="1510405"/>
                </a:lnTo>
                <a:lnTo>
                  <a:pt x="2406178" y="1506354"/>
                </a:lnTo>
                <a:lnTo>
                  <a:pt x="2411245" y="1515978"/>
                </a:lnTo>
                <a:lnTo>
                  <a:pt x="2416310" y="1525097"/>
                </a:lnTo>
                <a:lnTo>
                  <a:pt x="2421884" y="1532696"/>
                </a:lnTo>
                <a:lnTo>
                  <a:pt x="2427457" y="1540295"/>
                </a:lnTo>
                <a:lnTo>
                  <a:pt x="2433536" y="1545867"/>
                </a:lnTo>
                <a:lnTo>
                  <a:pt x="2439109" y="1550426"/>
                </a:lnTo>
                <a:lnTo>
                  <a:pt x="2444176" y="1554479"/>
                </a:lnTo>
                <a:lnTo>
                  <a:pt x="2450255" y="1557012"/>
                </a:lnTo>
                <a:lnTo>
                  <a:pt x="2455828" y="1558025"/>
                </a:lnTo>
                <a:lnTo>
                  <a:pt x="2461401" y="1557519"/>
                </a:lnTo>
                <a:lnTo>
                  <a:pt x="2466468" y="1555493"/>
                </a:lnTo>
                <a:lnTo>
                  <a:pt x="2471027" y="1552453"/>
                </a:lnTo>
                <a:lnTo>
                  <a:pt x="2475588" y="1547893"/>
                </a:lnTo>
                <a:lnTo>
                  <a:pt x="2479135" y="1540802"/>
                </a:lnTo>
                <a:lnTo>
                  <a:pt x="2482680" y="1532189"/>
                </a:lnTo>
                <a:lnTo>
                  <a:pt x="2485721" y="1522057"/>
                </a:lnTo>
                <a:lnTo>
                  <a:pt x="2491292" y="1528643"/>
                </a:lnTo>
                <a:lnTo>
                  <a:pt x="2496360" y="1534215"/>
                </a:lnTo>
                <a:lnTo>
                  <a:pt x="2501932" y="1538774"/>
                </a:lnTo>
                <a:lnTo>
                  <a:pt x="2506999" y="1542827"/>
                </a:lnTo>
                <a:lnTo>
                  <a:pt x="2513078" y="1545867"/>
                </a:lnTo>
                <a:lnTo>
                  <a:pt x="2518144" y="1547893"/>
                </a:lnTo>
                <a:lnTo>
                  <a:pt x="2524225" y="1549920"/>
                </a:lnTo>
                <a:lnTo>
                  <a:pt x="2529290" y="1550933"/>
                </a:lnTo>
                <a:lnTo>
                  <a:pt x="2534865" y="1551946"/>
                </a:lnTo>
                <a:lnTo>
                  <a:pt x="2540437" y="1552453"/>
                </a:lnTo>
                <a:lnTo>
                  <a:pt x="2552092" y="1551946"/>
                </a:lnTo>
                <a:lnTo>
                  <a:pt x="2562729" y="1550426"/>
                </a:lnTo>
                <a:lnTo>
                  <a:pt x="2573876" y="1548400"/>
                </a:lnTo>
                <a:lnTo>
                  <a:pt x="2585023" y="1546374"/>
                </a:lnTo>
                <a:lnTo>
                  <a:pt x="2596674" y="1545360"/>
                </a:lnTo>
                <a:lnTo>
                  <a:pt x="2607820" y="1544348"/>
                </a:lnTo>
                <a:lnTo>
                  <a:pt x="2612886" y="1545360"/>
                </a:lnTo>
                <a:lnTo>
                  <a:pt x="2618461" y="1545867"/>
                </a:lnTo>
                <a:lnTo>
                  <a:pt x="2624540" y="1547387"/>
                </a:lnTo>
                <a:lnTo>
                  <a:pt x="2629606" y="1548400"/>
                </a:lnTo>
                <a:lnTo>
                  <a:pt x="2635685" y="1550933"/>
                </a:lnTo>
                <a:lnTo>
                  <a:pt x="2640752" y="1553465"/>
                </a:lnTo>
                <a:lnTo>
                  <a:pt x="2646325" y="1557519"/>
                </a:lnTo>
                <a:lnTo>
                  <a:pt x="2651898" y="1561572"/>
                </a:lnTo>
                <a:lnTo>
                  <a:pt x="2656963" y="1566637"/>
                </a:lnTo>
                <a:lnTo>
                  <a:pt x="2662536" y="1573224"/>
                </a:lnTo>
                <a:lnTo>
                  <a:pt x="2662536" y="1566131"/>
                </a:lnTo>
                <a:lnTo>
                  <a:pt x="2663551" y="1560051"/>
                </a:lnTo>
                <a:lnTo>
                  <a:pt x="2665071" y="1555493"/>
                </a:lnTo>
                <a:lnTo>
                  <a:pt x="2668618" y="1552453"/>
                </a:lnTo>
                <a:lnTo>
                  <a:pt x="2671150" y="1550426"/>
                </a:lnTo>
                <a:lnTo>
                  <a:pt x="2675201" y="1549920"/>
                </a:lnTo>
                <a:lnTo>
                  <a:pt x="2678242" y="1549920"/>
                </a:lnTo>
                <a:lnTo>
                  <a:pt x="2682296" y="1551946"/>
                </a:lnTo>
                <a:lnTo>
                  <a:pt x="2685335" y="1553465"/>
                </a:lnTo>
                <a:lnTo>
                  <a:pt x="2688376" y="1557519"/>
                </a:lnTo>
                <a:lnTo>
                  <a:pt x="2691414" y="1561572"/>
                </a:lnTo>
                <a:lnTo>
                  <a:pt x="2692934" y="1566637"/>
                </a:lnTo>
                <a:lnTo>
                  <a:pt x="2693947" y="1572210"/>
                </a:lnTo>
                <a:lnTo>
                  <a:pt x="2693947" y="1578289"/>
                </a:lnTo>
                <a:lnTo>
                  <a:pt x="2692429" y="1585382"/>
                </a:lnTo>
                <a:lnTo>
                  <a:pt x="2689893" y="1592980"/>
                </a:lnTo>
                <a:lnTo>
                  <a:pt x="2688376" y="1586901"/>
                </a:lnTo>
                <a:lnTo>
                  <a:pt x="2685842" y="1582342"/>
                </a:lnTo>
                <a:lnTo>
                  <a:pt x="2683309" y="1578796"/>
                </a:lnTo>
                <a:lnTo>
                  <a:pt x="2680776" y="1576769"/>
                </a:lnTo>
                <a:lnTo>
                  <a:pt x="2677735" y="1576263"/>
                </a:lnTo>
                <a:lnTo>
                  <a:pt x="2674189" y="1576769"/>
                </a:lnTo>
                <a:lnTo>
                  <a:pt x="2671150" y="1578289"/>
                </a:lnTo>
                <a:lnTo>
                  <a:pt x="2668618" y="1580315"/>
                </a:lnTo>
                <a:lnTo>
                  <a:pt x="2665071" y="1583355"/>
                </a:lnTo>
                <a:lnTo>
                  <a:pt x="2662536" y="1587408"/>
                </a:lnTo>
                <a:lnTo>
                  <a:pt x="2660004" y="1591460"/>
                </a:lnTo>
                <a:lnTo>
                  <a:pt x="2657977" y="1595513"/>
                </a:lnTo>
                <a:lnTo>
                  <a:pt x="2656963" y="1601085"/>
                </a:lnTo>
                <a:lnTo>
                  <a:pt x="2655951" y="1606151"/>
                </a:lnTo>
                <a:lnTo>
                  <a:pt x="2655951" y="1611218"/>
                </a:lnTo>
                <a:lnTo>
                  <a:pt x="2656963" y="1616283"/>
                </a:lnTo>
                <a:lnTo>
                  <a:pt x="2661522" y="1619830"/>
                </a:lnTo>
                <a:lnTo>
                  <a:pt x="2664563" y="1622869"/>
                </a:lnTo>
                <a:lnTo>
                  <a:pt x="2667601" y="1626416"/>
                </a:lnTo>
                <a:lnTo>
                  <a:pt x="2669630" y="1629454"/>
                </a:lnTo>
                <a:lnTo>
                  <a:pt x="2671656" y="1633507"/>
                </a:lnTo>
                <a:lnTo>
                  <a:pt x="2673176" y="1637054"/>
                </a:lnTo>
                <a:lnTo>
                  <a:pt x="2675201" y="1645666"/>
                </a:lnTo>
                <a:lnTo>
                  <a:pt x="2677735" y="1664916"/>
                </a:lnTo>
                <a:lnTo>
                  <a:pt x="2679762" y="1676062"/>
                </a:lnTo>
                <a:lnTo>
                  <a:pt x="2682801" y="1689233"/>
                </a:lnTo>
                <a:lnTo>
                  <a:pt x="2686855" y="1687206"/>
                </a:lnTo>
                <a:lnTo>
                  <a:pt x="2690400" y="1684674"/>
                </a:lnTo>
                <a:lnTo>
                  <a:pt x="2693947" y="1681634"/>
                </a:lnTo>
                <a:lnTo>
                  <a:pt x="2696479" y="1679101"/>
                </a:lnTo>
                <a:lnTo>
                  <a:pt x="2701546" y="1673022"/>
                </a:lnTo>
                <a:lnTo>
                  <a:pt x="2706108" y="1665422"/>
                </a:lnTo>
                <a:lnTo>
                  <a:pt x="2709146" y="1657824"/>
                </a:lnTo>
                <a:lnTo>
                  <a:pt x="2711679" y="1649719"/>
                </a:lnTo>
                <a:lnTo>
                  <a:pt x="2713199" y="1640600"/>
                </a:lnTo>
                <a:lnTo>
                  <a:pt x="2714720" y="1631481"/>
                </a:lnTo>
                <a:lnTo>
                  <a:pt x="2715733" y="1622363"/>
                </a:lnTo>
                <a:lnTo>
                  <a:pt x="2715733" y="1613244"/>
                </a:lnTo>
                <a:lnTo>
                  <a:pt x="2715733" y="1595513"/>
                </a:lnTo>
                <a:lnTo>
                  <a:pt x="2713705" y="1568663"/>
                </a:lnTo>
                <a:lnTo>
                  <a:pt x="2722317" y="1572210"/>
                </a:lnTo>
                <a:lnTo>
                  <a:pt x="2729916" y="1575249"/>
                </a:lnTo>
                <a:lnTo>
                  <a:pt x="2738530" y="1576769"/>
                </a:lnTo>
                <a:lnTo>
                  <a:pt x="2746636" y="1578289"/>
                </a:lnTo>
                <a:lnTo>
                  <a:pt x="2754741" y="1578796"/>
                </a:lnTo>
                <a:lnTo>
                  <a:pt x="2762849" y="1578796"/>
                </a:lnTo>
                <a:lnTo>
                  <a:pt x="2771461" y="1577782"/>
                </a:lnTo>
                <a:lnTo>
                  <a:pt x="2779061" y="1576769"/>
                </a:lnTo>
                <a:lnTo>
                  <a:pt x="2796286" y="1573730"/>
                </a:lnTo>
                <a:lnTo>
                  <a:pt x="2812497" y="1569677"/>
                </a:lnTo>
                <a:lnTo>
                  <a:pt x="2829217" y="1566131"/>
                </a:lnTo>
                <a:lnTo>
                  <a:pt x="2845429" y="1563598"/>
                </a:lnTo>
                <a:lnTo>
                  <a:pt x="2848467" y="1568663"/>
                </a:lnTo>
                <a:lnTo>
                  <a:pt x="2850496" y="1574236"/>
                </a:lnTo>
                <a:lnTo>
                  <a:pt x="2851001" y="1580315"/>
                </a:lnTo>
                <a:lnTo>
                  <a:pt x="2852522" y="1585382"/>
                </a:lnTo>
                <a:lnTo>
                  <a:pt x="2853028" y="1591460"/>
                </a:lnTo>
                <a:lnTo>
                  <a:pt x="2853534" y="1596527"/>
                </a:lnTo>
                <a:lnTo>
                  <a:pt x="2855562" y="1602099"/>
                </a:lnTo>
                <a:lnTo>
                  <a:pt x="2858095" y="1608178"/>
                </a:lnTo>
                <a:lnTo>
                  <a:pt x="2869241" y="1601085"/>
                </a:lnTo>
                <a:lnTo>
                  <a:pt x="2880383" y="1595006"/>
                </a:lnTo>
                <a:lnTo>
                  <a:pt x="2891532" y="1589941"/>
                </a:lnTo>
                <a:lnTo>
                  <a:pt x="2902170" y="1585887"/>
                </a:lnTo>
                <a:lnTo>
                  <a:pt x="2913316" y="1583355"/>
                </a:lnTo>
                <a:lnTo>
                  <a:pt x="2924461" y="1580822"/>
                </a:lnTo>
                <a:lnTo>
                  <a:pt x="2936115" y="1578796"/>
                </a:lnTo>
                <a:lnTo>
                  <a:pt x="2946753" y="1578289"/>
                </a:lnTo>
                <a:lnTo>
                  <a:pt x="2958407" y="1577782"/>
                </a:lnTo>
                <a:lnTo>
                  <a:pt x="2969552" y="1578289"/>
                </a:lnTo>
                <a:lnTo>
                  <a:pt x="2981206" y="1578796"/>
                </a:lnTo>
                <a:lnTo>
                  <a:pt x="2992353" y="1579303"/>
                </a:lnTo>
                <a:lnTo>
                  <a:pt x="3015658" y="1582848"/>
                </a:lnTo>
                <a:lnTo>
                  <a:pt x="3038457" y="1586901"/>
                </a:lnTo>
                <a:lnTo>
                  <a:pt x="3082535" y="1594499"/>
                </a:lnTo>
                <a:lnTo>
                  <a:pt x="3104319" y="1598553"/>
                </a:lnTo>
                <a:lnTo>
                  <a:pt x="3125598" y="1600073"/>
                </a:lnTo>
                <a:lnTo>
                  <a:pt x="3136237" y="1600073"/>
                </a:lnTo>
                <a:lnTo>
                  <a:pt x="3146369" y="1600073"/>
                </a:lnTo>
                <a:lnTo>
                  <a:pt x="3157009" y="1599566"/>
                </a:lnTo>
                <a:lnTo>
                  <a:pt x="3167141" y="1599059"/>
                </a:lnTo>
                <a:lnTo>
                  <a:pt x="3176768" y="1597033"/>
                </a:lnTo>
                <a:lnTo>
                  <a:pt x="3186395" y="1593994"/>
                </a:lnTo>
                <a:lnTo>
                  <a:pt x="3196527" y="1590447"/>
                </a:lnTo>
                <a:lnTo>
                  <a:pt x="3205647" y="1585887"/>
                </a:lnTo>
                <a:lnTo>
                  <a:pt x="3213246" y="1595513"/>
                </a:lnTo>
                <a:lnTo>
                  <a:pt x="3218819" y="1603111"/>
                </a:lnTo>
                <a:lnTo>
                  <a:pt x="3224393" y="1607165"/>
                </a:lnTo>
                <a:lnTo>
                  <a:pt x="3228952" y="1611218"/>
                </a:lnTo>
                <a:lnTo>
                  <a:pt x="3233005" y="1615270"/>
                </a:lnTo>
                <a:lnTo>
                  <a:pt x="3237058" y="1619830"/>
                </a:lnTo>
                <a:lnTo>
                  <a:pt x="3241618" y="1625402"/>
                </a:lnTo>
                <a:lnTo>
                  <a:pt x="3246178" y="1634014"/>
                </a:lnTo>
                <a:lnTo>
                  <a:pt x="3248204" y="1629454"/>
                </a:lnTo>
                <a:lnTo>
                  <a:pt x="3249217" y="1624895"/>
                </a:lnTo>
                <a:lnTo>
                  <a:pt x="3250231" y="1616283"/>
                </a:lnTo>
                <a:lnTo>
                  <a:pt x="3250737" y="1611725"/>
                </a:lnTo>
                <a:lnTo>
                  <a:pt x="3252257" y="1608178"/>
                </a:lnTo>
                <a:lnTo>
                  <a:pt x="3253778" y="1603618"/>
                </a:lnTo>
                <a:lnTo>
                  <a:pt x="3256817" y="1599566"/>
                </a:lnTo>
                <a:lnTo>
                  <a:pt x="3273536" y="1603111"/>
                </a:lnTo>
                <a:lnTo>
                  <a:pt x="3290256" y="1606151"/>
                </a:lnTo>
                <a:lnTo>
                  <a:pt x="3323694" y="1611218"/>
                </a:lnTo>
                <a:lnTo>
                  <a:pt x="3357132" y="1614764"/>
                </a:lnTo>
                <a:lnTo>
                  <a:pt x="3390063" y="1617297"/>
                </a:lnTo>
                <a:lnTo>
                  <a:pt x="3422488" y="1618309"/>
                </a:lnTo>
                <a:lnTo>
                  <a:pt x="3454905" y="1618816"/>
                </a:lnTo>
                <a:lnTo>
                  <a:pt x="3518740" y="1618816"/>
                </a:lnTo>
                <a:lnTo>
                  <a:pt x="3582575" y="1618816"/>
                </a:lnTo>
                <a:lnTo>
                  <a:pt x="3613990" y="1619830"/>
                </a:lnTo>
                <a:lnTo>
                  <a:pt x="3646413" y="1620842"/>
                </a:lnTo>
                <a:lnTo>
                  <a:pt x="3678332" y="1622869"/>
                </a:lnTo>
                <a:lnTo>
                  <a:pt x="3710757" y="1626921"/>
                </a:lnTo>
                <a:lnTo>
                  <a:pt x="3743181" y="1631481"/>
                </a:lnTo>
                <a:lnTo>
                  <a:pt x="3759900" y="1634521"/>
                </a:lnTo>
                <a:lnTo>
                  <a:pt x="3776113" y="1638067"/>
                </a:lnTo>
                <a:lnTo>
                  <a:pt x="3778645" y="1630468"/>
                </a:lnTo>
                <a:lnTo>
                  <a:pt x="3781685" y="1624895"/>
                </a:lnTo>
                <a:lnTo>
                  <a:pt x="3786245" y="1620337"/>
                </a:lnTo>
                <a:lnTo>
                  <a:pt x="3790806" y="1617802"/>
                </a:lnTo>
                <a:lnTo>
                  <a:pt x="3795365" y="1615776"/>
                </a:lnTo>
                <a:lnTo>
                  <a:pt x="3801446" y="1615270"/>
                </a:lnTo>
                <a:lnTo>
                  <a:pt x="3807017" y="1616283"/>
                </a:lnTo>
                <a:lnTo>
                  <a:pt x="3813097" y="1618309"/>
                </a:lnTo>
                <a:lnTo>
                  <a:pt x="3819178" y="1620842"/>
                </a:lnTo>
                <a:lnTo>
                  <a:pt x="3825257" y="1624895"/>
                </a:lnTo>
                <a:lnTo>
                  <a:pt x="3831843" y="1629454"/>
                </a:lnTo>
                <a:lnTo>
                  <a:pt x="3837415" y="1635028"/>
                </a:lnTo>
                <a:lnTo>
                  <a:pt x="3843494" y="1641107"/>
                </a:lnTo>
                <a:lnTo>
                  <a:pt x="3849069" y="1648198"/>
                </a:lnTo>
                <a:lnTo>
                  <a:pt x="3854136" y="1655291"/>
                </a:lnTo>
                <a:lnTo>
                  <a:pt x="3859707" y="1662890"/>
                </a:lnTo>
                <a:lnTo>
                  <a:pt x="3865281" y="1653264"/>
                </a:lnTo>
                <a:lnTo>
                  <a:pt x="3870346" y="1645666"/>
                </a:lnTo>
                <a:lnTo>
                  <a:pt x="3876427" y="1640600"/>
                </a:lnTo>
                <a:lnTo>
                  <a:pt x="3878961" y="1638573"/>
                </a:lnTo>
                <a:lnTo>
                  <a:pt x="3881494" y="1637054"/>
                </a:lnTo>
                <a:lnTo>
                  <a:pt x="3884025" y="1636040"/>
                </a:lnTo>
                <a:lnTo>
                  <a:pt x="3886559" y="1636040"/>
                </a:lnTo>
                <a:lnTo>
                  <a:pt x="3892133" y="1635028"/>
                </a:lnTo>
                <a:lnTo>
                  <a:pt x="3897199" y="1636547"/>
                </a:lnTo>
                <a:lnTo>
                  <a:pt x="3902265" y="1638573"/>
                </a:lnTo>
                <a:lnTo>
                  <a:pt x="3907332" y="1641107"/>
                </a:lnTo>
                <a:lnTo>
                  <a:pt x="3912398" y="1644145"/>
                </a:lnTo>
                <a:lnTo>
                  <a:pt x="3923037" y="1650224"/>
                </a:lnTo>
                <a:lnTo>
                  <a:pt x="3928103" y="1652252"/>
                </a:lnTo>
                <a:lnTo>
                  <a:pt x="3934183" y="1653771"/>
                </a:lnTo>
                <a:lnTo>
                  <a:pt x="3939250" y="1653771"/>
                </a:lnTo>
                <a:lnTo>
                  <a:pt x="3944316" y="1653264"/>
                </a:lnTo>
                <a:lnTo>
                  <a:pt x="3945836" y="1650224"/>
                </a:lnTo>
                <a:lnTo>
                  <a:pt x="3948370" y="1646172"/>
                </a:lnTo>
                <a:lnTo>
                  <a:pt x="3950903" y="1643640"/>
                </a:lnTo>
                <a:lnTo>
                  <a:pt x="3954956" y="1641107"/>
                </a:lnTo>
                <a:lnTo>
                  <a:pt x="3958502" y="1638573"/>
                </a:lnTo>
                <a:lnTo>
                  <a:pt x="3963061" y="1636547"/>
                </a:lnTo>
                <a:lnTo>
                  <a:pt x="3973702" y="1633507"/>
                </a:lnTo>
                <a:lnTo>
                  <a:pt x="3985353" y="1630468"/>
                </a:lnTo>
                <a:lnTo>
                  <a:pt x="3998527" y="1629454"/>
                </a:lnTo>
                <a:lnTo>
                  <a:pt x="4013218" y="1627935"/>
                </a:lnTo>
                <a:lnTo>
                  <a:pt x="4027912" y="1627428"/>
                </a:lnTo>
                <a:lnTo>
                  <a:pt x="4058816" y="1626921"/>
                </a:lnTo>
                <a:lnTo>
                  <a:pt x="4090226" y="1626416"/>
                </a:lnTo>
                <a:lnTo>
                  <a:pt x="4104412" y="1625402"/>
                </a:lnTo>
                <a:lnTo>
                  <a:pt x="4118094" y="1623376"/>
                </a:lnTo>
                <a:lnTo>
                  <a:pt x="4130757" y="1621856"/>
                </a:lnTo>
                <a:lnTo>
                  <a:pt x="4141903" y="1618816"/>
                </a:lnTo>
                <a:lnTo>
                  <a:pt x="4140386" y="1624388"/>
                </a:lnTo>
                <a:lnTo>
                  <a:pt x="4139371" y="1629454"/>
                </a:lnTo>
                <a:lnTo>
                  <a:pt x="4139371" y="1635028"/>
                </a:lnTo>
                <a:lnTo>
                  <a:pt x="4139371" y="1640600"/>
                </a:lnTo>
                <a:lnTo>
                  <a:pt x="4139878" y="1646172"/>
                </a:lnTo>
                <a:lnTo>
                  <a:pt x="4141397" y="1651238"/>
                </a:lnTo>
                <a:lnTo>
                  <a:pt x="4143425" y="1657317"/>
                </a:lnTo>
                <a:lnTo>
                  <a:pt x="4145958" y="1662890"/>
                </a:lnTo>
                <a:lnTo>
                  <a:pt x="4149504" y="1656811"/>
                </a:lnTo>
                <a:lnTo>
                  <a:pt x="4154063" y="1651238"/>
                </a:lnTo>
                <a:lnTo>
                  <a:pt x="4158623" y="1647692"/>
                </a:lnTo>
                <a:lnTo>
                  <a:pt x="4162675" y="1643640"/>
                </a:lnTo>
                <a:lnTo>
                  <a:pt x="4167235" y="1641107"/>
                </a:lnTo>
                <a:lnTo>
                  <a:pt x="4171290" y="1639080"/>
                </a:lnTo>
                <a:lnTo>
                  <a:pt x="4175343" y="1637054"/>
                </a:lnTo>
                <a:lnTo>
                  <a:pt x="4179395" y="1636547"/>
                </a:lnTo>
                <a:lnTo>
                  <a:pt x="4183447" y="1636040"/>
                </a:lnTo>
                <a:lnTo>
                  <a:pt x="4188007" y="1636040"/>
                </a:lnTo>
                <a:lnTo>
                  <a:pt x="4195606" y="1636547"/>
                </a:lnTo>
                <a:lnTo>
                  <a:pt x="4203206" y="1638067"/>
                </a:lnTo>
                <a:lnTo>
                  <a:pt x="4211313" y="1640600"/>
                </a:lnTo>
                <a:lnTo>
                  <a:pt x="4218404" y="1642119"/>
                </a:lnTo>
                <a:lnTo>
                  <a:pt x="4224990" y="1644145"/>
                </a:lnTo>
                <a:lnTo>
                  <a:pt x="4232083" y="1645666"/>
                </a:lnTo>
                <a:lnTo>
                  <a:pt x="4235124" y="1645666"/>
                </a:lnTo>
                <a:lnTo>
                  <a:pt x="4237656" y="1645159"/>
                </a:lnTo>
                <a:lnTo>
                  <a:pt x="4241202" y="1644145"/>
                </a:lnTo>
                <a:lnTo>
                  <a:pt x="4244243" y="1643133"/>
                </a:lnTo>
                <a:lnTo>
                  <a:pt x="4246775" y="1641107"/>
                </a:lnTo>
                <a:lnTo>
                  <a:pt x="4249308" y="1638573"/>
                </a:lnTo>
                <a:lnTo>
                  <a:pt x="4251841" y="1635028"/>
                </a:lnTo>
                <a:lnTo>
                  <a:pt x="4254377" y="1631481"/>
                </a:lnTo>
                <a:lnTo>
                  <a:pt x="4257418" y="1626416"/>
                </a:lnTo>
                <a:lnTo>
                  <a:pt x="4258936" y="1620842"/>
                </a:lnTo>
                <a:lnTo>
                  <a:pt x="4264509" y="1631988"/>
                </a:lnTo>
                <a:lnTo>
                  <a:pt x="4269068" y="1643640"/>
                </a:lnTo>
                <a:lnTo>
                  <a:pt x="4270587" y="1654784"/>
                </a:lnTo>
                <a:lnTo>
                  <a:pt x="4272107" y="1660357"/>
                </a:lnTo>
                <a:lnTo>
                  <a:pt x="4272107" y="1665422"/>
                </a:lnTo>
                <a:lnTo>
                  <a:pt x="4274132" y="1665422"/>
                </a:lnTo>
                <a:lnTo>
                  <a:pt x="4276666" y="1664916"/>
                </a:lnTo>
                <a:lnTo>
                  <a:pt x="4281225" y="1662890"/>
                </a:lnTo>
                <a:lnTo>
                  <a:pt x="4285279" y="1659343"/>
                </a:lnTo>
                <a:lnTo>
                  <a:pt x="4288319" y="1653771"/>
                </a:lnTo>
                <a:lnTo>
                  <a:pt x="4291357" y="1647692"/>
                </a:lnTo>
                <a:lnTo>
                  <a:pt x="4293893" y="1640600"/>
                </a:lnTo>
                <a:lnTo>
                  <a:pt x="4295917" y="1632494"/>
                </a:lnTo>
                <a:lnTo>
                  <a:pt x="4296932" y="1624388"/>
                </a:lnTo>
                <a:lnTo>
                  <a:pt x="4300476" y="1628949"/>
                </a:lnTo>
                <a:lnTo>
                  <a:pt x="4304531" y="1631988"/>
                </a:lnTo>
                <a:lnTo>
                  <a:pt x="4308585" y="1633507"/>
                </a:lnTo>
                <a:lnTo>
                  <a:pt x="4311118" y="1633507"/>
                </a:lnTo>
                <a:lnTo>
                  <a:pt x="4313650" y="1633507"/>
                </a:lnTo>
                <a:lnTo>
                  <a:pt x="4315677" y="1631988"/>
                </a:lnTo>
                <a:lnTo>
                  <a:pt x="4318716" y="1629454"/>
                </a:lnTo>
                <a:lnTo>
                  <a:pt x="4320236" y="1628949"/>
                </a:lnTo>
                <a:lnTo>
                  <a:pt x="4320745" y="1628949"/>
                </a:lnTo>
                <a:lnTo>
                  <a:pt x="4321249" y="1629961"/>
                </a:lnTo>
                <a:lnTo>
                  <a:pt x="4321757" y="1631988"/>
                </a:lnTo>
                <a:lnTo>
                  <a:pt x="4322770" y="1642119"/>
                </a:lnTo>
                <a:lnTo>
                  <a:pt x="4323783" y="1661876"/>
                </a:lnTo>
                <a:lnTo>
                  <a:pt x="4329862" y="1657824"/>
                </a:lnTo>
                <a:lnTo>
                  <a:pt x="4336450" y="1655291"/>
                </a:lnTo>
                <a:lnTo>
                  <a:pt x="4342530" y="1653264"/>
                </a:lnTo>
                <a:lnTo>
                  <a:pt x="4348609" y="1652758"/>
                </a:lnTo>
                <a:lnTo>
                  <a:pt x="4355196" y="1652252"/>
                </a:lnTo>
                <a:lnTo>
                  <a:pt x="4360770" y="1652252"/>
                </a:lnTo>
                <a:lnTo>
                  <a:pt x="4372930" y="1652252"/>
                </a:lnTo>
                <a:lnTo>
                  <a:pt x="4379514" y="1652252"/>
                </a:lnTo>
                <a:lnTo>
                  <a:pt x="4385597" y="1651238"/>
                </a:lnTo>
                <a:lnTo>
                  <a:pt x="4391674" y="1650224"/>
                </a:lnTo>
                <a:lnTo>
                  <a:pt x="4397755" y="1648198"/>
                </a:lnTo>
                <a:lnTo>
                  <a:pt x="4404342" y="1645159"/>
                </a:lnTo>
                <a:lnTo>
                  <a:pt x="4410926" y="1640600"/>
                </a:lnTo>
                <a:lnTo>
                  <a:pt x="4416503" y="1634521"/>
                </a:lnTo>
                <a:lnTo>
                  <a:pt x="4423086" y="1626921"/>
                </a:lnTo>
                <a:lnTo>
                  <a:pt x="4419034" y="1635028"/>
                </a:lnTo>
                <a:lnTo>
                  <a:pt x="4418021" y="1639586"/>
                </a:lnTo>
                <a:lnTo>
                  <a:pt x="4417006" y="1643640"/>
                </a:lnTo>
                <a:lnTo>
                  <a:pt x="4417006" y="1648198"/>
                </a:lnTo>
                <a:lnTo>
                  <a:pt x="4418021" y="1652758"/>
                </a:lnTo>
                <a:lnTo>
                  <a:pt x="4419034" y="1657317"/>
                </a:lnTo>
                <a:lnTo>
                  <a:pt x="4422579" y="1661876"/>
                </a:lnTo>
                <a:lnTo>
                  <a:pt x="4426634" y="1657824"/>
                </a:lnTo>
                <a:lnTo>
                  <a:pt x="4431195" y="1655291"/>
                </a:lnTo>
                <a:lnTo>
                  <a:pt x="4436768" y="1653264"/>
                </a:lnTo>
                <a:lnTo>
                  <a:pt x="4441327" y="1652758"/>
                </a:lnTo>
                <a:lnTo>
                  <a:pt x="4445888" y="1652758"/>
                </a:lnTo>
                <a:lnTo>
                  <a:pt x="4450447" y="1653264"/>
                </a:lnTo>
                <a:lnTo>
                  <a:pt x="4460073" y="1654784"/>
                </a:lnTo>
                <a:lnTo>
                  <a:pt x="4464632" y="1655291"/>
                </a:lnTo>
                <a:lnTo>
                  <a:pt x="4469193" y="1655291"/>
                </a:lnTo>
                <a:lnTo>
                  <a:pt x="4474260" y="1654784"/>
                </a:lnTo>
                <a:lnTo>
                  <a:pt x="4478819" y="1653264"/>
                </a:lnTo>
                <a:lnTo>
                  <a:pt x="4483380" y="1650731"/>
                </a:lnTo>
                <a:lnTo>
                  <a:pt x="4488446" y="1646679"/>
                </a:lnTo>
                <a:lnTo>
                  <a:pt x="4493005" y="1641107"/>
                </a:lnTo>
                <a:lnTo>
                  <a:pt x="4495540" y="1637054"/>
                </a:lnTo>
                <a:lnTo>
                  <a:pt x="4495540" y="1638067"/>
                </a:lnTo>
                <a:lnTo>
                  <a:pt x="4495033" y="1641107"/>
                </a:lnTo>
                <a:lnTo>
                  <a:pt x="4495540" y="1645159"/>
                </a:lnTo>
                <a:lnTo>
                  <a:pt x="4497566" y="1653264"/>
                </a:lnTo>
                <a:lnTo>
                  <a:pt x="4500605" y="1662383"/>
                </a:lnTo>
                <a:lnTo>
                  <a:pt x="4505164" y="1669476"/>
                </a:lnTo>
                <a:lnTo>
                  <a:pt x="4507193" y="1672008"/>
                </a:lnTo>
                <a:lnTo>
                  <a:pt x="4509219" y="1674034"/>
                </a:lnTo>
                <a:lnTo>
                  <a:pt x="4511247" y="1674541"/>
                </a:lnTo>
                <a:lnTo>
                  <a:pt x="4513271" y="1674541"/>
                </a:lnTo>
                <a:lnTo>
                  <a:pt x="4514285" y="1673528"/>
                </a:lnTo>
                <a:lnTo>
                  <a:pt x="4515806" y="1669982"/>
                </a:lnTo>
                <a:lnTo>
                  <a:pt x="4518847" y="1667450"/>
                </a:lnTo>
                <a:lnTo>
                  <a:pt x="4521380" y="1664410"/>
                </a:lnTo>
                <a:lnTo>
                  <a:pt x="4522898" y="1661370"/>
                </a:lnTo>
                <a:lnTo>
                  <a:pt x="4523405" y="1657824"/>
                </a:lnTo>
                <a:lnTo>
                  <a:pt x="4523405" y="1654784"/>
                </a:lnTo>
                <a:lnTo>
                  <a:pt x="4522898" y="1651238"/>
                </a:lnTo>
                <a:lnTo>
                  <a:pt x="4520872" y="1644145"/>
                </a:lnTo>
                <a:lnTo>
                  <a:pt x="4519350" y="1638067"/>
                </a:lnTo>
                <a:lnTo>
                  <a:pt x="4518847" y="1634521"/>
                </a:lnTo>
                <a:lnTo>
                  <a:pt x="4518847" y="1631481"/>
                </a:lnTo>
                <a:lnTo>
                  <a:pt x="4519350" y="1627935"/>
                </a:lnTo>
                <a:lnTo>
                  <a:pt x="4520872" y="1624895"/>
                </a:lnTo>
                <a:lnTo>
                  <a:pt x="4522898" y="1621856"/>
                </a:lnTo>
                <a:lnTo>
                  <a:pt x="4526445" y="1618816"/>
                </a:lnTo>
                <a:lnTo>
                  <a:pt x="4533031" y="1626921"/>
                </a:lnTo>
                <a:lnTo>
                  <a:pt x="4540124" y="1634521"/>
                </a:lnTo>
                <a:lnTo>
                  <a:pt x="4546710" y="1640600"/>
                </a:lnTo>
                <a:lnTo>
                  <a:pt x="4553804" y="1645666"/>
                </a:lnTo>
                <a:lnTo>
                  <a:pt x="4560896" y="1649719"/>
                </a:lnTo>
                <a:lnTo>
                  <a:pt x="4567483" y="1652252"/>
                </a:lnTo>
                <a:lnTo>
                  <a:pt x="4574575" y="1653771"/>
                </a:lnTo>
                <a:lnTo>
                  <a:pt x="4581667" y="1655291"/>
                </a:lnTo>
                <a:lnTo>
                  <a:pt x="4588761" y="1655291"/>
                </a:lnTo>
                <a:lnTo>
                  <a:pt x="4595852" y="1653771"/>
                </a:lnTo>
                <a:lnTo>
                  <a:pt x="4602945" y="1652252"/>
                </a:lnTo>
                <a:lnTo>
                  <a:pt x="4610039" y="1649719"/>
                </a:lnTo>
                <a:lnTo>
                  <a:pt x="4617133" y="1645666"/>
                </a:lnTo>
                <a:lnTo>
                  <a:pt x="4624223" y="1641107"/>
                </a:lnTo>
                <a:lnTo>
                  <a:pt x="4631316" y="1635028"/>
                </a:lnTo>
                <a:lnTo>
                  <a:pt x="4638915" y="1628949"/>
                </a:lnTo>
                <a:lnTo>
                  <a:pt x="4642461" y="1636547"/>
                </a:lnTo>
                <a:lnTo>
                  <a:pt x="4646514" y="1642119"/>
                </a:lnTo>
                <a:lnTo>
                  <a:pt x="4648542" y="1644145"/>
                </a:lnTo>
                <a:lnTo>
                  <a:pt x="4651076" y="1645666"/>
                </a:lnTo>
                <a:lnTo>
                  <a:pt x="4653100" y="1646679"/>
                </a:lnTo>
                <a:lnTo>
                  <a:pt x="4655634" y="1647692"/>
                </a:lnTo>
                <a:lnTo>
                  <a:pt x="4660193" y="1647692"/>
                </a:lnTo>
                <a:lnTo>
                  <a:pt x="4665260" y="1646679"/>
                </a:lnTo>
                <a:lnTo>
                  <a:pt x="4670832" y="1645159"/>
                </a:lnTo>
                <a:lnTo>
                  <a:pt x="4676405" y="1641612"/>
                </a:lnTo>
                <a:lnTo>
                  <a:pt x="4688564" y="1634521"/>
                </a:lnTo>
                <a:lnTo>
                  <a:pt x="4702243" y="1627428"/>
                </a:lnTo>
                <a:lnTo>
                  <a:pt x="4709336" y="1624895"/>
                </a:lnTo>
                <a:lnTo>
                  <a:pt x="4716935" y="1622363"/>
                </a:lnTo>
                <a:lnTo>
                  <a:pt x="4725042" y="1620337"/>
                </a:lnTo>
                <a:lnTo>
                  <a:pt x="4732646" y="1620337"/>
                </a:lnTo>
                <a:lnTo>
                  <a:pt x="4737712" y="1620842"/>
                </a:lnTo>
                <a:lnTo>
                  <a:pt x="4743788" y="1622869"/>
                </a:lnTo>
                <a:lnTo>
                  <a:pt x="4749357" y="1625402"/>
                </a:lnTo>
                <a:lnTo>
                  <a:pt x="4755948" y="1628949"/>
                </a:lnTo>
                <a:lnTo>
                  <a:pt x="4769627" y="1636040"/>
                </a:lnTo>
                <a:lnTo>
                  <a:pt x="4776214" y="1639080"/>
                </a:lnTo>
                <a:lnTo>
                  <a:pt x="4783308" y="1641612"/>
                </a:lnTo>
                <a:lnTo>
                  <a:pt x="4789388" y="1644145"/>
                </a:lnTo>
                <a:lnTo>
                  <a:pt x="4795466" y="1645666"/>
                </a:lnTo>
                <a:lnTo>
                  <a:pt x="4801039" y="1645666"/>
                </a:lnTo>
                <a:lnTo>
                  <a:pt x="4804587" y="1645159"/>
                </a:lnTo>
                <a:lnTo>
                  <a:pt x="4807118" y="1644145"/>
                </a:lnTo>
                <a:lnTo>
                  <a:pt x="4809654" y="1643133"/>
                </a:lnTo>
                <a:lnTo>
                  <a:pt x="4811678" y="1641107"/>
                </a:lnTo>
                <a:lnTo>
                  <a:pt x="4814210" y="1639080"/>
                </a:lnTo>
                <a:lnTo>
                  <a:pt x="4816240" y="1636547"/>
                </a:lnTo>
                <a:lnTo>
                  <a:pt x="4817250" y="1633507"/>
                </a:lnTo>
                <a:lnTo>
                  <a:pt x="4819276" y="1629454"/>
                </a:lnTo>
                <a:lnTo>
                  <a:pt x="4820799" y="1624895"/>
                </a:lnTo>
                <a:lnTo>
                  <a:pt x="4821811" y="1619830"/>
                </a:lnTo>
                <a:lnTo>
                  <a:pt x="4831438" y="1626416"/>
                </a:lnTo>
                <a:lnTo>
                  <a:pt x="4842076" y="1631988"/>
                </a:lnTo>
                <a:lnTo>
                  <a:pt x="4851704" y="1636547"/>
                </a:lnTo>
                <a:lnTo>
                  <a:pt x="4861328" y="1639586"/>
                </a:lnTo>
                <a:lnTo>
                  <a:pt x="4870956" y="1643133"/>
                </a:lnTo>
                <a:lnTo>
                  <a:pt x="4881089" y="1645159"/>
                </a:lnTo>
                <a:lnTo>
                  <a:pt x="4890208" y="1646172"/>
                </a:lnTo>
                <a:lnTo>
                  <a:pt x="4899833" y="1646679"/>
                </a:lnTo>
                <a:lnTo>
                  <a:pt x="4908953" y="1647692"/>
                </a:lnTo>
                <a:lnTo>
                  <a:pt x="4917565" y="1646679"/>
                </a:lnTo>
                <a:lnTo>
                  <a:pt x="4936818" y="1645159"/>
                </a:lnTo>
                <a:lnTo>
                  <a:pt x="4954552" y="1642119"/>
                </a:lnTo>
                <a:lnTo>
                  <a:pt x="4972789" y="1638573"/>
                </a:lnTo>
                <a:lnTo>
                  <a:pt x="4991026" y="1635028"/>
                </a:lnTo>
                <a:lnTo>
                  <a:pt x="5009266" y="1631481"/>
                </a:lnTo>
                <a:lnTo>
                  <a:pt x="5027504" y="1628949"/>
                </a:lnTo>
                <a:lnTo>
                  <a:pt x="5036118" y="1627935"/>
                </a:lnTo>
                <a:lnTo>
                  <a:pt x="5045238" y="1627935"/>
                </a:lnTo>
                <a:lnTo>
                  <a:pt x="5054356" y="1627935"/>
                </a:lnTo>
                <a:lnTo>
                  <a:pt x="5063475" y="1628949"/>
                </a:lnTo>
                <a:lnTo>
                  <a:pt x="5073102" y="1629961"/>
                </a:lnTo>
                <a:lnTo>
                  <a:pt x="5082222" y="1631988"/>
                </a:lnTo>
                <a:lnTo>
                  <a:pt x="5091848" y="1634521"/>
                </a:lnTo>
                <a:lnTo>
                  <a:pt x="5101979" y="1638067"/>
                </a:lnTo>
                <a:lnTo>
                  <a:pt x="5111605" y="1642119"/>
                </a:lnTo>
                <a:lnTo>
                  <a:pt x="5121232" y="1647692"/>
                </a:lnTo>
                <a:lnTo>
                  <a:pt x="5117180" y="1638573"/>
                </a:lnTo>
                <a:lnTo>
                  <a:pt x="5113633" y="1629454"/>
                </a:lnTo>
                <a:lnTo>
                  <a:pt x="5112112" y="1624895"/>
                </a:lnTo>
                <a:lnTo>
                  <a:pt x="5111605" y="1620337"/>
                </a:lnTo>
                <a:lnTo>
                  <a:pt x="5111605" y="1615776"/>
                </a:lnTo>
                <a:lnTo>
                  <a:pt x="5112620" y="1611725"/>
                </a:lnTo>
                <a:lnTo>
                  <a:pt x="5117686" y="1613244"/>
                </a:lnTo>
                <a:lnTo>
                  <a:pt x="5119712" y="1614764"/>
                </a:lnTo>
                <a:lnTo>
                  <a:pt x="5121232" y="1615776"/>
                </a:lnTo>
                <a:lnTo>
                  <a:pt x="5122245" y="1618816"/>
                </a:lnTo>
                <a:lnTo>
                  <a:pt x="5123259" y="1622363"/>
                </a:lnTo>
                <a:lnTo>
                  <a:pt x="5123766" y="1627428"/>
                </a:lnTo>
                <a:lnTo>
                  <a:pt x="5125286" y="1633507"/>
                </a:lnTo>
                <a:lnTo>
                  <a:pt x="5126805" y="1639586"/>
                </a:lnTo>
                <a:lnTo>
                  <a:pt x="5130352" y="1648198"/>
                </a:lnTo>
                <a:lnTo>
                  <a:pt x="5135924" y="1642119"/>
                </a:lnTo>
                <a:lnTo>
                  <a:pt x="5141496" y="1637054"/>
                </a:lnTo>
                <a:lnTo>
                  <a:pt x="5147577" y="1632494"/>
                </a:lnTo>
                <a:lnTo>
                  <a:pt x="5153657" y="1628949"/>
                </a:lnTo>
                <a:lnTo>
                  <a:pt x="5160242" y="1626416"/>
                </a:lnTo>
                <a:lnTo>
                  <a:pt x="5167336" y="1623376"/>
                </a:lnTo>
                <a:lnTo>
                  <a:pt x="5174429" y="1620842"/>
                </a:lnTo>
                <a:lnTo>
                  <a:pt x="5181520" y="1619830"/>
                </a:lnTo>
                <a:lnTo>
                  <a:pt x="5189121" y="1618309"/>
                </a:lnTo>
                <a:lnTo>
                  <a:pt x="5196721" y="1617802"/>
                </a:lnTo>
                <a:lnTo>
                  <a:pt x="5212932" y="1616283"/>
                </a:lnTo>
                <a:lnTo>
                  <a:pt x="5230157" y="1617297"/>
                </a:lnTo>
                <a:lnTo>
                  <a:pt x="5246876" y="1617802"/>
                </a:lnTo>
                <a:lnTo>
                  <a:pt x="5281835" y="1619830"/>
                </a:lnTo>
                <a:lnTo>
                  <a:pt x="5300073" y="1620337"/>
                </a:lnTo>
                <a:lnTo>
                  <a:pt x="5317299" y="1619830"/>
                </a:lnTo>
                <a:lnTo>
                  <a:pt x="5335031" y="1618309"/>
                </a:lnTo>
                <a:lnTo>
                  <a:pt x="5343138" y="1616283"/>
                </a:lnTo>
                <a:lnTo>
                  <a:pt x="5352258" y="1614764"/>
                </a:lnTo>
                <a:lnTo>
                  <a:pt x="5360870" y="1612737"/>
                </a:lnTo>
                <a:lnTo>
                  <a:pt x="5368467" y="1609190"/>
                </a:lnTo>
                <a:lnTo>
                  <a:pt x="5377081" y="1606151"/>
                </a:lnTo>
                <a:lnTo>
                  <a:pt x="5384681" y="1601592"/>
                </a:lnTo>
                <a:lnTo>
                  <a:pt x="5383667" y="1608178"/>
                </a:lnTo>
                <a:lnTo>
                  <a:pt x="5383667" y="1611218"/>
                </a:lnTo>
                <a:lnTo>
                  <a:pt x="5383667" y="1614764"/>
                </a:lnTo>
                <a:lnTo>
                  <a:pt x="5384174" y="1618309"/>
                </a:lnTo>
                <a:lnTo>
                  <a:pt x="5385188" y="1621856"/>
                </a:lnTo>
                <a:lnTo>
                  <a:pt x="5386708" y="1624895"/>
                </a:lnTo>
                <a:lnTo>
                  <a:pt x="5388734" y="1627935"/>
                </a:lnTo>
                <a:lnTo>
                  <a:pt x="5398868" y="1620337"/>
                </a:lnTo>
                <a:lnTo>
                  <a:pt x="5409504" y="1613751"/>
                </a:lnTo>
                <a:lnTo>
                  <a:pt x="5419131" y="1609190"/>
                </a:lnTo>
                <a:lnTo>
                  <a:pt x="5429265" y="1606151"/>
                </a:lnTo>
                <a:lnTo>
                  <a:pt x="5439397" y="1604125"/>
                </a:lnTo>
                <a:lnTo>
                  <a:pt x="5449529" y="1603111"/>
                </a:lnTo>
                <a:lnTo>
                  <a:pt x="5459156" y="1603111"/>
                </a:lnTo>
                <a:lnTo>
                  <a:pt x="5469795" y="1603618"/>
                </a:lnTo>
                <a:lnTo>
                  <a:pt x="5479420" y="1605646"/>
                </a:lnTo>
                <a:lnTo>
                  <a:pt x="5489047" y="1607165"/>
                </a:lnTo>
                <a:lnTo>
                  <a:pt x="5509312" y="1613244"/>
                </a:lnTo>
                <a:lnTo>
                  <a:pt x="5528564" y="1619830"/>
                </a:lnTo>
                <a:lnTo>
                  <a:pt x="5548829" y="1625402"/>
                </a:lnTo>
                <a:lnTo>
                  <a:pt x="5560989" y="1617802"/>
                </a:lnTo>
                <a:lnTo>
                  <a:pt x="5573655" y="1610204"/>
                </a:lnTo>
                <a:lnTo>
                  <a:pt x="5587333" y="1603618"/>
                </a:lnTo>
                <a:lnTo>
                  <a:pt x="5600506" y="1597539"/>
                </a:lnTo>
                <a:lnTo>
                  <a:pt x="5614185" y="1592473"/>
                </a:lnTo>
                <a:lnTo>
                  <a:pt x="5626851" y="1589434"/>
                </a:lnTo>
                <a:lnTo>
                  <a:pt x="5640530" y="1586901"/>
                </a:lnTo>
                <a:lnTo>
                  <a:pt x="5653703" y="1585382"/>
                </a:lnTo>
                <a:lnTo>
                  <a:pt x="5659783" y="1585382"/>
                </a:lnTo>
                <a:lnTo>
                  <a:pt x="5666367" y="1585887"/>
                </a:lnTo>
                <a:lnTo>
                  <a:pt x="5672448" y="1586901"/>
                </a:lnTo>
                <a:lnTo>
                  <a:pt x="5679034" y="1587915"/>
                </a:lnTo>
                <a:lnTo>
                  <a:pt x="5685115" y="1589941"/>
                </a:lnTo>
                <a:lnTo>
                  <a:pt x="5691192" y="1591967"/>
                </a:lnTo>
                <a:lnTo>
                  <a:pt x="5696765" y="1595006"/>
                </a:lnTo>
                <a:lnTo>
                  <a:pt x="5702846" y="1598553"/>
                </a:lnTo>
                <a:lnTo>
                  <a:pt x="5708419" y="1601592"/>
                </a:lnTo>
                <a:lnTo>
                  <a:pt x="5714498" y="1606151"/>
                </a:lnTo>
                <a:lnTo>
                  <a:pt x="5719564" y="1610711"/>
                </a:lnTo>
                <a:lnTo>
                  <a:pt x="5724630" y="1616283"/>
                </a:lnTo>
                <a:lnTo>
                  <a:pt x="5730204" y="1622363"/>
                </a:lnTo>
                <a:lnTo>
                  <a:pt x="5735269" y="1628949"/>
                </a:lnTo>
                <a:lnTo>
                  <a:pt x="5740337" y="1636040"/>
                </a:lnTo>
                <a:lnTo>
                  <a:pt x="5744897" y="1643640"/>
                </a:lnTo>
                <a:lnTo>
                  <a:pt x="5746922" y="1639586"/>
                </a:lnTo>
                <a:lnTo>
                  <a:pt x="5748950" y="1635028"/>
                </a:lnTo>
                <a:lnTo>
                  <a:pt x="5749455" y="1631481"/>
                </a:lnTo>
                <a:lnTo>
                  <a:pt x="5749963" y="1626921"/>
                </a:lnTo>
                <a:lnTo>
                  <a:pt x="5749963" y="1618309"/>
                </a:lnTo>
                <a:lnTo>
                  <a:pt x="5749963" y="1609190"/>
                </a:lnTo>
                <a:lnTo>
                  <a:pt x="5749455" y="1600073"/>
                </a:lnTo>
                <a:lnTo>
                  <a:pt x="5749963" y="1591967"/>
                </a:lnTo>
                <a:lnTo>
                  <a:pt x="5750469" y="1587408"/>
                </a:lnTo>
                <a:lnTo>
                  <a:pt x="5751988" y="1583355"/>
                </a:lnTo>
                <a:lnTo>
                  <a:pt x="5754015" y="1578796"/>
                </a:lnTo>
                <a:lnTo>
                  <a:pt x="5756042" y="1575249"/>
                </a:lnTo>
                <a:lnTo>
                  <a:pt x="5759588" y="1582342"/>
                </a:lnTo>
                <a:lnTo>
                  <a:pt x="5763134" y="1587915"/>
                </a:lnTo>
                <a:lnTo>
                  <a:pt x="5766174" y="1591460"/>
                </a:lnTo>
                <a:lnTo>
                  <a:pt x="5769720" y="1592473"/>
                </a:lnTo>
                <a:lnTo>
                  <a:pt x="5773268" y="1592473"/>
                </a:lnTo>
                <a:lnTo>
                  <a:pt x="5776815" y="1591460"/>
                </a:lnTo>
                <a:lnTo>
                  <a:pt x="5780360" y="1589434"/>
                </a:lnTo>
                <a:lnTo>
                  <a:pt x="5783907" y="1586901"/>
                </a:lnTo>
                <a:lnTo>
                  <a:pt x="5791000" y="1580822"/>
                </a:lnTo>
                <a:lnTo>
                  <a:pt x="5794547" y="1578289"/>
                </a:lnTo>
                <a:lnTo>
                  <a:pt x="5798599" y="1576263"/>
                </a:lnTo>
                <a:lnTo>
                  <a:pt x="5801638" y="1575249"/>
                </a:lnTo>
                <a:lnTo>
                  <a:pt x="5805185" y="1575249"/>
                </a:lnTo>
                <a:lnTo>
                  <a:pt x="5808730" y="1576769"/>
                </a:lnTo>
                <a:lnTo>
                  <a:pt x="5812279" y="1580315"/>
                </a:lnTo>
                <a:lnTo>
                  <a:pt x="5809745" y="1585382"/>
                </a:lnTo>
                <a:lnTo>
                  <a:pt x="5806199" y="1589434"/>
                </a:lnTo>
                <a:lnTo>
                  <a:pt x="5803666" y="1591460"/>
                </a:lnTo>
                <a:lnTo>
                  <a:pt x="5800626" y="1592473"/>
                </a:lnTo>
                <a:lnTo>
                  <a:pt x="5798599" y="1594499"/>
                </a:lnTo>
                <a:lnTo>
                  <a:pt x="5797079" y="1596527"/>
                </a:lnTo>
                <a:lnTo>
                  <a:pt x="5796572" y="1599566"/>
                </a:lnTo>
                <a:lnTo>
                  <a:pt x="5797079" y="1604632"/>
                </a:lnTo>
                <a:lnTo>
                  <a:pt x="5803666" y="1601592"/>
                </a:lnTo>
                <a:lnTo>
                  <a:pt x="5808730" y="1599566"/>
                </a:lnTo>
                <a:lnTo>
                  <a:pt x="5814304" y="1597033"/>
                </a:lnTo>
                <a:lnTo>
                  <a:pt x="5817851" y="1594499"/>
                </a:lnTo>
                <a:lnTo>
                  <a:pt x="5821397" y="1589941"/>
                </a:lnTo>
                <a:lnTo>
                  <a:pt x="5824437" y="1583861"/>
                </a:lnTo>
                <a:lnTo>
                  <a:pt x="5827983" y="1575756"/>
                </a:lnTo>
                <a:lnTo>
                  <a:pt x="5831529" y="1564105"/>
                </a:lnTo>
                <a:lnTo>
                  <a:pt x="5842676" y="1569170"/>
                </a:lnTo>
                <a:lnTo>
                  <a:pt x="5853823" y="1573224"/>
                </a:lnTo>
                <a:lnTo>
                  <a:pt x="5864461" y="1576263"/>
                </a:lnTo>
                <a:lnTo>
                  <a:pt x="5875607" y="1578289"/>
                </a:lnTo>
                <a:lnTo>
                  <a:pt x="5886753" y="1580315"/>
                </a:lnTo>
                <a:lnTo>
                  <a:pt x="5897899" y="1580822"/>
                </a:lnTo>
                <a:lnTo>
                  <a:pt x="5908538" y="1581329"/>
                </a:lnTo>
                <a:lnTo>
                  <a:pt x="5920191" y="1581329"/>
                </a:lnTo>
                <a:lnTo>
                  <a:pt x="5931337" y="1580822"/>
                </a:lnTo>
                <a:lnTo>
                  <a:pt x="5942483" y="1579303"/>
                </a:lnTo>
                <a:lnTo>
                  <a:pt x="5965282" y="1576769"/>
                </a:lnTo>
                <a:lnTo>
                  <a:pt x="5987067" y="1573224"/>
                </a:lnTo>
                <a:lnTo>
                  <a:pt x="6009865" y="1569170"/>
                </a:lnTo>
                <a:lnTo>
                  <a:pt x="6031651" y="1565117"/>
                </a:lnTo>
                <a:lnTo>
                  <a:pt x="6054449" y="1561572"/>
                </a:lnTo>
                <a:lnTo>
                  <a:pt x="6076234" y="1559545"/>
                </a:lnTo>
                <a:lnTo>
                  <a:pt x="6087887" y="1559039"/>
                </a:lnTo>
                <a:lnTo>
                  <a:pt x="6099033" y="1558025"/>
                </a:lnTo>
                <a:lnTo>
                  <a:pt x="6110179" y="1559039"/>
                </a:lnTo>
                <a:lnTo>
                  <a:pt x="6121325" y="1559545"/>
                </a:lnTo>
                <a:lnTo>
                  <a:pt x="6131965" y="1561572"/>
                </a:lnTo>
                <a:lnTo>
                  <a:pt x="6143111" y="1563598"/>
                </a:lnTo>
                <a:lnTo>
                  <a:pt x="6154257" y="1566637"/>
                </a:lnTo>
                <a:lnTo>
                  <a:pt x="6165403" y="1569677"/>
                </a:lnTo>
                <a:lnTo>
                  <a:pt x="6177055" y="1575249"/>
                </a:lnTo>
                <a:lnTo>
                  <a:pt x="6187188" y="1580315"/>
                </a:lnTo>
                <a:lnTo>
                  <a:pt x="6193774" y="1565117"/>
                </a:lnTo>
                <a:lnTo>
                  <a:pt x="6196308" y="1558025"/>
                </a:lnTo>
                <a:lnTo>
                  <a:pt x="6198334" y="1550426"/>
                </a:lnTo>
                <a:lnTo>
                  <a:pt x="6199348" y="1542827"/>
                </a:lnTo>
                <a:lnTo>
                  <a:pt x="6199348" y="1534722"/>
                </a:lnTo>
                <a:lnTo>
                  <a:pt x="6198841" y="1531176"/>
                </a:lnTo>
                <a:lnTo>
                  <a:pt x="6197320" y="1527123"/>
                </a:lnTo>
                <a:lnTo>
                  <a:pt x="6196308" y="1523071"/>
                </a:lnTo>
                <a:lnTo>
                  <a:pt x="6193774" y="1519524"/>
                </a:lnTo>
                <a:lnTo>
                  <a:pt x="5896885" y="1528643"/>
                </a:lnTo>
                <a:lnTo>
                  <a:pt x="5600000" y="1537255"/>
                </a:lnTo>
                <a:lnTo>
                  <a:pt x="5303113" y="1544348"/>
                </a:lnTo>
                <a:lnTo>
                  <a:pt x="5154669" y="1547893"/>
                </a:lnTo>
                <a:lnTo>
                  <a:pt x="5006734" y="1550426"/>
                </a:lnTo>
                <a:lnTo>
                  <a:pt x="4858289" y="1552453"/>
                </a:lnTo>
                <a:lnTo>
                  <a:pt x="4709842" y="1553465"/>
                </a:lnTo>
                <a:lnTo>
                  <a:pt x="4561404" y="1554479"/>
                </a:lnTo>
                <a:lnTo>
                  <a:pt x="4413460" y="1554479"/>
                </a:lnTo>
                <a:lnTo>
                  <a:pt x="4265013" y="1553465"/>
                </a:lnTo>
                <a:lnTo>
                  <a:pt x="4116574" y="1551946"/>
                </a:lnTo>
                <a:lnTo>
                  <a:pt x="3969142" y="1548400"/>
                </a:lnTo>
                <a:lnTo>
                  <a:pt x="3820697" y="1544348"/>
                </a:lnTo>
                <a:lnTo>
                  <a:pt x="3672253" y="1540295"/>
                </a:lnTo>
                <a:lnTo>
                  <a:pt x="3524820" y="1533709"/>
                </a:lnTo>
                <a:lnTo>
                  <a:pt x="3376384" y="1525603"/>
                </a:lnTo>
                <a:lnTo>
                  <a:pt x="3228952" y="1517498"/>
                </a:lnTo>
                <a:lnTo>
                  <a:pt x="3080508" y="1506859"/>
                </a:lnTo>
                <a:lnTo>
                  <a:pt x="2932569" y="1495207"/>
                </a:lnTo>
                <a:lnTo>
                  <a:pt x="2859108" y="1489128"/>
                </a:lnTo>
                <a:lnTo>
                  <a:pt x="2784634" y="1482544"/>
                </a:lnTo>
                <a:lnTo>
                  <a:pt x="2710666" y="1475451"/>
                </a:lnTo>
                <a:lnTo>
                  <a:pt x="2636699" y="1467346"/>
                </a:lnTo>
                <a:lnTo>
                  <a:pt x="2562729" y="1459746"/>
                </a:lnTo>
                <a:lnTo>
                  <a:pt x="2489266" y="1451134"/>
                </a:lnTo>
                <a:lnTo>
                  <a:pt x="2415297" y="1442522"/>
                </a:lnTo>
                <a:lnTo>
                  <a:pt x="2341328" y="1432391"/>
                </a:lnTo>
                <a:lnTo>
                  <a:pt x="2267360" y="1422765"/>
                </a:lnTo>
                <a:lnTo>
                  <a:pt x="2193897" y="1412634"/>
                </a:lnTo>
                <a:lnTo>
                  <a:pt x="2119928" y="1401995"/>
                </a:lnTo>
                <a:lnTo>
                  <a:pt x="2045958" y="1391357"/>
                </a:lnTo>
                <a:lnTo>
                  <a:pt x="1972497" y="1379705"/>
                </a:lnTo>
                <a:lnTo>
                  <a:pt x="1898528" y="1367040"/>
                </a:lnTo>
                <a:lnTo>
                  <a:pt x="1824559" y="1354375"/>
                </a:lnTo>
                <a:lnTo>
                  <a:pt x="1751602" y="1341204"/>
                </a:lnTo>
                <a:lnTo>
                  <a:pt x="1677635" y="1327527"/>
                </a:lnTo>
                <a:lnTo>
                  <a:pt x="1603666" y="1313341"/>
                </a:lnTo>
                <a:lnTo>
                  <a:pt x="1529696" y="1298650"/>
                </a:lnTo>
                <a:lnTo>
                  <a:pt x="1456234" y="1282946"/>
                </a:lnTo>
                <a:lnTo>
                  <a:pt x="1432929" y="1280414"/>
                </a:lnTo>
                <a:lnTo>
                  <a:pt x="1407598" y="1277881"/>
                </a:lnTo>
                <a:lnTo>
                  <a:pt x="1382266" y="1275853"/>
                </a:lnTo>
                <a:lnTo>
                  <a:pt x="1356935" y="1272814"/>
                </a:lnTo>
                <a:lnTo>
                  <a:pt x="1344775" y="1270788"/>
                </a:lnTo>
                <a:lnTo>
                  <a:pt x="1333122" y="1268255"/>
                </a:lnTo>
                <a:lnTo>
                  <a:pt x="1321469" y="1265722"/>
                </a:lnTo>
                <a:lnTo>
                  <a:pt x="1310323" y="1262176"/>
                </a:lnTo>
                <a:lnTo>
                  <a:pt x="1300192" y="1257616"/>
                </a:lnTo>
                <a:lnTo>
                  <a:pt x="1291072" y="1253057"/>
                </a:lnTo>
                <a:lnTo>
                  <a:pt x="1282459" y="1247485"/>
                </a:lnTo>
                <a:lnTo>
                  <a:pt x="1274859" y="1240899"/>
                </a:lnTo>
                <a:lnTo>
                  <a:pt x="1268273" y="1247485"/>
                </a:lnTo>
                <a:lnTo>
                  <a:pt x="1261687" y="1252044"/>
                </a:lnTo>
                <a:lnTo>
                  <a:pt x="1256115" y="1255083"/>
                </a:lnTo>
                <a:lnTo>
                  <a:pt x="1249527" y="1257616"/>
                </a:lnTo>
                <a:lnTo>
                  <a:pt x="1243448" y="1259136"/>
                </a:lnTo>
                <a:lnTo>
                  <a:pt x="1237369" y="1260150"/>
                </a:lnTo>
                <a:lnTo>
                  <a:pt x="1224703" y="1260150"/>
                </a:lnTo>
                <a:lnTo>
                  <a:pt x="1212544" y="1261162"/>
                </a:lnTo>
                <a:lnTo>
                  <a:pt x="1206971" y="1261669"/>
                </a:lnTo>
                <a:lnTo>
                  <a:pt x="1200385" y="1262683"/>
                </a:lnTo>
                <a:lnTo>
                  <a:pt x="1194305" y="1264202"/>
                </a:lnTo>
                <a:lnTo>
                  <a:pt x="1187718" y="1267241"/>
                </a:lnTo>
                <a:lnTo>
                  <a:pt x="1181639" y="1271295"/>
                </a:lnTo>
                <a:lnTo>
                  <a:pt x="1175560" y="1276360"/>
                </a:lnTo>
                <a:lnTo>
                  <a:pt x="1173532" y="1274335"/>
                </a:lnTo>
                <a:lnTo>
                  <a:pt x="1172520" y="1271295"/>
                </a:lnTo>
                <a:lnTo>
                  <a:pt x="1168467" y="1264202"/>
                </a:lnTo>
                <a:lnTo>
                  <a:pt x="1161880" y="1246978"/>
                </a:lnTo>
                <a:lnTo>
                  <a:pt x="1158840" y="1239380"/>
                </a:lnTo>
                <a:lnTo>
                  <a:pt x="1156814" y="1236847"/>
                </a:lnTo>
                <a:lnTo>
                  <a:pt x="1155800" y="1235326"/>
                </a:lnTo>
                <a:lnTo>
                  <a:pt x="1153774" y="1234313"/>
                </a:lnTo>
                <a:lnTo>
                  <a:pt x="1151747" y="1234313"/>
                </a:lnTo>
                <a:lnTo>
                  <a:pt x="1149721" y="1236340"/>
                </a:lnTo>
                <a:lnTo>
                  <a:pt x="1148200" y="1238873"/>
                </a:lnTo>
                <a:lnTo>
                  <a:pt x="1147187" y="1247485"/>
                </a:lnTo>
                <a:lnTo>
                  <a:pt x="1146682" y="1251031"/>
                </a:lnTo>
                <a:lnTo>
                  <a:pt x="1145161" y="1254071"/>
                </a:lnTo>
                <a:lnTo>
                  <a:pt x="1144147" y="1256603"/>
                </a:lnTo>
                <a:lnTo>
                  <a:pt x="1142122" y="1257616"/>
                </a:lnTo>
                <a:lnTo>
                  <a:pt x="1140094" y="1259643"/>
                </a:lnTo>
                <a:lnTo>
                  <a:pt x="1138068" y="1260150"/>
                </a:lnTo>
                <a:lnTo>
                  <a:pt x="1136042" y="1261162"/>
                </a:lnTo>
                <a:lnTo>
                  <a:pt x="1133508" y="1261162"/>
                </a:lnTo>
                <a:lnTo>
                  <a:pt x="1128948" y="1259643"/>
                </a:lnTo>
                <a:lnTo>
                  <a:pt x="1123376" y="1257616"/>
                </a:lnTo>
                <a:lnTo>
                  <a:pt x="1117803" y="1255083"/>
                </a:lnTo>
                <a:lnTo>
                  <a:pt x="1112230" y="1251031"/>
                </a:lnTo>
                <a:lnTo>
                  <a:pt x="1106150" y="1246978"/>
                </a:lnTo>
                <a:lnTo>
                  <a:pt x="1095511" y="1238366"/>
                </a:lnTo>
                <a:lnTo>
                  <a:pt x="1085377" y="1229754"/>
                </a:lnTo>
                <a:lnTo>
                  <a:pt x="1078285" y="1224182"/>
                </a:lnTo>
                <a:lnTo>
                  <a:pt x="1075245" y="1222156"/>
                </a:lnTo>
                <a:lnTo>
                  <a:pt x="1071193" y="1220635"/>
                </a:lnTo>
                <a:lnTo>
                  <a:pt x="1068152" y="1219622"/>
                </a:lnTo>
                <a:lnTo>
                  <a:pt x="1064099" y="1219622"/>
                </a:lnTo>
                <a:lnTo>
                  <a:pt x="1057006" y="1219116"/>
                </a:lnTo>
                <a:lnTo>
                  <a:pt x="1049913" y="1220128"/>
                </a:lnTo>
                <a:lnTo>
                  <a:pt x="1042821" y="1222156"/>
                </a:lnTo>
                <a:lnTo>
                  <a:pt x="1035728" y="1224182"/>
                </a:lnTo>
                <a:lnTo>
                  <a:pt x="1021542" y="1229754"/>
                </a:lnTo>
                <a:lnTo>
                  <a:pt x="1014956" y="1232287"/>
                </a:lnTo>
                <a:lnTo>
                  <a:pt x="1009383" y="1233807"/>
                </a:lnTo>
                <a:lnTo>
                  <a:pt x="1003303" y="1235326"/>
                </a:lnTo>
                <a:lnTo>
                  <a:pt x="998743" y="1235326"/>
                </a:lnTo>
                <a:lnTo>
                  <a:pt x="996210" y="1234313"/>
                </a:lnTo>
                <a:lnTo>
                  <a:pt x="994183" y="1233300"/>
                </a:lnTo>
                <a:lnTo>
                  <a:pt x="991651" y="1231780"/>
                </a:lnTo>
                <a:lnTo>
                  <a:pt x="990637" y="1229754"/>
                </a:lnTo>
                <a:lnTo>
                  <a:pt x="988611" y="1227221"/>
                </a:lnTo>
                <a:lnTo>
                  <a:pt x="987092" y="1224182"/>
                </a:lnTo>
                <a:lnTo>
                  <a:pt x="984558" y="1216076"/>
                </a:lnTo>
                <a:lnTo>
                  <a:pt x="990637" y="1214556"/>
                </a:lnTo>
                <a:lnTo>
                  <a:pt x="995704" y="1212530"/>
                </a:lnTo>
                <a:lnTo>
                  <a:pt x="1000771" y="1209997"/>
                </a:lnTo>
                <a:lnTo>
                  <a:pt x="1005836" y="1207970"/>
                </a:lnTo>
                <a:lnTo>
                  <a:pt x="1010903" y="1207464"/>
                </a:lnTo>
                <a:lnTo>
                  <a:pt x="1016982" y="1206451"/>
                </a:lnTo>
                <a:lnTo>
                  <a:pt x="1019516" y="1207464"/>
                </a:lnTo>
                <a:lnTo>
                  <a:pt x="1022049" y="1207970"/>
                </a:lnTo>
                <a:lnTo>
                  <a:pt x="1024582" y="1208984"/>
                </a:lnTo>
                <a:lnTo>
                  <a:pt x="1027115" y="1211010"/>
                </a:lnTo>
                <a:lnTo>
                  <a:pt x="1024075" y="1201891"/>
                </a:lnTo>
                <a:lnTo>
                  <a:pt x="1021035" y="1194799"/>
                </a:lnTo>
                <a:lnTo>
                  <a:pt x="1016982" y="1189227"/>
                </a:lnTo>
                <a:lnTo>
                  <a:pt x="1013942" y="1184161"/>
                </a:lnTo>
                <a:lnTo>
                  <a:pt x="1009383" y="1180615"/>
                </a:lnTo>
                <a:lnTo>
                  <a:pt x="1005329" y="1178082"/>
                </a:lnTo>
                <a:lnTo>
                  <a:pt x="1000771" y="1176055"/>
                </a:lnTo>
                <a:lnTo>
                  <a:pt x="996210" y="1175548"/>
                </a:lnTo>
                <a:lnTo>
                  <a:pt x="991651" y="1175042"/>
                </a:lnTo>
                <a:lnTo>
                  <a:pt x="987092" y="1175548"/>
                </a:lnTo>
                <a:lnTo>
                  <a:pt x="982025" y="1176562"/>
                </a:lnTo>
                <a:lnTo>
                  <a:pt x="976958" y="1178082"/>
                </a:lnTo>
                <a:lnTo>
                  <a:pt x="966319" y="1182134"/>
                </a:lnTo>
                <a:lnTo>
                  <a:pt x="956186" y="1187201"/>
                </a:lnTo>
                <a:lnTo>
                  <a:pt x="945040" y="1191760"/>
                </a:lnTo>
                <a:lnTo>
                  <a:pt x="934907" y="1196318"/>
                </a:lnTo>
                <a:lnTo>
                  <a:pt x="929334" y="1197332"/>
                </a:lnTo>
                <a:lnTo>
                  <a:pt x="924267" y="1198852"/>
                </a:lnTo>
                <a:lnTo>
                  <a:pt x="919202" y="1198852"/>
                </a:lnTo>
                <a:lnTo>
                  <a:pt x="914136" y="1198852"/>
                </a:lnTo>
                <a:lnTo>
                  <a:pt x="908562" y="1198346"/>
                </a:lnTo>
                <a:lnTo>
                  <a:pt x="904509" y="1196318"/>
                </a:lnTo>
                <a:lnTo>
                  <a:pt x="898937" y="1193786"/>
                </a:lnTo>
                <a:lnTo>
                  <a:pt x="894377" y="1189734"/>
                </a:lnTo>
                <a:lnTo>
                  <a:pt x="889817" y="1185174"/>
                </a:lnTo>
                <a:lnTo>
                  <a:pt x="886271" y="1179601"/>
                </a:lnTo>
                <a:lnTo>
                  <a:pt x="882217" y="1171496"/>
                </a:lnTo>
                <a:lnTo>
                  <a:pt x="878164" y="1163391"/>
                </a:lnTo>
                <a:lnTo>
                  <a:pt x="873097" y="1169470"/>
                </a:lnTo>
                <a:lnTo>
                  <a:pt x="867525" y="1175548"/>
                </a:lnTo>
                <a:lnTo>
                  <a:pt x="861446" y="1180108"/>
                </a:lnTo>
                <a:lnTo>
                  <a:pt x="855872" y="1183148"/>
                </a:lnTo>
                <a:lnTo>
                  <a:pt x="849793" y="1185174"/>
                </a:lnTo>
                <a:lnTo>
                  <a:pt x="844220" y="1187201"/>
                </a:lnTo>
                <a:lnTo>
                  <a:pt x="837634" y="1187706"/>
                </a:lnTo>
                <a:lnTo>
                  <a:pt x="831047" y="1187706"/>
                </a:lnTo>
                <a:lnTo>
                  <a:pt x="825475" y="1187201"/>
                </a:lnTo>
                <a:lnTo>
                  <a:pt x="818888" y="1185680"/>
                </a:lnTo>
                <a:lnTo>
                  <a:pt x="805717" y="1182134"/>
                </a:lnTo>
                <a:lnTo>
                  <a:pt x="793050" y="1177575"/>
                </a:lnTo>
                <a:lnTo>
                  <a:pt x="779876" y="1171496"/>
                </a:lnTo>
                <a:lnTo>
                  <a:pt x="767717" y="1166430"/>
                </a:lnTo>
                <a:lnTo>
                  <a:pt x="756064" y="1162377"/>
                </a:lnTo>
                <a:lnTo>
                  <a:pt x="749983" y="1160858"/>
                </a:lnTo>
                <a:lnTo>
                  <a:pt x="744916" y="1159338"/>
                </a:lnTo>
                <a:lnTo>
                  <a:pt x="739849" y="1159338"/>
                </a:lnTo>
                <a:lnTo>
                  <a:pt x="734783" y="1159338"/>
                </a:lnTo>
                <a:lnTo>
                  <a:pt x="729210" y="1159844"/>
                </a:lnTo>
                <a:lnTo>
                  <a:pt x="724651" y="1161364"/>
                </a:lnTo>
                <a:lnTo>
                  <a:pt x="721105" y="1163896"/>
                </a:lnTo>
                <a:lnTo>
                  <a:pt x="717051" y="1166936"/>
                </a:lnTo>
                <a:lnTo>
                  <a:pt x="712998" y="1171496"/>
                </a:lnTo>
                <a:lnTo>
                  <a:pt x="709959" y="1177575"/>
                </a:lnTo>
                <a:lnTo>
                  <a:pt x="707425" y="1184667"/>
                </a:lnTo>
                <a:lnTo>
                  <a:pt x="704891" y="1192266"/>
                </a:lnTo>
                <a:lnTo>
                  <a:pt x="702866" y="1188213"/>
                </a:lnTo>
                <a:lnTo>
                  <a:pt x="700839" y="1184667"/>
                </a:lnTo>
                <a:lnTo>
                  <a:pt x="699825" y="1182641"/>
                </a:lnTo>
                <a:lnTo>
                  <a:pt x="697799" y="1180615"/>
                </a:lnTo>
                <a:lnTo>
                  <a:pt x="694253" y="1178082"/>
                </a:lnTo>
                <a:lnTo>
                  <a:pt x="690706" y="1176562"/>
                </a:lnTo>
                <a:lnTo>
                  <a:pt x="687159" y="1175042"/>
                </a:lnTo>
                <a:lnTo>
                  <a:pt x="685132" y="1173015"/>
                </a:lnTo>
                <a:lnTo>
                  <a:pt x="684120" y="1170989"/>
                </a:lnTo>
                <a:lnTo>
                  <a:pt x="682093" y="1168457"/>
                </a:lnTo>
                <a:lnTo>
                  <a:pt x="681079" y="1164910"/>
                </a:lnTo>
                <a:lnTo>
                  <a:pt x="677533" y="1155284"/>
                </a:lnTo>
                <a:lnTo>
                  <a:pt x="675000" y="1162377"/>
                </a:lnTo>
                <a:lnTo>
                  <a:pt x="671960" y="1168457"/>
                </a:lnTo>
                <a:lnTo>
                  <a:pt x="667907" y="1173522"/>
                </a:lnTo>
                <a:lnTo>
                  <a:pt x="663347" y="1177575"/>
                </a:lnTo>
                <a:lnTo>
                  <a:pt x="658282" y="1180108"/>
                </a:lnTo>
                <a:lnTo>
                  <a:pt x="653216" y="1181122"/>
                </a:lnTo>
                <a:lnTo>
                  <a:pt x="647642" y="1181122"/>
                </a:lnTo>
                <a:lnTo>
                  <a:pt x="642575" y="1180108"/>
                </a:lnTo>
                <a:lnTo>
                  <a:pt x="637509" y="1177575"/>
                </a:lnTo>
                <a:lnTo>
                  <a:pt x="632443" y="1174029"/>
                </a:lnTo>
                <a:lnTo>
                  <a:pt x="627883" y="1168963"/>
                </a:lnTo>
                <a:lnTo>
                  <a:pt x="623830" y="1162377"/>
                </a:lnTo>
                <a:lnTo>
                  <a:pt x="621297" y="1154779"/>
                </a:lnTo>
                <a:lnTo>
                  <a:pt x="618764" y="1145660"/>
                </a:lnTo>
                <a:lnTo>
                  <a:pt x="617244" y="1135528"/>
                </a:lnTo>
                <a:lnTo>
                  <a:pt x="617244" y="1123876"/>
                </a:lnTo>
                <a:lnTo>
                  <a:pt x="609137" y="1124383"/>
                </a:lnTo>
                <a:lnTo>
                  <a:pt x="600524" y="1126409"/>
                </a:lnTo>
                <a:lnTo>
                  <a:pt x="592924" y="1128942"/>
                </a:lnTo>
                <a:lnTo>
                  <a:pt x="584313" y="1131476"/>
                </a:lnTo>
                <a:lnTo>
                  <a:pt x="567593" y="1138567"/>
                </a:lnTo>
                <a:lnTo>
                  <a:pt x="551381" y="1145153"/>
                </a:lnTo>
                <a:lnTo>
                  <a:pt x="542768" y="1147179"/>
                </a:lnTo>
                <a:lnTo>
                  <a:pt x="535168" y="1149205"/>
                </a:lnTo>
                <a:lnTo>
                  <a:pt x="526556" y="1149712"/>
                </a:lnTo>
                <a:lnTo>
                  <a:pt x="518450" y="1149205"/>
                </a:lnTo>
                <a:lnTo>
                  <a:pt x="510343" y="1147179"/>
                </a:lnTo>
                <a:lnTo>
                  <a:pt x="505783" y="1145660"/>
                </a:lnTo>
                <a:lnTo>
                  <a:pt x="502237" y="1143633"/>
                </a:lnTo>
                <a:lnTo>
                  <a:pt x="498183" y="1141100"/>
                </a:lnTo>
                <a:lnTo>
                  <a:pt x="494132" y="1138060"/>
                </a:lnTo>
                <a:lnTo>
                  <a:pt x="489572" y="1134514"/>
                </a:lnTo>
                <a:lnTo>
                  <a:pt x="486025" y="1130969"/>
                </a:lnTo>
                <a:lnTo>
                  <a:pt x="485012" y="1126916"/>
                </a:lnTo>
                <a:lnTo>
                  <a:pt x="486025" y="1122862"/>
                </a:lnTo>
                <a:lnTo>
                  <a:pt x="486532" y="1119317"/>
                </a:lnTo>
                <a:lnTo>
                  <a:pt x="487039" y="1115264"/>
                </a:lnTo>
                <a:lnTo>
                  <a:pt x="491091" y="1108171"/>
                </a:lnTo>
                <a:lnTo>
                  <a:pt x="495144" y="1100573"/>
                </a:lnTo>
                <a:lnTo>
                  <a:pt x="498690" y="1093481"/>
                </a:lnTo>
                <a:lnTo>
                  <a:pt x="501224" y="1086389"/>
                </a:lnTo>
                <a:lnTo>
                  <a:pt x="502744" y="1082335"/>
                </a:lnTo>
                <a:lnTo>
                  <a:pt x="502744" y="1078283"/>
                </a:lnTo>
                <a:lnTo>
                  <a:pt x="502237" y="1074737"/>
                </a:lnTo>
                <a:lnTo>
                  <a:pt x="501224" y="1070684"/>
                </a:lnTo>
                <a:lnTo>
                  <a:pt x="497678" y="1075244"/>
                </a:lnTo>
                <a:lnTo>
                  <a:pt x="493118" y="1079803"/>
                </a:lnTo>
                <a:lnTo>
                  <a:pt x="488051" y="1084868"/>
                </a:lnTo>
                <a:lnTo>
                  <a:pt x="483491" y="1090442"/>
                </a:lnTo>
                <a:lnTo>
                  <a:pt x="481465" y="1093987"/>
                </a:lnTo>
                <a:lnTo>
                  <a:pt x="479438" y="1097026"/>
                </a:lnTo>
                <a:lnTo>
                  <a:pt x="477919" y="1100573"/>
                </a:lnTo>
                <a:lnTo>
                  <a:pt x="477412" y="1104119"/>
                </a:lnTo>
                <a:lnTo>
                  <a:pt x="477412" y="1108171"/>
                </a:lnTo>
                <a:lnTo>
                  <a:pt x="477919" y="1112224"/>
                </a:lnTo>
                <a:lnTo>
                  <a:pt x="479438" y="1116785"/>
                </a:lnTo>
                <a:lnTo>
                  <a:pt x="481465" y="1121850"/>
                </a:lnTo>
                <a:lnTo>
                  <a:pt x="476905" y="1123876"/>
                </a:lnTo>
                <a:lnTo>
                  <a:pt x="471839" y="1125396"/>
                </a:lnTo>
                <a:lnTo>
                  <a:pt x="467280" y="1126916"/>
                </a:lnTo>
                <a:lnTo>
                  <a:pt x="461706" y="1127422"/>
                </a:lnTo>
                <a:lnTo>
                  <a:pt x="457147" y="1127422"/>
                </a:lnTo>
                <a:lnTo>
                  <a:pt x="452080" y="1127422"/>
                </a:lnTo>
                <a:lnTo>
                  <a:pt x="442962" y="1125396"/>
                </a:lnTo>
                <a:lnTo>
                  <a:pt x="433334" y="1122862"/>
                </a:lnTo>
                <a:lnTo>
                  <a:pt x="423709" y="1119824"/>
                </a:lnTo>
                <a:lnTo>
                  <a:pt x="404457" y="1111211"/>
                </a:lnTo>
                <a:lnTo>
                  <a:pt x="395336" y="1108171"/>
                </a:lnTo>
                <a:lnTo>
                  <a:pt x="385711" y="1105133"/>
                </a:lnTo>
                <a:lnTo>
                  <a:pt x="375579" y="1102093"/>
                </a:lnTo>
                <a:lnTo>
                  <a:pt x="365953" y="1101587"/>
                </a:lnTo>
                <a:lnTo>
                  <a:pt x="361393" y="1101587"/>
                </a:lnTo>
                <a:lnTo>
                  <a:pt x="356326" y="1102093"/>
                </a:lnTo>
                <a:lnTo>
                  <a:pt x="351767" y="1103106"/>
                </a:lnTo>
                <a:lnTo>
                  <a:pt x="346700" y="1105133"/>
                </a:lnTo>
                <a:lnTo>
                  <a:pt x="342140" y="1106652"/>
                </a:lnTo>
                <a:lnTo>
                  <a:pt x="337074" y="1110199"/>
                </a:lnTo>
                <a:lnTo>
                  <a:pt x="332515" y="1113238"/>
                </a:lnTo>
                <a:lnTo>
                  <a:pt x="327448" y="1117290"/>
                </a:lnTo>
                <a:lnTo>
                  <a:pt x="327448" y="1110705"/>
                </a:lnTo>
                <a:lnTo>
                  <a:pt x="326434" y="1105133"/>
                </a:lnTo>
                <a:lnTo>
                  <a:pt x="325929" y="1099559"/>
                </a:lnTo>
                <a:lnTo>
                  <a:pt x="323902" y="1096014"/>
                </a:lnTo>
                <a:lnTo>
                  <a:pt x="321369" y="1092468"/>
                </a:lnTo>
                <a:lnTo>
                  <a:pt x="318836" y="1090442"/>
                </a:lnTo>
                <a:lnTo>
                  <a:pt x="316302" y="1089428"/>
                </a:lnTo>
                <a:lnTo>
                  <a:pt x="312755" y="1088921"/>
                </a:lnTo>
                <a:lnTo>
                  <a:pt x="309716" y="1089428"/>
                </a:lnTo>
                <a:lnTo>
                  <a:pt x="306676" y="1091454"/>
                </a:lnTo>
                <a:lnTo>
                  <a:pt x="304142" y="1093987"/>
                </a:lnTo>
                <a:lnTo>
                  <a:pt x="301102" y="1098040"/>
                </a:lnTo>
                <a:lnTo>
                  <a:pt x="298570" y="1103106"/>
                </a:lnTo>
                <a:lnTo>
                  <a:pt x="296544" y="1108678"/>
                </a:lnTo>
                <a:lnTo>
                  <a:pt x="295530" y="1115264"/>
                </a:lnTo>
                <a:lnTo>
                  <a:pt x="294010" y="1123876"/>
                </a:lnTo>
                <a:lnTo>
                  <a:pt x="291477" y="1117797"/>
                </a:lnTo>
                <a:lnTo>
                  <a:pt x="289450" y="1112224"/>
                </a:lnTo>
                <a:lnTo>
                  <a:pt x="288944" y="1106652"/>
                </a:lnTo>
                <a:lnTo>
                  <a:pt x="288944" y="1101080"/>
                </a:lnTo>
                <a:lnTo>
                  <a:pt x="290463" y="1089935"/>
                </a:lnTo>
                <a:lnTo>
                  <a:pt x="290970" y="1084868"/>
                </a:lnTo>
                <a:lnTo>
                  <a:pt x="290463" y="1079803"/>
                </a:lnTo>
                <a:lnTo>
                  <a:pt x="285903" y="1081828"/>
                </a:lnTo>
                <a:lnTo>
                  <a:pt x="281345" y="1082335"/>
                </a:lnTo>
                <a:lnTo>
                  <a:pt x="276784" y="1081828"/>
                </a:lnTo>
                <a:lnTo>
                  <a:pt x="271717" y="1080816"/>
                </a:lnTo>
                <a:lnTo>
                  <a:pt x="262599" y="1077777"/>
                </a:lnTo>
                <a:lnTo>
                  <a:pt x="252972" y="1074737"/>
                </a:lnTo>
                <a:lnTo>
                  <a:pt x="248413" y="1073723"/>
                </a:lnTo>
                <a:lnTo>
                  <a:pt x="244360" y="1074737"/>
                </a:lnTo>
                <a:lnTo>
                  <a:pt x="239800" y="1075751"/>
                </a:lnTo>
                <a:lnTo>
                  <a:pt x="235747" y="1078283"/>
                </a:lnTo>
                <a:lnTo>
                  <a:pt x="232707" y="1082842"/>
                </a:lnTo>
                <a:lnTo>
                  <a:pt x="229667" y="1089428"/>
                </a:lnTo>
                <a:lnTo>
                  <a:pt x="226628" y="1098040"/>
                </a:lnTo>
                <a:lnTo>
                  <a:pt x="225108" y="1108678"/>
                </a:lnTo>
                <a:lnTo>
                  <a:pt x="217508" y="1105133"/>
                </a:lnTo>
                <a:lnTo>
                  <a:pt x="210415" y="1101587"/>
                </a:lnTo>
                <a:lnTo>
                  <a:pt x="203322" y="1099054"/>
                </a:lnTo>
                <a:lnTo>
                  <a:pt x="197243" y="1096520"/>
                </a:lnTo>
                <a:lnTo>
                  <a:pt x="182551" y="1091961"/>
                </a:lnTo>
                <a:lnTo>
                  <a:pt x="175458" y="1089935"/>
                </a:lnTo>
                <a:lnTo>
                  <a:pt x="168365" y="1086895"/>
                </a:lnTo>
                <a:lnTo>
                  <a:pt x="165831" y="1078283"/>
                </a:lnTo>
                <a:lnTo>
                  <a:pt x="162791" y="1071191"/>
                </a:lnTo>
                <a:lnTo>
                  <a:pt x="159245" y="1064099"/>
                </a:lnTo>
                <a:lnTo>
                  <a:pt x="154685" y="1059032"/>
                </a:lnTo>
                <a:lnTo>
                  <a:pt x="150633" y="1053967"/>
                </a:lnTo>
                <a:lnTo>
                  <a:pt x="146073" y="1049913"/>
                </a:lnTo>
                <a:lnTo>
                  <a:pt x="140499" y="1045861"/>
                </a:lnTo>
                <a:lnTo>
                  <a:pt x="135434" y="1043329"/>
                </a:lnTo>
                <a:lnTo>
                  <a:pt x="129860" y="1040795"/>
                </a:lnTo>
                <a:lnTo>
                  <a:pt x="123274" y="1038769"/>
                </a:lnTo>
                <a:lnTo>
                  <a:pt x="117195" y="1037756"/>
                </a:lnTo>
                <a:lnTo>
                  <a:pt x="111114" y="1036236"/>
                </a:lnTo>
                <a:lnTo>
                  <a:pt x="97435" y="1035222"/>
                </a:lnTo>
                <a:lnTo>
                  <a:pt x="83250" y="1033703"/>
                </a:lnTo>
                <a:lnTo>
                  <a:pt x="68557" y="1033196"/>
                </a:lnTo>
                <a:lnTo>
                  <a:pt x="53865" y="1031677"/>
                </a:lnTo>
                <a:lnTo>
                  <a:pt x="39679" y="1029143"/>
                </a:lnTo>
                <a:lnTo>
                  <a:pt x="32586" y="1027117"/>
                </a:lnTo>
                <a:lnTo>
                  <a:pt x="25493" y="1025091"/>
                </a:lnTo>
                <a:lnTo>
                  <a:pt x="18401" y="1022051"/>
                </a:lnTo>
                <a:lnTo>
                  <a:pt x="11308" y="1019012"/>
                </a:lnTo>
                <a:lnTo>
                  <a:pt x="4721" y="1014959"/>
                </a:lnTo>
                <a:lnTo>
                  <a:pt x="0" y="1011691"/>
                </a:lnTo>
                <a:lnTo>
                  <a:pt x="0" y="355323"/>
                </a:lnTo>
                <a:lnTo>
                  <a:pt x="3202" y="356390"/>
                </a:lnTo>
                <a:lnTo>
                  <a:pt x="11308" y="358922"/>
                </a:lnTo>
                <a:lnTo>
                  <a:pt x="19413" y="362469"/>
                </a:lnTo>
                <a:lnTo>
                  <a:pt x="23466" y="363482"/>
                </a:lnTo>
                <a:lnTo>
                  <a:pt x="27520" y="363989"/>
                </a:lnTo>
                <a:lnTo>
                  <a:pt x="32080" y="365002"/>
                </a:lnTo>
                <a:lnTo>
                  <a:pt x="35626" y="363989"/>
                </a:lnTo>
                <a:lnTo>
                  <a:pt x="39679" y="363482"/>
                </a:lnTo>
                <a:lnTo>
                  <a:pt x="44239" y="361456"/>
                </a:lnTo>
                <a:lnTo>
                  <a:pt x="48291" y="358417"/>
                </a:lnTo>
                <a:lnTo>
                  <a:pt x="52851" y="354364"/>
                </a:lnTo>
                <a:lnTo>
                  <a:pt x="56398" y="349298"/>
                </a:lnTo>
                <a:lnTo>
                  <a:pt x="60958" y="342205"/>
                </a:lnTo>
                <a:lnTo>
                  <a:pt x="55892" y="339672"/>
                </a:lnTo>
                <a:lnTo>
                  <a:pt x="51332" y="338152"/>
                </a:lnTo>
                <a:lnTo>
                  <a:pt x="46772" y="336126"/>
                </a:lnTo>
                <a:lnTo>
                  <a:pt x="42719" y="334607"/>
                </a:lnTo>
                <a:lnTo>
                  <a:pt x="41198" y="333086"/>
                </a:lnTo>
                <a:lnTo>
                  <a:pt x="39679" y="331061"/>
                </a:lnTo>
                <a:lnTo>
                  <a:pt x="39172" y="328528"/>
                </a:lnTo>
                <a:lnTo>
                  <a:pt x="39172" y="325995"/>
                </a:lnTo>
                <a:lnTo>
                  <a:pt x="39172" y="321942"/>
                </a:lnTo>
                <a:lnTo>
                  <a:pt x="39679" y="317383"/>
                </a:lnTo>
                <a:lnTo>
                  <a:pt x="42719" y="305731"/>
                </a:lnTo>
                <a:lnTo>
                  <a:pt x="45252" y="308264"/>
                </a:lnTo>
                <a:lnTo>
                  <a:pt x="48798" y="309783"/>
                </a:lnTo>
                <a:lnTo>
                  <a:pt x="51839" y="310290"/>
                </a:lnTo>
                <a:lnTo>
                  <a:pt x="55385" y="311304"/>
                </a:lnTo>
                <a:lnTo>
                  <a:pt x="60958" y="311809"/>
                </a:lnTo>
                <a:lnTo>
                  <a:pt x="65518" y="312316"/>
                </a:lnTo>
                <a:lnTo>
                  <a:pt x="68050" y="312823"/>
                </a:lnTo>
                <a:lnTo>
                  <a:pt x="69571" y="314849"/>
                </a:lnTo>
                <a:lnTo>
                  <a:pt x="70583" y="316876"/>
                </a:lnTo>
                <a:lnTo>
                  <a:pt x="72104" y="319409"/>
                </a:lnTo>
                <a:lnTo>
                  <a:pt x="72104" y="323462"/>
                </a:lnTo>
                <a:lnTo>
                  <a:pt x="72104" y="328528"/>
                </a:lnTo>
                <a:lnTo>
                  <a:pt x="71597" y="335114"/>
                </a:lnTo>
                <a:lnTo>
                  <a:pt x="70078" y="342712"/>
                </a:lnTo>
                <a:lnTo>
                  <a:pt x="72104" y="333593"/>
                </a:lnTo>
                <a:lnTo>
                  <a:pt x="73117" y="325995"/>
                </a:lnTo>
                <a:lnTo>
                  <a:pt x="75143" y="319409"/>
                </a:lnTo>
                <a:lnTo>
                  <a:pt x="77676" y="315356"/>
                </a:lnTo>
                <a:lnTo>
                  <a:pt x="79703" y="312316"/>
                </a:lnTo>
                <a:lnTo>
                  <a:pt x="82236" y="310290"/>
                </a:lnTo>
                <a:lnTo>
                  <a:pt x="84770" y="309277"/>
                </a:lnTo>
                <a:lnTo>
                  <a:pt x="87810" y="309277"/>
                </a:lnTo>
                <a:lnTo>
                  <a:pt x="93382" y="309277"/>
                </a:lnTo>
                <a:lnTo>
                  <a:pt x="99463" y="309277"/>
                </a:lnTo>
                <a:lnTo>
                  <a:pt x="102502" y="309277"/>
                </a:lnTo>
                <a:lnTo>
                  <a:pt x="105542" y="307757"/>
                </a:lnTo>
                <a:lnTo>
                  <a:pt x="109595" y="305731"/>
                </a:lnTo>
                <a:lnTo>
                  <a:pt x="112635" y="302692"/>
                </a:lnTo>
                <a:lnTo>
                  <a:pt x="108075" y="296106"/>
                </a:lnTo>
                <a:lnTo>
                  <a:pt x="104021" y="291040"/>
                </a:lnTo>
                <a:lnTo>
                  <a:pt x="94903" y="281415"/>
                </a:lnTo>
                <a:lnTo>
                  <a:pt x="90343" y="274829"/>
                </a:lnTo>
                <a:lnTo>
                  <a:pt x="85782" y="267737"/>
                </a:lnTo>
                <a:lnTo>
                  <a:pt x="81223" y="258618"/>
                </a:lnTo>
                <a:lnTo>
                  <a:pt x="76664" y="247472"/>
                </a:lnTo>
                <a:lnTo>
                  <a:pt x="74636" y="251525"/>
                </a:lnTo>
                <a:lnTo>
                  <a:pt x="72611" y="254058"/>
                </a:lnTo>
                <a:lnTo>
                  <a:pt x="71597" y="256591"/>
                </a:lnTo>
                <a:lnTo>
                  <a:pt x="69571" y="258111"/>
                </a:lnTo>
                <a:lnTo>
                  <a:pt x="65518" y="260137"/>
                </a:lnTo>
                <a:lnTo>
                  <a:pt x="62478" y="261151"/>
                </a:lnTo>
                <a:lnTo>
                  <a:pt x="58425" y="262670"/>
                </a:lnTo>
                <a:lnTo>
                  <a:pt x="56904" y="263177"/>
                </a:lnTo>
                <a:lnTo>
                  <a:pt x="55385" y="265203"/>
                </a:lnTo>
                <a:lnTo>
                  <a:pt x="53358" y="267737"/>
                </a:lnTo>
                <a:lnTo>
                  <a:pt x="51332" y="270775"/>
                </a:lnTo>
                <a:lnTo>
                  <a:pt x="49305" y="274829"/>
                </a:lnTo>
                <a:lnTo>
                  <a:pt x="48291" y="279894"/>
                </a:lnTo>
                <a:lnTo>
                  <a:pt x="44745" y="269763"/>
                </a:lnTo>
                <a:lnTo>
                  <a:pt x="41705" y="260644"/>
                </a:lnTo>
                <a:lnTo>
                  <a:pt x="37652" y="253551"/>
                </a:lnTo>
                <a:lnTo>
                  <a:pt x="33600" y="246967"/>
                </a:lnTo>
                <a:lnTo>
                  <a:pt x="30054" y="241900"/>
                </a:lnTo>
                <a:lnTo>
                  <a:pt x="26000" y="237341"/>
                </a:lnTo>
                <a:lnTo>
                  <a:pt x="21440" y="234808"/>
                </a:lnTo>
                <a:lnTo>
                  <a:pt x="16880" y="232275"/>
                </a:lnTo>
                <a:lnTo>
                  <a:pt x="12320" y="230755"/>
                </a:lnTo>
                <a:lnTo>
                  <a:pt x="7255" y="229236"/>
                </a:lnTo>
                <a:lnTo>
                  <a:pt x="2695" y="229236"/>
                </a:lnTo>
                <a:lnTo>
                  <a:pt x="0" y="229774"/>
                </a:lnTo>
                <a:close/>
              </a:path>
            </a:pathLst>
          </a:custGeom>
        </p:spPr>
      </p:sp>
    </p:spTree>
    <p:extLst>
      <p:ext uri="{BB962C8B-B14F-4D97-AF65-F5344CB8AC3E}">
        <p14:creationId xmlns:p14="http://schemas.microsoft.com/office/powerpoint/2010/main" val="4255854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5139B11-1017-4441-3507-2C02D1FD4DFA}"/>
              </a:ext>
            </a:extLst>
          </p:cNvPr>
          <p:cNvSpPr/>
          <p:nvPr userDrawn="1"/>
        </p:nvSpPr>
        <p:spPr>
          <a:xfrm>
            <a:off x="269358" y="1701335"/>
            <a:ext cx="11653284" cy="3217507"/>
          </a:xfrm>
          <a:prstGeom prst="roundRect">
            <a:avLst>
              <a:gd name="adj" fmla="val 3460"/>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05638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56405-A4D4-42EB-8F27-B371F4560BB0}" type="slidenum">
              <a:rPr lang="en-US" smtClean="0"/>
              <a:t>‹#›</a:t>
            </a:fld>
            <a:endParaRPr lang="en-US"/>
          </a:p>
        </p:txBody>
      </p:sp>
    </p:spTree>
    <p:extLst>
      <p:ext uri="{BB962C8B-B14F-4D97-AF65-F5344CB8AC3E}">
        <p14:creationId xmlns:p14="http://schemas.microsoft.com/office/powerpoint/2010/main" val="41246443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E8243D-6D32-4034-C75E-192985152877}"/>
              </a:ext>
            </a:extLst>
          </p:cNvPr>
          <p:cNvSpPr/>
          <p:nvPr/>
        </p:nvSpPr>
        <p:spPr>
          <a:xfrm>
            <a:off x="4225159" y="1623848"/>
            <a:ext cx="4650827" cy="157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A3BB820-1035-6C41-CE98-5158708CAAE8}"/>
              </a:ext>
            </a:extLst>
          </p:cNvPr>
          <p:cNvSpPr/>
          <p:nvPr/>
        </p:nvSpPr>
        <p:spPr>
          <a:xfrm>
            <a:off x="3770587" y="4876805"/>
            <a:ext cx="3686504" cy="157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00D9C92-AE85-0B15-336F-681A737D55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130" y="-1148507"/>
            <a:ext cx="10873739" cy="10355570"/>
          </a:xfrm>
          <a:prstGeom prst="rect">
            <a:avLst/>
          </a:prstGeom>
        </p:spPr>
      </p:pic>
    </p:spTree>
    <p:extLst>
      <p:ext uri="{BB962C8B-B14F-4D97-AF65-F5344CB8AC3E}">
        <p14:creationId xmlns:p14="http://schemas.microsoft.com/office/powerpoint/2010/main" val="11579201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10</a:t>
            </a:fld>
            <a:endParaRPr lang="en-US" dirty="0"/>
          </a:p>
        </p:txBody>
      </p:sp>
      <p:sp>
        <p:nvSpPr>
          <p:cNvPr id="4" name="Rectangle 3">
            <a:extLst>
              <a:ext uri="{FF2B5EF4-FFF2-40B4-BE49-F238E27FC236}">
                <a16:creationId xmlns:a16="http://schemas.microsoft.com/office/drawing/2014/main" id="{73D8FF14-1802-03DE-68D3-328CC65E1EEF}"/>
              </a:ext>
            </a:extLst>
          </p:cNvPr>
          <p:cNvSpPr/>
          <p:nvPr/>
        </p:nvSpPr>
        <p:spPr>
          <a:xfrm>
            <a:off x="538150" y="2379016"/>
            <a:ext cx="11147933" cy="3631763"/>
          </a:xfrm>
          <a:prstGeom prst="rect">
            <a:avLst/>
          </a:prstGeom>
        </p:spPr>
        <p:txBody>
          <a:bodyPr wrap="square">
            <a:spAutoFit/>
          </a:bodyPr>
          <a:lstStyle/>
          <a:p>
            <a:pPr algn="justLow" rtl="1">
              <a:lnSpc>
                <a:spcPct val="300000"/>
              </a:lnSpc>
            </a:pPr>
            <a:r>
              <a:rPr lang="fa-IR" sz="2000" b="1" dirty="0">
                <a:latin typeface="yakanb"/>
                <a:cs typeface="B Nazanin" panose="00000400000000000000" pitchFamily="2" charset="-78"/>
              </a:rPr>
              <a:t>ویژگی اول: </a:t>
            </a:r>
            <a:r>
              <a:rPr lang="fa-IR" sz="2000" dirty="0">
                <a:latin typeface="yakanb"/>
                <a:cs typeface="B Nazanin" panose="00000400000000000000" pitchFamily="2" charset="-78"/>
              </a:rPr>
              <a:t>اشتیاق! کارمند فروش باید به برند شما اهمیت بدهد و به محصولات علاقه داشته باشد.</a:t>
            </a:r>
          </a:p>
          <a:p>
            <a:pPr algn="justLow" rtl="1">
              <a:lnSpc>
                <a:spcPct val="300000"/>
              </a:lnSpc>
            </a:pPr>
            <a:r>
              <a:rPr lang="fa-IR" sz="2000" b="1" dirty="0">
                <a:latin typeface="yakanb"/>
                <a:cs typeface="B Nazanin" panose="00000400000000000000" pitchFamily="2" charset="-78"/>
              </a:rPr>
              <a:t>ویژگی دوم: </a:t>
            </a:r>
            <a:r>
              <a:rPr lang="fa-IR" sz="2000" dirty="0">
                <a:latin typeface="yakanb"/>
                <a:cs typeface="B Nazanin" panose="00000400000000000000" pitchFamily="2" charset="-78"/>
              </a:rPr>
              <a:t>دانش محصول. به نقل از یکی از مدیران موفق کسب‌وکار، بدترین پاسخی که کارمند فروش می‌تواند به یک مشتری بدهد، «نمی‌دانم!» است. کارمند شما باید محصولات را به‌خوبی بشناسد و هنگام پاسخ دادن به مشتریان، مانند یک متخصص به همه جوانب کالا یا خدمات ارائه‌شده، اشراف داشته باشد.</a:t>
            </a:r>
          </a:p>
        </p:txBody>
      </p:sp>
      <p:sp>
        <p:nvSpPr>
          <p:cNvPr id="5" name="Rectangle 4">
            <a:extLst>
              <a:ext uri="{FF2B5EF4-FFF2-40B4-BE49-F238E27FC236}">
                <a16:creationId xmlns:a16="http://schemas.microsoft.com/office/drawing/2014/main" id="{31DF01C2-34C0-BA94-8F93-CA210C40060B}"/>
              </a:ext>
            </a:extLst>
          </p:cNvPr>
          <p:cNvSpPr/>
          <p:nvPr/>
        </p:nvSpPr>
        <p:spPr>
          <a:xfrm>
            <a:off x="1409318" y="1654674"/>
            <a:ext cx="10276765" cy="461665"/>
          </a:xfrm>
          <a:prstGeom prst="rect">
            <a:avLst/>
          </a:prstGeom>
        </p:spPr>
        <p:txBody>
          <a:bodyPr wrap="square">
            <a:spAutoFit/>
          </a:bodyPr>
          <a:lstStyle/>
          <a:p>
            <a:pPr algn="just" rtl="1"/>
            <a:r>
              <a:rPr lang="fa-IR" sz="2400" dirty="0">
                <a:latin typeface="yakanb"/>
                <a:cs typeface="B Titr" panose="00000700000000000000" pitchFamily="2" charset="-78"/>
              </a:rPr>
              <a:t>ما 4 ویژگی اصلی که هر کارمند فروش باید داشته باشد را به این ترتیب پیشنهاد می‌کنیم:</a:t>
            </a:r>
          </a:p>
        </p:txBody>
      </p:sp>
    </p:spTree>
    <p:extLst>
      <p:ext uri="{BB962C8B-B14F-4D97-AF65-F5344CB8AC3E}">
        <p14:creationId xmlns:p14="http://schemas.microsoft.com/office/powerpoint/2010/main" val="2061542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11</a:t>
            </a:fld>
            <a:endParaRPr lang="en-US" dirty="0"/>
          </a:p>
        </p:txBody>
      </p:sp>
      <p:sp>
        <p:nvSpPr>
          <p:cNvPr id="4" name="Rectangle 3">
            <a:extLst>
              <a:ext uri="{FF2B5EF4-FFF2-40B4-BE49-F238E27FC236}">
                <a16:creationId xmlns:a16="http://schemas.microsoft.com/office/drawing/2014/main" id="{73D8FF14-1802-03DE-68D3-328CC65E1EEF}"/>
              </a:ext>
            </a:extLst>
          </p:cNvPr>
          <p:cNvSpPr/>
          <p:nvPr/>
        </p:nvSpPr>
        <p:spPr>
          <a:xfrm>
            <a:off x="538150" y="2379016"/>
            <a:ext cx="11147933" cy="3824124"/>
          </a:xfrm>
          <a:prstGeom prst="rect">
            <a:avLst/>
          </a:prstGeom>
        </p:spPr>
        <p:txBody>
          <a:bodyPr wrap="square">
            <a:spAutoFit/>
          </a:bodyPr>
          <a:lstStyle/>
          <a:p>
            <a:pPr algn="justLow" rtl="1">
              <a:lnSpc>
                <a:spcPct val="250000"/>
              </a:lnSpc>
            </a:pPr>
            <a:r>
              <a:rPr lang="fa-IR" sz="2000" b="1" dirty="0">
                <a:latin typeface="yakanb"/>
                <a:cs typeface="B Nazanin" panose="00000400000000000000" pitchFamily="2" charset="-78"/>
              </a:rPr>
              <a:t>ویژگی سوم: </a:t>
            </a:r>
            <a:r>
              <a:rPr lang="fa-IR" sz="2000" dirty="0">
                <a:latin typeface="yakanb"/>
                <a:cs typeface="B Nazanin" panose="00000400000000000000" pitchFamily="2" charset="-78"/>
              </a:rPr>
              <a:t>تجربه. اگر برندی شناخته‌شده دارید، استخدام کارمندان فروش باتجربه اهمیت بالایی دارد. بهتر است این تجربه در صنعتی مشابه کسب‌وکار شما باشد.</a:t>
            </a:r>
          </a:p>
          <a:p>
            <a:pPr algn="justLow" rtl="1">
              <a:lnSpc>
                <a:spcPct val="250000"/>
              </a:lnSpc>
            </a:pPr>
            <a:r>
              <a:rPr lang="fa-IR" sz="2000" b="1" dirty="0">
                <a:latin typeface="yakanb"/>
                <a:cs typeface="B Nazanin" panose="00000400000000000000" pitchFamily="2" charset="-78"/>
              </a:rPr>
              <a:t>ویژگی چهارم: </a:t>
            </a:r>
            <a:r>
              <a:rPr lang="fa-IR" sz="2000" dirty="0">
                <a:latin typeface="yakanb"/>
                <a:cs typeface="B Nazanin" panose="00000400000000000000" pitchFamily="2" charset="-78"/>
              </a:rPr>
              <a:t>تعامل با مشتری. فروشنده باید بتواند توضیحات کاملی درباره محصولات ارائه بدهد، رضایت مشتری را جلب کند و در انتخاب به او کمک کند. این ویژگی را تنها هنگام فروش می‌توانید تشخیص بدهید. به همین دلیل، بسیاری از کارشناسان توصیه می‌کنند از مصاحبه مرحله‌ای استفاده کنید.</a:t>
            </a:r>
          </a:p>
        </p:txBody>
      </p:sp>
      <p:sp>
        <p:nvSpPr>
          <p:cNvPr id="5" name="Rectangle 4">
            <a:extLst>
              <a:ext uri="{FF2B5EF4-FFF2-40B4-BE49-F238E27FC236}">
                <a16:creationId xmlns:a16="http://schemas.microsoft.com/office/drawing/2014/main" id="{31DF01C2-34C0-BA94-8F93-CA210C40060B}"/>
              </a:ext>
            </a:extLst>
          </p:cNvPr>
          <p:cNvSpPr/>
          <p:nvPr/>
        </p:nvSpPr>
        <p:spPr>
          <a:xfrm>
            <a:off x="1409318" y="1654674"/>
            <a:ext cx="10276765" cy="461665"/>
          </a:xfrm>
          <a:prstGeom prst="rect">
            <a:avLst/>
          </a:prstGeom>
        </p:spPr>
        <p:txBody>
          <a:bodyPr wrap="square">
            <a:spAutoFit/>
          </a:bodyPr>
          <a:lstStyle/>
          <a:p>
            <a:pPr algn="just" rtl="1"/>
            <a:r>
              <a:rPr lang="fa-IR" sz="2400" dirty="0">
                <a:latin typeface="yakanb"/>
                <a:cs typeface="B Titr" panose="00000700000000000000" pitchFamily="2" charset="-78"/>
              </a:rPr>
              <a:t>ما 4 ویژگی اصلی که هر کارمند فروش باید داشته باشد را به این ترتیب پیشنهاد می‌کنیم:</a:t>
            </a:r>
          </a:p>
        </p:txBody>
      </p:sp>
    </p:spTree>
    <p:extLst>
      <p:ext uri="{BB962C8B-B14F-4D97-AF65-F5344CB8AC3E}">
        <p14:creationId xmlns:p14="http://schemas.microsoft.com/office/powerpoint/2010/main" val="812031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12</a:t>
            </a:fld>
            <a:endParaRPr lang="en-US" dirty="0"/>
          </a:p>
        </p:txBody>
      </p:sp>
      <p:sp>
        <p:nvSpPr>
          <p:cNvPr id="4" name="Rectangle 3">
            <a:extLst>
              <a:ext uri="{FF2B5EF4-FFF2-40B4-BE49-F238E27FC236}">
                <a16:creationId xmlns:a16="http://schemas.microsoft.com/office/drawing/2014/main" id="{24A1B873-44E4-A815-1219-6800A4C3A558}"/>
              </a:ext>
            </a:extLst>
          </p:cNvPr>
          <p:cNvSpPr/>
          <p:nvPr/>
        </p:nvSpPr>
        <p:spPr>
          <a:xfrm>
            <a:off x="874207" y="2018648"/>
            <a:ext cx="10718215" cy="4593565"/>
          </a:xfrm>
          <a:prstGeom prst="rect">
            <a:avLst/>
          </a:prstGeom>
        </p:spPr>
        <p:txBody>
          <a:bodyPr wrap="square">
            <a:spAutoFit/>
          </a:bodyPr>
          <a:lstStyle/>
          <a:p>
            <a:pPr algn="ctr" rtl="1">
              <a:lnSpc>
                <a:spcPct val="250000"/>
              </a:lnSpc>
            </a:pPr>
            <a:r>
              <a:rPr lang="fa-IR" sz="2000" dirty="0">
                <a:latin typeface="yakanb"/>
                <a:cs typeface="B Nazanin" panose="00000400000000000000" pitchFamily="2" charset="-78"/>
              </a:rPr>
              <a:t>دومین قدم برای ایجاد تیم فروش و مدیریت فروشگاه، برنامه‌ فروش است. در این برنامه‌ریزی، همه ساعت‌های کاری را پوشش بدهید و زمان‌هایی را که به حضور کارمندان فروش بیشتری نیاز دارید، مشخص کنید.</a:t>
            </a:r>
          </a:p>
          <a:p>
            <a:pPr algn="ctr" rtl="1">
              <a:lnSpc>
                <a:spcPct val="250000"/>
              </a:lnSpc>
            </a:pPr>
            <a:r>
              <a:rPr lang="fa-IR" sz="2000" dirty="0">
                <a:latin typeface="yakanb"/>
                <a:cs typeface="B Nazanin" panose="00000400000000000000" pitchFamily="2" charset="-78"/>
              </a:rPr>
              <a:t>اغلب فروشگاه‌ها در روزهای تعطیل و بعد از ساعات اداری مشتری بیشتری دارند. باید اطمینان پیدا کنید که کارمندان شما همه این زمان‌ها را پوشش می‌دهند. می‌توانید یک برنامه هفتگی آماده کنید. مثلا برای صبح جمعه حضور یک کارمند فروش کافی است، اما عصر جمعه احتمالا به حضور سه کارمند نیاز داشته باشید. به‌مرور دستتان می‌آید که در هر ساعتی از هر روزی در هر فصل، چه تعداد نیرو در فروشگاه خود نیاز دارید.</a:t>
            </a:r>
          </a:p>
        </p:txBody>
      </p:sp>
      <p:sp>
        <p:nvSpPr>
          <p:cNvPr id="5" name="Rectangle 4">
            <a:extLst>
              <a:ext uri="{FF2B5EF4-FFF2-40B4-BE49-F238E27FC236}">
                <a16:creationId xmlns:a16="http://schemas.microsoft.com/office/drawing/2014/main" id="{B5337805-FA4C-4764-BA95-512D741EDB8D}"/>
              </a:ext>
            </a:extLst>
          </p:cNvPr>
          <p:cNvSpPr/>
          <p:nvPr/>
        </p:nvSpPr>
        <p:spPr>
          <a:xfrm>
            <a:off x="4485079" y="1452691"/>
            <a:ext cx="3496471" cy="461665"/>
          </a:xfrm>
          <a:prstGeom prst="rect">
            <a:avLst/>
          </a:prstGeom>
        </p:spPr>
        <p:txBody>
          <a:bodyPr wrap="square">
            <a:spAutoFit/>
          </a:bodyPr>
          <a:lstStyle/>
          <a:p>
            <a:pPr algn="ctr" rtl="1"/>
            <a:r>
              <a:rPr lang="fa-IR" sz="2400" dirty="0">
                <a:latin typeface="yakanb"/>
                <a:cs typeface="B Titr" panose="00000700000000000000" pitchFamily="2" charset="-78"/>
              </a:rPr>
              <a:t>ب: برنامه‌ریزی برای تیم فروش</a:t>
            </a:r>
          </a:p>
        </p:txBody>
      </p:sp>
    </p:spTree>
    <p:extLst>
      <p:ext uri="{BB962C8B-B14F-4D97-AF65-F5344CB8AC3E}">
        <p14:creationId xmlns:p14="http://schemas.microsoft.com/office/powerpoint/2010/main" val="4133607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13</a:t>
            </a:fld>
            <a:endParaRPr lang="en-US" dirty="0"/>
          </a:p>
        </p:txBody>
      </p:sp>
      <p:sp>
        <p:nvSpPr>
          <p:cNvPr id="4" name="Rectangle 3">
            <a:extLst>
              <a:ext uri="{FF2B5EF4-FFF2-40B4-BE49-F238E27FC236}">
                <a16:creationId xmlns:a16="http://schemas.microsoft.com/office/drawing/2014/main" id="{3DDA6247-B6BB-B117-B7F4-93DF51B9B39C}"/>
              </a:ext>
            </a:extLst>
          </p:cNvPr>
          <p:cNvSpPr/>
          <p:nvPr/>
        </p:nvSpPr>
        <p:spPr>
          <a:xfrm>
            <a:off x="5556339" y="2196768"/>
            <a:ext cx="6096000" cy="3824124"/>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آخرین مرحله در ساختن یک تیم فروش موفق و حرفه‌ای، آموزش کارمندان فروش است. می‌توانید یک چک‌لیست آموزشی داشته باشید که هم تمامی موارد مهم را پوشش بدهید، هم کارمندان شما مرجعی برای استفاده در آینده داشته باشند. چک‌لیست پیشنهادی ما برای آموزش تیم فروش به این ترتیب است:</a:t>
            </a:r>
          </a:p>
        </p:txBody>
      </p:sp>
      <p:sp>
        <p:nvSpPr>
          <p:cNvPr id="5" name="Rectangle 4">
            <a:extLst>
              <a:ext uri="{FF2B5EF4-FFF2-40B4-BE49-F238E27FC236}">
                <a16:creationId xmlns:a16="http://schemas.microsoft.com/office/drawing/2014/main" id="{39E66ACA-B4B3-3E53-2C51-FB89708CCF88}"/>
              </a:ext>
            </a:extLst>
          </p:cNvPr>
          <p:cNvSpPr/>
          <p:nvPr/>
        </p:nvSpPr>
        <p:spPr>
          <a:xfrm>
            <a:off x="9122479" y="1426931"/>
            <a:ext cx="2529860" cy="461665"/>
          </a:xfrm>
          <a:prstGeom prst="rect">
            <a:avLst/>
          </a:prstGeom>
        </p:spPr>
        <p:txBody>
          <a:bodyPr wrap="square">
            <a:spAutoFit/>
          </a:bodyPr>
          <a:lstStyle/>
          <a:p>
            <a:pPr algn="just" rtl="1"/>
            <a:r>
              <a:rPr lang="fa-IR" sz="2400" dirty="0">
                <a:latin typeface="yakanb"/>
                <a:cs typeface="B Titr" panose="00000700000000000000" pitchFamily="2" charset="-78"/>
              </a:rPr>
              <a:t>پ: آموزش تیم فروش</a:t>
            </a:r>
          </a:p>
        </p:txBody>
      </p:sp>
      <p:pic>
        <p:nvPicPr>
          <p:cNvPr id="7" name="Picture 6">
            <a:extLst>
              <a:ext uri="{FF2B5EF4-FFF2-40B4-BE49-F238E27FC236}">
                <a16:creationId xmlns:a16="http://schemas.microsoft.com/office/drawing/2014/main" id="{9DC11B91-FD56-92CD-246B-F865D189B6D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743" r="21528"/>
          <a:stretch/>
        </p:blipFill>
        <p:spPr>
          <a:xfrm>
            <a:off x="1033554" y="1724449"/>
            <a:ext cx="3912831" cy="4768761"/>
          </a:xfrm>
          <a:prstGeom prst="ellipse">
            <a:avLst/>
          </a:prstGeom>
          <a:ln>
            <a:noFill/>
          </a:ln>
          <a:effectLst>
            <a:softEdge rad="112500"/>
          </a:effectLst>
        </p:spPr>
      </p:pic>
    </p:spTree>
    <p:extLst>
      <p:ext uri="{BB962C8B-B14F-4D97-AF65-F5344CB8AC3E}">
        <p14:creationId xmlns:p14="http://schemas.microsoft.com/office/powerpoint/2010/main" val="788138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14</a:t>
            </a:fld>
            <a:endParaRPr lang="en-US" dirty="0"/>
          </a:p>
        </p:txBody>
      </p:sp>
      <p:sp>
        <p:nvSpPr>
          <p:cNvPr id="4" name="Rectangle 3">
            <a:extLst>
              <a:ext uri="{FF2B5EF4-FFF2-40B4-BE49-F238E27FC236}">
                <a16:creationId xmlns:a16="http://schemas.microsoft.com/office/drawing/2014/main" id="{61F53E0C-D6E2-BD50-6862-B2932C96C5DE}"/>
              </a:ext>
            </a:extLst>
          </p:cNvPr>
          <p:cNvSpPr/>
          <p:nvPr/>
        </p:nvSpPr>
        <p:spPr>
          <a:xfrm>
            <a:off x="743578" y="1878935"/>
            <a:ext cx="3959051" cy="4108817"/>
          </a:xfrm>
          <a:prstGeom prst="rect">
            <a:avLst/>
          </a:prstGeom>
        </p:spPr>
        <p:txBody>
          <a:bodyPr wrap="square">
            <a:spAutoFit/>
          </a:bodyPr>
          <a:lstStyle/>
          <a:p>
            <a:pPr marL="285750" indent="-285750" algn="justLow" rtl="1">
              <a:lnSpc>
                <a:spcPct val="300000"/>
              </a:lnSpc>
              <a:buFont typeface="Arial" panose="020B0604020202020204" pitchFamily="34" charset="0"/>
              <a:buChar char="•"/>
            </a:pPr>
            <a:r>
              <a:rPr lang="fa-IR" b="1" i="0" dirty="0">
                <a:solidFill>
                  <a:srgbClr val="252627"/>
                </a:solidFill>
                <a:effectLst/>
                <a:latin typeface="SGFanoos-Regular"/>
                <a:cs typeface="B Nazanin" panose="00000400000000000000" pitchFamily="2" charset="-78"/>
              </a:rPr>
              <a:t>خدمات مشتری:</a:t>
            </a:r>
            <a:r>
              <a:rPr lang="fa-IR" b="0" i="0" dirty="0">
                <a:solidFill>
                  <a:srgbClr val="252627"/>
                </a:solidFill>
                <a:effectLst/>
                <a:latin typeface="SGFanoos-Regular"/>
                <a:cs typeface="B Nazanin" panose="00000400000000000000" pitchFamily="2" charset="-78"/>
              </a:rPr>
              <a:t> کارمند فروش شما باید با سیاست‌های مرجوع محصولات، روش‌های ثبت شکایت مشتری و رسیدگی به آن‌ها، نحوه ارتباط با مشتری و مسائلی از این قبیل آشنایی کامل داشته باشد.</a:t>
            </a:r>
          </a:p>
        </p:txBody>
      </p:sp>
      <p:pic>
        <p:nvPicPr>
          <p:cNvPr id="5" name="Picture 4">
            <a:extLst>
              <a:ext uri="{FF2B5EF4-FFF2-40B4-BE49-F238E27FC236}">
                <a16:creationId xmlns:a16="http://schemas.microsoft.com/office/drawing/2014/main" id="{79B1ED9A-EC10-5699-3902-87BD95A43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7052" y="1699455"/>
            <a:ext cx="6016764" cy="4681092"/>
          </a:xfrm>
          <a:prstGeom prst="rect">
            <a:avLst/>
          </a:prstGeom>
        </p:spPr>
      </p:pic>
    </p:spTree>
    <p:extLst>
      <p:ext uri="{BB962C8B-B14F-4D97-AF65-F5344CB8AC3E}">
        <p14:creationId xmlns:p14="http://schemas.microsoft.com/office/powerpoint/2010/main" val="667739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15</a:t>
            </a:fld>
            <a:endParaRPr lang="en-US" dirty="0"/>
          </a:p>
        </p:txBody>
      </p:sp>
      <p:sp>
        <p:nvSpPr>
          <p:cNvPr id="4" name="Rectangle 3">
            <a:extLst>
              <a:ext uri="{FF2B5EF4-FFF2-40B4-BE49-F238E27FC236}">
                <a16:creationId xmlns:a16="http://schemas.microsoft.com/office/drawing/2014/main" id="{61F53E0C-D6E2-BD50-6862-B2932C96C5DE}"/>
              </a:ext>
            </a:extLst>
          </p:cNvPr>
          <p:cNvSpPr/>
          <p:nvPr/>
        </p:nvSpPr>
        <p:spPr>
          <a:xfrm>
            <a:off x="733530" y="1978462"/>
            <a:ext cx="4642338" cy="4143442"/>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b="1" i="0" dirty="0">
                <a:solidFill>
                  <a:srgbClr val="252627"/>
                </a:solidFill>
                <a:effectLst/>
                <a:latin typeface="SGFanoos-Regular"/>
                <a:cs typeface="B Nazanin" panose="00000400000000000000" pitchFamily="2" charset="-78"/>
              </a:rPr>
              <a:t>عملکرد فروشگاه:</a:t>
            </a:r>
            <a:r>
              <a:rPr lang="fa-IR" b="0" i="0" dirty="0">
                <a:solidFill>
                  <a:srgbClr val="252627"/>
                </a:solidFill>
                <a:effectLst/>
                <a:latin typeface="SGFanoos-Regular"/>
                <a:cs typeface="B Nazanin" panose="00000400000000000000" pitchFamily="2" charset="-78"/>
              </a:rPr>
              <a:t> این گزینه به شیوه کلی عملکرد فروشگاه مربوط است. ساعات بازگشایی و بستن، کالاهای جدید و فرآیند تامین و تحویل آن‌ها، راه‌های ارتباطی، شماره تماس و شبکه‌های اجتماعی فروشگاه و موارد مشابه، زیرمجموعه این گزینه محسوب می‌شوند. تمامی این موارد پیش‌تر توسط مدیریت فروشگاه تعیین شده‌اند.</a:t>
            </a:r>
          </a:p>
        </p:txBody>
      </p:sp>
      <p:pic>
        <p:nvPicPr>
          <p:cNvPr id="15" name="Picture 14">
            <a:extLst>
              <a:ext uri="{FF2B5EF4-FFF2-40B4-BE49-F238E27FC236}">
                <a16:creationId xmlns:a16="http://schemas.microsoft.com/office/drawing/2014/main" id="{D89833BE-E50B-13EE-C82A-90208904DFC6}"/>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65336" y="2017008"/>
            <a:ext cx="6552046" cy="4104896"/>
          </a:xfrm>
          <a:prstGeom prst="rect">
            <a:avLst/>
          </a:prstGeom>
        </p:spPr>
      </p:pic>
    </p:spTree>
    <p:extLst>
      <p:ext uri="{BB962C8B-B14F-4D97-AF65-F5344CB8AC3E}">
        <p14:creationId xmlns:p14="http://schemas.microsoft.com/office/powerpoint/2010/main" val="21146118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16</a:t>
            </a:fld>
            <a:endParaRPr lang="en-US" dirty="0"/>
          </a:p>
        </p:txBody>
      </p:sp>
      <p:sp>
        <p:nvSpPr>
          <p:cNvPr id="4" name="Rectangle 3">
            <a:extLst>
              <a:ext uri="{FF2B5EF4-FFF2-40B4-BE49-F238E27FC236}">
                <a16:creationId xmlns:a16="http://schemas.microsoft.com/office/drawing/2014/main" id="{61F53E0C-D6E2-BD50-6862-B2932C96C5DE}"/>
              </a:ext>
            </a:extLst>
          </p:cNvPr>
          <p:cNvSpPr/>
          <p:nvPr/>
        </p:nvSpPr>
        <p:spPr>
          <a:xfrm>
            <a:off x="6993653" y="1938269"/>
            <a:ext cx="4642338" cy="4108817"/>
          </a:xfrm>
          <a:prstGeom prst="rect">
            <a:avLst/>
          </a:prstGeom>
        </p:spPr>
        <p:txBody>
          <a:bodyPr wrap="square">
            <a:spAutoFit/>
          </a:bodyPr>
          <a:lstStyle/>
          <a:p>
            <a:pPr marL="285750" indent="-285750" algn="justLow" rtl="1">
              <a:lnSpc>
                <a:spcPct val="300000"/>
              </a:lnSpc>
              <a:buFont typeface="Arial" panose="020B0604020202020204" pitchFamily="34" charset="0"/>
              <a:buChar char="•"/>
            </a:pPr>
            <a:r>
              <a:rPr lang="fa-IR" b="1" i="0" dirty="0">
                <a:solidFill>
                  <a:srgbClr val="252627"/>
                </a:solidFill>
                <a:effectLst/>
                <a:latin typeface="SGFanoos-Regular"/>
                <a:cs typeface="B Nazanin" panose="00000400000000000000" pitchFamily="2" charset="-78"/>
              </a:rPr>
              <a:t>فروش:</a:t>
            </a:r>
            <a:r>
              <a:rPr lang="fa-IR" b="0" i="0" dirty="0">
                <a:solidFill>
                  <a:srgbClr val="252627"/>
                </a:solidFill>
                <a:effectLst/>
                <a:latin typeface="SGFanoos-Regular"/>
                <a:cs typeface="B Nazanin" panose="00000400000000000000" pitchFamily="2" charset="-78"/>
              </a:rPr>
              <a:t> کارمندان فروش شما باید بتوانند پیشنهادهای معقولی را در زمان مناسب به مشتری ارائه بدهند، محصولات پرفروش را معرفی کنند و در مواقعی، از بیش‌فروشی و مکمل‌فروشی نیز استفاده کنند. در پایان همین قسمت درباره این دو اصطلاح توضیح داده‌ایم.</a:t>
            </a:r>
          </a:p>
        </p:txBody>
      </p:sp>
      <p:pic>
        <p:nvPicPr>
          <p:cNvPr id="2" name="Picture 1">
            <a:extLst>
              <a:ext uri="{FF2B5EF4-FFF2-40B4-BE49-F238E27FC236}">
                <a16:creationId xmlns:a16="http://schemas.microsoft.com/office/drawing/2014/main" id="{E8CF857E-DF89-E308-C1AA-A9454DE3DFBC}"/>
              </a:ext>
            </a:extLst>
          </p:cNvPr>
          <p:cNvPicPr>
            <a:picLocks noChangeAspect="1"/>
          </p:cNvPicPr>
          <p:nvPr/>
        </p:nvPicPr>
        <p:blipFill rotWithShape="1">
          <a:blip r:embed="rId2">
            <a:clrChange>
              <a:clrFrom>
                <a:srgbClr val="D3D3D3"/>
              </a:clrFrom>
              <a:clrTo>
                <a:srgbClr val="D3D3D3">
                  <a:alpha val="0"/>
                </a:srgbClr>
              </a:clrTo>
            </a:clrChange>
            <a:extLst>
              <a:ext uri="{28A0092B-C50C-407E-A947-70E740481C1C}">
                <a14:useLocalDpi xmlns:a14="http://schemas.microsoft.com/office/drawing/2010/main" val="0"/>
              </a:ext>
            </a:extLst>
          </a:blip>
          <a:srcRect l="15597" r="14786"/>
          <a:stretch/>
        </p:blipFill>
        <p:spPr>
          <a:xfrm>
            <a:off x="944544" y="1827032"/>
            <a:ext cx="5496449" cy="4556444"/>
          </a:xfrm>
          <a:prstGeom prst="rect">
            <a:avLst/>
          </a:prstGeom>
        </p:spPr>
      </p:pic>
    </p:spTree>
    <p:extLst>
      <p:ext uri="{BB962C8B-B14F-4D97-AF65-F5344CB8AC3E}">
        <p14:creationId xmlns:p14="http://schemas.microsoft.com/office/powerpoint/2010/main" val="32043719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17</a:t>
            </a:fld>
            <a:endParaRPr lang="en-US" dirty="0"/>
          </a:p>
        </p:txBody>
      </p:sp>
      <p:sp>
        <p:nvSpPr>
          <p:cNvPr id="4" name="Rectangle 3">
            <a:extLst>
              <a:ext uri="{FF2B5EF4-FFF2-40B4-BE49-F238E27FC236}">
                <a16:creationId xmlns:a16="http://schemas.microsoft.com/office/drawing/2014/main" id="{86C1C4F3-A036-8CCE-FF3F-D4420C41880F}"/>
              </a:ext>
            </a:extLst>
          </p:cNvPr>
          <p:cNvSpPr/>
          <p:nvPr/>
        </p:nvSpPr>
        <p:spPr>
          <a:xfrm>
            <a:off x="452176" y="1641651"/>
            <a:ext cx="11224609" cy="1373453"/>
          </a:xfrm>
          <a:prstGeom prst="rect">
            <a:avLst/>
          </a:prstGeom>
        </p:spPr>
        <p:txBody>
          <a:bodyPr wrap="square">
            <a:spAutoFit/>
          </a:bodyPr>
          <a:lstStyle/>
          <a:p>
            <a:pPr marL="285750" indent="-285750" algn="ctr" rtl="1">
              <a:lnSpc>
                <a:spcPct val="250000"/>
              </a:lnSpc>
              <a:buFont typeface="Arial" panose="020B0604020202020204" pitchFamily="34" charset="0"/>
              <a:buChar char="•"/>
            </a:pPr>
            <a:r>
              <a:rPr lang="fa-IR" b="1" i="0" dirty="0">
                <a:solidFill>
                  <a:srgbClr val="252627"/>
                </a:solidFill>
                <a:effectLst/>
                <a:latin typeface="SGFanoos-Regular"/>
                <a:cs typeface="B Nazanin" panose="00000400000000000000" pitchFamily="2" charset="-78"/>
              </a:rPr>
              <a:t>صندوق فروشگاهی و دستگاه پرداخت:</a:t>
            </a:r>
            <a:r>
              <a:rPr lang="fa-IR" b="0" i="0" dirty="0">
                <a:solidFill>
                  <a:srgbClr val="252627"/>
                </a:solidFill>
                <a:effectLst/>
                <a:latin typeface="SGFanoos-Regular"/>
                <a:cs typeface="B Nazanin" panose="00000400000000000000" pitchFamily="2" charset="-78"/>
              </a:rPr>
              <a:t> هر کارمند فروش باتجربه‌، به کامپیوتر و نحوه کار کردن با آن تسلط نسبی دارد. علاوه بر این، ثبت گزارش روزانه فروش و نحوه چاپ و ارائه فاکتور نیز نیاز به آموزش مدیریت فروشگاه دارد.</a:t>
            </a:r>
          </a:p>
        </p:txBody>
      </p:sp>
      <p:pic>
        <p:nvPicPr>
          <p:cNvPr id="5" name="Picture 4">
            <a:extLst>
              <a:ext uri="{FF2B5EF4-FFF2-40B4-BE49-F238E27FC236}">
                <a16:creationId xmlns:a16="http://schemas.microsoft.com/office/drawing/2014/main" id="{72D2D942-EFDD-1001-49FE-2C42A60F72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9282" y="3125708"/>
            <a:ext cx="8853435" cy="3541374"/>
          </a:xfrm>
          <a:prstGeom prst="rect">
            <a:avLst/>
          </a:prstGeom>
        </p:spPr>
      </p:pic>
    </p:spTree>
    <p:extLst>
      <p:ext uri="{BB962C8B-B14F-4D97-AF65-F5344CB8AC3E}">
        <p14:creationId xmlns:p14="http://schemas.microsoft.com/office/powerpoint/2010/main" val="3642256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18</a:t>
            </a:fld>
            <a:endParaRPr lang="en-US" dirty="0"/>
          </a:p>
        </p:txBody>
      </p:sp>
      <p:sp>
        <p:nvSpPr>
          <p:cNvPr id="4" name="Rectangle 3">
            <a:extLst>
              <a:ext uri="{FF2B5EF4-FFF2-40B4-BE49-F238E27FC236}">
                <a16:creationId xmlns:a16="http://schemas.microsoft.com/office/drawing/2014/main" id="{86C1C4F3-A036-8CCE-FF3F-D4420C41880F}"/>
              </a:ext>
            </a:extLst>
          </p:cNvPr>
          <p:cNvSpPr/>
          <p:nvPr/>
        </p:nvSpPr>
        <p:spPr>
          <a:xfrm>
            <a:off x="452176" y="1641651"/>
            <a:ext cx="11224609" cy="4108817"/>
          </a:xfrm>
          <a:prstGeom prst="rect">
            <a:avLst/>
          </a:prstGeom>
        </p:spPr>
        <p:txBody>
          <a:bodyPr wrap="square">
            <a:spAutoFit/>
          </a:bodyPr>
          <a:lstStyle/>
          <a:p>
            <a:pPr marL="285750" indent="-285750" algn="ctr" rtl="1">
              <a:lnSpc>
                <a:spcPct val="300000"/>
              </a:lnSpc>
              <a:buFont typeface="Arial" panose="020B0604020202020204" pitchFamily="34" charset="0"/>
              <a:buChar char="•"/>
            </a:pPr>
            <a:r>
              <a:rPr lang="fa-IR" b="1" i="0" dirty="0">
                <a:solidFill>
                  <a:srgbClr val="252627"/>
                </a:solidFill>
                <a:effectLst/>
                <a:latin typeface="SGFanoos-Regular"/>
                <a:cs typeface="B Nazanin" panose="00000400000000000000" pitchFamily="2" charset="-78"/>
              </a:rPr>
              <a:t>برنامه </a:t>
            </a:r>
            <a:r>
              <a:rPr lang="fa-IR" b="1" i="0" u="none" strike="noStrike" dirty="0">
                <a:solidFill>
                  <a:srgbClr val="252627"/>
                </a:solidFill>
                <a:effectLst/>
                <a:latin typeface="SGFanoos-Regular"/>
                <a:cs typeface="B Nazanin" panose="00000400000000000000" pitchFamily="2" charset="-78"/>
              </a:rPr>
              <a:t>وفاداری مشتری</a:t>
            </a:r>
            <a:r>
              <a:rPr lang="fa-IR" b="1" i="0" dirty="0">
                <a:solidFill>
                  <a:srgbClr val="252627"/>
                </a:solidFill>
                <a:effectLst/>
                <a:latin typeface="SGFanoos-Regular"/>
                <a:cs typeface="B Nazanin" panose="00000400000000000000" pitchFamily="2" charset="-78"/>
              </a:rPr>
              <a:t> و باشگاه مشتریان:</a:t>
            </a:r>
            <a:r>
              <a:rPr lang="fa-IR" b="0" i="0" dirty="0">
                <a:solidFill>
                  <a:srgbClr val="252627"/>
                </a:solidFill>
                <a:effectLst/>
                <a:latin typeface="SGFanoos-Regular"/>
                <a:cs typeface="B Nazanin" panose="00000400000000000000" pitchFamily="2" charset="-78"/>
              </a:rPr>
              <a:t> کارمندان شما باید کاملا با سیاست‌های برند در زمینه </a:t>
            </a:r>
            <a:r>
              <a:rPr lang="fa-IR" b="0" i="0" u="none" strike="noStrike" dirty="0">
                <a:solidFill>
                  <a:srgbClr val="252627"/>
                </a:solidFill>
                <a:effectLst/>
                <a:latin typeface="SGFanoos-Regular"/>
                <a:cs typeface="B Nazanin" panose="00000400000000000000" pitchFamily="2" charset="-78"/>
              </a:rPr>
              <a:t>باشگاه مشتریان</a:t>
            </a:r>
            <a:r>
              <a:rPr lang="fa-IR" b="0" i="0" dirty="0">
                <a:solidFill>
                  <a:srgbClr val="252627"/>
                </a:solidFill>
                <a:effectLst/>
                <a:latin typeface="SGFanoos-Regular"/>
                <a:cs typeface="B Nazanin" panose="00000400000000000000" pitchFamily="2" charset="-78"/>
              </a:rPr>
              <a:t> آشنا باشند. نحوه جذب مشتریان جدید، نحوه ثبت نام افراد و کلیت برنامه وفاداری از جمله مواردی است که باید به کارمندان فروش خود آموزش بدهید.</a:t>
            </a:r>
          </a:p>
          <a:p>
            <a:pPr marL="285750" indent="-285750" algn="ctr" rtl="1">
              <a:lnSpc>
                <a:spcPct val="300000"/>
              </a:lnSpc>
              <a:buFont typeface="Arial" panose="020B0604020202020204" pitchFamily="34" charset="0"/>
              <a:buChar char="•"/>
            </a:pPr>
            <a:r>
              <a:rPr lang="fa-IR" b="1" i="0" dirty="0">
                <a:solidFill>
                  <a:srgbClr val="252627"/>
                </a:solidFill>
                <a:effectLst/>
                <a:latin typeface="SGFanoos-Regular"/>
                <a:cs typeface="B Nazanin" panose="00000400000000000000" pitchFamily="2" charset="-78"/>
              </a:rPr>
              <a:t>مزایای کار در فروشگاه:</a:t>
            </a:r>
            <a:r>
              <a:rPr lang="fa-IR" b="0" i="0" dirty="0">
                <a:solidFill>
                  <a:srgbClr val="252627"/>
                </a:solidFill>
                <a:effectLst/>
                <a:latin typeface="SGFanoos-Regular"/>
                <a:cs typeface="B Nazanin" panose="00000400000000000000" pitchFamily="2" charset="-78"/>
              </a:rPr>
              <a:t> بعد از اتمام آموزش‌ها، به کارمندان خود صادقانه بگویید که همکاری با شما چه مزایایی برای آن‌ها دارد. از کوچک‌ترین تا بزرگ‌ترین امکانات را بیان کنید و از دادن وعده‌های بی‌پایه اجتناب کنید. تخفیف‌های ویژه کارکنان، نرخ اضافه‌کاری، پاداش و مزایایی مانند استفاده از پارکینگ، وعده‌های غذایی و سایر موارد را اعلام کنید.</a:t>
            </a:r>
          </a:p>
        </p:txBody>
      </p:sp>
    </p:spTree>
    <p:extLst>
      <p:ext uri="{BB962C8B-B14F-4D97-AF65-F5344CB8AC3E}">
        <p14:creationId xmlns:p14="http://schemas.microsoft.com/office/powerpoint/2010/main" val="103724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19</a:t>
            </a:fld>
            <a:endParaRPr lang="en-US" dirty="0"/>
          </a:p>
        </p:txBody>
      </p:sp>
      <p:sp>
        <p:nvSpPr>
          <p:cNvPr id="4" name="Rectangle 3">
            <a:extLst>
              <a:ext uri="{FF2B5EF4-FFF2-40B4-BE49-F238E27FC236}">
                <a16:creationId xmlns:a16="http://schemas.microsoft.com/office/drawing/2014/main" id="{E3C9DC58-D83D-ECD8-2ED6-532C0F4F4FC7}"/>
              </a:ext>
            </a:extLst>
          </p:cNvPr>
          <p:cNvSpPr/>
          <p:nvPr/>
        </p:nvSpPr>
        <p:spPr>
          <a:xfrm>
            <a:off x="4170066" y="1452451"/>
            <a:ext cx="7477173"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نکته: بیش‌فروشی (</a:t>
            </a:r>
            <a:r>
              <a:rPr lang="en-US" dirty="0">
                <a:latin typeface="Times New Roman" panose="02020603050405020304" pitchFamily="18" charset="0"/>
                <a:cs typeface="B Nazanin" panose="00000400000000000000" pitchFamily="2" charset="-78"/>
              </a:rPr>
              <a:t>Upselling) </a:t>
            </a:r>
            <a:r>
              <a:rPr lang="fa-IR" dirty="0">
                <a:latin typeface="Times New Roman" panose="02020603050405020304" pitchFamily="18" charset="0"/>
                <a:cs typeface="B Nazanin" panose="00000400000000000000" pitchFamily="2" charset="-78"/>
              </a:rPr>
              <a:t>به فرایندی گفته می‌شود که در آن فروشنده محصولی گران‌تر و کامل‌تر از محصول انتخابی مشتری را به او معرفی می‌کند و مزایای صرف هزینه بیشتر را می‌شمارد. در مکمل‌فروشی (</a:t>
            </a:r>
            <a:r>
              <a:rPr lang="en-US" dirty="0">
                <a:latin typeface="Times New Roman" panose="02020603050405020304" pitchFamily="18" charset="0"/>
                <a:cs typeface="B Nazanin" panose="00000400000000000000" pitchFamily="2" charset="-78"/>
              </a:rPr>
              <a:t>Cross-Selling)، </a:t>
            </a:r>
            <a:r>
              <a:rPr lang="fa-IR" dirty="0">
                <a:latin typeface="Times New Roman" panose="02020603050405020304" pitchFamily="18" charset="0"/>
                <a:cs typeface="B Nazanin" panose="00000400000000000000" pitchFamily="2" charset="-78"/>
              </a:rPr>
              <a:t>کارمند فروش در کنار انتخاب فروشنده، محصولات مکمل آن را معرفی می‌کند.</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اگر شما قصد خرید یک گوشی موبایل از برند سامسونگ را داشته باشید و من به‌عنوان کارمند فروش، یک مدل بالاتر این تلفن را به شما معرفی کنم از فن بیش‌فروشی استفاده کرده‌ام و اگر تهیه هندزفری و قاب گوشی را به شما پیشنهاد بدهم، مکمل‌فروشی را به‌کار برده‌ام.</a:t>
            </a:r>
          </a:p>
        </p:txBody>
      </p:sp>
      <p:pic>
        <p:nvPicPr>
          <p:cNvPr id="5" name="Picture 4">
            <a:extLst>
              <a:ext uri="{FF2B5EF4-FFF2-40B4-BE49-F238E27FC236}">
                <a16:creationId xmlns:a16="http://schemas.microsoft.com/office/drawing/2014/main" id="{B1BCBBEE-A18E-D40D-BF51-CE1497676137}"/>
              </a:ext>
            </a:extLst>
          </p:cNvPr>
          <p:cNvPicPr>
            <a:picLocks noChangeAspect="1"/>
          </p:cNvPicPr>
          <p:nvPr/>
        </p:nvPicPr>
        <p:blipFill rotWithShape="1">
          <a:blip r:embed="rId2">
            <a:clrChange>
              <a:clrFrom>
                <a:srgbClr val="0071BD"/>
              </a:clrFrom>
              <a:clrTo>
                <a:srgbClr val="0071BD">
                  <a:alpha val="0"/>
                </a:srgbClr>
              </a:clrTo>
            </a:clrChange>
            <a:extLst>
              <a:ext uri="{28A0092B-C50C-407E-A947-70E740481C1C}">
                <a14:useLocalDpi xmlns:a14="http://schemas.microsoft.com/office/drawing/2010/main" val="0"/>
              </a:ext>
            </a:extLst>
          </a:blip>
          <a:srcRect l="22924" r="26966"/>
          <a:stretch/>
        </p:blipFill>
        <p:spPr>
          <a:xfrm>
            <a:off x="725631" y="2090058"/>
            <a:ext cx="3043502" cy="348223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21149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1BD1D97-AA06-FA29-E2F1-EEC478E1ECB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1541" b="21541"/>
          <a:stretch>
            <a:fillRect/>
          </a:stretch>
        </p:blipFill>
        <p:spPr/>
      </p:pic>
      <p:sp>
        <p:nvSpPr>
          <p:cNvPr id="16" name="Oval 15">
            <a:extLst>
              <a:ext uri="{FF2B5EF4-FFF2-40B4-BE49-F238E27FC236}">
                <a16:creationId xmlns:a16="http://schemas.microsoft.com/office/drawing/2014/main" id="{91DBCA8B-6BA0-538F-0BC6-DA3CD89DC583}"/>
              </a:ext>
            </a:extLst>
          </p:cNvPr>
          <p:cNvSpPr/>
          <p:nvPr/>
        </p:nvSpPr>
        <p:spPr>
          <a:xfrm>
            <a:off x="5343348" y="3189360"/>
            <a:ext cx="1393690" cy="1393690"/>
          </a:xfrm>
          <a:prstGeom prst="ellipse">
            <a:avLst/>
          </a:prstGeom>
          <a:solidFill>
            <a:srgbClr val="387F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63CDC5A-E830-58D3-E73E-CA0163184D0D}"/>
              </a:ext>
            </a:extLst>
          </p:cNvPr>
          <p:cNvSpPr txBox="1"/>
          <p:nvPr/>
        </p:nvSpPr>
        <p:spPr>
          <a:xfrm>
            <a:off x="82079" y="4425985"/>
            <a:ext cx="11916228" cy="2285241"/>
          </a:xfrm>
          <a:prstGeom prst="rect">
            <a:avLst/>
          </a:prstGeom>
          <a:noFill/>
        </p:spPr>
        <p:txBody>
          <a:bodyPr wrap="square" rtlCol="0">
            <a:spAutoFit/>
          </a:bodyPr>
          <a:lstStyle/>
          <a:p>
            <a:pPr algn="ctr">
              <a:lnSpc>
                <a:spcPct val="250000"/>
              </a:lnSpc>
            </a:pPr>
            <a:r>
              <a:rPr lang="fa-IR" sz="2000" dirty="0">
                <a:latin typeface="Vazir" panose="020B0603030804020204" pitchFamily="34" charset="-78"/>
                <a:cs typeface="B Titr" panose="00000700000000000000" pitchFamily="2" charset="-78"/>
              </a:rPr>
              <a:t>موضوع: </a:t>
            </a:r>
            <a:r>
              <a:rPr lang="fa-IR" sz="2000" b="1" dirty="0">
                <a:latin typeface="Vazir" panose="020B0603030804020204" pitchFamily="34" charset="-78"/>
                <a:cs typeface="B Nazanin" panose="00000400000000000000" pitchFamily="2" charset="-78"/>
              </a:rPr>
              <a:t>مدیریت فروش در فروشگاه های زنجیره ای</a:t>
            </a:r>
          </a:p>
          <a:p>
            <a:pPr algn="ctr">
              <a:lnSpc>
                <a:spcPct val="250000"/>
              </a:lnSpc>
            </a:pPr>
            <a:r>
              <a:rPr lang="fa-IR" sz="2000" dirty="0">
                <a:latin typeface="Vazir" panose="020B0603030804020204" pitchFamily="34" charset="-78"/>
                <a:cs typeface="B Titr" panose="00000700000000000000" pitchFamily="2" charset="-78"/>
              </a:rPr>
              <a:t>پژوهشگر: </a:t>
            </a:r>
            <a:r>
              <a:rPr lang="fa-IR" sz="2000" b="1" dirty="0">
                <a:latin typeface="Vazir" panose="020B0603030804020204" pitchFamily="34" charset="-78"/>
                <a:cs typeface="B Nazanin" panose="00000400000000000000" pitchFamily="2" charset="-78"/>
              </a:rPr>
              <a:t>محمد جواد عزیزپناه مهرآبادی                                                           </a:t>
            </a:r>
            <a:r>
              <a:rPr lang="fa-IR" sz="2000" dirty="0">
                <a:latin typeface="Vazir" panose="020B0603030804020204" pitchFamily="34" charset="-78"/>
                <a:cs typeface="B Titr" panose="00000700000000000000" pitchFamily="2" charset="-78"/>
              </a:rPr>
              <a:t>استاد راهنما: </a:t>
            </a:r>
            <a:r>
              <a:rPr lang="fa-IR" sz="2000" b="1" dirty="0">
                <a:latin typeface="Vazir" panose="020B0603030804020204" pitchFamily="34" charset="-78"/>
                <a:cs typeface="B Nazanin" panose="00000400000000000000" pitchFamily="2" charset="-78"/>
              </a:rPr>
              <a:t>علیرضا عزیزی</a:t>
            </a:r>
          </a:p>
          <a:p>
            <a:pPr algn="ctr">
              <a:lnSpc>
                <a:spcPct val="250000"/>
              </a:lnSpc>
            </a:pPr>
            <a:r>
              <a:rPr lang="fa-IR" sz="2000" dirty="0">
                <a:latin typeface="Vazir" panose="020B0603030804020204" pitchFamily="34" charset="-78"/>
                <a:cs typeface="B Titr" panose="00000700000000000000" pitchFamily="2" charset="-78"/>
              </a:rPr>
              <a:t>زمستان </a:t>
            </a:r>
            <a:r>
              <a:rPr lang="fa-IR" sz="2000" dirty="0">
                <a:latin typeface="Vazir" panose="020B0603030804020204" pitchFamily="34" charset="-78"/>
                <a:cs typeface="B Nazanin" panose="00000400000000000000" pitchFamily="2" charset="-78"/>
              </a:rPr>
              <a:t>.......</a:t>
            </a:r>
            <a:endParaRPr lang="en-US" sz="2000" dirty="0">
              <a:latin typeface="Vazir" panose="020B0603030804020204" pitchFamily="34" charset="-78"/>
              <a:cs typeface="B Nazanin" panose="00000400000000000000" pitchFamily="2" charset="-78"/>
            </a:endParaRPr>
          </a:p>
        </p:txBody>
      </p:sp>
      <p:pic>
        <p:nvPicPr>
          <p:cNvPr id="18" name="Picture 17">
            <a:extLst>
              <a:ext uri="{FF2B5EF4-FFF2-40B4-BE49-F238E27FC236}">
                <a16:creationId xmlns:a16="http://schemas.microsoft.com/office/drawing/2014/main" id="{2A4455EC-3369-C317-399B-99BFD7196F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26184" y="3261963"/>
            <a:ext cx="1228019" cy="1228019"/>
          </a:xfrm>
          <a:prstGeom prst="rect">
            <a:avLst/>
          </a:prstGeom>
        </p:spPr>
      </p:pic>
    </p:spTree>
    <p:extLst>
      <p:ext uri="{BB962C8B-B14F-4D97-AF65-F5344CB8AC3E}">
        <p14:creationId xmlns:p14="http://schemas.microsoft.com/office/powerpoint/2010/main" val="36331900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20</a:t>
            </a:fld>
            <a:endParaRPr lang="en-US" dirty="0"/>
          </a:p>
        </p:txBody>
      </p:sp>
      <p:sp>
        <p:nvSpPr>
          <p:cNvPr id="4" name="Rectangle 3">
            <a:extLst>
              <a:ext uri="{FF2B5EF4-FFF2-40B4-BE49-F238E27FC236}">
                <a16:creationId xmlns:a16="http://schemas.microsoft.com/office/drawing/2014/main" id="{D9FF12F0-954F-797E-EE5E-0E2DA97A76B3}"/>
              </a:ext>
            </a:extLst>
          </p:cNvPr>
          <p:cNvSpPr/>
          <p:nvPr/>
        </p:nvSpPr>
        <p:spPr>
          <a:xfrm>
            <a:off x="486634" y="2384053"/>
            <a:ext cx="7103221" cy="4593565"/>
          </a:xfrm>
          <a:prstGeom prst="rect">
            <a:avLst/>
          </a:prstGeom>
        </p:spPr>
        <p:txBody>
          <a:bodyPr wrap="square">
            <a:spAutoFit/>
          </a:bodyPr>
          <a:lstStyle/>
          <a:p>
            <a:pPr algn="justLow" rtl="1">
              <a:lnSpc>
                <a:spcPct val="250000"/>
              </a:lnSpc>
            </a:pPr>
            <a:r>
              <a:rPr lang="fa-IR" sz="2000" dirty="0">
                <a:latin typeface="yakanb"/>
                <a:cs typeface="B Nazanin" panose="00000400000000000000" pitchFamily="2" charset="-78"/>
              </a:rPr>
              <a:t>همه فعالیت‌ها و فرآیندهایی که باعث می‌شود همیشه مقدار مناسبی از یک محصول خاص در قفسه فروشگاه شما موجود باشد را «مدیریت موجودی» می‌گوییم. برای رسیدن به چنین مرحله‌ای، لازم است انبار فروشگاه از قبل پر شده باشد، سفارش‌های مجدد به‌موقع ثبت شده و میزان کافی از بودجه کسب‌وکار کنار گذاشته شده باشد. به‌طور کلی، 3 اقدام اصلی در مدیریت محصولات وجود دارد که با هم آن‌ها را بررسی می‌کنیم:</a:t>
            </a:r>
            <a:endParaRPr lang="en-US" sz="2000" dirty="0">
              <a:latin typeface="yakanb"/>
              <a:cs typeface="B Nazanin" panose="00000400000000000000" pitchFamily="2" charset="-78"/>
            </a:endParaRPr>
          </a:p>
          <a:p>
            <a:pPr algn="justLow" rtl="1">
              <a:lnSpc>
                <a:spcPct val="250000"/>
              </a:lnSpc>
            </a:pPr>
            <a:endParaRPr lang="fa-IR" sz="2000" dirty="0">
              <a:latin typeface="yakanb"/>
              <a:cs typeface="B Nazanin" panose="00000400000000000000" pitchFamily="2" charset="-78"/>
            </a:endParaRPr>
          </a:p>
        </p:txBody>
      </p:sp>
      <p:sp>
        <p:nvSpPr>
          <p:cNvPr id="6" name="Rectangle 5">
            <a:extLst>
              <a:ext uri="{FF2B5EF4-FFF2-40B4-BE49-F238E27FC236}">
                <a16:creationId xmlns:a16="http://schemas.microsoft.com/office/drawing/2014/main" id="{C2FDFB38-DC26-62FE-6D27-2735044E1F16}"/>
              </a:ext>
            </a:extLst>
          </p:cNvPr>
          <p:cNvSpPr/>
          <p:nvPr/>
        </p:nvSpPr>
        <p:spPr>
          <a:xfrm>
            <a:off x="3277456" y="1670465"/>
            <a:ext cx="4312399" cy="461665"/>
          </a:xfrm>
          <a:prstGeom prst="rect">
            <a:avLst/>
          </a:prstGeom>
        </p:spPr>
        <p:txBody>
          <a:bodyPr wrap="square">
            <a:spAutoFit/>
          </a:bodyPr>
          <a:lstStyle/>
          <a:p>
            <a:pPr algn="just" rtl="1"/>
            <a:r>
              <a:rPr lang="fa-IR" sz="2400" dirty="0">
                <a:latin typeface="yakanb"/>
                <a:cs typeface="B Titr" panose="00000700000000000000" pitchFamily="2" charset="-78"/>
              </a:rPr>
              <a:t>2. موجودی محصولات را مدیریت کنید</a:t>
            </a:r>
          </a:p>
        </p:txBody>
      </p:sp>
      <p:pic>
        <p:nvPicPr>
          <p:cNvPr id="8" name="Picture 7">
            <a:extLst>
              <a:ext uri="{FF2B5EF4-FFF2-40B4-BE49-F238E27FC236}">
                <a16:creationId xmlns:a16="http://schemas.microsoft.com/office/drawing/2014/main" id="{C4993BC0-28E1-5AB8-DC2A-D82711911C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0313" y="2386565"/>
            <a:ext cx="3915053" cy="3045944"/>
          </a:xfrm>
          <a:prstGeom prst="rect">
            <a:avLst/>
          </a:prstGeom>
        </p:spPr>
      </p:pic>
    </p:spTree>
    <p:extLst>
      <p:ext uri="{BB962C8B-B14F-4D97-AF65-F5344CB8AC3E}">
        <p14:creationId xmlns:p14="http://schemas.microsoft.com/office/powerpoint/2010/main" val="4025681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CBE36B0-E170-0F0E-DDD4-48296ED7DAC2}"/>
              </a:ext>
            </a:extLst>
          </p:cNvPr>
          <p:cNvSpPr>
            <a:spLocks noGrp="1"/>
          </p:cNvSpPr>
          <p:nvPr>
            <p:ph type="sldNum" sz="quarter" idx="12"/>
          </p:nvPr>
        </p:nvSpPr>
        <p:spPr/>
        <p:txBody>
          <a:bodyPr/>
          <a:lstStyle/>
          <a:p>
            <a:fld id="{F6F56405-A4D4-42EB-8F27-B371F4560BB0}" type="slidenum">
              <a:rPr lang="en-US" smtClean="0"/>
              <a:pPr/>
              <a:t>21</a:t>
            </a:fld>
            <a:endParaRPr lang="en-US" dirty="0"/>
          </a:p>
        </p:txBody>
      </p:sp>
      <p:sp>
        <p:nvSpPr>
          <p:cNvPr id="4" name="Rectangle 3">
            <a:extLst>
              <a:ext uri="{FF2B5EF4-FFF2-40B4-BE49-F238E27FC236}">
                <a16:creationId xmlns:a16="http://schemas.microsoft.com/office/drawing/2014/main" id="{3AEC68D7-C8E4-D17A-7A9D-59CD7147A368}"/>
              </a:ext>
            </a:extLst>
          </p:cNvPr>
          <p:cNvSpPr/>
          <p:nvPr/>
        </p:nvSpPr>
        <p:spPr>
          <a:xfrm>
            <a:off x="4079631" y="1893464"/>
            <a:ext cx="7625503" cy="4593565"/>
          </a:xfrm>
          <a:prstGeom prst="rect">
            <a:avLst/>
          </a:prstGeom>
        </p:spPr>
        <p:txBody>
          <a:bodyPr wrap="square">
            <a:spAutoFit/>
          </a:bodyPr>
          <a:lstStyle/>
          <a:p>
            <a:pPr algn="justLow" rtl="1">
              <a:lnSpc>
                <a:spcPct val="250000"/>
              </a:lnSpc>
            </a:pPr>
            <a:r>
              <a:rPr lang="fa-IR" sz="2000" dirty="0">
                <a:latin typeface="yakanb"/>
                <a:cs typeface="B Nazanin" panose="00000400000000000000" pitchFamily="2" charset="-78"/>
              </a:rPr>
              <a:t>اگر یک روتین خاص برای شمارش منظم موجودی ایجاد کنید، آن‌چه دارید همواره تحت کنترل شما است و بهتر می‌توانید محصولات موجود را مدیریت کنید. میزان موجودی محصول باید برابر با تعداد سفارش داده‌شده منهای تعداد محصولات فروخته‌شده باشد.</a:t>
            </a:r>
          </a:p>
          <a:p>
            <a:pPr algn="justLow" rtl="1">
              <a:lnSpc>
                <a:spcPct val="250000"/>
              </a:lnSpc>
            </a:pPr>
            <a:r>
              <a:rPr lang="fa-IR" sz="2000" dirty="0">
                <a:latin typeface="yakanb"/>
                <a:cs typeface="B Nazanin" panose="00000400000000000000" pitchFamily="2" charset="-78"/>
              </a:rPr>
              <a:t>در واقع بخشی از سفارش‌های شما فروخته شده‌اند و مابقی آن باید در انبار یا قفسه‌های فروشگاه موجود باشند. اگر این موازنه برقرار نباشد باید آن را پیگیری، رفع و رجوع کرد. معمولا کسری موجودی به سه دلیل رخ می‌دهد: سرقت کارکنان، سرقت مشتریان یا خطاهای دفتری.</a:t>
            </a:r>
          </a:p>
        </p:txBody>
      </p:sp>
      <p:sp>
        <p:nvSpPr>
          <p:cNvPr id="5" name="Rectangle 4">
            <a:extLst>
              <a:ext uri="{FF2B5EF4-FFF2-40B4-BE49-F238E27FC236}">
                <a16:creationId xmlns:a16="http://schemas.microsoft.com/office/drawing/2014/main" id="{29487F00-1983-BA42-FB54-ECEC0E3215A9}"/>
              </a:ext>
            </a:extLst>
          </p:cNvPr>
          <p:cNvSpPr/>
          <p:nvPr/>
        </p:nvSpPr>
        <p:spPr>
          <a:xfrm>
            <a:off x="9109552" y="1431799"/>
            <a:ext cx="2595582" cy="461665"/>
          </a:xfrm>
          <a:prstGeom prst="rect">
            <a:avLst/>
          </a:prstGeom>
        </p:spPr>
        <p:txBody>
          <a:bodyPr wrap="square">
            <a:spAutoFit/>
          </a:bodyPr>
          <a:lstStyle/>
          <a:p>
            <a:pPr algn="just" rtl="1"/>
            <a:r>
              <a:rPr lang="fa-IR" sz="2400" dirty="0">
                <a:latin typeface="yakanb"/>
                <a:cs typeface="B Titr" panose="00000700000000000000" pitchFamily="2" charset="-78"/>
              </a:rPr>
              <a:t>الف: شمارش موجودی</a:t>
            </a:r>
          </a:p>
        </p:txBody>
      </p:sp>
      <p:pic>
        <p:nvPicPr>
          <p:cNvPr id="7" name="Picture 6">
            <a:extLst>
              <a:ext uri="{FF2B5EF4-FFF2-40B4-BE49-F238E27FC236}">
                <a16:creationId xmlns:a16="http://schemas.microsoft.com/office/drawing/2014/main" id="{B1688F6B-117A-D906-A87E-4E2C44AEA0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775" y="2441750"/>
            <a:ext cx="3630856" cy="3037060"/>
          </a:xfrm>
          <a:prstGeom prst="rect">
            <a:avLst/>
          </a:prstGeom>
        </p:spPr>
      </p:pic>
    </p:spTree>
    <p:extLst>
      <p:ext uri="{BB962C8B-B14F-4D97-AF65-F5344CB8AC3E}">
        <p14:creationId xmlns:p14="http://schemas.microsoft.com/office/powerpoint/2010/main" val="645016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FA81AD6-BD5C-62FD-6493-3A39BE023CFC}"/>
              </a:ext>
            </a:extLst>
          </p:cNvPr>
          <p:cNvSpPr>
            <a:spLocks noGrp="1"/>
          </p:cNvSpPr>
          <p:nvPr>
            <p:ph type="sldNum" sz="quarter" idx="12"/>
          </p:nvPr>
        </p:nvSpPr>
        <p:spPr/>
        <p:txBody>
          <a:bodyPr/>
          <a:lstStyle/>
          <a:p>
            <a:fld id="{F6F56405-A4D4-42EB-8F27-B371F4560BB0}" type="slidenum">
              <a:rPr lang="en-US" smtClean="0"/>
              <a:pPr/>
              <a:t>22</a:t>
            </a:fld>
            <a:endParaRPr lang="en-US" dirty="0"/>
          </a:p>
        </p:txBody>
      </p:sp>
      <p:sp>
        <p:nvSpPr>
          <p:cNvPr id="4" name="Rectangle 3">
            <a:extLst>
              <a:ext uri="{FF2B5EF4-FFF2-40B4-BE49-F238E27FC236}">
                <a16:creationId xmlns:a16="http://schemas.microsoft.com/office/drawing/2014/main" id="{BBBE7CB4-102F-3B4D-3A00-56747C0484AD}"/>
              </a:ext>
            </a:extLst>
          </p:cNvPr>
          <p:cNvSpPr/>
          <p:nvPr/>
        </p:nvSpPr>
        <p:spPr>
          <a:xfrm>
            <a:off x="538150" y="1465136"/>
            <a:ext cx="6950459" cy="4939814"/>
          </a:xfrm>
          <a:prstGeom prst="rect">
            <a:avLst/>
          </a:prstGeom>
        </p:spPr>
        <p:txBody>
          <a:bodyPr wrap="square">
            <a:spAutoFit/>
          </a:bodyPr>
          <a:lstStyle/>
          <a:p>
            <a:pPr algn="justLow" rtl="1">
              <a:lnSpc>
                <a:spcPct val="200000"/>
              </a:lnSpc>
            </a:pPr>
            <a:r>
              <a:rPr lang="fa-IR" sz="2000" dirty="0">
                <a:latin typeface="yakanb"/>
                <a:cs typeface="B Nazanin" panose="00000400000000000000" pitchFamily="2" charset="-78"/>
              </a:rPr>
              <a:t>بعد از ریشه‌یابی، نیاز است برای حل این مشکل اقدام کنید. مدیریت فروشگاه نقش بسیار مهمی در این مرحله برعهده دارد. اگر سرقت توسط مشتری اتفاق افتاده، دوربین‌های امنیتی و نظارت کارمندان بر فروشگاه را بهبود ببخشید، اقدامات امنیتی لازم را پیاده و سیستم مدیریت موجودی را تقویت کنید.</a:t>
            </a:r>
          </a:p>
          <a:p>
            <a:pPr algn="justLow" rtl="1">
              <a:lnSpc>
                <a:spcPct val="200000"/>
              </a:lnSpc>
            </a:pPr>
            <a:r>
              <a:rPr lang="fa-IR" sz="2000" dirty="0">
                <a:latin typeface="yakanb"/>
                <a:cs typeface="B Nazanin" panose="00000400000000000000" pitchFamily="2" charset="-78"/>
              </a:rPr>
              <a:t>علاوه بر این، موجودی شما نباید بیشتر یا کمتر از نیاز فروشگاه باشد. موجودی بیشتر از نیاز، فضای انبار را اشغال می‌کند، هزینه‌های حمل را افزایش می‌دهد و اگر محصولات تاریخ انقضا داشته باشند، ممکن است با فساد آن‌ها، آسیب قابل توجهی به کسب‌وکار بزند. موجودی کمتر از نیاز نیز مشتری بالقوه شما را به‌سمت رقبایتان هدایت می‌کند.</a:t>
            </a:r>
          </a:p>
        </p:txBody>
      </p:sp>
      <p:pic>
        <p:nvPicPr>
          <p:cNvPr id="6" name="Picture 5">
            <a:extLst>
              <a:ext uri="{FF2B5EF4-FFF2-40B4-BE49-F238E27FC236}">
                <a16:creationId xmlns:a16="http://schemas.microsoft.com/office/drawing/2014/main" id="{5368D531-B930-4607-12B5-581C9876FA73}"/>
              </a:ext>
            </a:extLst>
          </p:cNvPr>
          <p:cNvPicPr>
            <a:picLocks noChangeAspect="1"/>
          </p:cNvPicPr>
          <p:nvPr/>
        </p:nvPicPr>
        <p:blipFill>
          <a:blip r:embed="rId2">
            <a:clrChange>
              <a:clrFrom>
                <a:srgbClr val="EDDDC4"/>
              </a:clrFrom>
              <a:clrTo>
                <a:srgbClr val="EDDDC4">
                  <a:alpha val="0"/>
                </a:srgbClr>
              </a:clrTo>
            </a:clrChange>
            <a:extLst>
              <a:ext uri="{28A0092B-C50C-407E-A947-70E740481C1C}">
                <a14:useLocalDpi xmlns:a14="http://schemas.microsoft.com/office/drawing/2010/main" val="0"/>
              </a:ext>
            </a:extLst>
          </a:blip>
          <a:stretch>
            <a:fillRect/>
          </a:stretch>
        </p:blipFill>
        <p:spPr>
          <a:xfrm rot="16200000">
            <a:off x="6798131" y="1797812"/>
            <a:ext cx="5675160" cy="4294204"/>
          </a:xfrm>
          <a:prstGeom prst="rect">
            <a:avLst/>
          </a:prstGeom>
        </p:spPr>
      </p:pic>
    </p:spTree>
    <p:extLst>
      <p:ext uri="{BB962C8B-B14F-4D97-AF65-F5344CB8AC3E}">
        <p14:creationId xmlns:p14="http://schemas.microsoft.com/office/powerpoint/2010/main" val="890353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1C2749-BCB4-A594-023B-F673A3D4D9D2}"/>
              </a:ext>
            </a:extLst>
          </p:cNvPr>
          <p:cNvSpPr>
            <a:spLocks noGrp="1"/>
          </p:cNvSpPr>
          <p:nvPr>
            <p:ph type="sldNum" sz="quarter" idx="12"/>
          </p:nvPr>
        </p:nvSpPr>
        <p:spPr/>
        <p:txBody>
          <a:bodyPr/>
          <a:lstStyle/>
          <a:p>
            <a:fld id="{F6F56405-A4D4-42EB-8F27-B371F4560BB0}" type="slidenum">
              <a:rPr lang="en-US" smtClean="0"/>
              <a:pPr/>
              <a:t>23</a:t>
            </a:fld>
            <a:endParaRPr lang="en-US" dirty="0"/>
          </a:p>
        </p:txBody>
      </p:sp>
      <p:sp>
        <p:nvSpPr>
          <p:cNvPr id="4" name="Rectangle 3">
            <a:extLst>
              <a:ext uri="{FF2B5EF4-FFF2-40B4-BE49-F238E27FC236}">
                <a16:creationId xmlns:a16="http://schemas.microsoft.com/office/drawing/2014/main" id="{29B71BA0-6540-8C5D-9883-6D9CBA800FCF}"/>
              </a:ext>
            </a:extLst>
          </p:cNvPr>
          <p:cNvSpPr/>
          <p:nvPr/>
        </p:nvSpPr>
        <p:spPr>
          <a:xfrm>
            <a:off x="5119410" y="1947597"/>
            <a:ext cx="6563105" cy="4247317"/>
          </a:xfrm>
          <a:prstGeom prst="rect">
            <a:avLst/>
          </a:prstGeom>
        </p:spPr>
        <p:txBody>
          <a:bodyPr wrap="square">
            <a:spAutoFit/>
          </a:bodyPr>
          <a:lstStyle/>
          <a:p>
            <a:pPr algn="justLow" rtl="1">
              <a:lnSpc>
                <a:spcPct val="150000"/>
              </a:lnSpc>
            </a:pPr>
            <a:r>
              <a:rPr lang="fa-IR" sz="2000" b="0" i="0" dirty="0">
                <a:solidFill>
                  <a:srgbClr val="252627"/>
                </a:solidFill>
                <a:effectLst/>
                <a:latin typeface="SGFanoos-Regular"/>
                <a:cs typeface="B Nazanin" panose="00000400000000000000" pitchFamily="2" charset="-78"/>
              </a:rPr>
              <a:t>یکی از وظایف شما برای نحوه مدیریت فروشگاه، سامان دادن به انبار فروشگاه است. سازماندهی انبار محصولات باعث می‌شود:</a:t>
            </a:r>
          </a:p>
          <a:p>
            <a:pPr marL="342900" indent="-342900" algn="justLow" rtl="1">
              <a:lnSpc>
                <a:spcPct val="1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دسترسی به محصولات مختلف ساده‌تر شود،</a:t>
            </a:r>
          </a:p>
          <a:p>
            <a:pPr marL="342900" indent="-342900" algn="justLow" rtl="1">
              <a:lnSpc>
                <a:spcPct val="1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آشفتگی و سردرگمی به حداقل برسد،</a:t>
            </a:r>
          </a:p>
          <a:p>
            <a:pPr marL="342900" indent="-342900" algn="justLow" rtl="1">
              <a:lnSpc>
                <a:spcPct val="1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در وقت کارمندان فروش صرفه‌جویی شود،</a:t>
            </a:r>
          </a:p>
          <a:p>
            <a:pPr marL="342900" indent="-342900" algn="justLow" rtl="1">
              <a:lnSpc>
                <a:spcPct val="1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کالاهای بیشتری در فضای کمتر جای بگیرد،</a:t>
            </a:r>
          </a:p>
          <a:p>
            <a:pPr marL="342900" indent="-342900" algn="justLow" rtl="1">
              <a:lnSpc>
                <a:spcPct val="1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از بعضی از آسیب‌های اقتصادی جلوگیری شود.</a:t>
            </a:r>
          </a:p>
          <a:p>
            <a:pPr algn="justLow" rtl="1">
              <a:lnSpc>
                <a:spcPct val="150000"/>
              </a:lnSpc>
            </a:pPr>
            <a:r>
              <a:rPr lang="fa-IR" sz="2000" b="0" i="0" dirty="0">
                <a:solidFill>
                  <a:srgbClr val="252627"/>
                </a:solidFill>
                <a:effectLst/>
                <a:latin typeface="SGFanoos-Regular"/>
                <a:cs typeface="B Nazanin" panose="00000400000000000000" pitchFamily="2" charset="-78"/>
              </a:rPr>
              <a:t>بنابراین بهتر است از لوازم سازماندهی استفاده کنید، به طبقات برچسب بزنید یا رنگ‌های مختلف را برای دسته‌بندی انواع محصولات به‌کار ببرید.</a:t>
            </a:r>
          </a:p>
        </p:txBody>
      </p:sp>
      <p:sp>
        <p:nvSpPr>
          <p:cNvPr id="5" name="Rectangle 4">
            <a:extLst>
              <a:ext uri="{FF2B5EF4-FFF2-40B4-BE49-F238E27FC236}">
                <a16:creationId xmlns:a16="http://schemas.microsoft.com/office/drawing/2014/main" id="{80D01DA6-5B13-F8C1-FB1D-22FB5133FBDB}"/>
              </a:ext>
            </a:extLst>
          </p:cNvPr>
          <p:cNvSpPr/>
          <p:nvPr/>
        </p:nvSpPr>
        <p:spPr>
          <a:xfrm>
            <a:off x="9356236" y="1297052"/>
            <a:ext cx="2326279" cy="461665"/>
          </a:xfrm>
          <a:prstGeom prst="rect">
            <a:avLst/>
          </a:prstGeom>
        </p:spPr>
        <p:txBody>
          <a:bodyPr wrap="square">
            <a:spAutoFit/>
          </a:bodyPr>
          <a:lstStyle/>
          <a:p>
            <a:pPr algn="just" rtl="1"/>
            <a:r>
              <a:rPr lang="fa-IR" sz="2400" dirty="0">
                <a:latin typeface="yakanb"/>
                <a:cs typeface="B Titr" panose="00000700000000000000" pitchFamily="2" charset="-78"/>
              </a:rPr>
              <a:t>ب: سازماندهی انبار</a:t>
            </a:r>
          </a:p>
        </p:txBody>
      </p:sp>
      <p:pic>
        <p:nvPicPr>
          <p:cNvPr id="7" name="Picture 6">
            <a:extLst>
              <a:ext uri="{FF2B5EF4-FFF2-40B4-BE49-F238E27FC236}">
                <a16:creationId xmlns:a16="http://schemas.microsoft.com/office/drawing/2014/main" id="{D4E2C5EC-1450-5D3E-2FFA-9A9D3A726A17}"/>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98954" y="1729485"/>
            <a:ext cx="4574981" cy="4574981"/>
          </a:xfrm>
          <a:prstGeom prst="rect">
            <a:avLst/>
          </a:prstGeom>
        </p:spPr>
      </p:pic>
    </p:spTree>
    <p:extLst>
      <p:ext uri="{BB962C8B-B14F-4D97-AF65-F5344CB8AC3E}">
        <p14:creationId xmlns:p14="http://schemas.microsoft.com/office/powerpoint/2010/main" val="23805834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450BA75-AD03-19A5-FC63-EEAB17B956C7}"/>
              </a:ext>
            </a:extLst>
          </p:cNvPr>
          <p:cNvSpPr>
            <a:spLocks noGrp="1"/>
          </p:cNvSpPr>
          <p:nvPr>
            <p:ph type="sldNum" sz="quarter" idx="12"/>
          </p:nvPr>
        </p:nvSpPr>
        <p:spPr/>
        <p:txBody>
          <a:bodyPr/>
          <a:lstStyle/>
          <a:p>
            <a:fld id="{F6F56405-A4D4-42EB-8F27-B371F4560BB0}" type="slidenum">
              <a:rPr lang="en-US" smtClean="0"/>
              <a:pPr/>
              <a:t>24</a:t>
            </a:fld>
            <a:endParaRPr lang="en-US" dirty="0"/>
          </a:p>
        </p:txBody>
      </p:sp>
      <p:sp>
        <p:nvSpPr>
          <p:cNvPr id="4" name="Rectangle 3">
            <a:extLst>
              <a:ext uri="{FF2B5EF4-FFF2-40B4-BE49-F238E27FC236}">
                <a16:creationId xmlns:a16="http://schemas.microsoft.com/office/drawing/2014/main" id="{1EAFDCEC-B818-7AD8-0BD9-DF84915F0133}"/>
              </a:ext>
            </a:extLst>
          </p:cNvPr>
          <p:cNvSpPr/>
          <p:nvPr/>
        </p:nvSpPr>
        <p:spPr>
          <a:xfrm>
            <a:off x="538150" y="2310243"/>
            <a:ext cx="6096000" cy="3631763"/>
          </a:xfrm>
          <a:prstGeom prst="rect">
            <a:avLst/>
          </a:prstGeom>
        </p:spPr>
        <p:txBody>
          <a:bodyPr>
            <a:spAutoFit/>
          </a:bodyPr>
          <a:lstStyle/>
          <a:p>
            <a:pPr algn="justLow" rtl="1">
              <a:lnSpc>
                <a:spcPct val="300000"/>
              </a:lnSpc>
            </a:pPr>
            <a:r>
              <a:rPr lang="fa-IR" sz="2000" dirty="0">
                <a:latin typeface="yakanb"/>
                <a:cs typeface="B Nazanin" panose="00000400000000000000" pitchFamily="2" charset="-78"/>
              </a:rPr>
              <a:t>در مرحله سوم، شبکه‌ای قوی از منابع تامین‌کننده خود بسازید و آن را حفظ کنید. منظور از شبکه پشتیبان، تامین‌کنندگان خوش‌قول و خوش‌حسابی هستند که اغلب دسترسی به آن‌ها به‌سادگی امکان‌پذیر است. برقراری این ارتباطات به نحوه مدیریت فروشگاه بستگی دارد.</a:t>
            </a:r>
          </a:p>
        </p:txBody>
      </p:sp>
      <p:sp>
        <p:nvSpPr>
          <p:cNvPr id="5" name="Rectangle 4">
            <a:extLst>
              <a:ext uri="{FF2B5EF4-FFF2-40B4-BE49-F238E27FC236}">
                <a16:creationId xmlns:a16="http://schemas.microsoft.com/office/drawing/2014/main" id="{F929D616-88B8-853A-36BD-FC592FEC636D}"/>
              </a:ext>
            </a:extLst>
          </p:cNvPr>
          <p:cNvSpPr/>
          <p:nvPr/>
        </p:nvSpPr>
        <p:spPr>
          <a:xfrm>
            <a:off x="3876664" y="1718333"/>
            <a:ext cx="2757486" cy="461665"/>
          </a:xfrm>
          <a:prstGeom prst="rect">
            <a:avLst/>
          </a:prstGeom>
        </p:spPr>
        <p:txBody>
          <a:bodyPr wrap="square">
            <a:spAutoFit/>
          </a:bodyPr>
          <a:lstStyle/>
          <a:p>
            <a:pPr algn="just" rtl="1"/>
            <a:r>
              <a:rPr lang="fa-IR" sz="2400" dirty="0">
                <a:latin typeface="yakanb"/>
                <a:cs typeface="B Titr" panose="00000700000000000000" pitchFamily="2" charset="-78"/>
              </a:rPr>
              <a:t>پ: ساختن شبکه پشتیبان</a:t>
            </a:r>
          </a:p>
        </p:txBody>
      </p:sp>
      <p:grpSp>
        <p:nvGrpSpPr>
          <p:cNvPr id="9" name="Group 8">
            <a:extLst>
              <a:ext uri="{FF2B5EF4-FFF2-40B4-BE49-F238E27FC236}">
                <a16:creationId xmlns:a16="http://schemas.microsoft.com/office/drawing/2014/main" id="{FE0E30F1-15CF-F040-FF91-1FEDB630D496}"/>
              </a:ext>
            </a:extLst>
          </p:cNvPr>
          <p:cNvGrpSpPr/>
          <p:nvPr/>
        </p:nvGrpSpPr>
        <p:grpSpPr>
          <a:xfrm>
            <a:off x="7666266" y="1638965"/>
            <a:ext cx="3345965" cy="4717500"/>
            <a:chOff x="7555734" y="1367411"/>
            <a:chExt cx="3631174" cy="5119618"/>
          </a:xfrm>
        </p:grpSpPr>
        <p:pic>
          <p:nvPicPr>
            <p:cNvPr id="6" name="Picture 5">
              <a:extLst>
                <a:ext uri="{FF2B5EF4-FFF2-40B4-BE49-F238E27FC236}">
                  <a16:creationId xmlns:a16="http://schemas.microsoft.com/office/drawing/2014/main" id="{F3786D67-64F7-0D23-B076-6E521F1A6E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34" y="1367411"/>
              <a:ext cx="3597937" cy="23970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5245EDEB-DC2F-3B84-7F5A-78FF2A9A52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34" y="4054143"/>
              <a:ext cx="3631174" cy="24328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13603401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450BA75-AD03-19A5-FC63-EEAB17B956C7}"/>
              </a:ext>
            </a:extLst>
          </p:cNvPr>
          <p:cNvSpPr>
            <a:spLocks noGrp="1"/>
          </p:cNvSpPr>
          <p:nvPr>
            <p:ph type="sldNum" sz="quarter" idx="12"/>
          </p:nvPr>
        </p:nvSpPr>
        <p:spPr/>
        <p:txBody>
          <a:bodyPr/>
          <a:lstStyle/>
          <a:p>
            <a:fld id="{F6F56405-A4D4-42EB-8F27-B371F4560BB0}" type="slidenum">
              <a:rPr lang="en-US" smtClean="0"/>
              <a:pPr/>
              <a:t>25</a:t>
            </a:fld>
            <a:endParaRPr lang="en-US" dirty="0"/>
          </a:p>
        </p:txBody>
      </p:sp>
      <p:sp>
        <p:nvSpPr>
          <p:cNvPr id="4" name="Rectangle 3">
            <a:extLst>
              <a:ext uri="{FF2B5EF4-FFF2-40B4-BE49-F238E27FC236}">
                <a16:creationId xmlns:a16="http://schemas.microsoft.com/office/drawing/2014/main" id="{1EAFDCEC-B818-7AD8-0BD9-DF84915F0133}"/>
              </a:ext>
            </a:extLst>
          </p:cNvPr>
          <p:cNvSpPr/>
          <p:nvPr/>
        </p:nvSpPr>
        <p:spPr>
          <a:xfrm>
            <a:off x="538150" y="2310243"/>
            <a:ext cx="11238518" cy="3631763"/>
          </a:xfrm>
          <a:prstGeom prst="rect">
            <a:avLst/>
          </a:prstGeom>
        </p:spPr>
        <p:txBody>
          <a:bodyPr wrap="square">
            <a:spAutoFit/>
          </a:bodyPr>
          <a:lstStyle/>
          <a:p>
            <a:pPr algn="ctr" rtl="1">
              <a:lnSpc>
                <a:spcPct val="300000"/>
              </a:lnSpc>
            </a:pPr>
            <a:r>
              <a:rPr lang="fa-IR" sz="2000" dirty="0">
                <a:latin typeface="yakanb"/>
                <a:cs typeface="B Nazanin" panose="00000400000000000000" pitchFamily="2" charset="-78"/>
              </a:rPr>
              <a:t>شرکت در نمایشگاه‌های مختلف و فعالیت‌های اجتماعی گوناگون کمک می‌کند با عمده‌فروشان صنعت خود آشنا شوید، تنوع محصولات آن‌ها را ببینید و برای خرید از آن‌ها برنامه‌ریزی کنید. البته در اکثر مواقع فروشگاه‌ها از نوع فروشگاه‌های زنجیره‌ای، مواد غذایی یا هایپرمارکت‌ها هستند و عملیات تامین نه توسط شعب، بلکه توسط مدیریت فروشگاه در سطح کلان انجام می‌شود. اما در هر شکل، مدیریت شعب فروشگاه و کارکنان آن باید با سیستم پخش مویرگی کالا و نحوه عملکرد شرکت‌های پخش آشنا باشند.</a:t>
            </a:r>
          </a:p>
        </p:txBody>
      </p:sp>
      <p:sp>
        <p:nvSpPr>
          <p:cNvPr id="5" name="Rectangle 4">
            <a:extLst>
              <a:ext uri="{FF2B5EF4-FFF2-40B4-BE49-F238E27FC236}">
                <a16:creationId xmlns:a16="http://schemas.microsoft.com/office/drawing/2014/main" id="{F929D616-88B8-853A-36BD-FC592FEC636D}"/>
              </a:ext>
            </a:extLst>
          </p:cNvPr>
          <p:cNvSpPr/>
          <p:nvPr/>
        </p:nvSpPr>
        <p:spPr>
          <a:xfrm>
            <a:off x="4778666" y="1718333"/>
            <a:ext cx="2757486" cy="461665"/>
          </a:xfrm>
          <a:prstGeom prst="rect">
            <a:avLst/>
          </a:prstGeom>
        </p:spPr>
        <p:txBody>
          <a:bodyPr wrap="square">
            <a:spAutoFit/>
          </a:bodyPr>
          <a:lstStyle/>
          <a:p>
            <a:pPr algn="just" rtl="1"/>
            <a:r>
              <a:rPr lang="fa-IR" sz="2400" dirty="0">
                <a:latin typeface="yakanb"/>
                <a:cs typeface="B Titr" panose="00000700000000000000" pitchFamily="2" charset="-78"/>
              </a:rPr>
              <a:t>پ: ساختن شبکه پشتیبان</a:t>
            </a:r>
          </a:p>
        </p:txBody>
      </p:sp>
    </p:spTree>
    <p:extLst>
      <p:ext uri="{BB962C8B-B14F-4D97-AF65-F5344CB8AC3E}">
        <p14:creationId xmlns:p14="http://schemas.microsoft.com/office/powerpoint/2010/main" val="41004322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0F731BA-6E95-EC19-549D-17EFB97C8444}"/>
              </a:ext>
            </a:extLst>
          </p:cNvPr>
          <p:cNvSpPr>
            <a:spLocks noGrp="1"/>
          </p:cNvSpPr>
          <p:nvPr>
            <p:ph type="sldNum" sz="quarter" idx="12"/>
          </p:nvPr>
        </p:nvSpPr>
        <p:spPr/>
        <p:txBody>
          <a:bodyPr/>
          <a:lstStyle/>
          <a:p>
            <a:fld id="{F6F56405-A4D4-42EB-8F27-B371F4560BB0}" type="slidenum">
              <a:rPr lang="en-US" smtClean="0"/>
              <a:pPr/>
              <a:t>26</a:t>
            </a:fld>
            <a:endParaRPr lang="en-US" dirty="0"/>
          </a:p>
        </p:txBody>
      </p:sp>
      <p:sp>
        <p:nvSpPr>
          <p:cNvPr id="4" name="Rectangle 3">
            <a:extLst>
              <a:ext uri="{FF2B5EF4-FFF2-40B4-BE49-F238E27FC236}">
                <a16:creationId xmlns:a16="http://schemas.microsoft.com/office/drawing/2014/main" id="{7FABA80C-26A3-F2E2-D19D-2E6263FAA657}"/>
              </a:ext>
            </a:extLst>
          </p:cNvPr>
          <p:cNvSpPr/>
          <p:nvPr/>
        </p:nvSpPr>
        <p:spPr>
          <a:xfrm>
            <a:off x="4300695" y="1811356"/>
            <a:ext cx="7475652" cy="4555093"/>
          </a:xfrm>
          <a:prstGeom prst="rect">
            <a:avLst/>
          </a:prstGeom>
        </p:spPr>
        <p:txBody>
          <a:bodyPr wrap="square">
            <a:spAutoFit/>
          </a:bodyPr>
          <a:lstStyle/>
          <a:p>
            <a:pPr algn="justLow" rtl="1">
              <a:lnSpc>
                <a:spcPct val="300000"/>
              </a:lnSpc>
            </a:pPr>
            <a:r>
              <a:rPr lang="fa-IR" sz="2000" dirty="0">
                <a:latin typeface="yakanb"/>
                <a:cs typeface="B Nazanin" panose="00000400000000000000" pitchFamily="2" charset="-78"/>
              </a:rPr>
              <a:t>اهداف کوتاه‌مدت و بلندمدت برای فروش خود تعیین کنید. این نکته مهم است که اهداف تعیین‌شده باید با پیشنهاد و موافقت کارکنان شما تعیین شوند و رضایت آن‌ها اهمیت دارد. روزانه این اهداف را مرور کنید!</a:t>
            </a:r>
            <a:r>
              <a:rPr lang="en-US" sz="2000" dirty="0">
                <a:latin typeface="yakanb"/>
                <a:cs typeface="B Nazanin" panose="00000400000000000000" pitchFamily="2" charset="-78"/>
              </a:rPr>
              <a:t> </a:t>
            </a:r>
            <a:r>
              <a:rPr lang="fa-IR" sz="2000" dirty="0">
                <a:latin typeface="yakanb"/>
                <a:cs typeface="B Nazanin" panose="00000400000000000000" pitchFamily="2" charset="-78"/>
              </a:rPr>
              <a:t>برای مثال می‌توانید 5-10% سود بیشتر از سال گذشته را به‌عنوان هدف سالانه کسب‌وکار خود تعیین کنید. برای تعیین این اهداف لازم است گزارش فروش خود را ثبت کنید تا به میزان فروش و پیشرفت روزانه اشراف داشته باشید.</a:t>
            </a:r>
          </a:p>
        </p:txBody>
      </p:sp>
      <p:sp>
        <p:nvSpPr>
          <p:cNvPr id="5" name="Rectangle 4">
            <a:extLst>
              <a:ext uri="{FF2B5EF4-FFF2-40B4-BE49-F238E27FC236}">
                <a16:creationId xmlns:a16="http://schemas.microsoft.com/office/drawing/2014/main" id="{F950F8EC-9610-CF0B-F6B2-4D0A9AEB84E2}"/>
              </a:ext>
            </a:extLst>
          </p:cNvPr>
          <p:cNvSpPr/>
          <p:nvPr/>
        </p:nvSpPr>
        <p:spPr>
          <a:xfrm>
            <a:off x="4003065" y="1557552"/>
            <a:ext cx="7773282" cy="461665"/>
          </a:xfrm>
          <a:prstGeom prst="rect">
            <a:avLst/>
          </a:prstGeom>
        </p:spPr>
        <p:txBody>
          <a:bodyPr wrap="square">
            <a:spAutoFit/>
          </a:bodyPr>
          <a:lstStyle/>
          <a:p>
            <a:pPr algn="just" rtl="1"/>
            <a:r>
              <a:rPr lang="fa-IR" sz="2400" dirty="0">
                <a:latin typeface="yakanb"/>
                <a:cs typeface="B Titr" panose="00000700000000000000" pitchFamily="2" charset="-78"/>
              </a:rPr>
              <a:t>3. متناسب با فروشگاه خود، اهداف چالشی اما قابل دستیابی تعیین کنید</a:t>
            </a:r>
          </a:p>
        </p:txBody>
      </p:sp>
      <p:pic>
        <p:nvPicPr>
          <p:cNvPr id="7" name="Picture 6">
            <a:extLst>
              <a:ext uri="{FF2B5EF4-FFF2-40B4-BE49-F238E27FC236}">
                <a16:creationId xmlns:a16="http://schemas.microsoft.com/office/drawing/2014/main" id="{B6A66F9F-8DDD-6C3F-3C35-E6B8C35029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201" y="2382901"/>
            <a:ext cx="3619864" cy="3619864"/>
          </a:xfrm>
          <a:prstGeom prst="rect">
            <a:avLst/>
          </a:prstGeom>
        </p:spPr>
      </p:pic>
    </p:spTree>
    <p:extLst>
      <p:ext uri="{BB962C8B-B14F-4D97-AF65-F5344CB8AC3E}">
        <p14:creationId xmlns:p14="http://schemas.microsoft.com/office/powerpoint/2010/main" val="34144438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0F731BA-6E95-EC19-549D-17EFB97C8444}"/>
              </a:ext>
            </a:extLst>
          </p:cNvPr>
          <p:cNvSpPr>
            <a:spLocks noGrp="1"/>
          </p:cNvSpPr>
          <p:nvPr>
            <p:ph type="sldNum" sz="quarter" idx="12"/>
          </p:nvPr>
        </p:nvSpPr>
        <p:spPr/>
        <p:txBody>
          <a:bodyPr/>
          <a:lstStyle/>
          <a:p>
            <a:fld id="{F6F56405-A4D4-42EB-8F27-B371F4560BB0}" type="slidenum">
              <a:rPr lang="en-US" smtClean="0"/>
              <a:pPr/>
              <a:t>27</a:t>
            </a:fld>
            <a:endParaRPr lang="en-US" dirty="0"/>
          </a:p>
        </p:txBody>
      </p:sp>
      <p:sp>
        <p:nvSpPr>
          <p:cNvPr id="4" name="Rectangle 3">
            <a:extLst>
              <a:ext uri="{FF2B5EF4-FFF2-40B4-BE49-F238E27FC236}">
                <a16:creationId xmlns:a16="http://schemas.microsoft.com/office/drawing/2014/main" id="{7FABA80C-26A3-F2E2-D19D-2E6263FAA657}"/>
              </a:ext>
            </a:extLst>
          </p:cNvPr>
          <p:cNvSpPr/>
          <p:nvPr/>
        </p:nvSpPr>
        <p:spPr>
          <a:xfrm>
            <a:off x="276893" y="1797643"/>
            <a:ext cx="11605525" cy="4324261"/>
          </a:xfrm>
          <a:prstGeom prst="rect">
            <a:avLst/>
          </a:prstGeom>
        </p:spPr>
        <p:txBody>
          <a:bodyPr wrap="square">
            <a:spAutoFit/>
          </a:bodyPr>
          <a:lstStyle/>
          <a:p>
            <a:pPr algn="ctr" rtl="1">
              <a:lnSpc>
                <a:spcPct val="200000"/>
              </a:lnSpc>
            </a:pPr>
            <a:r>
              <a:rPr lang="fa-IR" sz="2000" dirty="0">
                <a:latin typeface="yakanb"/>
                <a:cs typeface="B Nazanin" panose="00000400000000000000" pitchFamily="2" charset="-78"/>
              </a:rPr>
              <a:t>گزارش‌های فروش هفتگی می‌تواند توسط کارمندان فروش یا مدیریت فروشگاه ثبت شود و در آینده با رشد کسب‌وکار، این کار به یک مدیر فروش سپرده شود. گزارش‌های هفتگی باید شامل موارد زیر باشد:</a:t>
            </a:r>
          </a:p>
          <a:p>
            <a:pPr algn="ctr" rtl="1">
              <a:lnSpc>
                <a:spcPct val="200000"/>
              </a:lnSpc>
            </a:pPr>
            <a:r>
              <a:rPr lang="fa-IR" sz="2000" dirty="0">
                <a:latin typeface="yakanb"/>
                <a:cs typeface="B Nazanin" panose="00000400000000000000" pitchFamily="2" charset="-78"/>
              </a:rPr>
              <a:t>اهداف فروش، که به‌شکل روزانه، هفتگی، ماهانه یا سالانه تعیین می‌شوند،</a:t>
            </a:r>
          </a:p>
          <a:p>
            <a:pPr algn="ctr" rtl="1">
              <a:lnSpc>
                <a:spcPct val="200000"/>
              </a:lnSpc>
            </a:pPr>
            <a:r>
              <a:rPr lang="fa-IR" sz="2000" dirty="0">
                <a:latin typeface="yakanb"/>
                <a:cs typeface="B Nazanin" panose="00000400000000000000" pitchFamily="2" charset="-78"/>
              </a:rPr>
              <a:t>ارزیابی موجودی، مربوط به وضعیت موجودی‌های مختلف، محصولات پرفروش و محصولات کم‌فروش،</a:t>
            </a:r>
          </a:p>
          <a:p>
            <a:pPr algn="ctr" rtl="1">
              <a:lnSpc>
                <a:spcPct val="200000"/>
              </a:lnSpc>
            </a:pPr>
            <a:r>
              <a:rPr lang="fa-IR" sz="2000" dirty="0">
                <a:latin typeface="yakanb"/>
                <a:cs typeface="B Nazanin" panose="00000400000000000000" pitchFamily="2" charset="-78"/>
              </a:rPr>
              <a:t>بازخورد کارکنان درباره هدف‌گذاری، مشکلات کارکنان و مشکلات برنامه‌ریزی،</a:t>
            </a:r>
          </a:p>
          <a:p>
            <a:pPr algn="ctr" rtl="1">
              <a:lnSpc>
                <a:spcPct val="200000"/>
              </a:lnSpc>
            </a:pPr>
            <a:r>
              <a:rPr lang="fa-IR" sz="2000" dirty="0">
                <a:latin typeface="yakanb"/>
                <a:cs typeface="B Nazanin" panose="00000400000000000000" pitchFamily="2" charset="-78"/>
              </a:rPr>
              <a:t>نیازهای تامین و محصولات رو به اتمام،</a:t>
            </a:r>
          </a:p>
          <a:p>
            <a:pPr algn="ctr" rtl="1">
              <a:lnSpc>
                <a:spcPct val="200000"/>
              </a:lnSpc>
            </a:pPr>
            <a:r>
              <a:rPr lang="fa-IR" sz="2000" dirty="0">
                <a:latin typeface="yakanb"/>
                <a:cs typeface="B Nazanin" panose="00000400000000000000" pitchFamily="2" charset="-78"/>
              </a:rPr>
              <a:t>انتقادات و پیشنهادات منابع انسانی، که به‌شکل ناشناس در جایی ثبت می‌شوند.</a:t>
            </a:r>
          </a:p>
        </p:txBody>
      </p:sp>
    </p:spTree>
    <p:extLst>
      <p:ext uri="{BB962C8B-B14F-4D97-AF65-F5344CB8AC3E}">
        <p14:creationId xmlns:p14="http://schemas.microsoft.com/office/powerpoint/2010/main" val="2108498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2C92AC-0F32-06DA-8A1D-EA1F3A4DFA27}"/>
              </a:ext>
            </a:extLst>
          </p:cNvPr>
          <p:cNvSpPr>
            <a:spLocks noGrp="1"/>
          </p:cNvSpPr>
          <p:nvPr>
            <p:ph type="sldNum" sz="quarter" idx="12"/>
          </p:nvPr>
        </p:nvSpPr>
        <p:spPr/>
        <p:txBody>
          <a:bodyPr/>
          <a:lstStyle/>
          <a:p>
            <a:fld id="{F6F56405-A4D4-42EB-8F27-B371F4560BB0}" type="slidenum">
              <a:rPr lang="en-US" smtClean="0"/>
              <a:pPr/>
              <a:t>28</a:t>
            </a:fld>
            <a:endParaRPr lang="en-US" dirty="0"/>
          </a:p>
        </p:txBody>
      </p:sp>
      <p:sp>
        <p:nvSpPr>
          <p:cNvPr id="4" name="Rectangle 3">
            <a:extLst>
              <a:ext uri="{FF2B5EF4-FFF2-40B4-BE49-F238E27FC236}">
                <a16:creationId xmlns:a16="http://schemas.microsoft.com/office/drawing/2014/main" id="{DAE6DFE6-EA0B-D3FF-3BAE-6266B040C1A9}"/>
              </a:ext>
            </a:extLst>
          </p:cNvPr>
          <p:cNvSpPr/>
          <p:nvPr/>
        </p:nvSpPr>
        <p:spPr>
          <a:xfrm>
            <a:off x="276893" y="2162768"/>
            <a:ext cx="6096000" cy="4324261"/>
          </a:xfrm>
          <a:prstGeom prst="rect">
            <a:avLst/>
          </a:prstGeom>
        </p:spPr>
        <p:txBody>
          <a:bodyPr>
            <a:spAutoFit/>
          </a:bodyPr>
          <a:lstStyle/>
          <a:p>
            <a:pPr algn="just" rtl="1">
              <a:lnSpc>
                <a:spcPct val="200000"/>
              </a:lnSpc>
            </a:pPr>
            <a:r>
              <a:rPr lang="fa-IR" sz="2000" b="0" i="0" dirty="0">
                <a:solidFill>
                  <a:srgbClr val="252627"/>
                </a:solidFill>
                <a:effectLst/>
                <a:latin typeface="SGFanoos-Regular"/>
                <a:cs typeface="B Nazanin" panose="00000400000000000000" pitchFamily="2" charset="-78"/>
              </a:rPr>
              <a:t>برقراری تعادل اقتصادی برای مدیریت فروشگاه‌های زنجیره ای اهمیت ویژه‌ای دارد. باید بتوانید در هر شرایطی به این پرسش‌ها پاسخ بدهید:</a:t>
            </a:r>
          </a:p>
          <a:p>
            <a:pPr marL="342900" indent="-342900" algn="just" rtl="1">
              <a:lnSpc>
                <a:spcPct val="20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سرمایه مورد نیاز چطور و از کجا تامین می‌شود؟</a:t>
            </a:r>
          </a:p>
          <a:p>
            <a:pPr marL="342900" indent="-342900" algn="just" rtl="1">
              <a:lnSpc>
                <a:spcPct val="20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حداقل سرمایه مورد نیاز چقدر است؟</a:t>
            </a:r>
          </a:p>
          <a:p>
            <a:pPr marL="342900" indent="-342900" algn="just" rtl="1">
              <a:lnSpc>
                <a:spcPct val="20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معقول‌ترین راه تخصیص بودجه چیست؟</a:t>
            </a:r>
          </a:p>
          <a:p>
            <a:pPr marL="342900" indent="-342900" algn="just" rtl="1">
              <a:lnSpc>
                <a:spcPct val="20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مدیریت امور مالی به چه شکل باید انجام بگیرد؟</a:t>
            </a:r>
          </a:p>
          <a:p>
            <a:pPr marL="342900" indent="-342900" algn="just" rtl="1">
              <a:lnSpc>
                <a:spcPct val="20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چه ابزارهایی برای مدیریت در اختیار دارید؟</a:t>
            </a:r>
          </a:p>
        </p:txBody>
      </p:sp>
      <p:sp>
        <p:nvSpPr>
          <p:cNvPr id="5" name="Rectangle 4">
            <a:extLst>
              <a:ext uri="{FF2B5EF4-FFF2-40B4-BE49-F238E27FC236}">
                <a16:creationId xmlns:a16="http://schemas.microsoft.com/office/drawing/2014/main" id="{4ACF8727-0EAE-F612-8385-EB2BC478B7C1}"/>
              </a:ext>
            </a:extLst>
          </p:cNvPr>
          <p:cNvSpPr/>
          <p:nvPr/>
        </p:nvSpPr>
        <p:spPr>
          <a:xfrm>
            <a:off x="3033517" y="1573053"/>
            <a:ext cx="3339376" cy="461665"/>
          </a:xfrm>
          <a:prstGeom prst="rect">
            <a:avLst/>
          </a:prstGeom>
        </p:spPr>
        <p:txBody>
          <a:bodyPr wrap="square">
            <a:spAutoFit/>
          </a:bodyPr>
          <a:lstStyle/>
          <a:p>
            <a:pPr algn="just" rtl="1"/>
            <a:r>
              <a:rPr lang="fa-IR" sz="2400" dirty="0">
                <a:latin typeface="yakanb"/>
                <a:cs typeface="B Titr" panose="00000700000000000000" pitchFamily="2" charset="-78"/>
              </a:rPr>
              <a:t>4. امور مالی را مدیریت کنید</a:t>
            </a:r>
          </a:p>
        </p:txBody>
      </p:sp>
      <p:pic>
        <p:nvPicPr>
          <p:cNvPr id="7" name="Picture 6">
            <a:extLst>
              <a:ext uri="{FF2B5EF4-FFF2-40B4-BE49-F238E27FC236}">
                <a16:creationId xmlns:a16="http://schemas.microsoft.com/office/drawing/2014/main" id="{CB31BD3D-2A22-00AC-DAC8-BDBFE2FB2E0C}"/>
              </a:ext>
            </a:extLst>
          </p:cNvPr>
          <p:cNvPicPr>
            <a:picLocks noChangeAspect="1"/>
          </p:cNvPicPr>
          <p:nvPr/>
        </p:nvPicPr>
        <p:blipFill rotWithShape="1">
          <a:blip r:embed="rId2">
            <a:extLst>
              <a:ext uri="{28A0092B-C50C-407E-A947-70E740481C1C}">
                <a14:useLocalDpi xmlns:a14="http://schemas.microsoft.com/office/drawing/2010/main" val="0"/>
              </a:ext>
            </a:extLst>
          </a:blip>
          <a:srcRect l="42888"/>
          <a:stretch/>
        </p:blipFill>
        <p:spPr>
          <a:xfrm>
            <a:off x="7405635" y="1657922"/>
            <a:ext cx="3890036" cy="4829108"/>
          </a:xfrm>
          <a:prstGeom prst="snip2DiagRect">
            <a:avLst>
              <a:gd name="adj1" fmla="val 0"/>
              <a:gd name="adj2" fmla="val 1171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926085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2C92AC-0F32-06DA-8A1D-EA1F3A4DFA27}"/>
              </a:ext>
            </a:extLst>
          </p:cNvPr>
          <p:cNvSpPr>
            <a:spLocks noGrp="1"/>
          </p:cNvSpPr>
          <p:nvPr>
            <p:ph type="sldNum" sz="quarter" idx="12"/>
          </p:nvPr>
        </p:nvSpPr>
        <p:spPr/>
        <p:txBody>
          <a:bodyPr/>
          <a:lstStyle/>
          <a:p>
            <a:fld id="{F6F56405-A4D4-42EB-8F27-B371F4560BB0}" type="slidenum">
              <a:rPr lang="en-US" smtClean="0"/>
              <a:pPr/>
              <a:t>29</a:t>
            </a:fld>
            <a:endParaRPr lang="en-US" dirty="0"/>
          </a:p>
        </p:txBody>
      </p:sp>
      <p:sp>
        <p:nvSpPr>
          <p:cNvPr id="4" name="Rectangle 3">
            <a:extLst>
              <a:ext uri="{FF2B5EF4-FFF2-40B4-BE49-F238E27FC236}">
                <a16:creationId xmlns:a16="http://schemas.microsoft.com/office/drawing/2014/main" id="{42B27C8A-BC4A-ABEE-D11D-5CB288C7E04B}"/>
              </a:ext>
            </a:extLst>
          </p:cNvPr>
          <p:cNvSpPr/>
          <p:nvPr/>
        </p:nvSpPr>
        <p:spPr>
          <a:xfrm>
            <a:off x="5635600" y="1812560"/>
            <a:ext cx="6096000" cy="4593565"/>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تحقیقات نشان داده‌ حدود 33% از مشتریان به نظافت فروشگاه اهمیت می‌دهند و در صورت آلودگی یا آشفتگی فروشگاه، احتمالا از آن خرید نمی‌‌کنند. علاوه بر این، زیبایی محیط کار تاثیر مستقیمی بر بهبود تجربه دیداری مشتری دارد. وقتی قفسه‌ها را درهم و نامنظم بچینید، دسترسی به آن‌ها با مشکل مواجه می‌شود و امکان آسیب رسیدن به محصولات افزایش پیدا می‌کند.</a:t>
            </a:r>
          </a:p>
        </p:txBody>
      </p:sp>
      <p:sp>
        <p:nvSpPr>
          <p:cNvPr id="5" name="Rectangle 4">
            <a:extLst>
              <a:ext uri="{FF2B5EF4-FFF2-40B4-BE49-F238E27FC236}">
                <a16:creationId xmlns:a16="http://schemas.microsoft.com/office/drawing/2014/main" id="{3AEB9A61-4F23-75D5-2C8B-72DEEC85AAAF}"/>
              </a:ext>
            </a:extLst>
          </p:cNvPr>
          <p:cNvSpPr/>
          <p:nvPr/>
        </p:nvSpPr>
        <p:spPr>
          <a:xfrm>
            <a:off x="6367631" y="1350895"/>
            <a:ext cx="5363969" cy="461665"/>
          </a:xfrm>
          <a:prstGeom prst="rect">
            <a:avLst/>
          </a:prstGeom>
        </p:spPr>
        <p:txBody>
          <a:bodyPr wrap="square">
            <a:spAutoFit/>
          </a:bodyPr>
          <a:lstStyle/>
          <a:p>
            <a:pPr algn="just" rtl="1"/>
            <a:r>
              <a:rPr lang="fa-IR" sz="2400" dirty="0">
                <a:latin typeface="yakanb"/>
                <a:cs typeface="B Titr" panose="00000700000000000000" pitchFamily="2" charset="-78"/>
              </a:rPr>
              <a:t>5. محل فروشگاه خود را مرتب و منظم نگه دارید</a:t>
            </a:r>
          </a:p>
        </p:txBody>
      </p:sp>
      <p:pic>
        <p:nvPicPr>
          <p:cNvPr id="6" name="Picture 5">
            <a:extLst>
              <a:ext uri="{FF2B5EF4-FFF2-40B4-BE49-F238E27FC236}">
                <a16:creationId xmlns:a16="http://schemas.microsoft.com/office/drawing/2014/main" id="{6A1DACF0-9BEF-4895-1464-112085C9E8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683" y="2289497"/>
            <a:ext cx="4365446" cy="36396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72138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4862A3F-AF43-6FEB-930B-ACA578B553F6}"/>
              </a:ext>
            </a:extLst>
          </p:cNvPr>
          <p:cNvSpPr/>
          <p:nvPr/>
        </p:nvSpPr>
        <p:spPr>
          <a:xfrm>
            <a:off x="676114" y="1797643"/>
            <a:ext cx="10839772" cy="4324261"/>
          </a:xfrm>
          <a:prstGeom prst="rect">
            <a:avLst/>
          </a:prstGeom>
        </p:spPr>
        <p:txBody>
          <a:bodyPr wrap="square">
            <a:spAutoFit/>
          </a:bodyPr>
          <a:lstStyle/>
          <a:p>
            <a:pPr algn="ctr" rtl="1">
              <a:lnSpc>
                <a:spcPct val="200000"/>
              </a:lnSpc>
            </a:pPr>
            <a:r>
              <a:rPr lang="fa-IR" sz="2000" dirty="0">
                <a:latin typeface="yakanb"/>
                <a:cs typeface="B Nazanin" panose="00000400000000000000" pitchFamily="2" charset="-78"/>
              </a:rPr>
              <a:t>موفقیت یک فروشگاه و میزان پیشرفت آن به عوامل بسیاری وابسته است. بعضی از این عوامل را می‌توانید بهبود ببخشید یا اصلاح کنید اما تعدادی دیگر کاملا از کنترل شما خارج هستند. یکی از مهم‌ترین بخش‌های قابل کنترل و بهبود، نحوه مدیریت فروشگاه است، چه از نوع فروشگاه زنجیره‌ای یا مواد غذایی یا حتی یک فروشگاه کوچک.</a:t>
            </a:r>
          </a:p>
          <a:p>
            <a:pPr algn="ctr" rtl="1">
              <a:lnSpc>
                <a:spcPct val="200000"/>
              </a:lnSpc>
            </a:pPr>
            <a:r>
              <a:rPr lang="fa-IR" sz="2000" dirty="0">
                <a:latin typeface="yakanb"/>
                <a:cs typeface="B Nazanin" panose="00000400000000000000" pitchFamily="2" charset="-78"/>
              </a:rPr>
              <a:t>چگونگی مدیریت یک فروشگاه نیاز به دانش تخصصی در زمینه‌های مختلف دارد و روحیه خاصی را می‌طلبد. با این‌ حال مدیریت فکرشده و طبق اصول فروشگاه، ضامن موفقیت شما است.</a:t>
            </a:r>
          </a:p>
          <a:p>
            <a:pPr algn="ctr" rtl="1">
              <a:lnSpc>
                <a:spcPct val="200000"/>
              </a:lnSpc>
            </a:pPr>
            <a:r>
              <a:rPr lang="fa-IR" sz="2000" dirty="0">
                <a:latin typeface="yakanb"/>
                <a:cs typeface="B Nazanin" panose="00000400000000000000" pitchFamily="2" charset="-78"/>
              </a:rPr>
              <a:t>در این مقاله به 8 نکته طلایی برای مدیریت انواع فروشگاه می‌پردازیم و بعد به‌طور تخصصی‌تر، درباره مدیریت فروشگاه‌های زنجیره‌ای و مواد غذایی صحبت می‌کنیم. پس تا پایان با ما همراه باشید.</a:t>
            </a:r>
          </a:p>
        </p:txBody>
      </p:sp>
      <p:sp>
        <p:nvSpPr>
          <p:cNvPr id="14" name="Slide Number Placeholder 13">
            <a:extLst>
              <a:ext uri="{FF2B5EF4-FFF2-40B4-BE49-F238E27FC236}">
                <a16:creationId xmlns:a16="http://schemas.microsoft.com/office/drawing/2014/main" id="{9434293D-BA7A-BB43-21A7-7B3A3CEBEDD6}"/>
              </a:ext>
            </a:extLst>
          </p:cNvPr>
          <p:cNvSpPr>
            <a:spLocks noGrp="1"/>
          </p:cNvSpPr>
          <p:nvPr>
            <p:ph type="sldNum" sz="quarter" idx="12"/>
          </p:nvPr>
        </p:nvSpPr>
        <p:spPr/>
        <p:txBody>
          <a:bodyPr/>
          <a:lstStyle/>
          <a:p>
            <a:fld id="{F6F56405-A4D4-42EB-8F27-B371F4560BB0}" type="slidenum">
              <a:rPr lang="en-US" smtClean="0"/>
              <a:pPr/>
              <a:t>3</a:t>
            </a:fld>
            <a:endParaRPr lang="en-US" dirty="0"/>
          </a:p>
        </p:txBody>
      </p:sp>
      <p:pic>
        <p:nvPicPr>
          <p:cNvPr id="18" name="Picture Placeholder 17">
            <a:extLst>
              <a:ext uri="{FF2B5EF4-FFF2-40B4-BE49-F238E27FC236}">
                <a16:creationId xmlns:a16="http://schemas.microsoft.com/office/drawing/2014/main" id="{62ED1894-CBCE-4013-9266-B1EE0AFFCE4F}"/>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41310" b="41310"/>
          <a:stretch>
            <a:fillRect/>
          </a:stretch>
        </p:blipFill>
        <p:spPr>
          <a:xfrm>
            <a:off x="0" y="-10631"/>
            <a:ext cx="12192000" cy="1412015"/>
          </a:xfrm>
          <a:custGeom>
            <a:avLst/>
            <a:gdLst>
              <a:gd name="connsiteX0" fmla="*/ 10022507 w 12192000"/>
              <a:gd name="connsiteY0" fmla="*/ 1009835 h 1412015"/>
              <a:gd name="connsiteX1" fmla="*/ 10020333 w 12192000"/>
              <a:gd name="connsiteY1" fmla="*/ 1014183 h 1412015"/>
              <a:gd name="connsiteX2" fmla="*/ 10019791 w 12192000"/>
              <a:gd name="connsiteY2" fmla="*/ 1019075 h 1412015"/>
              <a:gd name="connsiteX3" fmla="*/ 10019791 w 12192000"/>
              <a:gd name="connsiteY3" fmla="*/ 1020706 h 1412015"/>
              <a:gd name="connsiteX4" fmla="*/ 10019791 w 12192000"/>
              <a:gd name="connsiteY4" fmla="*/ 1023423 h 1412015"/>
              <a:gd name="connsiteX5" fmla="*/ 10020333 w 12192000"/>
              <a:gd name="connsiteY5" fmla="*/ 1025597 h 1412015"/>
              <a:gd name="connsiteX6" fmla="*/ 10022507 w 12192000"/>
              <a:gd name="connsiteY6" fmla="*/ 1028314 h 1412015"/>
              <a:gd name="connsiteX7" fmla="*/ 10020333 w 12192000"/>
              <a:gd name="connsiteY7" fmla="*/ 1032119 h 1412015"/>
              <a:gd name="connsiteX8" fmla="*/ 10019791 w 12192000"/>
              <a:gd name="connsiteY8" fmla="*/ 1035380 h 1412015"/>
              <a:gd name="connsiteX9" fmla="*/ 10018159 w 12192000"/>
              <a:gd name="connsiteY9" fmla="*/ 1042445 h 1412015"/>
              <a:gd name="connsiteX10" fmla="*/ 10017615 w 12192000"/>
              <a:gd name="connsiteY10" fmla="*/ 1049510 h 1412015"/>
              <a:gd name="connsiteX11" fmla="*/ 10017615 w 12192000"/>
              <a:gd name="connsiteY11" fmla="*/ 1052772 h 1412015"/>
              <a:gd name="connsiteX12" fmla="*/ 10015985 w 12192000"/>
              <a:gd name="connsiteY12" fmla="*/ 1055489 h 1412015"/>
              <a:gd name="connsiteX13" fmla="*/ 10011095 w 12192000"/>
              <a:gd name="connsiteY13" fmla="*/ 1054945 h 1412015"/>
              <a:gd name="connsiteX14" fmla="*/ 10005659 w 12192000"/>
              <a:gd name="connsiteY14" fmla="*/ 1053316 h 1412015"/>
              <a:gd name="connsiteX15" fmla="*/ 9995332 w 12192000"/>
              <a:gd name="connsiteY15" fmla="*/ 1050053 h 1412015"/>
              <a:gd name="connsiteX16" fmla="*/ 9984464 w 12192000"/>
              <a:gd name="connsiteY16" fmla="*/ 1046792 h 1412015"/>
              <a:gd name="connsiteX17" fmla="*/ 9978484 w 12192000"/>
              <a:gd name="connsiteY17" fmla="*/ 1045162 h 1412015"/>
              <a:gd name="connsiteX18" fmla="*/ 9973049 w 12192000"/>
              <a:gd name="connsiteY18" fmla="*/ 1044619 h 1412015"/>
              <a:gd name="connsiteX19" fmla="*/ 9968158 w 12192000"/>
              <a:gd name="connsiteY19" fmla="*/ 1044619 h 1412015"/>
              <a:gd name="connsiteX20" fmla="*/ 9963266 w 12192000"/>
              <a:gd name="connsiteY20" fmla="*/ 1045162 h 1412015"/>
              <a:gd name="connsiteX21" fmla="*/ 9958377 w 12192000"/>
              <a:gd name="connsiteY21" fmla="*/ 1047336 h 1412015"/>
              <a:gd name="connsiteX22" fmla="*/ 9953485 w 12192000"/>
              <a:gd name="connsiteY22" fmla="*/ 1050053 h 1412015"/>
              <a:gd name="connsiteX23" fmla="*/ 9949680 w 12192000"/>
              <a:gd name="connsiteY23" fmla="*/ 1054401 h 1412015"/>
              <a:gd name="connsiteX24" fmla="*/ 9945874 w 12192000"/>
              <a:gd name="connsiteY24" fmla="*/ 1059836 h 1412015"/>
              <a:gd name="connsiteX25" fmla="*/ 9942615 w 12192000"/>
              <a:gd name="connsiteY25" fmla="*/ 1067445 h 1412015"/>
              <a:gd name="connsiteX26" fmla="*/ 9940441 w 12192000"/>
              <a:gd name="connsiteY26" fmla="*/ 1077228 h 1412015"/>
              <a:gd name="connsiteX27" fmla="*/ 9935006 w 12192000"/>
              <a:gd name="connsiteY27" fmla="*/ 1073967 h 1412015"/>
              <a:gd name="connsiteX28" fmla="*/ 9929571 w 12192000"/>
              <a:gd name="connsiteY28" fmla="*/ 1070707 h 1412015"/>
              <a:gd name="connsiteX29" fmla="*/ 9924679 w 12192000"/>
              <a:gd name="connsiteY29" fmla="*/ 1069077 h 1412015"/>
              <a:gd name="connsiteX30" fmla="*/ 9918702 w 12192000"/>
              <a:gd name="connsiteY30" fmla="*/ 1066902 h 1412015"/>
              <a:gd name="connsiteX31" fmla="*/ 9908375 w 12192000"/>
              <a:gd name="connsiteY31" fmla="*/ 1064728 h 1412015"/>
              <a:gd name="connsiteX32" fmla="*/ 9897504 w 12192000"/>
              <a:gd name="connsiteY32" fmla="*/ 1064184 h 1412015"/>
              <a:gd name="connsiteX33" fmla="*/ 9876309 w 12192000"/>
              <a:gd name="connsiteY33" fmla="*/ 1063097 h 1412015"/>
              <a:gd name="connsiteX34" fmla="*/ 9865439 w 12192000"/>
              <a:gd name="connsiteY34" fmla="*/ 1062011 h 1412015"/>
              <a:gd name="connsiteX35" fmla="*/ 9860548 w 12192000"/>
              <a:gd name="connsiteY35" fmla="*/ 1061467 h 1412015"/>
              <a:gd name="connsiteX36" fmla="*/ 9855113 w 12192000"/>
              <a:gd name="connsiteY36" fmla="*/ 1059293 h 1412015"/>
              <a:gd name="connsiteX37" fmla="*/ 9865439 w 12192000"/>
              <a:gd name="connsiteY37" fmla="*/ 1052772 h 1412015"/>
              <a:gd name="connsiteX38" fmla="*/ 9876309 w 12192000"/>
              <a:gd name="connsiteY38" fmla="*/ 1047336 h 1412015"/>
              <a:gd name="connsiteX39" fmla="*/ 9887180 w 12192000"/>
              <a:gd name="connsiteY39" fmla="*/ 1042989 h 1412015"/>
              <a:gd name="connsiteX40" fmla="*/ 9897504 w 12192000"/>
              <a:gd name="connsiteY40" fmla="*/ 1039728 h 1412015"/>
              <a:gd name="connsiteX41" fmla="*/ 9907831 w 12192000"/>
              <a:gd name="connsiteY41" fmla="*/ 1037553 h 1412015"/>
              <a:gd name="connsiteX42" fmla="*/ 9918158 w 12192000"/>
              <a:gd name="connsiteY42" fmla="*/ 1035380 h 1412015"/>
              <a:gd name="connsiteX43" fmla="*/ 9939354 w 12192000"/>
              <a:gd name="connsiteY43" fmla="*/ 1032662 h 1412015"/>
              <a:gd name="connsiteX44" fmla="*/ 9960006 w 12192000"/>
              <a:gd name="connsiteY44" fmla="*/ 1030489 h 1412015"/>
              <a:gd name="connsiteX45" fmla="*/ 9970333 w 12192000"/>
              <a:gd name="connsiteY45" fmla="*/ 1028314 h 1412015"/>
              <a:gd name="connsiteX46" fmla="*/ 9980660 w 12192000"/>
              <a:gd name="connsiteY46" fmla="*/ 1026683 h 1412015"/>
              <a:gd name="connsiteX47" fmla="*/ 9990985 w 12192000"/>
              <a:gd name="connsiteY47" fmla="*/ 1023423 h 1412015"/>
              <a:gd name="connsiteX48" fmla="*/ 10001855 w 12192000"/>
              <a:gd name="connsiteY48" fmla="*/ 1020162 h 1412015"/>
              <a:gd name="connsiteX49" fmla="*/ 10012180 w 12192000"/>
              <a:gd name="connsiteY49" fmla="*/ 1015270 h 1412015"/>
              <a:gd name="connsiteX50" fmla="*/ 10263668 w 12192000"/>
              <a:gd name="connsiteY50" fmla="*/ 948965 h 1412015"/>
              <a:gd name="connsiteX51" fmla="*/ 10268035 w 12192000"/>
              <a:gd name="connsiteY51" fmla="*/ 948965 h 1412015"/>
              <a:gd name="connsiteX52" fmla="*/ 10271311 w 12192000"/>
              <a:gd name="connsiteY52" fmla="*/ 949508 h 1412015"/>
              <a:gd name="connsiteX53" fmla="*/ 10275131 w 12192000"/>
              <a:gd name="connsiteY53" fmla="*/ 950596 h 1412015"/>
              <a:gd name="connsiteX54" fmla="*/ 10278407 w 12192000"/>
              <a:gd name="connsiteY54" fmla="*/ 951683 h 1412015"/>
              <a:gd name="connsiteX55" fmla="*/ 10281683 w 12192000"/>
              <a:gd name="connsiteY55" fmla="*/ 953856 h 1412015"/>
              <a:gd name="connsiteX56" fmla="*/ 10284958 w 12192000"/>
              <a:gd name="connsiteY56" fmla="*/ 956574 h 1412015"/>
              <a:gd name="connsiteX57" fmla="*/ 10287689 w 12192000"/>
              <a:gd name="connsiteY57" fmla="*/ 960379 h 1412015"/>
              <a:gd name="connsiteX58" fmla="*/ 10290418 w 12192000"/>
              <a:gd name="connsiteY58" fmla="*/ 963639 h 1412015"/>
              <a:gd name="connsiteX59" fmla="*/ 10292601 w 12192000"/>
              <a:gd name="connsiteY59" fmla="*/ 968531 h 1412015"/>
              <a:gd name="connsiteX60" fmla="*/ 10294785 w 12192000"/>
              <a:gd name="connsiteY60" fmla="*/ 973966 h 1412015"/>
              <a:gd name="connsiteX61" fmla="*/ 10296423 w 12192000"/>
              <a:gd name="connsiteY61" fmla="*/ 980488 h 1412015"/>
              <a:gd name="connsiteX62" fmla="*/ 10293147 w 12192000"/>
              <a:gd name="connsiteY62" fmla="*/ 978314 h 1412015"/>
              <a:gd name="connsiteX63" fmla="*/ 10288780 w 12192000"/>
              <a:gd name="connsiteY63" fmla="*/ 976683 h 1412015"/>
              <a:gd name="connsiteX64" fmla="*/ 10285505 w 12192000"/>
              <a:gd name="connsiteY64" fmla="*/ 975595 h 1412015"/>
              <a:gd name="connsiteX65" fmla="*/ 10281138 w 12192000"/>
              <a:gd name="connsiteY65" fmla="*/ 974510 h 1412015"/>
              <a:gd name="connsiteX66" fmla="*/ 10277862 w 12192000"/>
              <a:gd name="connsiteY66" fmla="*/ 974510 h 1412015"/>
              <a:gd name="connsiteX67" fmla="*/ 10274040 w 12192000"/>
              <a:gd name="connsiteY67" fmla="*/ 974510 h 1412015"/>
              <a:gd name="connsiteX68" fmla="*/ 10266397 w 12192000"/>
              <a:gd name="connsiteY68" fmla="*/ 976683 h 1412015"/>
              <a:gd name="connsiteX69" fmla="*/ 10258754 w 12192000"/>
              <a:gd name="connsiteY69" fmla="*/ 979400 h 1412015"/>
              <a:gd name="connsiteX70" fmla="*/ 10251112 w 12192000"/>
              <a:gd name="connsiteY70" fmla="*/ 983749 h 1412015"/>
              <a:gd name="connsiteX71" fmla="*/ 10235280 w 12192000"/>
              <a:gd name="connsiteY71" fmla="*/ 993531 h 1412015"/>
              <a:gd name="connsiteX72" fmla="*/ 10219993 w 12192000"/>
              <a:gd name="connsiteY72" fmla="*/ 1003314 h 1412015"/>
              <a:gd name="connsiteX73" fmla="*/ 10212350 w 12192000"/>
              <a:gd name="connsiteY73" fmla="*/ 1007661 h 1412015"/>
              <a:gd name="connsiteX74" fmla="*/ 10204708 w 12192000"/>
              <a:gd name="connsiteY74" fmla="*/ 1010380 h 1412015"/>
              <a:gd name="connsiteX75" fmla="*/ 10197065 w 12192000"/>
              <a:gd name="connsiteY75" fmla="*/ 1012010 h 1412015"/>
              <a:gd name="connsiteX76" fmla="*/ 10193243 w 12192000"/>
              <a:gd name="connsiteY76" fmla="*/ 1012010 h 1412015"/>
              <a:gd name="connsiteX77" fmla="*/ 10188876 w 12192000"/>
              <a:gd name="connsiteY77" fmla="*/ 1012010 h 1412015"/>
              <a:gd name="connsiteX78" fmla="*/ 10185600 w 12192000"/>
              <a:gd name="connsiteY78" fmla="*/ 1011466 h 1412015"/>
              <a:gd name="connsiteX79" fmla="*/ 10182325 w 12192000"/>
              <a:gd name="connsiteY79" fmla="*/ 1010922 h 1412015"/>
              <a:gd name="connsiteX80" fmla="*/ 10177957 w 12192000"/>
              <a:gd name="connsiteY80" fmla="*/ 1008749 h 1412015"/>
              <a:gd name="connsiteX81" fmla="*/ 10174682 w 12192000"/>
              <a:gd name="connsiteY81" fmla="*/ 1006575 h 1412015"/>
              <a:gd name="connsiteX82" fmla="*/ 10189967 w 12192000"/>
              <a:gd name="connsiteY82" fmla="*/ 995162 h 1412015"/>
              <a:gd name="connsiteX83" fmla="*/ 10207437 w 12192000"/>
              <a:gd name="connsiteY83" fmla="*/ 981031 h 1412015"/>
              <a:gd name="connsiteX84" fmla="*/ 10224907 w 12192000"/>
              <a:gd name="connsiteY84" fmla="*/ 966900 h 1412015"/>
              <a:gd name="connsiteX85" fmla="*/ 10233642 w 12192000"/>
              <a:gd name="connsiteY85" fmla="*/ 961465 h 1412015"/>
              <a:gd name="connsiteX86" fmla="*/ 10242923 w 12192000"/>
              <a:gd name="connsiteY86" fmla="*/ 956031 h 1412015"/>
              <a:gd name="connsiteX87" fmla="*/ 10252203 w 12192000"/>
              <a:gd name="connsiteY87" fmla="*/ 952769 h 1412015"/>
              <a:gd name="connsiteX88" fmla="*/ 10259846 w 12192000"/>
              <a:gd name="connsiteY88" fmla="*/ 949508 h 1412015"/>
              <a:gd name="connsiteX89" fmla="*/ 10334129 w 12192000"/>
              <a:gd name="connsiteY89" fmla="*/ 933746 h 1412015"/>
              <a:gd name="connsiteX90" fmla="*/ 10340580 w 12192000"/>
              <a:gd name="connsiteY90" fmla="*/ 933746 h 1412015"/>
              <a:gd name="connsiteX91" fmla="*/ 10346495 w 12192000"/>
              <a:gd name="connsiteY91" fmla="*/ 934850 h 1412015"/>
              <a:gd name="connsiteX92" fmla="*/ 10352946 w 12192000"/>
              <a:gd name="connsiteY92" fmla="*/ 937608 h 1412015"/>
              <a:gd name="connsiteX93" fmla="*/ 10346495 w 12192000"/>
              <a:gd name="connsiteY93" fmla="*/ 950295 h 1412015"/>
              <a:gd name="connsiteX94" fmla="*/ 10340043 w 12192000"/>
              <a:gd name="connsiteY94" fmla="*/ 959672 h 1412015"/>
              <a:gd name="connsiteX95" fmla="*/ 10336817 w 12192000"/>
              <a:gd name="connsiteY95" fmla="*/ 964086 h 1412015"/>
              <a:gd name="connsiteX96" fmla="*/ 10333592 w 12192000"/>
              <a:gd name="connsiteY96" fmla="*/ 966844 h 1412015"/>
              <a:gd name="connsiteX97" fmla="*/ 10330365 w 12192000"/>
              <a:gd name="connsiteY97" fmla="*/ 969050 h 1412015"/>
              <a:gd name="connsiteX98" fmla="*/ 10327677 w 12192000"/>
              <a:gd name="connsiteY98" fmla="*/ 970152 h 1412015"/>
              <a:gd name="connsiteX99" fmla="*/ 10323914 w 12192000"/>
              <a:gd name="connsiteY99" fmla="*/ 970704 h 1412015"/>
              <a:gd name="connsiteX100" fmla="*/ 10321225 w 12192000"/>
              <a:gd name="connsiteY100" fmla="*/ 970704 h 1412015"/>
              <a:gd name="connsiteX101" fmla="*/ 10317999 w 12192000"/>
              <a:gd name="connsiteY101" fmla="*/ 969602 h 1412015"/>
              <a:gd name="connsiteX102" fmla="*/ 10315311 w 12192000"/>
              <a:gd name="connsiteY102" fmla="*/ 967395 h 1412015"/>
              <a:gd name="connsiteX103" fmla="*/ 10311548 w 12192000"/>
              <a:gd name="connsiteY103" fmla="*/ 965188 h 1412015"/>
              <a:gd name="connsiteX104" fmla="*/ 10308859 w 12192000"/>
              <a:gd name="connsiteY104" fmla="*/ 960776 h 1412015"/>
              <a:gd name="connsiteX105" fmla="*/ 10306171 w 12192000"/>
              <a:gd name="connsiteY105" fmla="*/ 956914 h 1412015"/>
              <a:gd name="connsiteX106" fmla="*/ 10302946 w 12192000"/>
              <a:gd name="connsiteY106" fmla="*/ 951398 h 1412015"/>
              <a:gd name="connsiteX107" fmla="*/ 10309397 w 12192000"/>
              <a:gd name="connsiteY107" fmla="*/ 945330 h 1412015"/>
              <a:gd name="connsiteX108" fmla="*/ 10315849 w 12192000"/>
              <a:gd name="connsiteY108" fmla="*/ 940366 h 1412015"/>
              <a:gd name="connsiteX109" fmla="*/ 10321762 w 12192000"/>
              <a:gd name="connsiteY109" fmla="*/ 937057 h 1412015"/>
              <a:gd name="connsiteX110" fmla="*/ 10328215 w 12192000"/>
              <a:gd name="connsiteY110" fmla="*/ 934299 h 1412015"/>
              <a:gd name="connsiteX111" fmla="*/ 118034 w 12192000"/>
              <a:gd name="connsiteY111" fmla="*/ 920703 h 1412015"/>
              <a:gd name="connsiteX112" fmla="*/ 131549 w 12192000"/>
              <a:gd name="connsiteY112" fmla="*/ 922305 h 1412015"/>
              <a:gd name="connsiteX113" fmla="*/ 144526 w 12192000"/>
              <a:gd name="connsiteY113" fmla="*/ 924442 h 1412015"/>
              <a:gd name="connsiteX114" fmla="*/ 169937 w 12192000"/>
              <a:gd name="connsiteY114" fmla="*/ 929780 h 1412015"/>
              <a:gd name="connsiteX115" fmla="*/ 196429 w 12192000"/>
              <a:gd name="connsiteY115" fmla="*/ 934586 h 1412015"/>
              <a:gd name="connsiteX116" fmla="*/ 209406 w 12192000"/>
              <a:gd name="connsiteY116" fmla="*/ 936722 h 1412015"/>
              <a:gd name="connsiteX117" fmla="*/ 222382 w 12192000"/>
              <a:gd name="connsiteY117" fmla="*/ 938858 h 1412015"/>
              <a:gd name="connsiteX118" fmla="*/ 216435 w 12192000"/>
              <a:gd name="connsiteY118" fmla="*/ 942062 h 1412015"/>
              <a:gd name="connsiteX119" fmla="*/ 209406 w 12192000"/>
              <a:gd name="connsiteY119" fmla="*/ 944731 h 1412015"/>
              <a:gd name="connsiteX120" fmla="*/ 201836 w 12192000"/>
              <a:gd name="connsiteY120" fmla="*/ 946866 h 1412015"/>
              <a:gd name="connsiteX121" fmla="*/ 194809 w 12192000"/>
              <a:gd name="connsiteY121" fmla="*/ 949003 h 1412015"/>
              <a:gd name="connsiteX122" fmla="*/ 187238 w 12192000"/>
              <a:gd name="connsiteY122" fmla="*/ 950069 h 1412015"/>
              <a:gd name="connsiteX123" fmla="*/ 179128 w 12192000"/>
              <a:gd name="connsiteY123" fmla="*/ 951138 h 1412015"/>
              <a:gd name="connsiteX124" fmla="*/ 171559 w 12192000"/>
              <a:gd name="connsiteY124" fmla="*/ 951138 h 1412015"/>
              <a:gd name="connsiteX125" fmla="*/ 163990 w 12192000"/>
              <a:gd name="connsiteY125" fmla="*/ 950069 h 1412015"/>
              <a:gd name="connsiteX126" fmla="*/ 156421 w 12192000"/>
              <a:gd name="connsiteY126" fmla="*/ 949537 h 1412015"/>
              <a:gd name="connsiteX127" fmla="*/ 149392 w 12192000"/>
              <a:gd name="connsiteY127" fmla="*/ 947401 h 1412015"/>
              <a:gd name="connsiteX128" fmla="*/ 142363 w 12192000"/>
              <a:gd name="connsiteY128" fmla="*/ 944731 h 1412015"/>
              <a:gd name="connsiteX129" fmla="*/ 135876 w 12192000"/>
              <a:gd name="connsiteY129" fmla="*/ 942062 h 1412015"/>
              <a:gd name="connsiteX130" fmla="*/ 130469 w 12192000"/>
              <a:gd name="connsiteY130" fmla="*/ 937789 h 1412015"/>
              <a:gd name="connsiteX131" fmla="*/ 125603 w 12192000"/>
              <a:gd name="connsiteY131" fmla="*/ 932983 h 1412015"/>
              <a:gd name="connsiteX132" fmla="*/ 121818 w 12192000"/>
              <a:gd name="connsiteY132" fmla="*/ 927110 h 1412015"/>
              <a:gd name="connsiteX133" fmla="*/ 4537660 w 12192000"/>
              <a:gd name="connsiteY133" fmla="*/ 896791 h 1412015"/>
              <a:gd name="connsiteX134" fmla="*/ 4535486 w 12192000"/>
              <a:gd name="connsiteY134" fmla="*/ 901138 h 1412015"/>
              <a:gd name="connsiteX135" fmla="*/ 4535921 w 12192000"/>
              <a:gd name="connsiteY135" fmla="*/ 898240 h 1412015"/>
              <a:gd name="connsiteX136" fmla="*/ 780960 w 12192000"/>
              <a:gd name="connsiteY136" fmla="*/ 629395 h 1412015"/>
              <a:gd name="connsiteX137" fmla="*/ 779306 w 12192000"/>
              <a:gd name="connsiteY137" fmla="*/ 633594 h 1412015"/>
              <a:gd name="connsiteX138" fmla="*/ 778755 w 12192000"/>
              <a:gd name="connsiteY138" fmla="*/ 636217 h 1412015"/>
              <a:gd name="connsiteX139" fmla="*/ 778755 w 12192000"/>
              <a:gd name="connsiteY139" fmla="*/ 638841 h 1412015"/>
              <a:gd name="connsiteX140" fmla="*/ 779306 w 12192000"/>
              <a:gd name="connsiteY140" fmla="*/ 640940 h 1412015"/>
              <a:gd name="connsiteX141" fmla="*/ 782063 w 12192000"/>
              <a:gd name="connsiteY141" fmla="*/ 645138 h 1412015"/>
              <a:gd name="connsiteX142" fmla="*/ 784819 w 12192000"/>
              <a:gd name="connsiteY142" fmla="*/ 648285 h 1412015"/>
              <a:gd name="connsiteX143" fmla="*/ 788680 w 12192000"/>
              <a:gd name="connsiteY143" fmla="*/ 652485 h 1412015"/>
              <a:gd name="connsiteX144" fmla="*/ 789230 w 12192000"/>
              <a:gd name="connsiteY144" fmla="*/ 654057 h 1412015"/>
              <a:gd name="connsiteX145" fmla="*/ 789782 w 12192000"/>
              <a:gd name="connsiteY145" fmla="*/ 657208 h 1412015"/>
              <a:gd name="connsiteX146" fmla="*/ 789782 w 12192000"/>
              <a:gd name="connsiteY146" fmla="*/ 660880 h 1412015"/>
              <a:gd name="connsiteX147" fmla="*/ 788680 w 12192000"/>
              <a:gd name="connsiteY147" fmla="*/ 665078 h 1412015"/>
              <a:gd name="connsiteX148" fmla="*/ 787025 w 12192000"/>
              <a:gd name="connsiteY148" fmla="*/ 669800 h 1412015"/>
              <a:gd name="connsiteX149" fmla="*/ 784269 w 12192000"/>
              <a:gd name="connsiteY149" fmla="*/ 675048 h 1412015"/>
              <a:gd name="connsiteX150" fmla="*/ 780408 w 12192000"/>
              <a:gd name="connsiteY150" fmla="*/ 665603 h 1412015"/>
              <a:gd name="connsiteX151" fmla="*/ 775998 w 12192000"/>
              <a:gd name="connsiteY151" fmla="*/ 658257 h 1412015"/>
              <a:gd name="connsiteX152" fmla="*/ 771589 w 12192000"/>
              <a:gd name="connsiteY152" fmla="*/ 653533 h 1412015"/>
              <a:gd name="connsiteX153" fmla="*/ 767728 w 12192000"/>
              <a:gd name="connsiteY153" fmla="*/ 650909 h 1412015"/>
              <a:gd name="connsiteX154" fmla="*/ 763317 w 12192000"/>
              <a:gd name="connsiteY154" fmla="*/ 649861 h 1412015"/>
              <a:gd name="connsiteX155" fmla="*/ 758354 w 12192000"/>
              <a:gd name="connsiteY155" fmla="*/ 650384 h 1412015"/>
              <a:gd name="connsiteX156" fmla="*/ 753944 w 12192000"/>
              <a:gd name="connsiteY156" fmla="*/ 650909 h 1412015"/>
              <a:gd name="connsiteX157" fmla="*/ 750084 w 12192000"/>
              <a:gd name="connsiteY157" fmla="*/ 653008 h 1412015"/>
              <a:gd name="connsiteX158" fmla="*/ 740710 w 12192000"/>
              <a:gd name="connsiteY158" fmla="*/ 657208 h 1412015"/>
              <a:gd name="connsiteX159" fmla="*/ 735750 w 12192000"/>
              <a:gd name="connsiteY159" fmla="*/ 658780 h 1412015"/>
              <a:gd name="connsiteX160" fmla="*/ 731337 w 12192000"/>
              <a:gd name="connsiteY160" fmla="*/ 659832 h 1412015"/>
              <a:gd name="connsiteX161" fmla="*/ 727478 w 12192000"/>
              <a:gd name="connsiteY161" fmla="*/ 660355 h 1412015"/>
              <a:gd name="connsiteX162" fmla="*/ 722515 w 12192000"/>
              <a:gd name="connsiteY162" fmla="*/ 658780 h 1412015"/>
              <a:gd name="connsiteX163" fmla="*/ 718104 w 12192000"/>
              <a:gd name="connsiteY163" fmla="*/ 656157 h 1412015"/>
              <a:gd name="connsiteX164" fmla="*/ 713694 w 12192000"/>
              <a:gd name="connsiteY164" fmla="*/ 651434 h 1412015"/>
              <a:gd name="connsiteX165" fmla="*/ 718104 w 12192000"/>
              <a:gd name="connsiteY165" fmla="*/ 647762 h 1412015"/>
              <a:gd name="connsiteX166" fmla="*/ 722515 w 12192000"/>
              <a:gd name="connsiteY166" fmla="*/ 645138 h 1412015"/>
              <a:gd name="connsiteX167" fmla="*/ 726376 w 12192000"/>
              <a:gd name="connsiteY167" fmla="*/ 641990 h 1412015"/>
              <a:gd name="connsiteX168" fmla="*/ 730787 w 12192000"/>
              <a:gd name="connsiteY168" fmla="*/ 640940 h 1412015"/>
              <a:gd name="connsiteX169" fmla="*/ 739057 w 12192000"/>
              <a:gd name="connsiteY169" fmla="*/ 637791 h 1412015"/>
              <a:gd name="connsiteX170" fmla="*/ 746776 w 12192000"/>
              <a:gd name="connsiteY170" fmla="*/ 636217 h 1412015"/>
              <a:gd name="connsiteX171" fmla="*/ 763869 w 12192000"/>
              <a:gd name="connsiteY171" fmla="*/ 633594 h 1412015"/>
              <a:gd name="connsiteX172" fmla="*/ 772139 w 12192000"/>
              <a:gd name="connsiteY172" fmla="*/ 632019 h 1412015"/>
              <a:gd name="connsiteX173" fmla="*/ 722389 w 12192000"/>
              <a:gd name="connsiteY173" fmla="*/ 548960 h 1412015"/>
              <a:gd name="connsiteX174" fmla="*/ 732622 w 12192000"/>
              <a:gd name="connsiteY174" fmla="*/ 558649 h 1412015"/>
              <a:gd name="connsiteX175" fmla="*/ 742855 w 12192000"/>
              <a:gd name="connsiteY175" fmla="*/ 566185 h 1412015"/>
              <a:gd name="connsiteX176" fmla="*/ 748778 w 12192000"/>
              <a:gd name="connsiteY176" fmla="*/ 569954 h 1412015"/>
              <a:gd name="connsiteX177" fmla="*/ 754164 w 12192000"/>
              <a:gd name="connsiteY177" fmla="*/ 572645 h 1412015"/>
              <a:gd name="connsiteX178" fmla="*/ 759011 w 12192000"/>
              <a:gd name="connsiteY178" fmla="*/ 574799 h 1412015"/>
              <a:gd name="connsiteX179" fmla="*/ 764398 w 12192000"/>
              <a:gd name="connsiteY179" fmla="*/ 575875 h 1412015"/>
              <a:gd name="connsiteX180" fmla="*/ 769782 w 12192000"/>
              <a:gd name="connsiteY180" fmla="*/ 577489 h 1412015"/>
              <a:gd name="connsiteX181" fmla="*/ 774630 w 12192000"/>
              <a:gd name="connsiteY181" fmla="*/ 577489 h 1412015"/>
              <a:gd name="connsiteX182" fmla="*/ 780554 w 12192000"/>
              <a:gd name="connsiteY182" fmla="*/ 577489 h 1412015"/>
              <a:gd name="connsiteX183" fmla="*/ 785939 w 12192000"/>
              <a:gd name="connsiteY183" fmla="*/ 575875 h 1412015"/>
              <a:gd name="connsiteX184" fmla="*/ 790786 w 12192000"/>
              <a:gd name="connsiteY184" fmla="*/ 574799 h 1412015"/>
              <a:gd name="connsiteX185" fmla="*/ 796172 w 12192000"/>
              <a:gd name="connsiteY185" fmla="*/ 572645 h 1412015"/>
              <a:gd name="connsiteX186" fmla="*/ 801558 w 12192000"/>
              <a:gd name="connsiteY186" fmla="*/ 568878 h 1412015"/>
              <a:gd name="connsiteX187" fmla="*/ 806944 w 12192000"/>
              <a:gd name="connsiteY187" fmla="*/ 565647 h 1412015"/>
              <a:gd name="connsiteX188" fmla="*/ 809636 w 12192000"/>
              <a:gd name="connsiteY188" fmla="*/ 571568 h 1412015"/>
              <a:gd name="connsiteX189" fmla="*/ 811790 w 12192000"/>
              <a:gd name="connsiteY189" fmla="*/ 577489 h 1412015"/>
              <a:gd name="connsiteX190" fmla="*/ 813406 w 12192000"/>
              <a:gd name="connsiteY190" fmla="*/ 583412 h 1412015"/>
              <a:gd name="connsiteX191" fmla="*/ 813944 w 12192000"/>
              <a:gd name="connsiteY191" fmla="*/ 589870 h 1412015"/>
              <a:gd name="connsiteX192" fmla="*/ 816098 w 12192000"/>
              <a:gd name="connsiteY192" fmla="*/ 601175 h 1412015"/>
              <a:gd name="connsiteX193" fmla="*/ 818252 w 12192000"/>
              <a:gd name="connsiteY193" fmla="*/ 607098 h 1412015"/>
              <a:gd name="connsiteX194" fmla="*/ 820946 w 12192000"/>
              <a:gd name="connsiteY194" fmla="*/ 613019 h 1412015"/>
              <a:gd name="connsiteX195" fmla="*/ 821484 w 12192000"/>
              <a:gd name="connsiteY195" fmla="*/ 604944 h 1412015"/>
              <a:gd name="connsiteX196" fmla="*/ 823100 w 12192000"/>
              <a:gd name="connsiteY196" fmla="*/ 597946 h 1412015"/>
              <a:gd name="connsiteX197" fmla="*/ 825254 w 12192000"/>
              <a:gd name="connsiteY197" fmla="*/ 591487 h 1412015"/>
              <a:gd name="connsiteX198" fmla="*/ 826870 w 12192000"/>
              <a:gd name="connsiteY198" fmla="*/ 587180 h 1412015"/>
              <a:gd name="connsiteX199" fmla="*/ 830100 w 12192000"/>
              <a:gd name="connsiteY199" fmla="*/ 583412 h 1412015"/>
              <a:gd name="connsiteX200" fmla="*/ 833332 w 12192000"/>
              <a:gd name="connsiteY200" fmla="*/ 580720 h 1412015"/>
              <a:gd name="connsiteX201" fmla="*/ 836564 w 12192000"/>
              <a:gd name="connsiteY201" fmla="*/ 578566 h 1412015"/>
              <a:gd name="connsiteX202" fmla="*/ 841411 w 12192000"/>
              <a:gd name="connsiteY202" fmla="*/ 578028 h 1412015"/>
              <a:gd name="connsiteX203" fmla="*/ 845180 w 12192000"/>
              <a:gd name="connsiteY203" fmla="*/ 581259 h 1412015"/>
              <a:gd name="connsiteX204" fmla="*/ 847874 w 12192000"/>
              <a:gd name="connsiteY204" fmla="*/ 585566 h 1412015"/>
              <a:gd name="connsiteX205" fmla="*/ 850028 w 12192000"/>
              <a:gd name="connsiteY205" fmla="*/ 588794 h 1412015"/>
              <a:gd name="connsiteX206" fmla="*/ 851105 w 12192000"/>
              <a:gd name="connsiteY206" fmla="*/ 592563 h 1412015"/>
              <a:gd name="connsiteX207" fmla="*/ 851643 w 12192000"/>
              <a:gd name="connsiteY207" fmla="*/ 595794 h 1412015"/>
              <a:gd name="connsiteX208" fmla="*/ 851643 w 12192000"/>
              <a:gd name="connsiteY208" fmla="*/ 599561 h 1412015"/>
              <a:gd name="connsiteX209" fmla="*/ 851643 w 12192000"/>
              <a:gd name="connsiteY209" fmla="*/ 607098 h 1412015"/>
              <a:gd name="connsiteX210" fmla="*/ 850028 w 12192000"/>
              <a:gd name="connsiteY210" fmla="*/ 620555 h 1412015"/>
              <a:gd name="connsiteX211" fmla="*/ 848951 w 12192000"/>
              <a:gd name="connsiteY211" fmla="*/ 627553 h 1412015"/>
              <a:gd name="connsiteX212" fmla="*/ 850028 w 12192000"/>
              <a:gd name="connsiteY212" fmla="*/ 630783 h 1412015"/>
              <a:gd name="connsiteX213" fmla="*/ 850566 w 12192000"/>
              <a:gd name="connsiteY213" fmla="*/ 634550 h 1412015"/>
              <a:gd name="connsiteX214" fmla="*/ 851643 w 12192000"/>
              <a:gd name="connsiteY214" fmla="*/ 631860 h 1412015"/>
              <a:gd name="connsiteX215" fmla="*/ 853798 w 12192000"/>
              <a:gd name="connsiteY215" fmla="*/ 630244 h 1412015"/>
              <a:gd name="connsiteX216" fmla="*/ 855952 w 12192000"/>
              <a:gd name="connsiteY216" fmla="*/ 629707 h 1412015"/>
              <a:gd name="connsiteX217" fmla="*/ 858106 w 12192000"/>
              <a:gd name="connsiteY217" fmla="*/ 628629 h 1412015"/>
              <a:gd name="connsiteX218" fmla="*/ 861338 w 12192000"/>
              <a:gd name="connsiteY218" fmla="*/ 628629 h 1412015"/>
              <a:gd name="connsiteX219" fmla="*/ 863492 w 12192000"/>
              <a:gd name="connsiteY219" fmla="*/ 627553 h 1412015"/>
              <a:gd name="connsiteX220" fmla="*/ 865646 w 12192000"/>
              <a:gd name="connsiteY220" fmla="*/ 625939 h 1412015"/>
              <a:gd name="connsiteX221" fmla="*/ 866185 w 12192000"/>
              <a:gd name="connsiteY221" fmla="*/ 623246 h 1412015"/>
              <a:gd name="connsiteX222" fmla="*/ 867261 w 12192000"/>
              <a:gd name="connsiteY222" fmla="*/ 620555 h 1412015"/>
              <a:gd name="connsiteX223" fmla="*/ 867800 w 12192000"/>
              <a:gd name="connsiteY223" fmla="*/ 615172 h 1412015"/>
              <a:gd name="connsiteX224" fmla="*/ 867261 w 12192000"/>
              <a:gd name="connsiteY224" fmla="*/ 608712 h 1412015"/>
              <a:gd name="connsiteX225" fmla="*/ 865646 w 12192000"/>
              <a:gd name="connsiteY225" fmla="*/ 603329 h 1412015"/>
              <a:gd name="connsiteX226" fmla="*/ 865108 w 12192000"/>
              <a:gd name="connsiteY226" fmla="*/ 597408 h 1412015"/>
              <a:gd name="connsiteX227" fmla="*/ 865646 w 12192000"/>
              <a:gd name="connsiteY227" fmla="*/ 591487 h 1412015"/>
              <a:gd name="connsiteX228" fmla="*/ 866185 w 12192000"/>
              <a:gd name="connsiteY228" fmla="*/ 588256 h 1412015"/>
              <a:gd name="connsiteX229" fmla="*/ 867261 w 12192000"/>
              <a:gd name="connsiteY229" fmla="*/ 585566 h 1412015"/>
              <a:gd name="connsiteX230" fmla="*/ 868876 w 12192000"/>
              <a:gd name="connsiteY230" fmla="*/ 582873 h 1412015"/>
              <a:gd name="connsiteX231" fmla="*/ 871031 w 12192000"/>
              <a:gd name="connsiteY231" fmla="*/ 580182 h 1412015"/>
              <a:gd name="connsiteX232" fmla="*/ 875340 w 12192000"/>
              <a:gd name="connsiteY232" fmla="*/ 583412 h 1412015"/>
              <a:gd name="connsiteX233" fmla="*/ 878571 w 12192000"/>
              <a:gd name="connsiteY233" fmla="*/ 586103 h 1412015"/>
              <a:gd name="connsiteX234" fmla="*/ 886111 w 12192000"/>
              <a:gd name="connsiteY234" fmla="*/ 590948 h 1412015"/>
              <a:gd name="connsiteX235" fmla="*/ 893113 w 12192000"/>
              <a:gd name="connsiteY235" fmla="*/ 595254 h 1412015"/>
              <a:gd name="connsiteX236" fmla="*/ 897421 w 12192000"/>
              <a:gd name="connsiteY236" fmla="*/ 597946 h 1412015"/>
              <a:gd name="connsiteX237" fmla="*/ 900653 w 12192000"/>
              <a:gd name="connsiteY237" fmla="*/ 601175 h 1412015"/>
              <a:gd name="connsiteX238" fmla="*/ 892035 w 12192000"/>
              <a:gd name="connsiteY238" fmla="*/ 610865 h 1412015"/>
              <a:gd name="connsiteX239" fmla="*/ 885034 w 12192000"/>
              <a:gd name="connsiteY239" fmla="*/ 620016 h 1412015"/>
              <a:gd name="connsiteX240" fmla="*/ 873725 w 12192000"/>
              <a:gd name="connsiteY240" fmla="*/ 637243 h 1412015"/>
              <a:gd name="connsiteX241" fmla="*/ 868339 w 12192000"/>
              <a:gd name="connsiteY241" fmla="*/ 644778 h 1412015"/>
              <a:gd name="connsiteX242" fmla="*/ 862414 w 12192000"/>
              <a:gd name="connsiteY242" fmla="*/ 650700 h 1412015"/>
              <a:gd name="connsiteX243" fmla="*/ 858645 w 12192000"/>
              <a:gd name="connsiteY243" fmla="*/ 654468 h 1412015"/>
              <a:gd name="connsiteX244" fmla="*/ 854874 w 12192000"/>
              <a:gd name="connsiteY244" fmla="*/ 657160 h 1412015"/>
              <a:gd name="connsiteX245" fmla="*/ 850028 w 12192000"/>
              <a:gd name="connsiteY245" fmla="*/ 659852 h 1412015"/>
              <a:gd name="connsiteX246" fmla="*/ 845180 w 12192000"/>
              <a:gd name="connsiteY246" fmla="*/ 662004 h 1412015"/>
              <a:gd name="connsiteX247" fmla="*/ 838718 w 12192000"/>
              <a:gd name="connsiteY247" fmla="*/ 648009 h 1412015"/>
              <a:gd name="connsiteX248" fmla="*/ 832794 w 12192000"/>
              <a:gd name="connsiteY248" fmla="*/ 635628 h 1412015"/>
              <a:gd name="connsiteX249" fmla="*/ 826870 w 12192000"/>
              <a:gd name="connsiteY249" fmla="*/ 625939 h 1412015"/>
              <a:gd name="connsiteX250" fmla="*/ 823638 w 12192000"/>
              <a:gd name="connsiteY250" fmla="*/ 622169 h 1412015"/>
              <a:gd name="connsiteX251" fmla="*/ 820946 w 12192000"/>
              <a:gd name="connsiteY251" fmla="*/ 618402 h 1412015"/>
              <a:gd name="connsiteX252" fmla="*/ 817714 w 12192000"/>
              <a:gd name="connsiteY252" fmla="*/ 616248 h 1412015"/>
              <a:gd name="connsiteX253" fmla="*/ 814483 w 12192000"/>
              <a:gd name="connsiteY253" fmla="*/ 615711 h 1412015"/>
              <a:gd name="connsiteX254" fmla="*/ 811252 w 12192000"/>
              <a:gd name="connsiteY254" fmla="*/ 615711 h 1412015"/>
              <a:gd name="connsiteX255" fmla="*/ 808558 w 12192000"/>
              <a:gd name="connsiteY255" fmla="*/ 617862 h 1412015"/>
              <a:gd name="connsiteX256" fmla="*/ 805328 w 12192000"/>
              <a:gd name="connsiteY256" fmla="*/ 620555 h 1412015"/>
              <a:gd name="connsiteX257" fmla="*/ 801558 w 12192000"/>
              <a:gd name="connsiteY257" fmla="*/ 624862 h 1412015"/>
              <a:gd name="connsiteX258" fmla="*/ 798864 w 12192000"/>
              <a:gd name="connsiteY258" fmla="*/ 630783 h 1412015"/>
              <a:gd name="connsiteX259" fmla="*/ 795633 w 12192000"/>
              <a:gd name="connsiteY259" fmla="*/ 639396 h 1412015"/>
              <a:gd name="connsiteX260" fmla="*/ 791325 w 12192000"/>
              <a:gd name="connsiteY260" fmla="*/ 627553 h 1412015"/>
              <a:gd name="connsiteX261" fmla="*/ 786478 w 12192000"/>
              <a:gd name="connsiteY261" fmla="*/ 617862 h 1412015"/>
              <a:gd name="connsiteX262" fmla="*/ 781630 w 12192000"/>
              <a:gd name="connsiteY262" fmla="*/ 611941 h 1412015"/>
              <a:gd name="connsiteX263" fmla="*/ 776245 w 12192000"/>
              <a:gd name="connsiteY263" fmla="*/ 606020 h 1412015"/>
              <a:gd name="connsiteX264" fmla="*/ 769782 w 12192000"/>
              <a:gd name="connsiteY264" fmla="*/ 602791 h 1412015"/>
              <a:gd name="connsiteX265" fmla="*/ 764398 w 12192000"/>
              <a:gd name="connsiteY265" fmla="*/ 600637 h 1412015"/>
              <a:gd name="connsiteX266" fmla="*/ 752547 w 12192000"/>
              <a:gd name="connsiteY266" fmla="*/ 597408 h 1412015"/>
              <a:gd name="connsiteX267" fmla="*/ 747164 w 12192000"/>
              <a:gd name="connsiteY267" fmla="*/ 595254 h 1412015"/>
              <a:gd name="connsiteX268" fmla="*/ 741778 w 12192000"/>
              <a:gd name="connsiteY268" fmla="*/ 593101 h 1412015"/>
              <a:gd name="connsiteX269" fmla="*/ 736930 w 12192000"/>
              <a:gd name="connsiteY269" fmla="*/ 590410 h 1412015"/>
              <a:gd name="connsiteX270" fmla="*/ 732622 w 12192000"/>
              <a:gd name="connsiteY270" fmla="*/ 586103 h 1412015"/>
              <a:gd name="connsiteX271" fmla="*/ 728852 w 12192000"/>
              <a:gd name="connsiteY271" fmla="*/ 580182 h 1412015"/>
              <a:gd name="connsiteX272" fmla="*/ 726159 w 12192000"/>
              <a:gd name="connsiteY272" fmla="*/ 572645 h 1412015"/>
              <a:gd name="connsiteX273" fmla="*/ 724005 w 12192000"/>
              <a:gd name="connsiteY273" fmla="*/ 562418 h 1412015"/>
              <a:gd name="connsiteX274" fmla="*/ 611309 w 12192000"/>
              <a:gd name="connsiteY274" fmla="*/ 538089 h 1412015"/>
              <a:gd name="connsiteX275" fmla="*/ 613552 w 12192000"/>
              <a:gd name="connsiteY275" fmla="*/ 544643 h 1412015"/>
              <a:gd name="connsiteX276" fmla="*/ 615798 w 12192000"/>
              <a:gd name="connsiteY276" fmla="*/ 548465 h 1412015"/>
              <a:gd name="connsiteX277" fmla="*/ 618042 w 12192000"/>
              <a:gd name="connsiteY277" fmla="*/ 551742 h 1412015"/>
              <a:gd name="connsiteX278" fmla="*/ 619724 w 12192000"/>
              <a:gd name="connsiteY278" fmla="*/ 552834 h 1412015"/>
              <a:gd name="connsiteX279" fmla="*/ 621968 w 12192000"/>
              <a:gd name="connsiteY279" fmla="*/ 552834 h 1412015"/>
              <a:gd name="connsiteX280" fmla="*/ 624212 w 12192000"/>
              <a:gd name="connsiteY280" fmla="*/ 552288 h 1412015"/>
              <a:gd name="connsiteX281" fmla="*/ 629261 w 12192000"/>
              <a:gd name="connsiteY281" fmla="*/ 548465 h 1412015"/>
              <a:gd name="connsiteX282" fmla="*/ 633749 w 12192000"/>
              <a:gd name="connsiteY282" fmla="*/ 544643 h 1412015"/>
              <a:gd name="connsiteX283" fmla="*/ 635993 w 12192000"/>
              <a:gd name="connsiteY283" fmla="*/ 543004 h 1412015"/>
              <a:gd name="connsiteX284" fmla="*/ 637676 w 12192000"/>
              <a:gd name="connsiteY284" fmla="*/ 542459 h 1412015"/>
              <a:gd name="connsiteX285" fmla="*/ 641042 w 12192000"/>
              <a:gd name="connsiteY285" fmla="*/ 542459 h 1412015"/>
              <a:gd name="connsiteX286" fmla="*/ 642724 w 12192000"/>
              <a:gd name="connsiteY286" fmla="*/ 544096 h 1412015"/>
              <a:gd name="connsiteX287" fmla="*/ 644970 w 12192000"/>
              <a:gd name="connsiteY287" fmla="*/ 546827 h 1412015"/>
              <a:gd name="connsiteX288" fmla="*/ 647214 w 12192000"/>
              <a:gd name="connsiteY288" fmla="*/ 550649 h 1412015"/>
              <a:gd name="connsiteX289" fmla="*/ 647774 w 12192000"/>
              <a:gd name="connsiteY289" fmla="*/ 557749 h 1412015"/>
              <a:gd name="connsiteX290" fmla="*/ 647214 w 12192000"/>
              <a:gd name="connsiteY290" fmla="*/ 563211 h 1412015"/>
              <a:gd name="connsiteX291" fmla="*/ 646653 w 12192000"/>
              <a:gd name="connsiteY291" fmla="*/ 567580 h 1412015"/>
              <a:gd name="connsiteX292" fmla="*/ 644970 w 12192000"/>
              <a:gd name="connsiteY292" fmla="*/ 571948 h 1412015"/>
              <a:gd name="connsiteX293" fmla="*/ 642724 w 12192000"/>
              <a:gd name="connsiteY293" fmla="*/ 574679 h 1412015"/>
              <a:gd name="connsiteX294" fmla="*/ 639920 w 12192000"/>
              <a:gd name="connsiteY294" fmla="*/ 576864 h 1412015"/>
              <a:gd name="connsiteX295" fmla="*/ 634871 w 12192000"/>
              <a:gd name="connsiteY295" fmla="*/ 580140 h 1412015"/>
              <a:gd name="connsiteX296" fmla="*/ 629821 w 12192000"/>
              <a:gd name="connsiteY296" fmla="*/ 583417 h 1412015"/>
              <a:gd name="connsiteX297" fmla="*/ 628139 w 12192000"/>
              <a:gd name="connsiteY297" fmla="*/ 585601 h 1412015"/>
              <a:gd name="connsiteX298" fmla="*/ 625895 w 12192000"/>
              <a:gd name="connsiteY298" fmla="*/ 587785 h 1412015"/>
              <a:gd name="connsiteX299" fmla="*/ 624212 w 12192000"/>
              <a:gd name="connsiteY299" fmla="*/ 590516 h 1412015"/>
              <a:gd name="connsiteX300" fmla="*/ 623651 w 12192000"/>
              <a:gd name="connsiteY300" fmla="*/ 594885 h 1412015"/>
              <a:gd name="connsiteX301" fmla="*/ 624212 w 12192000"/>
              <a:gd name="connsiteY301" fmla="*/ 599800 h 1412015"/>
              <a:gd name="connsiteX302" fmla="*/ 624772 w 12192000"/>
              <a:gd name="connsiteY302" fmla="*/ 605261 h 1412015"/>
              <a:gd name="connsiteX303" fmla="*/ 626455 w 12192000"/>
              <a:gd name="connsiteY303" fmla="*/ 607992 h 1412015"/>
              <a:gd name="connsiteX304" fmla="*/ 628700 w 12192000"/>
              <a:gd name="connsiteY304" fmla="*/ 610176 h 1412015"/>
              <a:gd name="connsiteX305" fmla="*/ 630944 w 12192000"/>
              <a:gd name="connsiteY305" fmla="*/ 611814 h 1412015"/>
              <a:gd name="connsiteX306" fmla="*/ 633187 w 12192000"/>
              <a:gd name="connsiteY306" fmla="*/ 612906 h 1412015"/>
              <a:gd name="connsiteX307" fmla="*/ 638797 w 12192000"/>
              <a:gd name="connsiteY307" fmla="*/ 615092 h 1412015"/>
              <a:gd name="connsiteX308" fmla="*/ 644408 w 12192000"/>
              <a:gd name="connsiteY308" fmla="*/ 617276 h 1412015"/>
              <a:gd name="connsiteX309" fmla="*/ 648896 w 12192000"/>
              <a:gd name="connsiteY309" fmla="*/ 619460 h 1412015"/>
              <a:gd name="connsiteX310" fmla="*/ 650580 w 12192000"/>
              <a:gd name="connsiteY310" fmla="*/ 621099 h 1412015"/>
              <a:gd name="connsiteX311" fmla="*/ 652263 w 12192000"/>
              <a:gd name="connsiteY311" fmla="*/ 623283 h 1412015"/>
              <a:gd name="connsiteX312" fmla="*/ 652823 w 12192000"/>
              <a:gd name="connsiteY312" fmla="*/ 625467 h 1412015"/>
              <a:gd name="connsiteX313" fmla="*/ 652823 w 12192000"/>
              <a:gd name="connsiteY313" fmla="*/ 628198 h 1412015"/>
              <a:gd name="connsiteX314" fmla="*/ 652263 w 12192000"/>
              <a:gd name="connsiteY314" fmla="*/ 632021 h 1412015"/>
              <a:gd name="connsiteX315" fmla="*/ 650580 w 12192000"/>
              <a:gd name="connsiteY315" fmla="*/ 635843 h 1412015"/>
              <a:gd name="connsiteX316" fmla="*/ 647774 w 12192000"/>
              <a:gd name="connsiteY316" fmla="*/ 633659 h 1412015"/>
              <a:gd name="connsiteX317" fmla="*/ 644970 w 12192000"/>
              <a:gd name="connsiteY317" fmla="*/ 632021 h 1412015"/>
              <a:gd name="connsiteX318" fmla="*/ 642724 w 12192000"/>
              <a:gd name="connsiteY318" fmla="*/ 630928 h 1412015"/>
              <a:gd name="connsiteX319" fmla="*/ 639920 w 12192000"/>
              <a:gd name="connsiteY319" fmla="*/ 630382 h 1412015"/>
              <a:gd name="connsiteX320" fmla="*/ 637676 w 12192000"/>
              <a:gd name="connsiteY320" fmla="*/ 630382 h 1412015"/>
              <a:gd name="connsiteX321" fmla="*/ 634871 w 12192000"/>
              <a:gd name="connsiteY321" fmla="*/ 630382 h 1412015"/>
              <a:gd name="connsiteX322" fmla="*/ 629821 w 12192000"/>
              <a:gd name="connsiteY322" fmla="*/ 632021 h 1412015"/>
              <a:gd name="connsiteX323" fmla="*/ 624212 w 12192000"/>
              <a:gd name="connsiteY323" fmla="*/ 635297 h 1412015"/>
              <a:gd name="connsiteX324" fmla="*/ 619163 w 12192000"/>
              <a:gd name="connsiteY324" fmla="*/ 639667 h 1412015"/>
              <a:gd name="connsiteX325" fmla="*/ 614115 w 12192000"/>
              <a:gd name="connsiteY325" fmla="*/ 645128 h 1412015"/>
              <a:gd name="connsiteX326" fmla="*/ 608503 w 12192000"/>
              <a:gd name="connsiteY326" fmla="*/ 651134 h 1412015"/>
              <a:gd name="connsiteX327" fmla="*/ 605137 w 12192000"/>
              <a:gd name="connsiteY327" fmla="*/ 641304 h 1412015"/>
              <a:gd name="connsiteX328" fmla="*/ 602893 w 12192000"/>
              <a:gd name="connsiteY328" fmla="*/ 632021 h 1412015"/>
              <a:gd name="connsiteX329" fmla="*/ 601210 w 12192000"/>
              <a:gd name="connsiteY329" fmla="*/ 623283 h 1412015"/>
              <a:gd name="connsiteX330" fmla="*/ 600650 w 12192000"/>
              <a:gd name="connsiteY330" fmla="*/ 615092 h 1412015"/>
              <a:gd name="connsiteX331" fmla="*/ 600650 w 12192000"/>
              <a:gd name="connsiteY331" fmla="*/ 607992 h 1412015"/>
              <a:gd name="connsiteX332" fmla="*/ 600650 w 12192000"/>
              <a:gd name="connsiteY332" fmla="*/ 600891 h 1412015"/>
              <a:gd name="connsiteX333" fmla="*/ 603454 w 12192000"/>
              <a:gd name="connsiteY333" fmla="*/ 588331 h 1412015"/>
              <a:gd name="connsiteX334" fmla="*/ 606259 w 12192000"/>
              <a:gd name="connsiteY334" fmla="*/ 576864 h 1412015"/>
              <a:gd name="connsiteX335" fmla="*/ 609064 w 12192000"/>
              <a:gd name="connsiteY335" fmla="*/ 564849 h 1412015"/>
              <a:gd name="connsiteX336" fmla="*/ 610748 w 12192000"/>
              <a:gd name="connsiteY336" fmla="*/ 558296 h 1412015"/>
              <a:gd name="connsiteX337" fmla="*/ 611309 w 12192000"/>
              <a:gd name="connsiteY337" fmla="*/ 552288 h 1412015"/>
              <a:gd name="connsiteX338" fmla="*/ 611309 w 12192000"/>
              <a:gd name="connsiteY338" fmla="*/ 545189 h 1412015"/>
              <a:gd name="connsiteX339" fmla="*/ 567143 w 12192000"/>
              <a:gd name="connsiteY339" fmla="*/ 507653 h 1412015"/>
              <a:gd name="connsiteX340" fmla="*/ 573200 w 12192000"/>
              <a:gd name="connsiteY340" fmla="*/ 518473 h 1412015"/>
              <a:gd name="connsiteX341" fmla="*/ 578155 w 12192000"/>
              <a:gd name="connsiteY341" fmla="*/ 526044 h 1412015"/>
              <a:gd name="connsiteX342" fmla="*/ 584763 w 12192000"/>
              <a:gd name="connsiteY342" fmla="*/ 535240 h 1412015"/>
              <a:gd name="connsiteX343" fmla="*/ 587515 w 12192000"/>
              <a:gd name="connsiteY343" fmla="*/ 539025 h 1412015"/>
              <a:gd name="connsiteX344" fmla="*/ 590818 w 12192000"/>
              <a:gd name="connsiteY344" fmla="*/ 544976 h 1412015"/>
              <a:gd name="connsiteX345" fmla="*/ 593571 w 12192000"/>
              <a:gd name="connsiteY345" fmla="*/ 553089 h 1412015"/>
              <a:gd name="connsiteX346" fmla="*/ 596325 w 12192000"/>
              <a:gd name="connsiteY346" fmla="*/ 566070 h 1412015"/>
              <a:gd name="connsiteX347" fmla="*/ 591921 w 12192000"/>
              <a:gd name="connsiteY347" fmla="*/ 564988 h 1412015"/>
              <a:gd name="connsiteX348" fmla="*/ 587515 w 12192000"/>
              <a:gd name="connsiteY348" fmla="*/ 563907 h 1412015"/>
              <a:gd name="connsiteX349" fmla="*/ 584212 w 12192000"/>
              <a:gd name="connsiteY349" fmla="*/ 563907 h 1412015"/>
              <a:gd name="connsiteX350" fmla="*/ 580907 w 12192000"/>
              <a:gd name="connsiteY350" fmla="*/ 564988 h 1412015"/>
              <a:gd name="connsiteX351" fmla="*/ 577056 w 12192000"/>
              <a:gd name="connsiteY351" fmla="*/ 565530 h 1412015"/>
              <a:gd name="connsiteX352" fmla="*/ 574301 w 12192000"/>
              <a:gd name="connsiteY352" fmla="*/ 566611 h 1412015"/>
              <a:gd name="connsiteX353" fmla="*/ 568244 w 12192000"/>
              <a:gd name="connsiteY353" fmla="*/ 570937 h 1412015"/>
              <a:gd name="connsiteX354" fmla="*/ 563289 w 12192000"/>
              <a:gd name="connsiteY354" fmla="*/ 575805 h 1412015"/>
              <a:gd name="connsiteX355" fmla="*/ 558886 w 12192000"/>
              <a:gd name="connsiteY355" fmla="*/ 582296 h 1412015"/>
              <a:gd name="connsiteX356" fmla="*/ 554476 w 12192000"/>
              <a:gd name="connsiteY356" fmla="*/ 588246 h 1412015"/>
              <a:gd name="connsiteX357" fmla="*/ 550624 w 12192000"/>
              <a:gd name="connsiteY357" fmla="*/ 595277 h 1412015"/>
              <a:gd name="connsiteX358" fmla="*/ 542915 w 12192000"/>
              <a:gd name="connsiteY358" fmla="*/ 607718 h 1412015"/>
              <a:gd name="connsiteX359" fmla="*/ 539062 w 12192000"/>
              <a:gd name="connsiteY359" fmla="*/ 613127 h 1412015"/>
              <a:gd name="connsiteX360" fmla="*/ 535206 w 12192000"/>
              <a:gd name="connsiteY360" fmla="*/ 617454 h 1412015"/>
              <a:gd name="connsiteX361" fmla="*/ 533002 w 12192000"/>
              <a:gd name="connsiteY361" fmla="*/ 618535 h 1412015"/>
              <a:gd name="connsiteX362" fmla="*/ 530804 w 12192000"/>
              <a:gd name="connsiteY362" fmla="*/ 620158 h 1412015"/>
              <a:gd name="connsiteX363" fmla="*/ 528049 w 12192000"/>
              <a:gd name="connsiteY363" fmla="*/ 620699 h 1412015"/>
              <a:gd name="connsiteX364" fmla="*/ 525847 w 12192000"/>
              <a:gd name="connsiteY364" fmla="*/ 620699 h 1412015"/>
              <a:gd name="connsiteX365" fmla="*/ 523092 w 12192000"/>
              <a:gd name="connsiteY365" fmla="*/ 620158 h 1412015"/>
              <a:gd name="connsiteX366" fmla="*/ 520342 w 12192000"/>
              <a:gd name="connsiteY366" fmla="*/ 619617 h 1412015"/>
              <a:gd name="connsiteX367" fmla="*/ 517584 w 12192000"/>
              <a:gd name="connsiteY367" fmla="*/ 617994 h 1412015"/>
              <a:gd name="connsiteX368" fmla="*/ 513729 w 12192000"/>
              <a:gd name="connsiteY368" fmla="*/ 615290 h 1412015"/>
              <a:gd name="connsiteX369" fmla="*/ 523645 w 12192000"/>
              <a:gd name="connsiteY369" fmla="*/ 600146 h 1412015"/>
              <a:gd name="connsiteX370" fmla="*/ 528049 w 12192000"/>
              <a:gd name="connsiteY370" fmla="*/ 591492 h 1412015"/>
              <a:gd name="connsiteX371" fmla="*/ 531352 w 12192000"/>
              <a:gd name="connsiteY371" fmla="*/ 583919 h 1412015"/>
              <a:gd name="connsiteX372" fmla="*/ 533555 w 12192000"/>
              <a:gd name="connsiteY372" fmla="*/ 575805 h 1412015"/>
              <a:gd name="connsiteX373" fmla="*/ 534105 w 12192000"/>
              <a:gd name="connsiteY373" fmla="*/ 568234 h 1412015"/>
              <a:gd name="connsiteX374" fmla="*/ 534105 w 12192000"/>
              <a:gd name="connsiteY374" fmla="*/ 563907 h 1412015"/>
              <a:gd name="connsiteX375" fmla="*/ 533555 w 12192000"/>
              <a:gd name="connsiteY375" fmla="*/ 560120 h 1412015"/>
              <a:gd name="connsiteX376" fmla="*/ 531903 w 12192000"/>
              <a:gd name="connsiteY376" fmla="*/ 555793 h 1412015"/>
              <a:gd name="connsiteX377" fmla="*/ 530804 w 12192000"/>
              <a:gd name="connsiteY377" fmla="*/ 551466 h 1412015"/>
              <a:gd name="connsiteX378" fmla="*/ 526398 w 12192000"/>
              <a:gd name="connsiteY378" fmla="*/ 549302 h 1412015"/>
              <a:gd name="connsiteX379" fmla="*/ 523092 w 12192000"/>
              <a:gd name="connsiteY379" fmla="*/ 548220 h 1412015"/>
              <a:gd name="connsiteX380" fmla="*/ 519235 w 12192000"/>
              <a:gd name="connsiteY380" fmla="*/ 547679 h 1412015"/>
              <a:gd name="connsiteX381" fmla="*/ 515380 w 12192000"/>
              <a:gd name="connsiteY381" fmla="*/ 548220 h 1412015"/>
              <a:gd name="connsiteX382" fmla="*/ 507672 w 12192000"/>
              <a:gd name="connsiteY382" fmla="*/ 549302 h 1412015"/>
              <a:gd name="connsiteX383" fmla="*/ 499963 w 12192000"/>
              <a:gd name="connsiteY383" fmla="*/ 550925 h 1412015"/>
              <a:gd name="connsiteX384" fmla="*/ 496110 w 12192000"/>
              <a:gd name="connsiteY384" fmla="*/ 550925 h 1412015"/>
              <a:gd name="connsiteX385" fmla="*/ 492805 w 12192000"/>
              <a:gd name="connsiteY385" fmla="*/ 550925 h 1412015"/>
              <a:gd name="connsiteX386" fmla="*/ 488402 w 12192000"/>
              <a:gd name="connsiteY386" fmla="*/ 550383 h 1412015"/>
              <a:gd name="connsiteX387" fmla="*/ 485098 w 12192000"/>
              <a:gd name="connsiteY387" fmla="*/ 548220 h 1412015"/>
              <a:gd name="connsiteX388" fmla="*/ 481244 w 12192000"/>
              <a:gd name="connsiteY388" fmla="*/ 544976 h 1412015"/>
              <a:gd name="connsiteX389" fmla="*/ 477391 w 12192000"/>
              <a:gd name="connsiteY389" fmla="*/ 540649 h 1412015"/>
              <a:gd name="connsiteX390" fmla="*/ 473535 w 12192000"/>
              <a:gd name="connsiteY390" fmla="*/ 535240 h 1412015"/>
              <a:gd name="connsiteX391" fmla="*/ 470231 w 12192000"/>
              <a:gd name="connsiteY391" fmla="*/ 527667 h 1412015"/>
              <a:gd name="connsiteX392" fmla="*/ 473535 w 12192000"/>
              <a:gd name="connsiteY392" fmla="*/ 524422 h 1412015"/>
              <a:gd name="connsiteX393" fmla="*/ 477391 w 12192000"/>
              <a:gd name="connsiteY393" fmla="*/ 522800 h 1412015"/>
              <a:gd name="connsiteX394" fmla="*/ 480693 w 12192000"/>
              <a:gd name="connsiteY394" fmla="*/ 520636 h 1412015"/>
              <a:gd name="connsiteX395" fmla="*/ 483997 w 12192000"/>
              <a:gd name="connsiteY395" fmla="*/ 519013 h 1412015"/>
              <a:gd name="connsiteX396" fmla="*/ 491154 w 12192000"/>
              <a:gd name="connsiteY396" fmla="*/ 517931 h 1412015"/>
              <a:gd name="connsiteX397" fmla="*/ 498314 w 12192000"/>
              <a:gd name="connsiteY397" fmla="*/ 517931 h 1412015"/>
              <a:gd name="connsiteX398" fmla="*/ 505471 w 12192000"/>
              <a:gd name="connsiteY398" fmla="*/ 519013 h 1412015"/>
              <a:gd name="connsiteX399" fmla="*/ 512628 w 12192000"/>
              <a:gd name="connsiteY399" fmla="*/ 521717 h 1412015"/>
              <a:gd name="connsiteX400" fmla="*/ 518685 w 12192000"/>
              <a:gd name="connsiteY400" fmla="*/ 525503 h 1412015"/>
              <a:gd name="connsiteX401" fmla="*/ 525847 w 12192000"/>
              <a:gd name="connsiteY401" fmla="*/ 529290 h 1412015"/>
              <a:gd name="connsiteX402" fmla="*/ 539611 w 12192000"/>
              <a:gd name="connsiteY402" fmla="*/ 538485 h 1412015"/>
              <a:gd name="connsiteX403" fmla="*/ 553377 w 12192000"/>
              <a:gd name="connsiteY403" fmla="*/ 546599 h 1412015"/>
              <a:gd name="connsiteX404" fmla="*/ 560538 w 12192000"/>
              <a:gd name="connsiteY404" fmla="*/ 550383 h 1412015"/>
              <a:gd name="connsiteX405" fmla="*/ 567143 w 12192000"/>
              <a:gd name="connsiteY405" fmla="*/ 553089 h 1412015"/>
              <a:gd name="connsiteX406" fmla="*/ 574301 w 12192000"/>
              <a:gd name="connsiteY406" fmla="*/ 555252 h 1412015"/>
              <a:gd name="connsiteX407" fmla="*/ 581461 w 12192000"/>
              <a:gd name="connsiteY407" fmla="*/ 555252 h 1412015"/>
              <a:gd name="connsiteX408" fmla="*/ 579806 w 12192000"/>
              <a:gd name="connsiteY408" fmla="*/ 549302 h 1412015"/>
              <a:gd name="connsiteX409" fmla="*/ 578155 w 12192000"/>
              <a:gd name="connsiteY409" fmla="*/ 544976 h 1412015"/>
              <a:gd name="connsiteX410" fmla="*/ 575952 w 12192000"/>
              <a:gd name="connsiteY410" fmla="*/ 540649 h 1412015"/>
              <a:gd name="connsiteX411" fmla="*/ 573200 w 12192000"/>
              <a:gd name="connsiteY411" fmla="*/ 537944 h 1412015"/>
              <a:gd name="connsiteX412" fmla="*/ 569896 w 12192000"/>
              <a:gd name="connsiteY412" fmla="*/ 535240 h 1412015"/>
              <a:gd name="connsiteX413" fmla="*/ 568244 w 12192000"/>
              <a:gd name="connsiteY413" fmla="*/ 533075 h 1412015"/>
              <a:gd name="connsiteX414" fmla="*/ 563289 w 12192000"/>
              <a:gd name="connsiteY414" fmla="*/ 530912 h 1412015"/>
              <a:gd name="connsiteX415" fmla="*/ 561083 w 12192000"/>
              <a:gd name="connsiteY415" fmla="*/ 529290 h 1412015"/>
              <a:gd name="connsiteX416" fmla="*/ 559432 w 12192000"/>
              <a:gd name="connsiteY416" fmla="*/ 528207 h 1412015"/>
              <a:gd name="connsiteX417" fmla="*/ 558886 w 12192000"/>
              <a:gd name="connsiteY417" fmla="*/ 526044 h 1412015"/>
              <a:gd name="connsiteX418" fmla="*/ 558886 w 12192000"/>
              <a:gd name="connsiteY418" fmla="*/ 523881 h 1412015"/>
              <a:gd name="connsiteX419" fmla="*/ 559432 w 12192000"/>
              <a:gd name="connsiteY419" fmla="*/ 521177 h 1412015"/>
              <a:gd name="connsiteX420" fmla="*/ 561083 w 12192000"/>
              <a:gd name="connsiteY420" fmla="*/ 517931 h 1412015"/>
              <a:gd name="connsiteX421" fmla="*/ 347488 w 12192000"/>
              <a:gd name="connsiteY421" fmla="*/ 470698 h 1412015"/>
              <a:gd name="connsiteX422" fmla="*/ 351947 w 12192000"/>
              <a:gd name="connsiteY422" fmla="*/ 476646 h 1412015"/>
              <a:gd name="connsiteX423" fmla="*/ 355291 w 12192000"/>
              <a:gd name="connsiteY423" fmla="*/ 483135 h 1412015"/>
              <a:gd name="connsiteX424" fmla="*/ 357521 w 12192000"/>
              <a:gd name="connsiteY424" fmla="*/ 488542 h 1412015"/>
              <a:gd name="connsiteX425" fmla="*/ 358078 w 12192000"/>
              <a:gd name="connsiteY425" fmla="*/ 495031 h 1412015"/>
              <a:gd name="connsiteX426" fmla="*/ 358078 w 12192000"/>
              <a:gd name="connsiteY426" fmla="*/ 500438 h 1412015"/>
              <a:gd name="connsiteX427" fmla="*/ 357521 w 12192000"/>
              <a:gd name="connsiteY427" fmla="*/ 506385 h 1412015"/>
              <a:gd name="connsiteX428" fmla="*/ 355849 w 12192000"/>
              <a:gd name="connsiteY428" fmla="*/ 517741 h 1412015"/>
              <a:gd name="connsiteX429" fmla="*/ 354176 w 12192000"/>
              <a:gd name="connsiteY429" fmla="*/ 529097 h 1412015"/>
              <a:gd name="connsiteX430" fmla="*/ 354176 w 12192000"/>
              <a:gd name="connsiteY430" fmla="*/ 535586 h 1412015"/>
              <a:gd name="connsiteX431" fmla="*/ 354176 w 12192000"/>
              <a:gd name="connsiteY431" fmla="*/ 540992 h 1412015"/>
              <a:gd name="connsiteX432" fmla="*/ 355291 w 12192000"/>
              <a:gd name="connsiteY432" fmla="*/ 547482 h 1412015"/>
              <a:gd name="connsiteX433" fmla="*/ 357521 w 12192000"/>
              <a:gd name="connsiteY433" fmla="*/ 552888 h 1412015"/>
              <a:gd name="connsiteX434" fmla="*/ 360865 w 12192000"/>
              <a:gd name="connsiteY434" fmla="*/ 558837 h 1412015"/>
              <a:gd name="connsiteX435" fmla="*/ 365884 w 12192000"/>
              <a:gd name="connsiteY435" fmla="*/ 565325 h 1412015"/>
              <a:gd name="connsiteX436" fmla="*/ 360865 w 12192000"/>
              <a:gd name="connsiteY436" fmla="*/ 571274 h 1412015"/>
              <a:gd name="connsiteX437" fmla="*/ 356963 w 12192000"/>
              <a:gd name="connsiteY437" fmla="*/ 575060 h 1412015"/>
              <a:gd name="connsiteX438" fmla="*/ 354735 w 12192000"/>
              <a:gd name="connsiteY438" fmla="*/ 576141 h 1412015"/>
              <a:gd name="connsiteX439" fmla="*/ 353062 w 12192000"/>
              <a:gd name="connsiteY439" fmla="*/ 577221 h 1412015"/>
              <a:gd name="connsiteX440" fmla="*/ 350831 w 12192000"/>
              <a:gd name="connsiteY440" fmla="*/ 577221 h 1412015"/>
              <a:gd name="connsiteX441" fmla="*/ 349160 w 12192000"/>
              <a:gd name="connsiteY441" fmla="*/ 576141 h 1412015"/>
              <a:gd name="connsiteX442" fmla="*/ 345256 w 12192000"/>
              <a:gd name="connsiteY442" fmla="*/ 574518 h 1412015"/>
              <a:gd name="connsiteX443" fmla="*/ 341913 w 12192000"/>
              <a:gd name="connsiteY443" fmla="*/ 570733 h 1412015"/>
              <a:gd name="connsiteX444" fmla="*/ 339125 w 12192000"/>
              <a:gd name="connsiteY444" fmla="*/ 566407 h 1412015"/>
              <a:gd name="connsiteX445" fmla="*/ 335224 w 12192000"/>
              <a:gd name="connsiteY445" fmla="*/ 561000 h 1412015"/>
              <a:gd name="connsiteX446" fmla="*/ 328535 w 12192000"/>
              <a:gd name="connsiteY446" fmla="*/ 548022 h 1412015"/>
              <a:gd name="connsiteX447" fmla="*/ 320732 w 12192000"/>
              <a:gd name="connsiteY447" fmla="*/ 535045 h 1412015"/>
              <a:gd name="connsiteX448" fmla="*/ 316272 w 12192000"/>
              <a:gd name="connsiteY448" fmla="*/ 528015 h 1412015"/>
              <a:gd name="connsiteX449" fmla="*/ 311254 w 12192000"/>
              <a:gd name="connsiteY449" fmla="*/ 522608 h 1412015"/>
              <a:gd name="connsiteX450" fmla="*/ 306237 w 12192000"/>
              <a:gd name="connsiteY450" fmla="*/ 517741 h 1412015"/>
              <a:gd name="connsiteX451" fmla="*/ 300664 w 12192000"/>
              <a:gd name="connsiteY451" fmla="*/ 513415 h 1412015"/>
              <a:gd name="connsiteX452" fmla="*/ 303451 w 12192000"/>
              <a:gd name="connsiteY452" fmla="*/ 508549 h 1412015"/>
              <a:gd name="connsiteX453" fmla="*/ 306794 w 12192000"/>
              <a:gd name="connsiteY453" fmla="*/ 505304 h 1412015"/>
              <a:gd name="connsiteX454" fmla="*/ 310698 w 12192000"/>
              <a:gd name="connsiteY454" fmla="*/ 503142 h 1412015"/>
              <a:gd name="connsiteX455" fmla="*/ 314599 w 12192000"/>
              <a:gd name="connsiteY455" fmla="*/ 502601 h 1412015"/>
              <a:gd name="connsiteX456" fmla="*/ 318503 w 12192000"/>
              <a:gd name="connsiteY456" fmla="*/ 502601 h 1412015"/>
              <a:gd name="connsiteX457" fmla="*/ 321846 w 12192000"/>
              <a:gd name="connsiteY457" fmla="*/ 502601 h 1412015"/>
              <a:gd name="connsiteX458" fmla="*/ 329650 w 12192000"/>
              <a:gd name="connsiteY458" fmla="*/ 504224 h 1412015"/>
              <a:gd name="connsiteX459" fmla="*/ 333552 w 12192000"/>
              <a:gd name="connsiteY459" fmla="*/ 504224 h 1412015"/>
              <a:gd name="connsiteX460" fmla="*/ 336338 w 12192000"/>
              <a:gd name="connsiteY460" fmla="*/ 504224 h 1412015"/>
              <a:gd name="connsiteX461" fmla="*/ 339125 w 12192000"/>
              <a:gd name="connsiteY461" fmla="*/ 503142 h 1412015"/>
              <a:gd name="connsiteX462" fmla="*/ 341913 w 12192000"/>
              <a:gd name="connsiteY462" fmla="*/ 500438 h 1412015"/>
              <a:gd name="connsiteX463" fmla="*/ 344142 w 12192000"/>
              <a:gd name="connsiteY463" fmla="*/ 496112 h 1412015"/>
              <a:gd name="connsiteX464" fmla="*/ 345256 w 12192000"/>
              <a:gd name="connsiteY464" fmla="*/ 490164 h 1412015"/>
              <a:gd name="connsiteX465" fmla="*/ 346931 w 12192000"/>
              <a:gd name="connsiteY465" fmla="*/ 481513 h 1412015"/>
              <a:gd name="connsiteX466" fmla="*/ 287622 w 12192000"/>
              <a:gd name="connsiteY466" fmla="*/ 468522 h 1412015"/>
              <a:gd name="connsiteX467" fmla="*/ 289252 w 12192000"/>
              <a:gd name="connsiteY467" fmla="*/ 468522 h 1412015"/>
              <a:gd name="connsiteX468" fmla="*/ 289796 w 12192000"/>
              <a:gd name="connsiteY468" fmla="*/ 469629 h 1412015"/>
              <a:gd name="connsiteX469" fmla="*/ 292513 w 12192000"/>
              <a:gd name="connsiteY469" fmla="*/ 471290 h 1412015"/>
              <a:gd name="connsiteX470" fmla="*/ 294687 w 12192000"/>
              <a:gd name="connsiteY470" fmla="*/ 477378 h 1412015"/>
              <a:gd name="connsiteX471" fmla="*/ 296317 w 12192000"/>
              <a:gd name="connsiteY471" fmla="*/ 485125 h 1412015"/>
              <a:gd name="connsiteX472" fmla="*/ 292513 w 12192000"/>
              <a:gd name="connsiteY472" fmla="*/ 491765 h 1412015"/>
              <a:gd name="connsiteX473" fmla="*/ 289252 w 12192000"/>
              <a:gd name="connsiteY473" fmla="*/ 496192 h 1412015"/>
              <a:gd name="connsiteX474" fmla="*/ 285990 w 12192000"/>
              <a:gd name="connsiteY474" fmla="*/ 499512 h 1412015"/>
              <a:gd name="connsiteX475" fmla="*/ 281644 w 12192000"/>
              <a:gd name="connsiteY475" fmla="*/ 501172 h 1412015"/>
              <a:gd name="connsiteX476" fmla="*/ 278382 w 12192000"/>
              <a:gd name="connsiteY476" fmla="*/ 501726 h 1412015"/>
              <a:gd name="connsiteX477" fmla="*/ 274578 w 12192000"/>
              <a:gd name="connsiteY477" fmla="*/ 501726 h 1412015"/>
              <a:gd name="connsiteX478" fmla="*/ 268599 w 12192000"/>
              <a:gd name="connsiteY478" fmla="*/ 501172 h 1412015"/>
              <a:gd name="connsiteX479" fmla="*/ 265880 w 12192000"/>
              <a:gd name="connsiteY479" fmla="*/ 500620 h 1412015"/>
              <a:gd name="connsiteX480" fmla="*/ 263707 w 12192000"/>
              <a:gd name="connsiteY480" fmla="*/ 500620 h 1412015"/>
              <a:gd name="connsiteX481" fmla="*/ 261534 w 12192000"/>
              <a:gd name="connsiteY481" fmla="*/ 501172 h 1412015"/>
              <a:gd name="connsiteX482" fmla="*/ 259903 w 12192000"/>
              <a:gd name="connsiteY482" fmla="*/ 503386 h 1412015"/>
              <a:gd name="connsiteX483" fmla="*/ 259359 w 12192000"/>
              <a:gd name="connsiteY483" fmla="*/ 506706 h 1412015"/>
              <a:gd name="connsiteX484" fmla="*/ 258817 w 12192000"/>
              <a:gd name="connsiteY484" fmla="*/ 512239 h 1412015"/>
              <a:gd name="connsiteX485" fmla="*/ 259359 w 12192000"/>
              <a:gd name="connsiteY485" fmla="*/ 519434 h 1412015"/>
              <a:gd name="connsiteX486" fmla="*/ 260991 w 12192000"/>
              <a:gd name="connsiteY486" fmla="*/ 529394 h 1412015"/>
              <a:gd name="connsiteX487" fmla="*/ 259359 w 12192000"/>
              <a:gd name="connsiteY487" fmla="*/ 524968 h 1412015"/>
              <a:gd name="connsiteX488" fmla="*/ 257729 w 12192000"/>
              <a:gd name="connsiteY488" fmla="*/ 521647 h 1412015"/>
              <a:gd name="connsiteX489" fmla="*/ 256098 w 12192000"/>
              <a:gd name="connsiteY489" fmla="*/ 518880 h 1412015"/>
              <a:gd name="connsiteX490" fmla="*/ 253924 w 12192000"/>
              <a:gd name="connsiteY490" fmla="*/ 516666 h 1412015"/>
              <a:gd name="connsiteX491" fmla="*/ 251751 w 12192000"/>
              <a:gd name="connsiteY491" fmla="*/ 515559 h 1412015"/>
              <a:gd name="connsiteX492" fmla="*/ 249576 w 12192000"/>
              <a:gd name="connsiteY492" fmla="*/ 513900 h 1412015"/>
              <a:gd name="connsiteX493" fmla="*/ 244686 w 12192000"/>
              <a:gd name="connsiteY493" fmla="*/ 512239 h 1412015"/>
              <a:gd name="connsiteX494" fmla="*/ 240880 w 12192000"/>
              <a:gd name="connsiteY494" fmla="*/ 510579 h 1412015"/>
              <a:gd name="connsiteX495" fmla="*/ 239250 w 12192000"/>
              <a:gd name="connsiteY495" fmla="*/ 508366 h 1412015"/>
              <a:gd name="connsiteX496" fmla="*/ 238706 w 12192000"/>
              <a:gd name="connsiteY496" fmla="*/ 506152 h 1412015"/>
              <a:gd name="connsiteX497" fmla="*/ 237620 w 12192000"/>
              <a:gd name="connsiteY497" fmla="*/ 503939 h 1412015"/>
              <a:gd name="connsiteX498" fmla="*/ 238706 w 12192000"/>
              <a:gd name="connsiteY498" fmla="*/ 499512 h 1412015"/>
              <a:gd name="connsiteX499" fmla="*/ 239250 w 12192000"/>
              <a:gd name="connsiteY499" fmla="*/ 495638 h 1412015"/>
              <a:gd name="connsiteX500" fmla="*/ 241424 w 12192000"/>
              <a:gd name="connsiteY500" fmla="*/ 490105 h 1412015"/>
              <a:gd name="connsiteX501" fmla="*/ 243597 w 12192000"/>
              <a:gd name="connsiteY501" fmla="*/ 492870 h 1412015"/>
              <a:gd name="connsiteX502" fmla="*/ 244686 w 12192000"/>
              <a:gd name="connsiteY502" fmla="*/ 493424 h 1412015"/>
              <a:gd name="connsiteX503" fmla="*/ 246316 w 12192000"/>
              <a:gd name="connsiteY503" fmla="*/ 493424 h 1412015"/>
              <a:gd name="connsiteX504" fmla="*/ 249032 w 12192000"/>
              <a:gd name="connsiteY504" fmla="*/ 492870 h 1412015"/>
              <a:gd name="connsiteX505" fmla="*/ 251208 w 12192000"/>
              <a:gd name="connsiteY505" fmla="*/ 490105 h 1412015"/>
              <a:gd name="connsiteX506" fmla="*/ 253924 w 12192000"/>
              <a:gd name="connsiteY506" fmla="*/ 486230 h 1412015"/>
              <a:gd name="connsiteX507" fmla="*/ 256641 w 12192000"/>
              <a:gd name="connsiteY507" fmla="*/ 482358 h 1412015"/>
              <a:gd name="connsiteX508" fmla="*/ 261534 w 12192000"/>
              <a:gd name="connsiteY508" fmla="*/ 472397 h 1412015"/>
              <a:gd name="connsiteX509" fmla="*/ 263707 w 12192000"/>
              <a:gd name="connsiteY509" fmla="*/ 480144 h 1412015"/>
              <a:gd name="connsiteX510" fmla="*/ 265880 w 12192000"/>
              <a:gd name="connsiteY510" fmla="*/ 485677 h 1412015"/>
              <a:gd name="connsiteX511" fmla="*/ 267512 w 12192000"/>
              <a:gd name="connsiteY511" fmla="*/ 487890 h 1412015"/>
              <a:gd name="connsiteX512" fmla="*/ 269142 w 12192000"/>
              <a:gd name="connsiteY512" fmla="*/ 488445 h 1412015"/>
              <a:gd name="connsiteX513" fmla="*/ 269686 w 12192000"/>
              <a:gd name="connsiteY513" fmla="*/ 488445 h 1412015"/>
              <a:gd name="connsiteX514" fmla="*/ 272405 w 12192000"/>
              <a:gd name="connsiteY514" fmla="*/ 487890 h 1412015"/>
              <a:gd name="connsiteX515" fmla="*/ 274578 w 12192000"/>
              <a:gd name="connsiteY515" fmla="*/ 485677 h 1412015"/>
              <a:gd name="connsiteX516" fmla="*/ 278925 w 12192000"/>
              <a:gd name="connsiteY516" fmla="*/ 478483 h 1412015"/>
              <a:gd name="connsiteX517" fmla="*/ 283817 w 12192000"/>
              <a:gd name="connsiteY517" fmla="*/ 472397 h 1412015"/>
              <a:gd name="connsiteX518" fmla="*/ 285990 w 12192000"/>
              <a:gd name="connsiteY518" fmla="*/ 469629 h 1412015"/>
              <a:gd name="connsiteX519" fmla="*/ 157408 w 12192000"/>
              <a:gd name="connsiteY519" fmla="*/ 440262 h 1412015"/>
              <a:gd name="connsiteX520" fmla="*/ 160097 w 12192000"/>
              <a:gd name="connsiteY520" fmla="*/ 440262 h 1412015"/>
              <a:gd name="connsiteX521" fmla="*/ 163862 w 12192000"/>
              <a:gd name="connsiteY521" fmla="*/ 440820 h 1412015"/>
              <a:gd name="connsiteX522" fmla="*/ 166552 w 12192000"/>
              <a:gd name="connsiteY522" fmla="*/ 442489 h 1412015"/>
              <a:gd name="connsiteX523" fmla="*/ 169242 w 12192000"/>
              <a:gd name="connsiteY523" fmla="*/ 443603 h 1412015"/>
              <a:gd name="connsiteX524" fmla="*/ 174621 w 12192000"/>
              <a:gd name="connsiteY524" fmla="*/ 448054 h 1412015"/>
              <a:gd name="connsiteX525" fmla="*/ 181076 w 12192000"/>
              <a:gd name="connsiteY525" fmla="*/ 454733 h 1412015"/>
              <a:gd name="connsiteX526" fmla="*/ 186991 w 12192000"/>
              <a:gd name="connsiteY526" fmla="*/ 460854 h 1412015"/>
              <a:gd name="connsiteX527" fmla="*/ 193445 w 12192000"/>
              <a:gd name="connsiteY527" fmla="*/ 468089 h 1412015"/>
              <a:gd name="connsiteX528" fmla="*/ 199901 w 12192000"/>
              <a:gd name="connsiteY528" fmla="*/ 474212 h 1412015"/>
              <a:gd name="connsiteX529" fmla="*/ 206893 w 12192000"/>
              <a:gd name="connsiteY529" fmla="*/ 480333 h 1412015"/>
              <a:gd name="connsiteX530" fmla="*/ 214423 w 12192000"/>
              <a:gd name="connsiteY530" fmla="*/ 485342 h 1412015"/>
              <a:gd name="connsiteX531" fmla="*/ 218188 w 12192000"/>
              <a:gd name="connsiteY531" fmla="*/ 487011 h 1412015"/>
              <a:gd name="connsiteX532" fmla="*/ 221954 w 12192000"/>
              <a:gd name="connsiteY532" fmla="*/ 488681 h 1412015"/>
              <a:gd name="connsiteX533" fmla="*/ 226257 w 12192000"/>
              <a:gd name="connsiteY533" fmla="*/ 489236 h 1412015"/>
              <a:gd name="connsiteX534" fmla="*/ 231099 w 12192000"/>
              <a:gd name="connsiteY534" fmla="*/ 489236 h 1412015"/>
              <a:gd name="connsiteX535" fmla="*/ 224643 w 12192000"/>
              <a:gd name="connsiteY535" fmla="*/ 495915 h 1412015"/>
              <a:gd name="connsiteX536" fmla="*/ 218728 w 12192000"/>
              <a:gd name="connsiteY536" fmla="*/ 500924 h 1412015"/>
              <a:gd name="connsiteX537" fmla="*/ 212271 w 12192000"/>
              <a:gd name="connsiteY537" fmla="*/ 503708 h 1412015"/>
              <a:gd name="connsiteX538" fmla="*/ 206893 w 12192000"/>
              <a:gd name="connsiteY538" fmla="*/ 504820 h 1412015"/>
              <a:gd name="connsiteX539" fmla="*/ 200977 w 12192000"/>
              <a:gd name="connsiteY539" fmla="*/ 504820 h 1412015"/>
              <a:gd name="connsiteX540" fmla="*/ 195060 w 12192000"/>
              <a:gd name="connsiteY540" fmla="*/ 503708 h 1412015"/>
              <a:gd name="connsiteX541" fmla="*/ 183764 w 12192000"/>
              <a:gd name="connsiteY541" fmla="*/ 499811 h 1412015"/>
              <a:gd name="connsiteX542" fmla="*/ 171930 w 12192000"/>
              <a:gd name="connsiteY542" fmla="*/ 496473 h 1412015"/>
              <a:gd name="connsiteX543" fmla="*/ 165475 w 12192000"/>
              <a:gd name="connsiteY543" fmla="*/ 495915 h 1412015"/>
              <a:gd name="connsiteX544" fmla="*/ 159559 w 12192000"/>
              <a:gd name="connsiteY544" fmla="*/ 495915 h 1412015"/>
              <a:gd name="connsiteX545" fmla="*/ 154180 w 12192000"/>
              <a:gd name="connsiteY545" fmla="*/ 496473 h 1412015"/>
              <a:gd name="connsiteX546" fmla="*/ 147725 w 12192000"/>
              <a:gd name="connsiteY546" fmla="*/ 499255 h 1412015"/>
              <a:gd name="connsiteX547" fmla="*/ 142347 w 12192000"/>
              <a:gd name="connsiteY547" fmla="*/ 503708 h 1412015"/>
              <a:gd name="connsiteX548" fmla="*/ 135892 w 12192000"/>
              <a:gd name="connsiteY548" fmla="*/ 509829 h 1412015"/>
              <a:gd name="connsiteX549" fmla="*/ 137505 w 12192000"/>
              <a:gd name="connsiteY549" fmla="*/ 505933 h 1412015"/>
              <a:gd name="connsiteX550" fmla="*/ 137505 w 12192000"/>
              <a:gd name="connsiteY550" fmla="*/ 501480 h 1412015"/>
              <a:gd name="connsiteX551" fmla="*/ 137505 w 12192000"/>
              <a:gd name="connsiteY551" fmla="*/ 498697 h 1412015"/>
              <a:gd name="connsiteX552" fmla="*/ 135892 w 12192000"/>
              <a:gd name="connsiteY552" fmla="*/ 496473 h 1412015"/>
              <a:gd name="connsiteX553" fmla="*/ 134278 w 12192000"/>
              <a:gd name="connsiteY553" fmla="*/ 494246 h 1412015"/>
              <a:gd name="connsiteX554" fmla="*/ 132128 w 12192000"/>
              <a:gd name="connsiteY554" fmla="*/ 492019 h 1412015"/>
              <a:gd name="connsiteX555" fmla="*/ 126748 w 12192000"/>
              <a:gd name="connsiteY555" fmla="*/ 490350 h 1412015"/>
              <a:gd name="connsiteX556" fmla="*/ 133203 w 12192000"/>
              <a:gd name="connsiteY556" fmla="*/ 471428 h 1412015"/>
              <a:gd name="connsiteX557" fmla="*/ 135892 w 12192000"/>
              <a:gd name="connsiteY557" fmla="*/ 463637 h 1412015"/>
              <a:gd name="connsiteX558" fmla="*/ 139658 w 12192000"/>
              <a:gd name="connsiteY558" fmla="*/ 458071 h 1412015"/>
              <a:gd name="connsiteX559" fmla="*/ 142885 w 12192000"/>
              <a:gd name="connsiteY559" fmla="*/ 452506 h 1412015"/>
              <a:gd name="connsiteX560" fmla="*/ 145575 w 12192000"/>
              <a:gd name="connsiteY560" fmla="*/ 448054 h 1412015"/>
              <a:gd name="connsiteX561" fmla="*/ 148263 w 12192000"/>
              <a:gd name="connsiteY561" fmla="*/ 445272 h 1412015"/>
              <a:gd name="connsiteX562" fmla="*/ 152028 w 12192000"/>
              <a:gd name="connsiteY562" fmla="*/ 443045 h 1412015"/>
              <a:gd name="connsiteX563" fmla="*/ 154717 w 12192000"/>
              <a:gd name="connsiteY563" fmla="*/ 440820 h 1412015"/>
              <a:gd name="connsiteX564" fmla="*/ 61698 w 12192000"/>
              <a:gd name="connsiteY564" fmla="*/ 418523 h 1412015"/>
              <a:gd name="connsiteX565" fmla="*/ 63374 w 12192000"/>
              <a:gd name="connsiteY565" fmla="*/ 427573 h 1412015"/>
              <a:gd name="connsiteX566" fmla="*/ 65051 w 12192000"/>
              <a:gd name="connsiteY566" fmla="*/ 433430 h 1412015"/>
              <a:gd name="connsiteX567" fmla="*/ 67846 w 12192000"/>
              <a:gd name="connsiteY567" fmla="*/ 438755 h 1412015"/>
              <a:gd name="connsiteX568" fmla="*/ 71200 w 12192000"/>
              <a:gd name="connsiteY568" fmla="*/ 442480 h 1412015"/>
              <a:gd name="connsiteX569" fmla="*/ 73994 w 12192000"/>
              <a:gd name="connsiteY569" fmla="*/ 445143 h 1412015"/>
              <a:gd name="connsiteX570" fmla="*/ 76790 w 12192000"/>
              <a:gd name="connsiteY570" fmla="*/ 446208 h 1412015"/>
              <a:gd name="connsiteX571" fmla="*/ 80145 w 12192000"/>
              <a:gd name="connsiteY571" fmla="*/ 447272 h 1412015"/>
              <a:gd name="connsiteX572" fmla="*/ 82939 w 12192000"/>
              <a:gd name="connsiteY572" fmla="*/ 447272 h 1412015"/>
              <a:gd name="connsiteX573" fmla="*/ 87970 w 12192000"/>
              <a:gd name="connsiteY573" fmla="*/ 447272 h 1412015"/>
              <a:gd name="connsiteX574" fmla="*/ 90207 w 12192000"/>
              <a:gd name="connsiteY574" fmla="*/ 447272 h 1412015"/>
              <a:gd name="connsiteX575" fmla="*/ 92443 w 12192000"/>
              <a:gd name="connsiteY575" fmla="*/ 447805 h 1412015"/>
              <a:gd name="connsiteX576" fmla="*/ 93002 w 12192000"/>
              <a:gd name="connsiteY576" fmla="*/ 448337 h 1412015"/>
              <a:gd name="connsiteX577" fmla="*/ 94119 w 12192000"/>
              <a:gd name="connsiteY577" fmla="*/ 450467 h 1412015"/>
              <a:gd name="connsiteX578" fmla="*/ 93002 w 12192000"/>
              <a:gd name="connsiteY578" fmla="*/ 453660 h 1412015"/>
              <a:gd name="connsiteX579" fmla="*/ 91883 w 12192000"/>
              <a:gd name="connsiteY579" fmla="*/ 457921 h 1412015"/>
              <a:gd name="connsiteX580" fmla="*/ 87412 w 12192000"/>
              <a:gd name="connsiteY580" fmla="*/ 459517 h 1412015"/>
              <a:gd name="connsiteX581" fmla="*/ 82939 w 12192000"/>
              <a:gd name="connsiteY581" fmla="*/ 462180 h 1412015"/>
              <a:gd name="connsiteX582" fmla="*/ 73994 w 12192000"/>
              <a:gd name="connsiteY582" fmla="*/ 468035 h 1412015"/>
              <a:gd name="connsiteX583" fmla="*/ 68965 w 12192000"/>
              <a:gd name="connsiteY583" fmla="*/ 470165 h 1412015"/>
              <a:gd name="connsiteX584" fmla="*/ 66728 w 12192000"/>
              <a:gd name="connsiteY584" fmla="*/ 470698 h 1412015"/>
              <a:gd name="connsiteX585" fmla="*/ 64492 w 12192000"/>
              <a:gd name="connsiteY585" fmla="*/ 470698 h 1412015"/>
              <a:gd name="connsiteX586" fmla="*/ 62255 w 12192000"/>
              <a:gd name="connsiteY586" fmla="*/ 470165 h 1412015"/>
              <a:gd name="connsiteX587" fmla="*/ 60020 w 12192000"/>
              <a:gd name="connsiteY587" fmla="*/ 469101 h 1412015"/>
              <a:gd name="connsiteX588" fmla="*/ 58343 w 12192000"/>
              <a:gd name="connsiteY588" fmla="*/ 466971 h 1412015"/>
              <a:gd name="connsiteX589" fmla="*/ 56108 w 12192000"/>
              <a:gd name="connsiteY589" fmla="*/ 464310 h 1412015"/>
              <a:gd name="connsiteX590" fmla="*/ 56666 w 12192000"/>
              <a:gd name="connsiteY590" fmla="*/ 461114 h 1412015"/>
              <a:gd name="connsiteX591" fmla="*/ 57224 w 12192000"/>
              <a:gd name="connsiteY591" fmla="*/ 458452 h 1412015"/>
              <a:gd name="connsiteX592" fmla="*/ 58343 w 12192000"/>
              <a:gd name="connsiteY592" fmla="*/ 453129 h 1412015"/>
              <a:gd name="connsiteX593" fmla="*/ 57224 w 12192000"/>
              <a:gd name="connsiteY593" fmla="*/ 447272 h 1412015"/>
              <a:gd name="connsiteX594" fmla="*/ 56108 w 12192000"/>
              <a:gd name="connsiteY594" fmla="*/ 441417 h 1412015"/>
              <a:gd name="connsiteX595" fmla="*/ 54989 w 12192000"/>
              <a:gd name="connsiteY595" fmla="*/ 435559 h 1412015"/>
              <a:gd name="connsiteX596" fmla="*/ 56108 w 12192000"/>
              <a:gd name="connsiteY596" fmla="*/ 430236 h 1412015"/>
              <a:gd name="connsiteX597" fmla="*/ 56666 w 12192000"/>
              <a:gd name="connsiteY597" fmla="*/ 426509 h 1412015"/>
              <a:gd name="connsiteX598" fmla="*/ 57224 w 12192000"/>
              <a:gd name="connsiteY598" fmla="*/ 423847 h 1412015"/>
              <a:gd name="connsiteX599" fmla="*/ 59461 w 12192000"/>
              <a:gd name="connsiteY599" fmla="*/ 421185 h 1412015"/>
              <a:gd name="connsiteX600" fmla="*/ 4293 w 12192000"/>
              <a:gd name="connsiteY600" fmla="*/ 401131 h 1412015"/>
              <a:gd name="connsiteX601" fmla="*/ 7511 w 12192000"/>
              <a:gd name="connsiteY601" fmla="*/ 402219 h 1412015"/>
              <a:gd name="connsiteX602" fmla="*/ 11260 w 12192000"/>
              <a:gd name="connsiteY602" fmla="*/ 403307 h 1412015"/>
              <a:gd name="connsiteX603" fmla="*/ 14477 w 12192000"/>
              <a:gd name="connsiteY603" fmla="*/ 406023 h 1412015"/>
              <a:gd name="connsiteX604" fmla="*/ 17157 w 12192000"/>
              <a:gd name="connsiteY604" fmla="*/ 409828 h 1412015"/>
              <a:gd name="connsiteX605" fmla="*/ 19837 w 12192000"/>
              <a:gd name="connsiteY605" fmla="*/ 413631 h 1412015"/>
              <a:gd name="connsiteX606" fmla="*/ 22519 w 12192000"/>
              <a:gd name="connsiteY606" fmla="*/ 418523 h 1412015"/>
              <a:gd name="connsiteX607" fmla="*/ 24663 w 12192000"/>
              <a:gd name="connsiteY607" fmla="*/ 423414 h 1412015"/>
              <a:gd name="connsiteX608" fmla="*/ 26806 w 12192000"/>
              <a:gd name="connsiteY608" fmla="*/ 429937 h 1412015"/>
              <a:gd name="connsiteX609" fmla="*/ 28950 w 12192000"/>
              <a:gd name="connsiteY609" fmla="*/ 435372 h 1412015"/>
              <a:gd name="connsiteX610" fmla="*/ 29486 w 12192000"/>
              <a:gd name="connsiteY610" fmla="*/ 441350 h 1412015"/>
              <a:gd name="connsiteX611" fmla="*/ 30023 w 12192000"/>
              <a:gd name="connsiteY611" fmla="*/ 447328 h 1412015"/>
              <a:gd name="connsiteX612" fmla="*/ 31095 w 12192000"/>
              <a:gd name="connsiteY612" fmla="*/ 453307 h 1412015"/>
              <a:gd name="connsiteX613" fmla="*/ 27342 w 12192000"/>
              <a:gd name="connsiteY613" fmla="*/ 460372 h 1412015"/>
              <a:gd name="connsiteX614" fmla="*/ 24663 w 12192000"/>
              <a:gd name="connsiteY614" fmla="*/ 464720 h 1412015"/>
              <a:gd name="connsiteX615" fmla="*/ 21446 w 12192000"/>
              <a:gd name="connsiteY615" fmla="*/ 467981 h 1412015"/>
              <a:gd name="connsiteX616" fmla="*/ 17694 w 12192000"/>
              <a:gd name="connsiteY616" fmla="*/ 468525 h 1412015"/>
              <a:gd name="connsiteX617" fmla="*/ 15014 w 12192000"/>
              <a:gd name="connsiteY617" fmla="*/ 467981 h 1412015"/>
              <a:gd name="connsiteX618" fmla="*/ 11797 w 12192000"/>
              <a:gd name="connsiteY618" fmla="*/ 466351 h 1412015"/>
              <a:gd name="connsiteX619" fmla="*/ 8581 w 12192000"/>
              <a:gd name="connsiteY619" fmla="*/ 463089 h 1412015"/>
              <a:gd name="connsiteX620" fmla="*/ 5365 w 12192000"/>
              <a:gd name="connsiteY620" fmla="*/ 459829 h 1412015"/>
              <a:gd name="connsiteX621" fmla="*/ 2685 w 12192000"/>
              <a:gd name="connsiteY621" fmla="*/ 454937 h 1412015"/>
              <a:gd name="connsiteX622" fmla="*/ 6 w 12192000"/>
              <a:gd name="connsiteY622" fmla="*/ 448960 h 1412015"/>
              <a:gd name="connsiteX623" fmla="*/ 0 w 12192000"/>
              <a:gd name="connsiteY623" fmla="*/ 448948 h 1412015"/>
              <a:gd name="connsiteX624" fmla="*/ 0 w 12192000"/>
              <a:gd name="connsiteY624" fmla="*/ 402920 h 1412015"/>
              <a:gd name="connsiteX625" fmla="*/ 1613 w 12192000"/>
              <a:gd name="connsiteY625" fmla="*/ 402219 h 1412015"/>
              <a:gd name="connsiteX626" fmla="*/ 0 w 12192000"/>
              <a:gd name="connsiteY626" fmla="*/ 0 h 1412015"/>
              <a:gd name="connsiteX627" fmla="*/ 12192000 w 12192000"/>
              <a:gd name="connsiteY627" fmla="*/ 0 h 1412015"/>
              <a:gd name="connsiteX628" fmla="*/ 12192000 w 12192000"/>
              <a:gd name="connsiteY628" fmla="*/ 221894 h 1412015"/>
              <a:gd name="connsiteX629" fmla="*/ 12186196 w 12192000"/>
              <a:gd name="connsiteY629" fmla="*/ 220839 h 1412015"/>
              <a:gd name="connsiteX630" fmla="*/ 12180762 w 12192000"/>
              <a:gd name="connsiteY630" fmla="*/ 220295 h 1412015"/>
              <a:gd name="connsiteX631" fmla="*/ 12178044 w 12192000"/>
              <a:gd name="connsiteY631" fmla="*/ 220839 h 1412015"/>
              <a:gd name="connsiteX632" fmla="*/ 12174782 w 12192000"/>
              <a:gd name="connsiteY632" fmla="*/ 221382 h 1412015"/>
              <a:gd name="connsiteX633" fmla="*/ 12172066 w 12192000"/>
              <a:gd name="connsiteY633" fmla="*/ 223556 h 1412015"/>
              <a:gd name="connsiteX634" fmla="*/ 12168805 w 12192000"/>
              <a:gd name="connsiteY634" fmla="*/ 225730 h 1412015"/>
              <a:gd name="connsiteX635" fmla="*/ 12166088 w 12192000"/>
              <a:gd name="connsiteY635" fmla="*/ 230077 h 1412015"/>
              <a:gd name="connsiteX636" fmla="*/ 12162826 w 12192000"/>
              <a:gd name="connsiteY636" fmla="*/ 233880 h 1412015"/>
              <a:gd name="connsiteX637" fmla="*/ 12160110 w 12192000"/>
              <a:gd name="connsiteY637" fmla="*/ 240402 h 1412015"/>
              <a:gd name="connsiteX638" fmla="*/ 12157393 w 12192000"/>
              <a:gd name="connsiteY638" fmla="*/ 246923 h 1412015"/>
              <a:gd name="connsiteX639" fmla="*/ 12150870 w 12192000"/>
              <a:gd name="connsiteY639" fmla="*/ 234424 h 1412015"/>
              <a:gd name="connsiteX640" fmla="*/ 12145437 w 12192000"/>
              <a:gd name="connsiteY640" fmla="*/ 223556 h 1412015"/>
              <a:gd name="connsiteX641" fmla="*/ 12139457 w 12192000"/>
              <a:gd name="connsiteY641" fmla="*/ 215404 h 1412015"/>
              <a:gd name="connsiteX642" fmla="*/ 12132936 w 12192000"/>
              <a:gd name="connsiteY642" fmla="*/ 208339 h 1412015"/>
              <a:gd name="connsiteX643" fmla="*/ 12130219 w 12192000"/>
              <a:gd name="connsiteY643" fmla="*/ 206166 h 1412015"/>
              <a:gd name="connsiteX644" fmla="*/ 12126958 w 12192000"/>
              <a:gd name="connsiteY644" fmla="*/ 203994 h 1412015"/>
              <a:gd name="connsiteX645" fmla="*/ 12123697 w 12192000"/>
              <a:gd name="connsiteY645" fmla="*/ 202906 h 1412015"/>
              <a:gd name="connsiteX646" fmla="*/ 12120436 w 12192000"/>
              <a:gd name="connsiteY646" fmla="*/ 201819 h 1412015"/>
              <a:gd name="connsiteX647" fmla="*/ 12117719 w 12192000"/>
              <a:gd name="connsiteY647" fmla="*/ 201819 h 1412015"/>
              <a:gd name="connsiteX648" fmla="*/ 12114459 w 12192000"/>
              <a:gd name="connsiteY648" fmla="*/ 202906 h 1412015"/>
              <a:gd name="connsiteX649" fmla="*/ 12111198 w 12192000"/>
              <a:gd name="connsiteY649" fmla="*/ 203450 h 1412015"/>
              <a:gd name="connsiteX650" fmla="*/ 12107936 w 12192000"/>
              <a:gd name="connsiteY650" fmla="*/ 205623 h 1412015"/>
              <a:gd name="connsiteX651" fmla="*/ 12109568 w 12192000"/>
              <a:gd name="connsiteY651" fmla="*/ 211057 h 1412015"/>
              <a:gd name="connsiteX652" fmla="*/ 12109568 w 12192000"/>
              <a:gd name="connsiteY652" fmla="*/ 217578 h 1412015"/>
              <a:gd name="connsiteX653" fmla="*/ 12109568 w 12192000"/>
              <a:gd name="connsiteY653" fmla="*/ 223013 h 1412015"/>
              <a:gd name="connsiteX654" fmla="*/ 12109568 w 12192000"/>
              <a:gd name="connsiteY654" fmla="*/ 228991 h 1412015"/>
              <a:gd name="connsiteX655" fmla="*/ 12107392 w 12192000"/>
              <a:gd name="connsiteY655" fmla="*/ 240402 h 1412015"/>
              <a:gd name="connsiteX656" fmla="*/ 12104676 w 12192000"/>
              <a:gd name="connsiteY656" fmla="*/ 251814 h 1412015"/>
              <a:gd name="connsiteX657" fmla="*/ 12100327 w 12192000"/>
              <a:gd name="connsiteY657" fmla="*/ 263226 h 1412015"/>
              <a:gd name="connsiteX658" fmla="*/ 12095438 w 12192000"/>
              <a:gd name="connsiteY658" fmla="*/ 274094 h 1412015"/>
              <a:gd name="connsiteX659" fmla="*/ 12085111 w 12192000"/>
              <a:gd name="connsiteY659" fmla="*/ 297461 h 1412015"/>
              <a:gd name="connsiteX660" fmla="*/ 12075329 w 12192000"/>
              <a:gd name="connsiteY660" fmla="*/ 288767 h 1412015"/>
              <a:gd name="connsiteX661" fmla="*/ 12065546 w 12192000"/>
              <a:gd name="connsiteY661" fmla="*/ 280615 h 1412015"/>
              <a:gd name="connsiteX662" fmla="*/ 12055764 w 12192000"/>
              <a:gd name="connsiteY662" fmla="*/ 273552 h 1412015"/>
              <a:gd name="connsiteX663" fmla="*/ 12045981 w 12192000"/>
              <a:gd name="connsiteY663" fmla="*/ 266486 h 1412015"/>
              <a:gd name="connsiteX664" fmla="*/ 12036199 w 12192000"/>
              <a:gd name="connsiteY664" fmla="*/ 261052 h 1412015"/>
              <a:gd name="connsiteX665" fmla="*/ 12026416 w 12192000"/>
              <a:gd name="connsiteY665" fmla="*/ 255618 h 1412015"/>
              <a:gd name="connsiteX666" fmla="*/ 12017177 w 12192000"/>
              <a:gd name="connsiteY666" fmla="*/ 250727 h 1412015"/>
              <a:gd name="connsiteX667" fmla="*/ 12007395 w 12192000"/>
              <a:gd name="connsiteY667" fmla="*/ 245836 h 1412015"/>
              <a:gd name="connsiteX668" fmla="*/ 11997612 w 12192000"/>
              <a:gd name="connsiteY668" fmla="*/ 242576 h 1412015"/>
              <a:gd name="connsiteX669" fmla="*/ 11987830 w 12192000"/>
              <a:gd name="connsiteY669" fmla="*/ 238772 h 1412015"/>
              <a:gd name="connsiteX670" fmla="*/ 11978047 w 12192000"/>
              <a:gd name="connsiteY670" fmla="*/ 236054 h 1412015"/>
              <a:gd name="connsiteX671" fmla="*/ 11968265 w 12192000"/>
              <a:gd name="connsiteY671" fmla="*/ 233880 h 1412015"/>
              <a:gd name="connsiteX672" fmla="*/ 11957941 w 12192000"/>
              <a:gd name="connsiteY672" fmla="*/ 232794 h 1412015"/>
              <a:gd name="connsiteX673" fmla="*/ 11948158 w 12192000"/>
              <a:gd name="connsiteY673" fmla="*/ 231707 h 1412015"/>
              <a:gd name="connsiteX674" fmla="*/ 11938376 w 12192000"/>
              <a:gd name="connsiteY674" fmla="*/ 231164 h 1412015"/>
              <a:gd name="connsiteX675" fmla="*/ 11928593 w 12192000"/>
              <a:gd name="connsiteY675" fmla="*/ 231707 h 1412015"/>
              <a:gd name="connsiteX676" fmla="*/ 11918267 w 12192000"/>
              <a:gd name="connsiteY676" fmla="*/ 232794 h 1412015"/>
              <a:gd name="connsiteX677" fmla="*/ 11908484 w 12192000"/>
              <a:gd name="connsiteY677" fmla="*/ 233880 h 1412015"/>
              <a:gd name="connsiteX678" fmla="*/ 11898702 w 12192000"/>
              <a:gd name="connsiteY678" fmla="*/ 236054 h 1412015"/>
              <a:gd name="connsiteX679" fmla="*/ 11888375 w 12192000"/>
              <a:gd name="connsiteY679" fmla="*/ 238229 h 1412015"/>
              <a:gd name="connsiteX680" fmla="*/ 11878594 w 12192000"/>
              <a:gd name="connsiteY680" fmla="*/ 241489 h 1412015"/>
              <a:gd name="connsiteX681" fmla="*/ 11868267 w 12192000"/>
              <a:gd name="connsiteY681" fmla="*/ 245294 h 1412015"/>
              <a:gd name="connsiteX682" fmla="*/ 11858486 w 12192000"/>
              <a:gd name="connsiteY682" fmla="*/ 249097 h 1412015"/>
              <a:gd name="connsiteX683" fmla="*/ 11848703 w 12192000"/>
              <a:gd name="connsiteY683" fmla="*/ 253988 h 1412015"/>
              <a:gd name="connsiteX684" fmla="*/ 11838377 w 12192000"/>
              <a:gd name="connsiteY684" fmla="*/ 259421 h 1412015"/>
              <a:gd name="connsiteX685" fmla="*/ 11828052 w 12192000"/>
              <a:gd name="connsiteY685" fmla="*/ 265399 h 1412015"/>
              <a:gd name="connsiteX686" fmla="*/ 11818269 w 12192000"/>
              <a:gd name="connsiteY686" fmla="*/ 271920 h 1412015"/>
              <a:gd name="connsiteX687" fmla="*/ 11807943 w 12192000"/>
              <a:gd name="connsiteY687" fmla="*/ 278985 h 1412015"/>
              <a:gd name="connsiteX688" fmla="*/ 11798160 w 12192000"/>
              <a:gd name="connsiteY688" fmla="*/ 286593 h 1412015"/>
              <a:gd name="connsiteX689" fmla="*/ 11787834 w 12192000"/>
              <a:gd name="connsiteY689" fmla="*/ 295288 h 1412015"/>
              <a:gd name="connsiteX690" fmla="*/ 11767727 w 12192000"/>
              <a:gd name="connsiteY690" fmla="*/ 313220 h 1412015"/>
              <a:gd name="connsiteX691" fmla="*/ 11764466 w 12192000"/>
              <a:gd name="connsiteY691" fmla="*/ 306699 h 1412015"/>
              <a:gd name="connsiteX692" fmla="*/ 11762835 w 12192000"/>
              <a:gd name="connsiteY692" fmla="*/ 301809 h 1412015"/>
              <a:gd name="connsiteX693" fmla="*/ 11760662 w 12192000"/>
              <a:gd name="connsiteY693" fmla="*/ 298005 h 1412015"/>
              <a:gd name="connsiteX694" fmla="*/ 11757944 w 12192000"/>
              <a:gd name="connsiteY694" fmla="*/ 294200 h 1412015"/>
              <a:gd name="connsiteX695" fmla="*/ 11755770 w 12192000"/>
              <a:gd name="connsiteY695" fmla="*/ 292570 h 1412015"/>
              <a:gd name="connsiteX696" fmla="*/ 11753053 w 12192000"/>
              <a:gd name="connsiteY696" fmla="*/ 290940 h 1412015"/>
              <a:gd name="connsiteX697" fmla="*/ 11750335 w 12192000"/>
              <a:gd name="connsiteY697" fmla="*/ 289311 h 1412015"/>
              <a:gd name="connsiteX698" fmla="*/ 11748162 w 12192000"/>
              <a:gd name="connsiteY698" fmla="*/ 289311 h 1412015"/>
              <a:gd name="connsiteX699" fmla="*/ 11745445 w 12192000"/>
              <a:gd name="connsiteY699" fmla="*/ 290397 h 1412015"/>
              <a:gd name="connsiteX700" fmla="*/ 11742726 w 12192000"/>
              <a:gd name="connsiteY700" fmla="*/ 290940 h 1412015"/>
              <a:gd name="connsiteX701" fmla="*/ 11737836 w 12192000"/>
              <a:gd name="connsiteY701" fmla="*/ 294200 h 1412015"/>
              <a:gd name="connsiteX702" fmla="*/ 11732944 w 12192000"/>
              <a:gd name="connsiteY702" fmla="*/ 299091 h 1412015"/>
              <a:gd name="connsiteX703" fmla="*/ 11726965 w 12192000"/>
              <a:gd name="connsiteY703" fmla="*/ 305612 h 1412015"/>
              <a:gd name="connsiteX704" fmla="*/ 11716641 w 12192000"/>
              <a:gd name="connsiteY704" fmla="*/ 319199 h 1412015"/>
              <a:gd name="connsiteX705" fmla="*/ 11711205 w 12192000"/>
              <a:gd name="connsiteY705" fmla="*/ 325719 h 1412015"/>
              <a:gd name="connsiteX706" fmla="*/ 11706315 w 12192000"/>
              <a:gd name="connsiteY706" fmla="*/ 332784 h 1412015"/>
              <a:gd name="connsiteX707" fmla="*/ 11700879 w 12192000"/>
              <a:gd name="connsiteY707" fmla="*/ 337674 h 1412015"/>
              <a:gd name="connsiteX708" fmla="*/ 11695988 w 12192000"/>
              <a:gd name="connsiteY708" fmla="*/ 341478 h 1412015"/>
              <a:gd name="connsiteX709" fmla="*/ 11693272 w 12192000"/>
              <a:gd name="connsiteY709" fmla="*/ 342566 h 1412015"/>
              <a:gd name="connsiteX710" fmla="*/ 11691096 w 12192000"/>
              <a:gd name="connsiteY710" fmla="*/ 343108 h 1412015"/>
              <a:gd name="connsiteX711" fmla="*/ 11688380 w 12192000"/>
              <a:gd name="connsiteY711" fmla="*/ 343108 h 1412015"/>
              <a:gd name="connsiteX712" fmla="*/ 11685663 w 12192000"/>
              <a:gd name="connsiteY712" fmla="*/ 343108 h 1412015"/>
              <a:gd name="connsiteX713" fmla="*/ 11686207 w 12192000"/>
              <a:gd name="connsiteY713" fmla="*/ 351803 h 1412015"/>
              <a:gd name="connsiteX714" fmla="*/ 11685663 w 12192000"/>
              <a:gd name="connsiteY714" fmla="*/ 361041 h 1412015"/>
              <a:gd name="connsiteX715" fmla="*/ 11684575 w 12192000"/>
              <a:gd name="connsiteY715" fmla="*/ 368649 h 1412015"/>
              <a:gd name="connsiteX716" fmla="*/ 11682946 w 12192000"/>
              <a:gd name="connsiteY716" fmla="*/ 375714 h 1412015"/>
              <a:gd name="connsiteX717" fmla="*/ 11681315 w 12192000"/>
              <a:gd name="connsiteY717" fmla="*/ 381691 h 1412015"/>
              <a:gd name="connsiteX718" fmla="*/ 11678598 w 12192000"/>
              <a:gd name="connsiteY718" fmla="*/ 388213 h 1412015"/>
              <a:gd name="connsiteX719" fmla="*/ 11675880 w 12192000"/>
              <a:gd name="connsiteY719" fmla="*/ 393102 h 1412015"/>
              <a:gd name="connsiteX720" fmla="*/ 11673163 w 12192000"/>
              <a:gd name="connsiteY720" fmla="*/ 397995 h 1412015"/>
              <a:gd name="connsiteX721" fmla="*/ 11669358 w 12192000"/>
              <a:gd name="connsiteY721" fmla="*/ 402342 h 1412015"/>
              <a:gd name="connsiteX722" fmla="*/ 11666098 w 12192000"/>
              <a:gd name="connsiteY722" fmla="*/ 405601 h 1412015"/>
              <a:gd name="connsiteX723" fmla="*/ 11657946 w 12192000"/>
              <a:gd name="connsiteY723" fmla="*/ 412666 h 1412015"/>
              <a:gd name="connsiteX724" fmla="*/ 11649250 w 12192000"/>
              <a:gd name="connsiteY724" fmla="*/ 418101 h 1412015"/>
              <a:gd name="connsiteX725" fmla="*/ 11641098 w 12192000"/>
              <a:gd name="connsiteY725" fmla="*/ 423534 h 1412015"/>
              <a:gd name="connsiteX726" fmla="*/ 11633489 w 12192000"/>
              <a:gd name="connsiteY726" fmla="*/ 428969 h 1412015"/>
              <a:gd name="connsiteX727" fmla="*/ 11625882 w 12192000"/>
              <a:gd name="connsiteY727" fmla="*/ 435490 h 1412015"/>
              <a:gd name="connsiteX728" fmla="*/ 11622077 w 12192000"/>
              <a:gd name="connsiteY728" fmla="*/ 438751 h 1412015"/>
              <a:gd name="connsiteX729" fmla="*/ 11619360 w 12192000"/>
              <a:gd name="connsiteY729" fmla="*/ 443098 h 1412015"/>
              <a:gd name="connsiteX730" fmla="*/ 11616641 w 12192000"/>
              <a:gd name="connsiteY730" fmla="*/ 447445 h 1412015"/>
              <a:gd name="connsiteX731" fmla="*/ 11613924 w 12192000"/>
              <a:gd name="connsiteY731" fmla="*/ 452336 h 1412015"/>
              <a:gd name="connsiteX732" fmla="*/ 11612838 w 12192000"/>
              <a:gd name="connsiteY732" fmla="*/ 457771 h 1412015"/>
              <a:gd name="connsiteX733" fmla="*/ 11611208 w 12192000"/>
              <a:gd name="connsiteY733" fmla="*/ 463204 h 1412015"/>
              <a:gd name="connsiteX734" fmla="*/ 11609577 w 12192000"/>
              <a:gd name="connsiteY734" fmla="*/ 470269 h 1412015"/>
              <a:gd name="connsiteX735" fmla="*/ 11609577 w 12192000"/>
              <a:gd name="connsiteY735" fmla="*/ 477334 h 1412015"/>
              <a:gd name="connsiteX736" fmla="*/ 11609577 w 12192000"/>
              <a:gd name="connsiteY736" fmla="*/ 485484 h 1412015"/>
              <a:gd name="connsiteX737" fmla="*/ 11611208 w 12192000"/>
              <a:gd name="connsiteY737" fmla="*/ 494722 h 1412015"/>
              <a:gd name="connsiteX738" fmla="*/ 11612838 w 12192000"/>
              <a:gd name="connsiteY738" fmla="*/ 503960 h 1412015"/>
              <a:gd name="connsiteX739" fmla="*/ 11614468 w 12192000"/>
              <a:gd name="connsiteY739" fmla="*/ 514830 h 1412015"/>
              <a:gd name="connsiteX740" fmla="*/ 11609033 w 12192000"/>
              <a:gd name="connsiteY740" fmla="*/ 508309 h 1412015"/>
              <a:gd name="connsiteX741" fmla="*/ 11603056 w 12192000"/>
              <a:gd name="connsiteY741" fmla="*/ 502874 h 1412015"/>
              <a:gd name="connsiteX742" fmla="*/ 11597077 w 12192000"/>
              <a:gd name="connsiteY742" fmla="*/ 497983 h 1412015"/>
              <a:gd name="connsiteX743" fmla="*/ 11591099 w 12192000"/>
              <a:gd name="connsiteY743" fmla="*/ 493093 h 1412015"/>
              <a:gd name="connsiteX744" fmla="*/ 11584579 w 12192000"/>
              <a:gd name="connsiteY744" fmla="*/ 488745 h 1412015"/>
              <a:gd name="connsiteX745" fmla="*/ 11578599 w 12192000"/>
              <a:gd name="connsiteY745" fmla="*/ 484941 h 1412015"/>
              <a:gd name="connsiteX746" fmla="*/ 11572078 w 12192000"/>
              <a:gd name="connsiteY746" fmla="*/ 482224 h 1412015"/>
              <a:gd name="connsiteX747" fmla="*/ 11566099 w 12192000"/>
              <a:gd name="connsiteY747" fmla="*/ 478963 h 1412015"/>
              <a:gd name="connsiteX748" fmla="*/ 11553599 w 12192000"/>
              <a:gd name="connsiteY748" fmla="*/ 474074 h 1412015"/>
              <a:gd name="connsiteX749" fmla="*/ 11540557 w 12192000"/>
              <a:gd name="connsiteY749" fmla="*/ 472442 h 1412015"/>
              <a:gd name="connsiteX750" fmla="*/ 11526970 w 12192000"/>
              <a:gd name="connsiteY750" fmla="*/ 470813 h 1412015"/>
              <a:gd name="connsiteX751" fmla="*/ 11513927 w 12192000"/>
              <a:gd name="connsiteY751" fmla="*/ 470813 h 1412015"/>
              <a:gd name="connsiteX752" fmla="*/ 11500883 w 12192000"/>
              <a:gd name="connsiteY752" fmla="*/ 472442 h 1412015"/>
              <a:gd name="connsiteX753" fmla="*/ 11487297 w 12192000"/>
              <a:gd name="connsiteY753" fmla="*/ 474074 h 1412015"/>
              <a:gd name="connsiteX754" fmla="*/ 11474255 w 12192000"/>
              <a:gd name="connsiteY754" fmla="*/ 477876 h 1412015"/>
              <a:gd name="connsiteX755" fmla="*/ 11460667 w 12192000"/>
              <a:gd name="connsiteY755" fmla="*/ 482224 h 1412015"/>
              <a:gd name="connsiteX756" fmla="*/ 11447081 w 12192000"/>
              <a:gd name="connsiteY756" fmla="*/ 487658 h 1412015"/>
              <a:gd name="connsiteX757" fmla="*/ 11434037 w 12192000"/>
              <a:gd name="connsiteY757" fmla="*/ 493093 h 1412015"/>
              <a:gd name="connsiteX758" fmla="*/ 11419908 w 12192000"/>
              <a:gd name="connsiteY758" fmla="*/ 499071 h 1412015"/>
              <a:gd name="connsiteX759" fmla="*/ 11406865 w 12192000"/>
              <a:gd name="connsiteY759" fmla="*/ 505592 h 1412015"/>
              <a:gd name="connsiteX760" fmla="*/ 11380777 w 12192000"/>
              <a:gd name="connsiteY760" fmla="*/ 520263 h 1412015"/>
              <a:gd name="connsiteX761" fmla="*/ 11354691 w 12192000"/>
              <a:gd name="connsiteY761" fmla="*/ 533850 h 1412015"/>
              <a:gd name="connsiteX762" fmla="*/ 11329690 w 12192000"/>
              <a:gd name="connsiteY762" fmla="*/ 547977 h 1412015"/>
              <a:gd name="connsiteX763" fmla="*/ 11317192 w 12192000"/>
              <a:gd name="connsiteY763" fmla="*/ 553411 h 1412015"/>
              <a:gd name="connsiteX764" fmla="*/ 11305780 w 12192000"/>
              <a:gd name="connsiteY764" fmla="*/ 558847 h 1412015"/>
              <a:gd name="connsiteX765" fmla="*/ 11293824 w 12192000"/>
              <a:gd name="connsiteY765" fmla="*/ 564824 h 1412015"/>
              <a:gd name="connsiteX766" fmla="*/ 11282410 w 12192000"/>
              <a:gd name="connsiteY766" fmla="*/ 568629 h 1412015"/>
              <a:gd name="connsiteX767" fmla="*/ 11270997 w 12192000"/>
              <a:gd name="connsiteY767" fmla="*/ 571345 h 1412015"/>
              <a:gd name="connsiteX768" fmla="*/ 11260127 w 12192000"/>
              <a:gd name="connsiteY768" fmla="*/ 573518 h 1412015"/>
              <a:gd name="connsiteX769" fmla="*/ 11249802 w 12192000"/>
              <a:gd name="connsiteY769" fmla="*/ 575150 h 1412015"/>
              <a:gd name="connsiteX770" fmla="*/ 11239475 w 12192000"/>
              <a:gd name="connsiteY770" fmla="*/ 575150 h 1412015"/>
              <a:gd name="connsiteX771" fmla="*/ 11229694 w 12192000"/>
              <a:gd name="connsiteY771" fmla="*/ 573518 h 1412015"/>
              <a:gd name="connsiteX772" fmla="*/ 11220998 w 12192000"/>
              <a:gd name="connsiteY772" fmla="*/ 570258 h 1412015"/>
              <a:gd name="connsiteX773" fmla="*/ 11214477 w 12192000"/>
              <a:gd name="connsiteY773" fmla="*/ 581127 h 1412015"/>
              <a:gd name="connsiteX774" fmla="*/ 11206869 w 12192000"/>
              <a:gd name="connsiteY774" fmla="*/ 592538 h 1412015"/>
              <a:gd name="connsiteX775" fmla="*/ 11199260 w 12192000"/>
              <a:gd name="connsiteY775" fmla="*/ 602864 h 1412015"/>
              <a:gd name="connsiteX776" fmla="*/ 11191107 w 12192000"/>
              <a:gd name="connsiteY776" fmla="*/ 612102 h 1412015"/>
              <a:gd name="connsiteX777" fmla="*/ 11181324 w 12192000"/>
              <a:gd name="connsiteY777" fmla="*/ 620796 h 1412015"/>
              <a:gd name="connsiteX778" fmla="*/ 11172086 w 12192000"/>
              <a:gd name="connsiteY778" fmla="*/ 628947 h 1412015"/>
              <a:gd name="connsiteX779" fmla="*/ 11161760 w 12192000"/>
              <a:gd name="connsiteY779" fmla="*/ 637099 h 1412015"/>
              <a:gd name="connsiteX780" fmla="*/ 11151435 w 12192000"/>
              <a:gd name="connsiteY780" fmla="*/ 643076 h 1412015"/>
              <a:gd name="connsiteX781" fmla="*/ 11141108 w 12192000"/>
              <a:gd name="connsiteY781" fmla="*/ 648510 h 1412015"/>
              <a:gd name="connsiteX782" fmla="*/ 11130238 w 12192000"/>
              <a:gd name="connsiteY782" fmla="*/ 653402 h 1412015"/>
              <a:gd name="connsiteX783" fmla="*/ 11119914 w 12192000"/>
              <a:gd name="connsiteY783" fmla="*/ 657749 h 1412015"/>
              <a:gd name="connsiteX784" fmla="*/ 11109588 w 12192000"/>
              <a:gd name="connsiteY784" fmla="*/ 660466 h 1412015"/>
              <a:gd name="connsiteX785" fmla="*/ 11099805 w 12192000"/>
              <a:gd name="connsiteY785" fmla="*/ 662096 h 1412015"/>
              <a:gd name="connsiteX786" fmla="*/ 11089480 w 12192000"/>
              <a:gd name="connsiteY786" fmla="*/ 662640 h 1412015"/>
              <a:gd name="connsiteX787" fmla="*/ 11080240 w 12192000"/>
              <a:gd name="connsiteY787" fmla="*/ 661008 h 1412015"/>
              <a:gd name="connsiteX788" fmla="*/ 11072088 w 12192000"/>
              <a:gd name="connsiteY788" fmla="*/ 658835 h 1412015"/>
              <a:gd name="connsiteX789" fmla="*/ 11056871 w 12192000"/>
              <a:gd name="connsiteY789" fmla="*/ 675682 h 1412015"/>
              <a:gd name="connsiteX790" fmla="*/ 11042198 w 12192000"/>
              <a:gd name="connsiteY790" fmla="*/ 690354 h 1412015"/>
              <a:gd name="connsiteX791" fmla="*/ 11026980 w 12192000"/>
              <a:gd name="connsiteY791" fmla="*/ 702852 h 1412015"/>
              <a:gd name="connsiteX792" fmla="*/ 11012306 w 12192000"/>
              <a:gd name="connsiteY792" fmla="*/ 713178 h 1412015"/>
              <a:gd name="connsiteX793" fmla="*/ 10997634 w 12192000"/>
              <a:gd name="connsiteY793" fmla="*/ 722416 h 1412015"/>
              <a:gd name="connsiteX794" fmla="*/ 10982416 w 12192000"/>
              <a:gd name="connsiteY794" fmla="*/ 730024 h 1412015"/>
              <a:gd name="connsiteX795" fmla="*/ 10967743 w 12192000"/>
              <a:gd name="connsiteY795" fmla="*/ 735457 h 1412015"/>
              <a:gd name="connsiteX796" fmla="*/ 10953068 w 12192000"/>
              <a:gd name="connsiteY796" fmla="*/ 740348 h 1412015"/>
              <a:gd name="connsiteX797" fmla="*/ 10938939 w 12192000"/>
              <a:gd name="connsiteY797" fmla="*/ 744696 h 1412015"/>
              <a:gd name="connsiteX798" fmla="*/ 10924265 w 12192000"/>
              <a:gd name="connsiteY798" fmla="*/ 746325 h 1412015"/>
              <a:gd name="connsiteX799" fmla="*/ 10909591 w 12192000"/>
              <a:gd name="connsiteY799" fmla="*/ 748499 h 1412015"/>
              <a:gd name="connsiteX800" fmla="*/ 10894917 w 12192000"/>
              <a:gd name="connsiteY800" fmla="*/ 750130 h 1412015"/>
              <a:gd name="connsiteX801" fmla="*/ 10880788 w 12192000"/>
              <a:gd name="connsiteY801" fmla="*/ 750130 h 1412015"/>
              <a:gd name="connsiteX802" fmla="*/ 10866657 w 12192000"/>
              <a:gd name="connsiteY802" fmla="*/ 750130 h 1412015"/>
              <a:gd name="connsiteX803" fmla="*/ 10837310 w 12192000"/>
              <a:gd name="connsiteY803" fmla="*/ 749586 h 1412015"/>
              <a:gd name="connsiteX804" fmla="*/ 10825354 w 12192000"/>
              <a:gd name="connsiteY804" fmla="*/ 762086 h 1412015"/>
              <a:gd name="connsiteX805" fmla="*/ 10814485 w 12192000"/>
              <a:gd name="connsiteY805" fmla="*/ 772410 h 1412015"/>
              <a:gd name="connsiteX806" fmla="*/ 10803073 w 12192000"/>
              <a:gd name="connsiteY806" fmla="*/ 781104 h 1412015"/>
              <a:gd name="connsiteX807" fmla="*/ 10793289 w 12192000"/>
              <a:gd name="connsiteY807" fmla="*/ 789800 h 1412015"/>
              <a:gd name="connsiteX808" fmla="*/ 10773181 w 12192000"/>
              <a:gd name="connsiteY808" fmla="*/ 804472 h 1412015"/>
              <a:gd name="connsiteX809" fmla="*/ 10755247 w 12192000"/>
              <a:gd name="connsiteY809" fmla="*/ 815883 h 1412015"/>
              <a:gd name="connsiteX810" fmla="*/ 10736768 w 12192000"/>
              <a:gd name="connsiteY810" fmla="*/ 827839 h 1412015"/>
              <a:gd name="connsiteX811" fmla="*/ 10717747 w 12192000"/>
              <a:gd name="connsiteY811" fmla="*/ 840338 h 1412015"/>
              <a:gd name="connsiteX812" fmla="*/ 10708509 w 12192000"/>
              <a:gd name="connsiteY812" fmla="*/ 847946 h 1412015"/>
              <a:gd name="connsiteX813" fmla="*/ 10698182 w 12192000"/>
              <a:gd name="connsiteY813" fmla="*/ 855553 h 1412015"/>
              <a:gd name="connsiteX814" fmla="*/ 10687857 w 12192000"/>
              <a:gd name="connsiteY814" fmla="*/ 865335 h 1412015"/>
              <a:gd name="connsiteX815" fmla="*/ 10677532 w 12192000"/>
              <a:gd name="connsiteY815" fmla="*/ 875117 h 1412015"/>
              <a:gd name="connsiteX816" fmla="*/ 10675356 w 12192000"/>
              <a:gd name="connsiteY816" fmla="*/ 872400 h 1412015"/>
              <a:gd name="connsiteX817" fmla="*/ 10673726 w 12192000"/>
              <a:gd name="connsiteY817" fmla="*/ 868596 h 1412015"/>
              <a:gd name="connsiteX818" fmla="*/ 10672096 w 12192000"/>
              <a:gd name="connsiteY818" fmla="*/ 859901 h 1412015"/>
              <a:gd name="connsiteX819" fmla="*/ 10668292 w 12192000"/>
              <a:gd name="connsiteY819" fmla="*/ 839794 h 1412015"/>
              <a:gd name="connsiteX820" fmla="*/ 10667205 w 12192000"/>
              <a:gd name="connsiteY820" fmla="*/ 830556 h 1412015"/>
              <a:gd name="connsiteX821" fmla="*/ 10665576 w 12192000"/>
              <a:gd name="connsiteY821" fmla="*/ 827295 h 1412015"/>
              <a:gd name="connsiteX822" fmla="*/ 10664488 w 12192000"/>
              <a:gd name="connsiteY822" fmla="*/ 824579 h 1412015"/>
              <a:gd name="connsiteX823" fmla="*/ 10662313 w 12192000"/>
              <a:gd name="connsiteY823" fmla="*/ 822948 h 1412015"/>
              <a:gd name="connsiteX824" fmla="*/ 10660140 w 12192000"/>
              <a:gd name="connsiteY824" fmla="*/ 822405 h 1412015"/>
              <a:gd name="connsiteX825" fmla="*/ 10657423 w 12192000"/>
              <a:gd name="connsiteY825" fmla="*/ 823491 h 1412015"/>
              <a:gd name="connsiteX826" fmla="*/ 10653619 w 12192000"/>
              <a:gd name="connsiteY826" fmla="*/ 825665 h 1412015"/>
              <a:gd name="connsiteX827" fmla="*/ 10652532 w 12192000"/>
              <a:gd name="connsiteY827" fmla="*/ 840338 h 1412015"/>
              <a:gd name="connsiteX828" fmla="*/ 10650357 w 12192000"/>
              <a:gd name="connsiteY828" fmla="*/ 853380 h 1412015"/>
              <a:gd name="connsiteX829" fmla="*/ 10646011 w 12192000"/>
              <a:gd name="connsiteY829" fmla="*/ 864791 h 1412015"/>
              <a:gd name="connsiteX830" fmla="*/ 10642206 w 12192000"/>
              <a:gd name="connsiteY830" fmla="*/ 874573 h 1412015"/>
              <a:gd name="connsiteX831" fmla="*/ 10635684 w 12192000"/>
              <a:gd name="connsiteY831" fmla="*/ 882725 h 1412015"/>
              <a:gd name="connsiteX832" fmla="*/ 10629707 w 12192000"/>
              <a:gd name="connsiteY832" fmla="*/ 889788 h 1412015"/>
              <a:gd name="connsiteX833" fmla="*/ 10622640 w 12192000"/>
              <a:gd name="connsiteY833" fmla="*/ 895223 h 1412015"/>
              <a:gd name="connsiteX834" fmla="*/ 10615575 w 12192000"/>
              <a:gd name="connsiteY834" fmla="*/ 900114 h 1412015"/>
              <a:gd name="connsiteX835" fmla="*/ 10607423 w 12192000"/>
              <a:gd name="connsiteY835" fmla="*/ 904462 h 1412015"/>
              <a:gd name="connsiteX836" fmla="*/ 10599815 w 12192000"/>
              <a:gd name="connsiteY836" fmla="*/ 907723 h 1412015"/>
              <a:gd name="connsiteX837" fmla="*/ 10591121 w 12192000"/>
              <a:gd name="connsiteY837" fmla="*/ 909896 h 1412015"/>
              <a:gd name="connsiteX838" fmla="*/ 10583511 w 12192000"/>
              <a:gd name="connsiteY838" fmla="*/ 912612 h 1412015"/>
              <a:gd name="connsiteX839" fmla="*/ 10568294 w 12192000"/>
              <a:gd name="connsiteY839" fmla="*/ 915873 h 1412015"/>
              <a:gd name="connsiteX840" fmla="*/ 10555251 w 12192000"/>
              <a:gd name="connsiteY840" fmla="*/ 919677 h 1412015"/>
              <a:gd name="connsiteX841" fmla="*/ 10561229 w 12192000"/>
              <a:gd name="connsiteY841" fmla="*/ 908264 h 1412015"/>
              <a:gd name="connsiteX842" fmla="*/ 10567750 w 12192000"/>
              <a:gd name="connsiteY842" fmla="*/ 897397 h 1412015"/>
              <a:gd name="connsiteX843" fmla="*/ 10570468 w 12192000"/>
              <a:gd name="connsiteY843" fmla="*/ 891963 h 1412015"/>
              <a:gd name="connsiteX844" fmla="*/ 10572097 w 12192000"/>
              <a:gd name="connsiteY844" fmla="*/ 885985 h 1412015"/>
              <a:gd name="connsiteX845" fmla="*/ 10572641 w 12192000"/>
              <a:gd name="connsiteY845" fmla="*/ 880550 h 1412015"/>
              <a:gd name="connsiteX846" fmla="*/ 10572097 w 12192000"/>
              <a:gd name="connsiteY846" fmla="*/ 874573 h 1412015"/>
              <a:gd name="connsiteX847" fmla="*/ 10560685 w 12192000"/>
              <a:gd name="connsiteY847" fmla="*/ 889788 h 1412015"/>
              <a:gd name="connsiteX848" fmla="*/ 10549816 w 12192000"/>
              <a:gd name="connsiteY848" fmla="*/ 902831 h 1412015"/>
              <a:gd name="connsiteX849" fmla="*/ 10537316 w 12192000"/>
              <a:gd name="connsiteY849" fmla="*/ 915329 h 1412015"/>
              <a:gd name="connsiteX850" fmla="*/ 10523731 w 12192000"/>
              <a:gd name="connsiteY850" fmla="*/ 926741 h 1412015"/>
              <a:gd name="connsiteX851" fmla="*/ 10510686 w 12192000"/>
              <a:gd name="connsiteY851" fmla="*/ 935437 h 1412015"/>
              <a:gd name="connsiteX852" fmla="*/ 10497099 w 12192000"/>
              <a:gd name="connsiteY852" fmla="*/ 944131 h 1412015"/>
              <a:gd name="connsiteX853" fmla="*/ 10482969 w 12192000"/>
              <a:gd name="connsiteY853" fmla="*/ 950652 h 1412015"/>
              <a:gd name="connsiteX854" fmla="*/ 10468297 w 12192000"/>
              <a:gd name="connsiteY854" fmla="*/ 955542 h 1412015"/>
              <a:gd name="connsiteX855" fmla="*/ 10454709 w 12192000"/>
              <a:gd name="connsiteY855" fmla="*/ 959890 h 1412015"/>
              <a:gd name="connsiteX856" fmla="*/ 10440035 w 12192000"/>
              <a:gd name="connsiteY856" fmla="*/ 962063 h 1412015"/>
              <a:gd name="connsiteX857" fmla="*/ 10425906 w 12192000"/>
              <a:gd name="connsiteY857" fmla="*/ 962063 h 1412015"/>
              <a:gd name="connsiteX858" fmla="*/ 10418840 w 12192000"/>
              <a:gd name="connsiteY858" fmla="*/ 962063 h 1412015"/>
              <a:gd name="connsiteX859" fmla="*/ 10412863 w 12192000"/>
              <a:gd name="connsiteY859" fmla="*/ 960978 h 1412015"/>
              <a:gd name="connsiteX860" fmla="*/ 10405798 w 12192000"/>
              <a:gd name="connsiteY860" fmla="*/ 959890 h 1412015"/>
              <a:gd name="connsiteX861" fmla="*/ 10399819 w 12192000"/>
              <a:gd name="connsiteY861" fmla="*/ 957717 h 1412015"/>
              <a:gd name="connsiteX862" fmla="*/ 10392754 w 12192000"/>
              <a:gd name="connsiteY862" fmla="*/ 955542 h 1412015"/>
              <a:gd name="connsiteX863" fmla="*/ 10386233 w 12192000"/>
              <a:gd name="connsiteY863" fmla="*/ 953369 h 1412015"/>
              <a:gd name="connsiteX864" fmla="*/ 10380798 w 12192000"/>
              <a:gd name="connsiteY864" fmla="*/ 950652 h 1412015"/>
              <a:gd name="connsiteX865" fmla="*/ 10374820 w 12192000"/>
              <a:gd name="connsiteY865" fmla="*/ 947391 h 1412015"/>
              <a:gd name="connsiteX866" fmla="*/ 10368841 w 12192000"/>
              <a:gd name="connsiteY866" fmla="*/ 943043 h 1412015"/>
              <a:gd name="connsiteX867" fmla="*/ 10363406 w 12192000"/>
              <a:gd name="connsiteY867" fmla="*/ 939241 h 1412015"/>
              <a:gd name="connsiteX868" fmla="*/ 10371559 w 12192000"/>
              <a:gd name="connsiteY868" fmla="*/ 930545 h 1412015"/>
              <a:gd name="connsiteX869" fmla="*/ 10385145 w 12192000"/>
              <a:gd name="connsiteY869" fmla="*/ 918046 h 1412015"/>
              <a:gd name="connsiteX870" fmla="*/ 10400363 w 12192000"/>
              <a:gd name="connsiteY870" fmla="*/ 904462 h 1412015"/>
              <a:gd name="connsiteX871" fmla="*/ 10407971 w 12192000"/>
              <a:gd name="connsiteY871" fmla="*/ 897941 h 1412015"/>
              <a:gd name="connsiteX872" fmla="*/ 10416123 w 12192000"/>
              <a:gd name="connsiteY872" fmla="*/ 892505 h 1412015"/>
              <a:gd name="connsiteX873" fmla="*/ 10423731 w 12192000"/>
              <a:gd name="connsiteY873" fmla="*/ 888159 h 1412015"/>
              <a:gd name="connsiteX874" fmla="*/ 10431340 w 12192000"/>
              <a:gd name="connsiteY874" fmla="*/ 885985 h 1412015"/>
              <a:gd name="connsiteX875" fmla="*/ 10435144 w 12192000"/>
              <a:gd name="connsiteY875" fmla="*/ 885441 h 1412015"/>
              <a:gd name="connsiteX876" fmla="*/ 10438405 w 12192000"/>
              <a:gd name="connsiteY876" fmla="*/ 885441 h 1412015"/>
              <a:gd name="connsiteX877" fmla="*/ 10441123 w 12192000"/>
              <a:gd name="connsiteY877" fmla="*/ 885985 h 1412015"/>
              <a:gd name="connsiteX878" fmla="*/ 10443840 w 12192000"/>
              <a:gd name="connsiteY878" fmla="*/ 887615 h 1412015"/>
              <a:gd name="connsiteX879" fmla="*/ 10446556 w 12192000"/>
              <a:gd name="connsiteY879" fmla="*/ 889788 h 1412015"/>
              <a:gd name="connsiteX880" fmla="*/ 10448732 w 12192000"/>
              <a:gd name="connsiteY880" fmla="*/ 892505 h 1412015"/>
              <a:gd name="connsiteX881" fmla="*/ 10450905 w 12192000"/>
              <a:gd name="connsiteY881" fmla="*/ 895766 h 1412015"/>
              <a:gd name="connsiteX882" fmla="*/ 10452536 w 12192000"/>
              <a:gd name="connsiteY882" fmla="*/ 900658 h 1412015"/>
              <a:gd name="connsiteX883" fmla="*/ 10453079 w 12192000"/>
              <a:gd name="connsiteY883" fmla="*/ 906091 h 1412015"/>
              <a:gd name="connsiteX884" fmla="*/ 10453623 w 12192000"/>
              <a:gd name="connsiteY884" fmla="*/ 912612 h 1412015"/>
              <a:gd name="connsiteX885" fmla="*/ 10454709 w 12192000"/>
              <a:gd name="connsiteY885" fmla="*/ 920221 h 1412015"/>
              <a:gd name="connsiteX886" fmla="*/ 10454709 w 12192000"/>
              <a:gd name="connsiteY886" fmla="*/ 928372 h 1412015"/>
              <a:gd name="connsiteX887" fmla="*/ 10460144 w 12192000"/>
              <a:gd name="connsiteY887" fmla="*/ 925111 h 1412015"/>
              <a:gd name="connsiteX888" fmla="*/ 10465036 w 12192000"/>
              <a:gd name="connsiteY888" fmla="*/ 920764 h 1412015"/>
              <a:gd name="connsiteX889" fmla="*/ 10470470 w 12192000"/>
              <a:gd name="connsiteY889" fmla="*/ 915873 h 1412015"/>
              <a:gd name="connsiteX890" fmla="*/ 10475904 w 12192000"/>
              <a:gd name="connsiteY890" fmla="*/ 910439 h 1412015"/>
              <a:gd name="connsiteX891" fmla="*/ 10487318 w 12192000"/>
              <a:gd name="connsiteY891" fmla="*/ 897941 h 1412015"/>
              <a:gd name="connsiteX892" fmla="*/ 10498186 w 12192000"/>
              <a:gd name="connsiteY892" fmla="*/ 884355 h 1412015"/>
              <a:gd name="connsiteX893" fmla="*/ 10520470 w 12192000"/>
              <a:gd name="connsiteY893" fmla="*/ 857184 h 1412015"/>
              <a:gd name="connsiteX894" fmla="*/ 10531338 w 12192000"/>
              <a:gd name="connsiteY894" fmla="*/ 844685 h 1412015"/>
              <a:gd name="connsiteX895" fmla="*/ 10537316 w 12192000"/>
              <a:gd name="connsiteY895" fmla="*/ 838708 h 1412015"/>
              <a:gd name="connsiteX896" fmla="*/ 10542752 w 12192000"/>
              <a:gd name="connsiteY896" fmla="*/ 834360 h 1412015"/>
              <a:gd name="connsiteX897" fmla="*/ 10540034 w 12192000"/>
              <a:gd name="connsiteY897" fmla="*/ 827839 h 1412015"/>
              <a:gd name="connsiteX898" fmla="*/ 10537316 w 12192000"/>
              <a:gd name="connsiteY898" fmla="*/ 822948 h 1412015"/>
              <a:gd name="connsiteX899" fmla="*/ 10533511 w 12192000"/>
              <a:gd name="connsiteY899" fmla="*/ 820232 h 1412015"/>
              <a:gd name="connsiteX900" fmla="*/ 10530795 w 12192000"/>
              <a:gd name="connsiteY900" fmla="*/ 818057 h 1412015"/>
              <a:gd name="connsiteX901" fmla="*/ 10527534 w 12192000"/>
              <a:gd name="connsiteY901" fmla="*/ 815883 h 1412015"/>
              <a:gd name="connsiteX902" fmla="*/ 10524816 w 12192000"/>
              <a:gd name="connsiteY902" fmla="*/ 813167 h 1412015"/>
              <a:gd name="connsiteX903" fmla="*/ 10522099 w 12192000"/>
              <a:gd name="connsiteY903" fmla="*/ 809363 h 1412015"/>
              <a:gd name="connsiteX904" fmla="*/ 10518295 w 12192000"/>
              <a:gd name="connsiteY904" fmla="*/ 803385 h 1412015"/>
              <a:gd name="connsiteX905" fmla="*/ 10522643 w 12192000"/>
              <a:gd name="connsiteY905" fmla="*/ 797951 h 1412015"/>
              <a:gd name="connsiteX906" fmla="*/ 10525904 w 12192000"/>
              <a:gd name="connsiteY906" fmla="*/ 793604 h 1412015"/>
              <a:gd name="connsiteX907" fmla="*/ 10530795 w 12192000"/>
              <a:gd name="connsiteY907" fmla="*/ 790886 h 1412015"/>
              <a:gd name="connsiteX908" fmla="*/ 10535687 w 12192000"/>
              <a:gd name="connsiteY908" fmla="*/ 788713 h 1412015"/>
              <a:gd name="connsiteX909" fmla="*/ 10540576 w 12192000"/>
              <a:gd name="connsiteY909" fmla="*/ 788169 h 1412015"/>
              <a:gd name="connsiteX910" fmla="*/ 10545468 w 12192000"/>
              <a:gd name="connsiteY910" fmla="*/ 787626 h 1412015"/>
              <a:gd name="connsiteX911" fmla="*/ 10555251 w 12192000"/>
              <a:gd name="connsiteY911" fmla="*/ 787626 h 1412015"/>
              <a:gd name="connsiteX912" fmla="*/ 10560141 w 12192000"/>
              <a:gd name="connsiteY912" fmla="*/ 787083 h 1412015"/>
              <a:gd name="connsiteX913" fmla="*/ 10565033 w 12192000"/>
              <a:gd name="connsiteY913" fmla="*/ 785995 h 1412015"/>
              <a:gd name="connsiteX914" fmla="*/ 10568837 w 12192000"/>
              <a:gd name="connsiteY914" fmla="*/ 784365 h 1412015"/>
              <a:gd name="connsiteX915" fmla="*/ 10572641 w 12192000"/>
              <a:gd name="connsiteY915" fmla="*/ 781104 h 1412015"/>
              <a:gd name="connsiteX916" fmla="*/ 10575359 w 12192000"/>
              <a:gd name="connsiteY916" fmla="*/ 777301 h 1412015"/>
              <a:gd name="connsiteX917" fmla="*/ 10578077 w 12192000"/>
              <a:gd name="connsiteY917" fmla="*/ 770780 h 1412015"/>
              <a:gd name="connsiteX918" fmla="*/ 10579706 w 12192000"/>
              <a:gd name="connsiteY918" fmla="*/ 763172 h 1412015"/>
              <a:gd name="connsiteX919" fmla="*/ 10580250 w 12192000"/>
              <a:gd name="connsiteY919" fmla="*/ 752847 h 1412015"/>
              <a:gd name="connsiteX920" fmla="*/ 10574816 w 12192000"/>
              <a:gd name="connsiteY920" fmla="*/ 755564 h 1412015"/>
              <a:gd name="connsiteX921" fmla="*/ 10567750 w 12192000"/>
              <a:gd name="connsiteY921" fmla="*/ 757737 h 1412015"/>
              <a:gd name="connsiteX922" fmla="*/ 10553076 w 12192000"/>
              <a:gd name="connsiteY922" fmla="*/ 760998 h 1412015"/>
              <a:gd name="connsiteX923" fmla="*/ 10538403 w 12192000"/>
              <a:gd name="connsiteY923" fmla="*/ 764802 h 1412015"/>
              <a:gd name="connsiteX924" fmla="*/ 10530795 w 12192000"/>
              <a:gd name="connsiteY924" fmla="*/ 766976 h 1412015"/>
              <a:gd name="connsiteX925" fmla="*/ 10523187 w 12192000"/>
              <a:gd name="connsiteY925" fmla="*/ 769693 h 1412015"/>
              <a:gd name="connsiteX926" fmla="*/ 10516122 w 12192000"/>
              <a:gd name="connsiteY926" fmla="*/ 772954 h 1412015"/>
              <a:gd name="connsiteX927" fmla="*/ 10509599 w 12192000"/>
              <a:gd name="connsiteY927" fmla="*/ 777845 h 1412015"/>
              <a:gd name="connsiteX928" fmla="*/ 10502534 w 12192000"/>
              <a:gd name="connsiteY928" fmla="*/ 783278 h 1412015"/>
              <a:gd name="connsiteX929" fmla="*/ 10496013 w 12192000"/>
              <a:gd name="connsiteY929" fmla="*/ 790886 h 1412015"/>
              <a:gd name="connsiteX930" fmla="*/ 10490578 w 12192000"/>
              <a:gd name="connsiteY930" fmla="*/ 799581 h 1412015"/>
              <a:gd name="connsiteX931" fmla="*/ 10485686 w 12192000"/>
              <a:gd name="connsiteY931" fmla="*/ 809906 h 1412015"/>
              <a:gd name="connsiteX932" fmla="*/ 10480796 w 12192000"/>
              <a:gd name="connsiteY932" fmla="*/ 822405 h 1412015"/>
              <a:gd name="connsiteX933" fmla="*/ 10477535 w 12192000"/>
              <a:gd name="connsiteY933" fmla="*/ 837077 h 1412015"/>
              <a:gd name="connsiteX934" fmla="*/ 10469926 w 12192000"/>
              <a:gd name="connsiteY934" fmla="*/ 827839 h 1412015"/>
              <a:gd name="connsiteX935" fmla="*/ 10462861 w 12192000"/>
              <a:gd name="connsiteY935" fmla="*/ 820232 h 1412015"/>
              <a:gd name="connsiteX936" fmla="*/ 10455253 w 12192000"/>
              <a:gd name="connsiteY936" fmla="*/ 814797 h 1412015"/>
              <a:gd name="connsiteX937" fmla="*/ 10448188 w 12192000"/>
              <a:gd name="connsiteY937" fmla="*/ 809906 h 1412015"/>
              <a:gd name="connsiteX938" fmla="*/ 10440579 w 12192000"/>
              <a:gd name="connsiteY938" fmla="*/ 806103 h 1412015"/>
              <a:gd name="connsiteX939" fmla="*/ 10432427 w 12192000"/>
              <a:gd name="connsiteY939" fmla="*/ 805015 h 1412015"/>
              <a:gd name="connsiteX940" fmla="*/ 10424819 w 12192000"/>
              <a:gd name="connsiteY940" fmla="*/ 804472 h 1412015"/>
              <a:gd name="connsiteX941" fmla="*/ 10416667 w 12192000"/>
              <a:gd name="connsiteY941" fmla="*/ 804472 h 1412015"/>
              <a:gd name="connsiteX942" fmla="*/ 10408514 w 12192000"/>
              <a:gd name="connsiteY942" fmla="*/ 805015 h 1412015"/>
              <a:gd name="connsiteX943" fmla="*/ 10400363 w 12192000"/>
              <a:gd name="connsiteY943" fmla="*/ 807189 h 1412015"/>
              <a:gd name="connsiteX944" fmla="*/ 10392754 w 12192000"/>
              <a:gd name="connsiteY944" fmla="*/ 809906 h 1412015"/>
              <a:gd name="connsiteX945" fmla="*/ 10384058 w 12192000"/>
              <a:gd name="connsiteY945" fmla="*/ 813167 h 1412015"/>
              <a:gd name="connsiteX946" fmla="*/ 10366668 w 12192000"/>
              <a:gd name="connsiteY946" fmla="*/ 821862 h 1412015"/>
              <a:gd name="connsiteX947" fmla="*/ 10350364 w 12192000"/>
              <a:gd name="connsiteY947" fmla="*/ 830556 h 1412015"/>
              <a:gd name="connsiteX948" fmla="*/ 10333515 w 12192000"/>
              <a:gd name="connsiteY948" fmla="*/ 840338 h 1412015"/>
              <a:gd name="connsiteX949" fmla="*/ 10316126 w 12192000"/>
              <a:gd name="connsiteY949" fmla="*/ 849576 h 1412015"/>
              <a:gd name="connsiteX950" fmla="*/ 10298734 w 12192000"/>
              <a:gd name="connsiteY950" fmla="*/ 857727 h 1412015"/>
              <a:gd name="connsiteX951" fmla="*/ 10290582 w 12192000"/>
              <a:gd name="connsiteY951" fmla="*/ 860988 h 1412015"/>
              <a:gd name="connsiteX952" fmla="*/ 10281343 w 12192000"/>
              <a:gd name="connsiteY952" fmla="*/ 863162 h 1412015"/>
              <a:gd name="connsiteX953" fmla="*/ 10273190 w 12192000"/>
              <a:gd name="connsiteY953" fmla="*/ 865335 h 1412015"/>
              <a:gd name="connsiteX954" fmla="*/ 10265040 w 12192000"/>
              <a:gd name="connsiteY954" fmla="*/ 866966 h 1412015"/>
              <a:gd name="connsiteX955" fmla="*/ 10256344 w 12192000"/>
              <a:gd name="connsiteY955" fmla="*/ 866966 h 1412015"/>
              <a:gd name="connsiteX956" fmla="*/ 10248192 w 12192000"/>
              <a:gd name="connsiteY956" fmla="*/ 865879 h 1412015"/>
              <a:gd name="connsiteX957" fmla="*/ 10240039 w 12192000"/>
              <a:gd name="connsiteY957" fmla="*/ 864247 h 1412015"/>
              <a:gd name="connsiteX958" fmla="*/ 10231344 w 12192000"/>
              <a:gd name="connsiteY958" fmla="*/ 860444 h 1412015"/>
              <a:gd name="connsiteX959" fmla="*/ 10223192 w 12192000"/>
              <a:gd name="connsiteY959" fmla="*/ 855553 h 1412015"/>
              <a:gd name="connsiteX960" fmla="*/ 10214496 w 12192000"/>
              <a:gd name="connsiteY960" fmla="*/ 849576 h 1412015"/>
              <a:gd name="connsiteX961" fmla="*/ 10211235 w 12192000"/>
              <a:gd name="connsiteY961" fmla="*/ 856097 h 1412015"/>
              <a:gd name="connsiteX962" fmla="*/ 10207975 w 12192000"/>
              <a:gd name="connsiteY962" fmla="*/ 862074 h 1412015"/>
              <a:gd name="connsiteX963" fmla="*/ 10203627 w 12192000"/>
              <a:gd name="connsiteY963" fmla="*/ 865879 h 1412015"/>
              <a:gd name="connsiteX964" fmla="*/ 10200367 w 12192000"/>
              <a:gd name="connsiteY964" fmla="*/ 869682 h 1412015"/>
              <a:gd name="connsiteX965" fmla="*/ 10196562 w 12192000"/>
              <a:gd name="connsiteY965" fmla="*/ 872400 h 1412015"/>
              <a:gd name="connsiteX966" fmla="*/ 10192758 w 12192000"/>
              <a:gd name="connsiteY966" fmla="*/ 873487 h 1412015"/>
              <a:gd name="connsiteX967" fmla="*/ 10186237 w 12192000"/>
              <a:gd name="connsiteY967" fmla="*/ 876747 h 1412015"/>
              <a:gd name="connsiteX968" fmla="*/ 10183519 w 12192000"/>
              <a:gd name="connsiteY968" fmla="*/ 877833 h 1412015"/>
              <a:gd name="connsiteX969" fmla="*/ 10180802 w 12192000"/>
              <a:gd name="connsiteY969" fmla="*/ 880006 h 1412015"/>
              <a:gd name="connsiteX970" fmla="*/ 10179171 w 12192000"/>
              <a:gd name="connsiteY970" fmla="*/ 882725 h 1412015"/>
              <a:gd name="connsiteX971" fmla="*/ 10178085 w 12192000"/>
              <a:gd name="connsiteY971" fmla="*/ 885441 h 1412015"/>
              <a:gd name="connsiteX972" fmla="*/ 10176454 w 12192000"/>
              <a:gd name="connsiteY972" fmla="*/ 890332 h 1412015"/>
              <a:gd name="connsiteX973" fmla="*/ 10176454 w 12192000"/>
              <a:gd name="connsiteY973" fmla="*/ 895766 h 1412015"/>
              <a:gd name="connsiteX974" fmla="*/ 10176454 w 12192000"/>
              <a:gd name="connsiteY974" fmla="*/ 902831 h 1412015"/>
              <a:gd name="connsiteX975" fmla="*/ 10178085 w 12192000"/>
              <a:gd name="connsiteY975" fmla="*/ 912069 h 1412015"/>
              <a:gd name="connsiteX976" fmla="*/ 10176454 w 12192000"/>
              <a:gd name="connsiteY976" fmla="*/ 905005 h 1412015"/>
              <a:gd name="connsiteX977" fmla="*/ 10174281 w 12192000"/>
              <a:gd name="connsiteY977" fmla="*/ 899570 h 1412015"/>
              <a:gd name="connsiteX978" fmla="*/ 10173193 w 12192000"/>
              <a:gd name="connsiteY978" fmla="*/ 895223 h 1412015"/>
              <a:gd name="connsiteX979" fmla="*/ 10171019 w 12192000"/>
              <a:gd name="connsiteY979" fmla="*/ 892505 h 1412015"/>
              <a:gd name="connsiteX980" fmla="*/ 10168846 w 12192000"/>
              <a:gd name="connsiteY980" fmla="*/ 890876 h 1412015"/>
              <a:gd name="connsiteX981" fmla="*/ 10167758 w 12192000"/>
              <a:gd name="connsiteY981" fmla="*/ 889788 h 1412015"/>
              <a:gd name="connsiteX982" fmla="*/ 10165584 w 12192000"/>
              <a:gd name="connsiteY982" fmla="*/ 889788 h 1412015"/>
              <a:gd name="connsiteX983" fmla="*/ 10163410 w 12192000"/>
              <a:gd name="connsiteY983" fmla="*/ 889788 h 1412015"/>
              <a:gd name="connsiteX984" fmla="*/ 10160149 w 12192000"/>
              <a:gd name="connsiteY984" fmla="*/ 890876 h 1412015"/>
              <a:gd name="connsiteX985" fmla="*/ 10155801 w 12192000"/>
              <a:gd name="connsiteY985" fmla="*/ 892505 h 1412015"/>
              <a:gd name="connsiteX986" fmla="*/ 10154172 w 12192000"/>
              <a:gd name="connsiteY986" fmla="*/ 893049 h 1412015"/>
              <a:gd name="connsiteX987" fmla="*/ 10151998 w 12192000"/>
              <a:gd name="connsiteY987" fmla="*/ 892505 h 1412015"/>
              <a:gd name="connsiteX988" fmla="*/ 10150368 w 12192000"/>
              <a:gd name="connsiteY988" fmla="*/ 891963 h 1412015"/>
              <a:gd name="connsiteX989" fmla="*/ 10148737 w 12192000"/>
              <a:gd name="connsiteY989" fmla="*/ 890332 h 1412015"/>
              <a:gd name="connsiteX990" fmla="*/ 10153084 w 12192000"/>
              <a:gd name="connsiteY990" fmla="*/ 881094 h 1412015"/>
              <a:gd name="connsiteX991" fmla="*/ 10157977 w 12192000"/>
              <a:gd name="connsiteY991" fmla="*/ 872400 h 1412015"/>
              <a:gd name="connsiteX992" fmla="*/ 10160149 w 12192000"/>
              <a:gd name="connsiteY992" fmla="*/ 867508 h 1412015"/>
              <a:gd name="connsiteX993" fmla="*/ 10160693 w 12192000"/>
              <a:gd name="connsiteY993" fmla="*/ 863162 h 1412015"/>
              <a:gd name="connsiteX994" fmla="*/ 10160693 w 12192000"/>
              <a:gd name="connsiteY994" fmla="*/ 858270 h 1412015"/>
              <a:gd name="connsiteX995" fmla="*/ 10160149 w 12192000"/>
              <a:gd name="connsiteY995" fmla="*/ 853380 h 1412015"/>
              <a:gd name="connsiteX996" fmla="*/ 10153084 w 12192000"/>
              <a:gd name="connsiteY996" fmla="*/ 862618 h 1412015"/>
              <a:gd name="connsiteX997" fmla="*/ 10146020 w 12192000"/>
              <a:gd name="connsiteY997" fmla="*/ 869682 h 1412015"/>
              <a:gd name="connsiteX998" fmla="*/ 10138955 w 12192000"/>
              <a:gd name="connsiteY998" fmla="*/ 875117 h 1412015"/>
              <a:gd name="connsiteX999" fmla="*/ 10131889 w 12192000"/>
              <a:gd name="connsiteY999" fmla="*/ 878377 h 1412015"/>
              <a:gd name="connsiteX1000" fmla="*/ 10125912 w 12192000"/>
              <a:gd name="connsiteY1000" fmla="*/ 880550 h 1412015"/>
              <a:gd name="connsiteX1001" fmla="*/ 10118847 w 12192000"/>
              <a:gd name="connsiteY1001" fmla="*/ 882725 h 1412015"/>
              <a:gd name="connsiteX1002" fmla="*/ 10112868 w 12192000"/>
              <a:gd name="connsiteY1002" fmla="*/ 883267 h 1412015"/>
              <a:gd name="connsiteX1003" fmla="*/ 10105803 w 12192000"/>
              <a:gd name="connsiteY1003" fmla="*/ 883267 h 1412015"/>
              <a:gd name="connsiteX1004" fmla="*/ 10092759 w 12192000"/>
              <a:gd name="connsiteY1004" fmla="*/ 884899 h 1412015"/>
              <a:gd name="connsiteX1005" fmla="*/ 10086238 w 12192000"/>
              <a:gd name="connsiteY1005" fmla="*/ 885985 h 1412015"/>
              <a:gd name="connsiteX1006" fmla="*/ 10079173 w 12192000"/>
              <a:gd name="connsiteY1006" fmla="*/ 887615 h 1412015"/>
              <a:gd name="connsiteX1007" fmla="*/ 10072109 w 12192000"/>
              <a:gd name="connsiteY1007" fmla="*/ 890876 h 1412015"/>
              <a:gd name="connsiteX1008" fmla="*/ 10066130 w 12192000"/>
              <a:gd name="connsiteY1008" fmla="*/ 895223 h 1412015"/>
              <a:gd name="connsiteX1009" fmla="*/ 10059066 w 12192000"/>
              <a:gd name="connsiteY1009" fmla="*/ 900658 h 1412015"/>
              <a:gd name="connsiteX1010" fmla="*/ 10052001 w 12192000"/>
              <a:gd name="connsiteY1010" fmla="*/ 909352 h 1412015"/>
              <a:gd name="connsiteX1011" fmla="*/ 10053630 w 12192000"/>
              <a:gd name="connsiteY1011" fmla="*/ 910439 h 1412015"/>
              <a:gd name="connsiteX1012" fmla="*/ 10056348 w 12192000"/>
              <a:gd name="connsiteY1012" fmla="*/ 912069 h 1412015"/>
              <a:gd name="connsiteX1013" fmla="*/ 10061239 w 12192000"/>
              <a:gd name="connsiteY1013" fmla="*/ 914243 h 1412015"/>
              <a:gd name="connsiteX1014" fmla="*/ 10067217 w 12192000"/>
              <a:gd name="connsiteY1014" fmla="*/ 915329 h 1412015"/>
              <a:gd name="connsiteX1015" fmla="*/ 10073195 w 12192000"/>
              <a:gd name="connsiteY1015" fmla="*/ 918046 h 1412015"/>
              <a:gd name="connsiteX1016" fmla="*/ 10075913 w 12192000"/>
              <a:gd name="connsiteY1016" fmla="*/ 919677 h 1412015"/>
              <a:gd name="connsiteX1017" fmla="*/ 10078087 w 12192000"/>
              <a:gd name="connsiteY1017" fmla="*/ 921851 h 1412015"/>
              <a:gd name="connsiteX1018" fmla="*/ 10078629 w 12192000"/>
              <a:gd name="connsiteY1018" fmla="*/ 924567 h 1412015"/>
              <a:gd name="connsiteX1019" fmla="*/ 10079173 w 12192000"/>
              <a:gd name="connsiteY1019" fmla="*/ 927828 h 1412015"/>
              <a:gd name="connsiteX1020" fmla="*/ 10079173 w 12192000"/>
              <a:gd name="connsiteY1020" fmla="*/ 931088 h 1412015"/>
              <a:gd name="connsiteX1021" fmla="*/ 10078087 w 12192000"/>
              <a:gd name="connsiteY1021" fmla="*/ 935980 h 1412015"/>
              <a:gd name="connsiteX1022" fmla="*/ 10075370 w 12192000"/>
              <a:gd name="connsiteY1022" fmla="*/ 941958 h 1412015"/>
              <a:gd name="connsiteX1023" fmla="*/ 10071022 w 12192000"/>
              <a:gd name="connsiteY1023" fmla="*/ 947935 h 1412015"/>
              <a:gd name="connsiteX1024" fmla="*/ 10065587 w 12192000"/>
              <a:gd name="connsiteY1024" fmla="*/ 939241 h 1412015"/>
              <a:gd name="connsiteX1025" fmla="*/ 10060696 w 12192000"/>
              <a:gd name="connsiteY1025" fmla="*/ 932176 h 1412015"/>
              <a:gd name="connsiteX1026" fmla="*/ 10055805 w 12192000"/>
              <a:gd name="connsiteY1026" fmla="*/ 927284 h 1412015"/>
              <a:gd name="connsiteX1027" fmla="*/ 10052001 w 12192000"/>
              <a:gd name="connsiteY1027" fmla="*/ 924567 h 1412015"/>
              <a:gd name="connsiteX1028" fmla="*/ 10048740 w 12192000"/>
              <a:gd name="connsiteY1028" fmla="*/ 923482 h 1412015"/>
              <a:gd name="connsiteX1029" fmla="*/ 10045478 w 12192000"/>
              <a:gd name="connsiteY1029" fmla="*/ 925111 h 1412015"/>
              <a:gd name="connsiteX1030" fmla="*/ 10042217 w 12192000"/>
              <a:gd name="connsiteY1030" fmla="*/ 926741 h 1412015"/>
              <a:gd name="connsiteX1031" fmla="*/ 10040587 w 12192000"/>
              <a:gd name="connsiteY1031" fmla="*/ 929459 h 1412015"/>
              <a:gd name="connsiteX1032" fmla="*/ 10035696 w 12192000"/>
              <a:gd name="connsiteY1032" fmla="*/ 935980 h 1412015"/>
              <a:gd name="connsiteX1033" fmla="*/ 10031348 w 12192000"/>
              <a:gd name="connsiteY1033" fmla="*/ 942502 h 1412015"/>
              <a:gd name="connsiteX1034" fmla="*/ 10029175 w 12192000"/>
              <a:gd name="connsiteY1034" fmla="*/ 944675 h 1412015"/>
              <a:gd name="connsiteX1035" fmla="*/ 10026457 w 12192000"/>
              <a:gd name="connsiteY1035" fmla="*/ 945761 h 1412015"/>
              <a:gd name="connsiteX1036" fmla="*/ 10023739 w 12192000"/>
              <a:gd name="connsiteY1036" fmla="*/ 945218 h 1412015"/>
              <a:gd name="connsiteX1037" fmla="*/ 10021022 w 12192000"/>
              <a:gd name="connsiteY1037" fmla="*/ 944131 h 1412015"/>
              <a:gd name="connsiteX1038" fmla="*/ 10025371 w 12192000"/>
              <a:gd name="connsiteY1038" fmla="*/ 938153 h 1412015"/>
              <a:gd name="connsiteX1039" fmla="*/ 10027000 w 12192000"/>
              <a:gd name="connsiteY1039" fmla="*/ 933263 h 1412015"/>
              <a:gd name="connsiteX1040" fmla="*/ 10028631 w 12192000"/>
              <a:gd name="connsiteY1040" fmla="*/ 930002 h 1412015"/>
              <a:gd name="connsiteX1041" fmla="*/ 10029175 w 12192000"/>
              <a:gd name="connsiteY1041" fmla="*/ 926741 h 1412015"/>
              <a:gd name="connsiteX1042" fmla="*/ 10028631 w 12192000"/>
              <a:gd name="connsiteY1042" fmla="*/ 924567 h 1412015"/>
              <a:gd name="connsiteX1043" fmla="*/ 10027000 w 12192000"/>
              <a:gd name="connsiteY1043" fmla="*/ 921851 h 1412015"/>
              <a:gd name="connsiteX1044" fmla="*/ 10025371 w 12192000"/>
              <a:gd name="connsiteY1044" fmla="*/ 919677 h 1412015"/>
              <a:gd name="connsiteX1045" fmla="*/ 10023196 w 12192000"/>
              <a:gd name="connsiteY1045" fmla="*/ 917503 h 1412015"/>
              <a:gd name="connsiteX1046" fmla="*/ 10017219 w 12192000"/>
              <a:gd name="connsiteY1046" fmla="*/ 913156 h 1412015"/>
              <a:gd name="connsiteX1047" fmla="*/ 10014500 w 12192000"/>
              <a:gd name="connsiteY1047" fmla="*/ 910439 h 1412015"/>
              <a:gd name="connsiteX1048" fmla="*/ 10011239 w 12192000"/>
              <a:gd name="connsiteY1048" fmla="*/ 907179 h 1412015"/>
              <a:gd name="connsiteX1049" fmla="*/ 10008523 w 12192000"/>
              <a:gd name="connsiteY1049" fmla="*/ 902831 h 1412015"/>
              <a:gd name="connsiteX1050" fmla="*/ 10006348 w 12192000"/>
              <a:gd name="connsiteY1050" fmla="*/ 897941 h 1412015"/>
              <a:gd name="connsiteX1051" fmla="*/ 10004175 w 12192000"/>
              <a:gd name="connsiteY1051" fmla="*/ 892505 h 1412015"/>
              <a:gd name="connsiteX1052" fmla="*/ 10003088 w 12192000"/>
              <a:gd name="connsiteY1052" fmla="*/ 885441 h 1412015"/>
              <a:gd name="connsiteX1053" fmla="*/ 9995479 w 12192000"/>
              <a:gd name="connsiteY1053" fmla="*/ 890876 h 1412015"/>
              <a:gd name="connsiteX1054" fmla="*/ 9988958 w 12192000"/>
              <a:gd name="connsiteY1054" fmla="*/ 895766 h 1412015"/>
              <a:gd name="connsiteX1055" fmla="*/ 9981894 w 12192000"/>
              <a:gd name="connsiteY1055" fmla="*/ 899570 h 1412015"/>
              <a:gd name="connsiteX1056" fmla="*/ 9975914 w 12192000"/>
              <a:gd name="connsiteY1056" fmla="*/ 902831 h 1412015"/>
              <a:gd name="connsiteX1057" fmla="*/ 9963958 w 12192000"/>
              <a:gd name="connsiteY1057" fmla="*/ 908264 h 1412015"/>
              <a:gd name="connsiteX1058" fmla="*/ 9952002 w 12192000"/>
              <a:gd name="connsiteY1058" fmla="*/ 913156 h 1412015"/>
              <a:gd name="connsiteX1059" fmla="*/ 9941676 w 12192000"/>
              <a:gd name="connsiteY1059" fmla="*/ 918590 h 1412015"/>
              <a:gd name="connsiteX1060" fmla="*/ 9936242 w 12192000"/>
              <a:gd name="connsiteY1060" fmla="*/ 922394 h 1412015"/>
              <a:gd name="connsiteX1061" fmla="*/ 9931349 w 12192000"/>
              <a:gd name="connsiteY1061" fmla="*/ 926741 h 1412015"/>
              <a:gd name="connsiteX1062" fmla="*/ 9925916 w 12192000"/>
              <a:gd name="connsiteY1062" fmla="*/ 931088 h 1412015"/>
              <a:gd name="connsiteX1063" fmla="*/ 9921024 w 12192000"/>
              <a:gd name="connsiteY1063" fmla="*/ 937066 h 1412015"/>
              <a:gd name="connsiteX1064" fmla="*/ 9915589 w 12192000"/>
              <a:gd name="connsiteY1064" fmla="*/ 944131 h 1412015"/>
              <a:gd name="connsiteX1065" fmla="*/ 9909612 w 12192000"/>
              <a:gd name="connsiteY1065" fmla="*/ 951740 h 1412015"/>
              <a:gd name="connsiteX1066" fmla="*/ 9913960 w 12192000"/>
              <a:gd name="connsiteY1066" fmla="*/ 955000 h 1412015"/>
              <a:gd name="connsiteX1067" fmla="*/ 9916677 w 12192000"/>
              <a:gd name="connsiteY1067" fmla="*/ 959890 h 1412015"/>
              <a:gd name="connsiteX1068" fmla="*/ 9918851 w 12192000"/>
              <a:gd name="connsiteY1068" fmla="*/ 964780 h 1412015"/>
              <a:gd name="connsiteX1069" fmla="*/ 9919937 w 12192000"/>
              <a:gd name="connsiteY1069" fmla="*/ 970216 h 1412015"/>
              <a:gd name="connsiteX1070" fmla="*/ 9921568 w 12192000"/>
              <a:gd name="connsiteY1070" fmla="*/ 976737 h 1412015"/>
              <a:gd name="connsiteX1071" fmla="*/ 9921568 w 12192000"/>
              <a:gd name="connsiteY1071" fmla="*/ 982170 h 1412015"/>
              <a:gd name="connsiteX1072" fmla="*/ 9921024 w 12192000"/>
              <a:gd name="connsiteY1072" fmla="*/ 993038 h 1412015"/>
              <a:gd name="connsiteX1073" fmla="*/ 9919395 w 12192000"/>
              <a:gd name="connsiteY1073" fmla="*/ 1000646 h 1412015"/>
              <a:gd name="connsiteX1074" fmla="*/ 9918851 w 12192000"/>
              <a:gd name="connsiteY1074" fmla="*/ 1003363 h 1412015"/>
              <a:gd name="connsiteX1075" fmla="*/ 9918307 w 12192000"/>
              <a:gd name="connsiteY1075" fmla="*/ 1004451 h 1412015"/>
              <a:gd name="connsiteX1076" fmla="*/ 9918307 w 12192000"/>
              <a:gd name="connsiteY1076" fmla="*/ 1003363 h 1412015"/>
              <a:gd name="connsiteX1077" fmla="*/ 9918307 w 12192000"/>
              <a:gd name="connsiteY1077" fmla="*/ 1001734 h 1412015"/>
              <a:gd name="connsiteX1078" fmla="*/ 9918851 w 12192000"/>
              <a:gd name="connsiteY1078" fmla="*/ 990321 h 1412015"/>
              <a:gd name="connsiteX1079" fmla="*/ 9894938 w 12192000"/>
              <a:gd name="connsiteY1079" fmla="*/ 940870 h 1412015"/>
              <a:gd name="connsiteX1080" fmla="*/ 9872113 w 12192000"/>
              <a:gd name="connsiteY1080" fmla="*/ 952281 h 1412015"/>
              <a:gd name="connsiteX1081" fmla="*/ 9849287 w 12192000"/>
              <a:gd name="connsiteY1081" fmla="*/ 963151 h 1412015"/>
              <a:gd name="connsiteX1082" fmla="*/ 9803636 w 12192000"/>
              <a:gd name="connsiteY1082" fmla="*/ 984887 h 1412015"/>
              <a:gd name="connsiteX1083" fmla="*/ 9780810 w 12192000"/>
              <a:gd name="connsiteY1083" fmla="*/ 995757 h 1412015"/>
              <a:gd name="connsiteX1084" fmla="*/ 9756897 w 12192000"/>
              <a:gd name="connsiteY1084" fmla="*/ 1007711 h 1412015"/>
              <a:gd name="connsiteX1085" fmla="*/ 9734072 w 12192000"/>
              <a:gd name="connsiteY1085" fmla="*/ 1020754 h 1412015"/>
              <a:gd name="connsiteX1086" fmla="*/ 9722659 w 12192000"/>
              <a:gd name="connsiteY1086" fmla="*/ 1028360 h 1412015"/>
              <a:gd name="connsiteX1087" fmla="*/ 9711246 w 12192000"/>
              <a:gd name="connsiteY1087" fmla="*/ 1036513 h 1412015"/>
              <a:gd name="connsiteX1088" fmla="*/ 9713964 w 12192000"/>
              <a:gd name="connsiteY1088" fmla="*/ 1031621 h 1412015"/>
              <a:gd name="connsiteX1089" fmla="*/ 9717225 w 12192000"/>
              <a:gd name="connsiteY1089" fmla="*/ 1027275 h 1412015"/>
              <a:gd name="connsiteX1090" fmla="*/ 9721028 w 12192000"/>
              <a:gd name="connsiteY1090" fmla="*/ 1024556 h 1412015"/>
              <a:gd name="connsiteX1091" fmla="*/ 9724289 w 12192000"/>
              <a:gd name="connsiteY1091" fmla="*/ 1022383 h 1412015"/>
              <a:gd name="connsiteX1092" fmla="*/ 9731354 w 12192000"/>
              <a:gd name="connsiteY1092" fmla="*/ 1019666 h 1412015"/>
              <a:gd name="connsiteX1093" fmla="*/ 9737332 w 12192000"/>
              <a:gd name="connsiteY1093" fmla="*/ 1016949 h 1412015"/>
              <a:gd name="connsiteX1094" fmla="*/ 9740049 w 12192000"/>
              <a:gd name="connsiteY1094" fmla="*/ 1015318 h 1412015"/>
              <a:gd name="connsiteX1095" fmla="*/ 9742224 w 12192000"/>
              <a:gd name="connsiteY1095" fmla="*/ 1013145 h 1412015"/>
              <a:gd name="connsiteX1096" fmla="*/ 9744397 w 12192000"/>
              <a:gd name="connsiteY1096" fmla="*/ 1010428 h 1412015"/>
              <a:gd name="connsiteX1097" fmla="*/ 9746029 w 12192000"/>
              <a:gd name="connsiteY1097" fmla="*/ 1007711 h 1412015"/>
              <a:gd name="connsiteX1098" fmla="*/ 9746029 w 12192000"/>
              <a:gd name="connsiteY1098" fmla="*/ 1002819 h 1412015"/>
              <a:gd name="connsiteX1099" fmla="*/ 9746029 w 12192000"/>
              <a:gd name="connsiteY1099" fmla="*/ 997930 h 1412015"/>
              <a:gd name="connsiteX1100" fmla="*/ 9744941 w 12192000"/>
              <a:gd name="connsiteY1100" fmla="*/ 990865 h 1412015"/>
              <a:gd name="connsiteX1101" fmla="*/ 9742767 w 12192000"/>
              <a:gd name="connsiteY1101" fmla="*/ 982714 h 1412015"/>
              <a:gd name="connsiteX1102" fmla="*/ 9737332 w 12192000"/>
              <a:gd name="connsiteY1102" fmla="*/ 982714 h 1412015"/>
              <a:gd name="connsiteX1103" fmla="*/ 9731354 w 12192000"/>
              <a:gd name="connsiteY1103" fmla="*/ 982714 h 1412015"/>
              <a:gd name="connsiteX1104" fmla="*/ 9725920 w 12192000"/>
              <a:gd name="connsiteY1104" fmla="*/ 984343 h 1412015"/>
              <a:gd name="connsiteX1105" fmla="*/ 9719941 w 12192000"/>
              <a:gd name="connsiteY1105" fmla="*/ 985431 h 1412015"/>
              <a:gd name="connsiteX1106" fmla="*/ 9713964 w 12192000"/>
              <a:gd name="connsiteY1106" fmla="*/ 987604 h 1412015"/>
              <a:gd name="connsiteX1107" fmla="*/ 9708528 w 12192000"/>
              <a:gd name="connsiteY1107" fmla="*/ 990321 h 1412015"/>
              <a:gd name="connsiteX1108" fmla="*/ 9697116 w 12192000"/>
              <a:gd name="connsiteY1108" fmla="*/ 996842 h 1412015"/>
              <a:gd name="connsiteX1109" fmla="*/ 9686789 w 12192000"/>
              <a:gd name="connsiteY1109" fmla="*/ 1004451 h 1412015"/>
              <a:gd name="connsiteX1110" fmla="*/ 9677007 w 12192000"/>
              <a:gd name="connsiteY1110" fmla="*/ 1013145 h 1412015"/>
              <a:gd name="connsiteX1111" fmla="*/ 9667768 w 12192000"/>
              <a:gd name="connsiteY1111" fmla="*/ 1022383 h 1412015"/>
              <a:gd name="connsiteX1112" fmla="*/ 9661247 w 12192000"/>
              <a:gd name="connsiteY1112" fmla="*/ 1031621 h 1412015"/>
              <a:gd name="connsiteX1113" fmla="*/ 9665051 w 12192000"/>
              <a:gd name="connsiteY1113" fmla="*/ 1022383 h 1412015"/>
              <a:gd name="connsiteX1114" fmla="*/ 9666682 w 12192000"/>
              <a:gd name="connsiteY1114" fmla="*/ 1017493 h 1412015"/>
              <a:gd name="connsiteX1115" fmla="*/ 9667225 w 12192000"/>
              <a:gd name="connsiteY1115" fmla="*/ 1013145 h 1412015"/>
              <a:gd name="connsiteX1116" fmla="*/ 9667768 w 12192000"/>
              <a:gd name="connsiteY1116" fmla="*/ 1008255 h 1412015"/>
              <a:gd name="connsiteX1117" fmla="*/ 9666682 w 12192000"/>
              <a:gd name="connsiteY1117" fmla="*/ 1003363 h 1412015"/>
              <a:gd name="connsiteX1118" fmla="*/ 9665051 w 12192000"/>
              <a:gd name="connsiteY1118" fmla="*/ 998473 h 1412015"/>
              <a:gd name="connsiteX1119" fmla="*/ 9661791 w 12192000"/>
              <a:gd name="connsiteY1119" fmla="*/ 994125 h 1412015"/>
              <a:gd name="connsiteX1120" fmla="*/ 9659074 w 12192000"/>
              <a:gd name="connsiteY1120" fmla="*/ 1000646 h 1412015"/>
              <a:gd name="connsiteX1121" fmla="*/ 9656355 w 12192000"/>
              <a:gd name="connsiteY1121" fmla="*/ 1006624 h 1412015"/>
              <a:gd name="connsiteX1122" fmla="*/ 9652551 w 12192000"/>
              <a:gd name="connsiteY1122" fmla="*/ 1010428 h 1412015"/>
              <a:gd name="connsiteX1123" fmla="*/ 9649834 w 12192000"/>
              <a:gd name="connsiteY1123" fmla="*/ 1013145 h 1412015"/>
              <a:gd name="connsiteX1124" fmla="*/ 9647117 w 12192000"/>
              <a:gd name="connsiteY1124" fmla="*/ 1015318 h 1412015"/>
              <a:gd name="connsiteX1125" fmla="*/ 9644400 w 12192000"/>
              <a:gd name="connsiteY1125" fmla="*/ 1015862 h 1412015"/>
              <a:gd name="connsiteX1126" fmla="*/ 9641682 w 12192000"/>
              <a:gd name="connsiteY1126" fmla="*/ 1015862 h 1412015"/>
              <a:gd name="connsiteX1127" fmla="*/ 9638965 w 12192000"/>
              <a:gd name="connsiteY1127" fmla="*/ 1015318 h 1412015"/>
              <a:gd name="connsiteX1128" fmla="*/ 9633529 w 12192000"/>
              <a:gd name="connsiteY1128" fmla="*/ 1014233 h 1412015"/>
              <a:gd name="connsiteX1129" fmla="*/ 9627552 w 12192000"/>
              <a:gd name="connsiteY1129" fmla="*/ 1013145 h 1412015"/>
              <a:gd name="connsiteX1130" fmla="*/ 9624834 w 12192000"/>
              <a:gd name="connsiteY1130" fmla="*/ 1013145 h 1412015"/>
              <a:gd name="connsiteX1131" fmla="*/ 9622117 w 12192000"/>
              <a:gd name="connsiteY1131" fmla="*/ 1014233 h 1412015"/>
              <a:gd name="connsiteX1132" fmla="*/ 9618856 w 12192000"/>
              <a:gd name="connsiteY1132" fmla="*/ 1015318 h 1412015"/>
              <a:gd name="connsiteX1133" fmla="*/ 9616138 w 12192000"/>
              <a:gd name="connsiteY1133" fmla="*/ 1017493 h 1412015"/>
              <a:gd name="connsiteX1134" fmla="*/ 9618856 w 12192000"/>
              <a:gd name="connsiteY1134" fmla="*/ 1025100 h 1412015"/>
              <a:gd name="connsiteX1135" fmla="*/ 9621029 w 12192000"/>
              <a:gd name="connsiteY1135" fmla="*/ 1032165 h 1412015"/>
              <a:gd name="connsiteX1136" fmla="*/ 9621575 w 12192000"/>
              <a:gd name="connsiteY1136" fmla="*/ 1035425 h 1412015"/>
              <a:gd name="connsiteX1137" fmla="*/ 9622117 w 12192000"/>
              <a:gd name="connsiteY1137" fmla="*/ 1039774 h 1412015"/>
              <a:gd name="connsiteX1138" fmla="*/ 9621575 w 12192000"/>
              <a:gd name="connsiteY1138" fmla="*/ 1043034 h 1412015"/>
              <a:gd name="connsiteX1139" fmla="*/ 9619944 w 12192000"/>
              <a:gd name="connsiteY1139" fmla="*/ 1046836 h 1412015"/>
              <a:gd name="connsiteX1140" fmla="*/ 9615052 w 12192000"/>
              <a:gd name="connsiteY1140" fmla="*/ 1039774 h 1412015"/>
              <a:gd name="connsiteX1141" fmla="*/ 9611248 w 12192000"/>
              <a:gd name="connsiteY1141" fmla="*/ 1035425 h 1412015"/>
              <a:gd name="connsiteX1142" fmla="*/ 9606900 w 12192000"/>
              <a:gd name="connsiteY1142" fmla="*/ 1033252 h 1412015"/>
              <a:gd name="connsiteX1143" fmla="*/ 9605270 w 12192000"/>
              <a:gd name="connsiteY1143" fmla="*/ 1033252 h 1412015"/>
              <a:gd name="connsiteX1144" fmla="*/ 9603640 w 12192000"/>
              <a:gd name="connsiteY1144" fmla="*/ 1033252 h 1412015"/>
              <a:gd name="connsiteX1145" fmla="*/ 9600379 w 12192000"/>
              <a:gd name="connsiteY1145" fmla="*/ 1034881 h 1412015"/>
              <a:gd name="connsiteX1146" fmla="*/ 9597117 w 12192000"/>
              <a:gd name="connsiteY1146" fmla="*/ 1037598 h 1412015"/>
              <a:gd name="connsiteX1147" fmla="*/ 9594943 w 12192000"/>
              <a:gd name="connsiteY1147" fmla="*/ 1040859 h 1412015"/>
              <a:gd name="connsiteX1148" fmla="*/ 9592227 w 12192000"/>
              <a:gd name="connsiteY1148" fmla="*/ 1045751 h 1412015"/>
              <a:gd name="connsiteX1149" fmla="*/ 9587879 w 12192000"/>
              <a:gd name="connsiteY1149" fmla="*/ 1055533 h 1412015"/>
              <a:gd name="connsiteX1150" fmla="*/ 9584075 w 12192000"/>
              <a:gd name="connsiteY1150" fmla="*/ 1064771 h 1412015"/>
              <a:gd name="connsiteX1151" fmla="*/ 9581900 w 12192000"/>
              <a:gd name="connsiteY1151" fmla="*/ 1067487 h 1412015"/>
              <a:gd name="connsiteX1152" fmla="*/ 9579183 w 12192000"/>
              <a:gd name="connsiteY1152" fmla="*/ 1070204 h 1412015"/>
              <a:gd name="connsiteX1153" fmla="*/ 9577009 w 12192000"/>
              <a:gd name="connsiteY1153" fmla="*/ 1070748 h 1412015"/>
              <a:gd name="connsiteX1154" fmla="*/ 9575378 w 12192000"/>
              <a:gd name="connsiteY1154" fmla="*/ 1070748 h 1412015"/>
              <a:gd name="connsiteX1155" fmla="*/ 9574292 w 12192000"/>
              <a:gd name="connsiteY1155" fmla="*/ 1070204 h 1412015"/>
              <a:gd name="connsiteX1156" fmla="*/ 9575378 w 12192000"/>
              <a:gd name="connsiteY1156" fmla="*/ 1064227 h 1412015"/>
              <a:gd name="connsiteX1157" fmla="*/ 9577009 w 12192000"/>
              <a:gd name="connsiteY1157" fmla="*/ 1058249 h 1412015"/>
              <a:gd name="connsiteX1158" fmla="*/ 9577009 w 12192000"/>
              <a:gd name="connsiteY1158" fmla="*/ 1052815 h 1412015"/>
              <a:gd name="connsiteX1159" fmla="*/ 9577009 w 12192000"/>
              <a:gd name="connsiteY1159" fmla="*/ 1046836 h 1412015"/>
              <a:gd name="connsiteX1160" fmla="*/ 9576466 w 12192000"/>
              <a:gd name="connsiteY1160" fmla="*/ 1040859 h 1412015"/>
              <a:gd name="connsiteX1161" fmla="*/ 9575378 w 12192000"/>
              <a:gd name="connsiteY1161" fmla="*/ 1034881 h 1412015"/>
              <a:gd name="connsiteX1162" fmla="*/ 9573749 w 12192000"/>
              <a:gd name="connsiteY1162" fmla="*/ 1028360 h 1412015"/>
              <a:gd name="connsiteX1163" fmla="*/ 9570487 w 12192000"/>
              <a:gd name="connsiteY1163" fmla="*/ 1022383 h 1412015"/>
              <a:gd name="connsiteX1164" fmla="*/ 9546574 w 12192000"/>
              <a:gd name="connsiteY1164" fmla="*/ 1021839 h 1412015"/>
              <a:gd name="connsiteX1165" fmla="*/ 9523750 w 12192000"/>
              <a:gd name="connsiteY1165" fmla="*/ 1020210 h 1412015"/>
              <a:gd name="connsiteX1166" fmla="*/ 9500381 w 12192000"/>
              <a:gd name="connsiteY1166" fmla="*/ 1019666 h 1412015"/>
              <a:gd name="connsiteX1167" fmla="*/ 9489511 w 12192000"/>
              <a:gd name="connsiteY1167" fmla="*/ 1019666 h 1412015"/>
              <a:gd name="connsiteX1168" fmla="*/ 9478099 w 12192000"/>
              <a:gd name="connsiteY1168" fmla="*/ 1020210 h 1412015"/>
              <a:gd name="connsiteX1169" fmla="*/ 9467773 w 12192000"/>
              <a:gd name="connsiteY1169" fmla="*/ 1021839 h 1412015"/>
              <a:gd name="connsiteX1170" fmla="*/ 9457446 w 12192000"/>
              <a:gd name="connsiteY1170" fmla="*/ 1024556 h 1412015"/>
              <a:gd name="connsiteX1171" fmla="*/ 9447121 w 12192000"/>
              <a:gd name="connsiteY1171" fmla="*/ 1027275 h 1412015"/>
              <a:gd name="connsiteX1172" fmla="*/ 9436794 w 12192000"/>
              <a:gd name="connsiteY1172" fmla="*/ 1032165 h 1412015"/>
              <a:gd name="connsiteX1173" fmla="*/ 9427013 w 12192000"/>
              <a:gd name="connsiteY1173" fmla="*/ 1037598 h 1412015"/>
              <a:gd name="connsiteX1174" fmla="*/ 9417231 w 12192000"/>
              <a:gd name="connsiteY1174" fmla="*/ 1044119 h 1412015"/>
              <a:gd name="connsiteX1175" fmla="*/ 9407448 w 12192000"/>
              <a:gd name="connsiteY1175" fmla="*/ 1052815 h 1412015"/>
              <a:gd name="connsiteX1176" fmla="*/ 9398208 w 12192000"/>
              <a:gd name="connsiteY1176" fmla="*/ 1062595 h 1412015"/>
              <a:gd name="connsiteX1177" fmla="*/ 9392773 w 12192000"/>
              <a:gd name="connsiteY1177" fmla="*/ 1053357 h 1412015"/>
              <a:gd name="connsiteX1178" fmla="*/ 9387340 w 12192000"/>
              <a:gd name="connsiteY1178" fmla="*/ 1044663 h 1412015"/>
              <a:gd name="connsiteX1179" fmla="*/ 9380818 w 12192000"/>
              <a:gd name="connsiteY1179" fmla="*/ 1036513 h 1412015"/>
              <a:gd name="connsiteX1180" fmla="*/ 9378102 w 12192000"/>
              <a:gd name="connsiteY1180" fmla="*/ 1033252 h 1412015"/>
              <a:gd name="connsiteX1181" fmla="*/ 9375384 w 12192000"/>
              <a:gd name="connsiteY1181" fmla="*/ 1031621 h 1412015"/>
              <a:gd name="connsiteX1182" fmla="*/ 9372665 w 12192000"/>
              <a:gd name="connsiteY1182" fmla="*/ 1029992 h 1412015"/>
              <a:gd name="connsiteX1183" fmla="*/ 9369948 w 12192000"/>
              <a:gd name="connsiteY1183" fmla="*/ 1029992 h 1412015"/>
              <a:gd name="connsiteX1184" fmla="*/ 9367231 w 12192000"/>
              <a:gd name="connsiteY1184" fmla="*/ 1031621 h 1412015"/>
              <a:gd name="connsiteX1185" fmla="*/ 9363970 w 12192000"/>
              <a:gd name="connsiteY1185" fmla="*/ 1034338 h 1412015"/>
              <a:gd name="connsiteX1186" fmla="*/ 9360710 w 12192000"/>
              <a:gd name="connsiteY1186" fmla="*/ 1039230 h 1412015"/>
              <a:gd name="connsiteX1187" fmla="*/ 9357993 w 12192000"/>
              <a:gd name="connsiteY1187" fmla="*/ 1046836 h 1412015"/>
              <a:gd name="connsiteX1188" fmla="*/ 9355275 w 12192000"/>
              <a:gd name="connsiteY1188" fmla="*/ 1055533 h 1412015"/>
              <a:gd name="connsiteX1189" fmla="*/ 9352558 w 12192000"/>
              <a:gd name="connsiteY1189" fmla="*/ 1067487 h 1412015"/>
              <a:gd name="connsiteX1190" fmla="*/ 9349839 w 12192000"/>
              <a:gd name="connsiteY1190" fmla="*/ 1061510 h 1412015"/>
              <a:gd name="connsiteX1191" fmla="*/ 9347666 w 12192000"/>
              <a:gd name="connsiteY1191" fmla="*/ 1054989 h 1412015"/>
              <a:gd name="connsiteX1192" fmla="*/ 9346581 w 12192000"/>
              <a:gd name="connsiteY1192" fmla="*/ 1049555 h 1412015"/>
              <a:gd name="connsiteX1193" fmla="*/ 9345493 w 12192000"/>
              <a:gd name="connsiteY1193" fmla="*/ 1043034 h 1412015"/>
              <a:gd name="connsiteX1194" fmla="*/ 9344949 w 12192000"/>
              <a:gd name="connsiteY1194" fmla="*/ 1037598 h 1412015"/>
              <a:gd name="connsiteX1195" fmla="*/ 9343318 w 12192000"/>
              <a:gd name="connsiteY1195" fmla="*/ 1031621 h 1412015"/>
              <a:gd name="connsiteX1196" fmla="*/ 9342231 w 12192000"/>
              <a:gd name="connsiteY1196" fmla="*/ 1025100 h 1412015"/>
              <a:gd name="connsiteX1197" fmla="*/ 9339514 w 12192000"/>
              <a:gd name="connsiteY1197" fmla="*/ 1019122 h 1412015"/>
              <a:gd name="connsiteX1198" fmla="*/ 9335710 w 12192000"/>
              <a:gd name="connsiteY1198" fmla="*/ 1026731 h 1412015"/>
              <a:gd name="connsiteX1199" fmla="*/ 9330818 w 12192000"/>
              <a:gd name="connsiteY1199" fmla="*/ 1033252 h 1412015"/>
              <a:gd name="connsiteX1200" fmla="*/ 9325927 w 12192000"/>
              <a:gd name="connsiteY1200" fmla="*/ 1039774 h 1412015"/>
              <a:gd name="connsiteX1201" fmla="*/ 9320493 w 12192000"/>
              <a:gd name="connsiteY1201" fmla="*/ 1045207 h 1412015"/>
              <a:gd name="connsiteX1202" fmla="*/ 9314514 w 12192000"/>
              <a:gd name="connsiteY1202" fmla="*/ 1049555 h 1412015"/>
              <a:gd name="connsiteX1203" fmla="*/ 9307993 w 12192000"/>
              <a:gd name="connsiteY1203" fmla="*/ 1052815 h 1412015"/>
              <a:gd name="connsiteX1204" fmla="*/ 9300929 w 12192000"/>
              <a:gd name="connsiteY1204" fmla="*/ 1055533 h 1412015"/>
              <a:gd name="connsiteX1205" fmla="*/ 9293320 w 12192000"/>
              <a:gd name="connsiteY1205" fmla="*/ 1057162 h 1412015"/>
              <a:gd name="connsiteX1206" fmla="*/ 9286797 w 12192000"/>
              <a:gd name="connsiteY1206" fmla="*/ 1057706 h 1412015"/>
              <a:gd name="connsiteX1207" fmla="*/ 9279188 w 12192000"/>
              <a:gd name="connsiteY1207" fmla="*/ 1057162 h 1412015"/>
              <a:gd name="connsiteX1208" fmla="*/ 9272126 w 12192000"/>
              <a:gd name="connsiteY1208" fmla="*/ 1054989 h 1412015"/>
              <a:gd name="connsiteX1209" fmla="*/ 9264517 w 12192000"/>
              <a:gd name="connsiteY1209" fmla="*/ 1052272 h 1412015"/>
              <a:gd name="connsiteX1210" fmla="*/ 9257451 w 12192000"/>
              <a:gd name="connsiteY1210" fmla="*/ 1047924 h 1412015"/>
              <a:gd name="connsiteX1211" fmla="*/ 9250386 w 12192000"/>
              <a:gd name="connsiteY1211" fmla="*/ 1043034 h 1412015"/>
              <a:gd name="connsiteX1212" fmla="*/ 9244408 w 12192000"/>
              <a:gd name="connsiteY1212" fmla="*/ 1036513 h 1412015"/>
              <a:gd name="connsiteX1213" fmla="*/ 9237886 w 12192000"/>
              <a:gd name="connsiteY1213" fmla="*/ 1028360 h 1412015"/>
              <a:gd name="connsiteX1214" fmla="*/ 9217234 w 12192000"/>
              <a:gd name="connsiteY1214" fmla="*/ 1064227 h 1412015"/>
              <a:gd name="connsiteX1215" fmla="*/ 9199842 w 12192000"/>
              <a:gd name="connsiteY1215" fmla="*/ 1055533 h 1412015"/>
              <a:gd name="connsiteX1216" fmla="*/ 9182452 w 12192000"/>
              <a:gd name="connsiteY1216" fmla="*/ 1047924 h 1412015"/>
              <a:gd name="connsiteX1217" fmla="*/ 9165062 w 12192000"/>
              <a:gd name="connsiteY1217" fmla="*/ 1041946 h 1412015"/>
              <a:gd name="connsiteX1218" fmla="*/ 9148214 w 12192000"/>
              <a:gd name="connsiteY1218" fmla="*/ 1037054 h 1412015"/>
              <a:gd name="connsiteX1219" fmla="*/ 9130822 w 12192000"/>
              <a:gd name="connsiteY1219" fmla="*/ 1032708 h 1412015"/>
              <a:gd name="connsiteX1220" fmla="*/ 9113431 w 12192000"/>
              <a:gd name="connsiteY1220" fmla="*/ 1029992 h 1412015"/>
              <a:gd name="connsiteX1221" fmla="*/ 9096041 w 12192000"/>
              <a:gd name="connsiteY1221" fmla="*/ 1027275 h 1412015"/>
              <a:gd name="connsiteX1222" fmla="*/ 9078650 w 12192000"/>
              <a:gd name="connsiteY1222" fmla="*/ 1025643 h 1412015"/>
              <a:gd name="connsiteX1223" fmla="*/ 9060715 w 12192000"/>
              <a:gd name="connsiteY1223" fmla="*/ 1025100 h 1412015"/>
              <a:gd name="connsiteX1224" fmla="*/ 9043323 w 12192000"/>
              <a:gd name="connsiteY1224" fmla="*/ 1025100 h 1412015"/>
              <a:gd name="connsiteX1225" fmla="*/ 9025934 w 12192000"/>
              <a:gd name="connsiteY1225" fmla="*/ 1025100 h 1412015"/>
              <a:gd name="connsiteX1226" fmla="*/ 9008542 w 12192000"/>
              <a:gd name="connsiteY1226" fmla="*/ 1026731 h 1412015"/>
              <a:gd name="connsiteX1227" fmla="*/ 8973760 w 12192000"/>
              <a:gd name="connsiteY1227" fmla="*/ 1029448 h 1412015"/>
              <a:gd name="connsiteX1228" fmla="*/ 8938435 w 12192000"/>
              <a:gd name="connsiteY1228" fmla="*/ 1033252 h 1412015"/>
              <a:gd name="connsiteX1229" fmla="*/ 8868328 w 12192000"/>
              <a:gd name="connsiteY1229" fmla="*/ 1042490 h 1412015"/>
              <a:gd name="connsiteX1230" fmla="*/ 8833547 w 12192000"/>
              <a:gd name="connsiteY1230" fmla="*/ 1046836 h 1412015"/>
              <a:gd name="connsiteX1231" fmla="*/ 8798221 w 12192000"/>
              <a:gd name="connsiteY1231" fmla="*/ 1049555 h 1412015"/>
              <a:gd name="connsiteX1232" fmla="*/ 8780830 w 12192000"/>
              <a:gd name="connsiteY1232" fmla="*/ 1050641 h 1412015"/>
              <a:gd name="connsiteX1233" fmla="*/ 8763439 w 12192000"/>
              <a:gd name="connsiteY1233" fmla="*/ 1050641 h 1412015"/>
              <a:gd name="connsiteX1234" fmla="*/ 8746048 w 12192000"/>
              <a:gd name="connsiteY1234" fmla="*/ 1050641 h 1412015"/>
              <a:gd name="connsiteX1235" fmla="*/ 8728656 w 12192000"/>
              <a:gd name="connsiteY1235" fmla="*/ 1050097 h 1412015"/>
              <a:gd name="connsiteX1236" fmla="*/ 8711267 w 12192000"/>
              <a:gd name="connsiteY1236" fmla="*/ 1047924 h 1412015"/>
              <a:gd name="connsiteX1237" fmla="*/ 8693875 w 12192000"/>
              <a:gd name="connsiteY1237" fmla="*/ 1045751 h 1412015"/>
              <a:gd name="connsiteX1238" fmla="*/ 8676484 w 12192000"/>
              <a:gd name="connsiteY1238" fmla="*/ 1043034 h 1412015"/>
              <a:gd name="connsiteX1239" fmla="*/ 8659093 w 12192000"/>
              <a:gd name="connsiteY1239" fmla="*/ 1039230 h 1412015"/>
              <a:gd name="connsiteX1240" fmla="*/ 8651484 w 12192000"/>
              <a:gd name="connsiteY1240" fmla="*/ 1045207 h 1412015"/>
              <a:gd name="connsiteX1241" fmla="*/ 8644419 w 12192000"/>
              <a:gd name="connsiteY1241" fmla="*/ 1050097 h 1412015"/>
              <a:gd name="connsiteX1242" fmla="*/ 8636811 w 12192000"/>
              <a:gd name="connsiteY1242" fmla="*/ 1054445 h 1412015"/>
              <a:gd name="connsiteX1243" fmla="*/ 8629203 w 12192000"/>
              <a:gd name="connsiteY1243" fmla="*/ 1057162 h 1412015"/>
              <a:gd name="connsiteX1244" fmla="*/ 8622680 w 12192000"/>
              <a:gd name="connsiteY1244" fmla="*/ 1059879 h 1412015"/>
              <a:gd name="connsiteX1245" fmla="*/ 8614528 w 12192000"/>
              <a:gd name="connsiteY1245" fmla="*/ 1061510 h 1412015"/>
              <a:gd name="connsiteX1246" fmla="*/ 8608006 w 12192000"/>
              <a:gd name="connsiteY1246" fmla="*/ 1062595 h 1412015"/>
              <a:gd name="connsiteX1247" fmla="*/ 8600942 w 12192000"/>
              <a:gd name="connsiteY1247" fmla="*/ 1062595 h 1412015"/>
              <a:gd name="connsiteX1248" fmla="*/ 8593334 w 12192000"/>
              <a:gd name="connsiteY1248" fmla="*/ 1062595 h 1412015"/>
              <a:gd name="connsiteX1249" fmla="*/ 8586269 w 12192000"/>
              <a:gd name="connsiteY1249" fmla="*/ 1062054 h 1412015"/>
              <a:gd name="connsiteX1250" fmla="*/ 8571594 w 12192000"/>
              <a:gd name="connsiteY1250" fmla="*/ 1060422 h 1412015"/>
              <a:gd name="connsiteX1251" fmla="*/ 8556921 w 12192000"/>
              <a:gd name="connsiteY1251" fmla="*/ 1057706 h 1412015"/>
              <a:gd name="connsiteX1252" fmla="*/ 8543335 w 12192000"/>
              <a:gd name="connsiteY1252" fmla="*/ 1055533 h 1412015"/>
              <a:gd name="connsiteX1253" fmla="*/ 8521595 w 12192000"/>
              <a:gd name="connsiteY1253" fmla="*/ 1091941 h 1412015"/>
              <a:gd name="connsiteX1254" fmla="*/ 8516162 w 12192000"/>
              <a:gd name="connsiteY1254" fmla="*/ 1085420 h 1412015"/>
              <a:gd name="connsiteX1255" fmla="*/ 8509639 w 12192000"/>
              <a:gd name="connsiteY1255" fmla="*/ 1080530 h 1412015"/>
              <a:gd name="connsiteX1256" fmla="*/ 8503662 w 12192000"/>
              <a:gd name="connsiteY1256" fmla="*/ 1077269 h 1412015"/>
              <a:gd name="connsiteX1257" fmla="*/ 8497139 w 12192000"/>
              <a:gd name="connsiteY1257" fmla="*/ 1074552 h 1412015"/>
              <a:gd name="connsiteX1258" fmla="*/ 8491162 w 12192000"/>
              <a:gd name="connsiteY1258" fmla="*/ 1072921 h 1412015"/>
              <a:gd name="connsiteX1259" fmla="*/ 8484097 w 12192000"/>
              <a:gd name="connsiteY1259" fmla="*/ 1072377 h 1412015"/>
              <a:gd name="connsiteX1260" fmla="*/ 8478118 w 12192000"/>
              <a:gd name="connsiteY1260" fmla="*/ 1072377 h 1412015"/>
              <a:gd name="connsiteX1261" fmla="*/ 8471053 w 12192000"/>
              <a:gd name="connsiteY1261" fmla="*/ 1074009 h 1412015"/>
              <a:gd name="connsiteX1262" fmla="*/ 8464532 w 12192000"/>
              <a:gd name="connsiteY1262" fmla="*/ 1075095 h 1412015"/>
              <a:gd name="connsiteX1263" fmla="*/ 8459097 w 12192000"/>
              <a:gd name="connsiteY1263" fmla="*/ 1077269 h 1412015"/>
              <a:gd name="connsiteX1264" fmla="*/ 8453120 w 12192000"/>
              <a:gd name="connsiteY1264" fmla="*/ 1080530 h 1412015"/>
              <a:gd name="connsiteX1265" fmla="*/ 8447140 w 12192000"/>
              <a:gd name="connsiteY1265" fmla="*/ 1084333 h 1412015"/>
              <a:gd name="connsiteX1266" fmla="*/ 8442249 w 12192000"/>
              <a:gd name="connsiteY1266" fmla="*/ 1087594 h 1412015"/>
              <a:gd name="connsiteX1267" fmla="*/ 8438445 w 12192000"/>
              <a:gd name="connsiteY1267" fmla="*/ 1092485 h 1412015"/>
              <a:gd name="connsiteX1268" fmla="*/ 8434097 w 12192000"/>
              <a:gd name="connsiteY1268" fmla="*/ 1096832 h 1412015"/>
              <a:gd name="connsiteX1269" fmla="*/ 8430836 w 12192000"/>
              <a:gd name="connsiteY1269" fmla="*/ 1101723 h 1412015"/>
              <a:gd name="connsiteX1270" fmla="*/ 8429751 w 12192000"/>
              <a:gd name="connsiteY1270" fmla="*/ 1092485 h 1412015"/>
              <a:gd name="connsiteX1271" fmla="*/ 8429207 w 12192000"/>
              <a:gd name="connsiteY1271" fmla="*/ 1084876 h 1412015"/>
              <a:gd name="connsiteX1272" fmla="*/ 8428119 w 12192000"/>
              <a:gd name="connsiteY1272" fmla="*/ 1080530 h 1412015"/>
              <a:gd name="connsiteX1273" fmla="*/ 8425945 w 12192000"/>
              <a:gd name="connsiteY1273" fmla="*/ 1077813 h 1412015"/>
              <a:gd name="connsiteX1274" fmla="*/ 8424859 w 12192000"/>
              <a:gd name="connsiteY1274" fmla="*/ 1077269 h 1412015"/>
              <a:gd name="connsiteX1275" fmla="*/ 8423772 w 12192000"/>
              <a:gd name="connsiteY1275" fmla="*/ 1077269 h 1412015"/>
              <a:gd name="connsiteX1276" fmla="*/ 8421598 w 12192000"/>
              <a:gd name="connsiteY1276" fmla="*/ 1077813 h 1412015"/>
              <a:gd name="connsiteX1277" fmla="*/ 8419424 w 12192000"/>
              <a:gd name="connsiteY1277" fmla="*/ 1079986 h 1412015"/>
              <a:gd name="connsiteX1278" fmla="*/ 8416707 w 12192000"/>
              <a:gd name="connsiteY1278" fmla="*/ 1082703 h 1412015"/>
              <a:gd name="connsiteX1279" fmla="*/ 8410728 w 12192000"/>
              <a:gd name="connsiteY1279" fmla="*/ 1091941 h 1412015"/>
              <a:gd name="connsiteX1280" fmla="*/ 8404207 w 12192000"/>
              <a:gd name="connsiteY1280" fmla="*/ 1101723 h 1412015"/>
              <a:gd name="connsiteX1281" fmla="*/ 8397142 w 12192000"/>
              <a:gd name="connsiteY1281" fmla="*/ 1110417 h 1412015"/>
              <a:gd name="connsiteX1282" fmla="*/ 8393881 w 12192000"/>
              <a:gd name="connsiteY1282" fmla="*/ 1114221 h 1412015"/>
              <a:gd name="connsiteX1283" fmla="*/ 8390620 w 12192000"/>
              <a:gd name="connsiteY1283" fmla="*/ 1116938 h 1412015"/>
              <a:gd name="connsiteX1284" fmla="*/ 8379750 w 12192000"/>
              <a:gd name="connsiteY1284" fmla="*/ 1112048 h 1412015"/>
              <a:gd name="connsiteX1285" fmla="*/ 8369426 w 12192000"/>
              <a:gd name="connsiteY1285" fmla="*/ 1107700 h 1412015"/>
              <a:gd name="connsiteX1286" fmla="*/ 8359100 w 12192000"/>
              <a:gd name="connsiteY1286" fmla="*/ 1104439 h 1412015"/>
              <a:gd name="connsiteX1287" fmla="*/ 8349317 w 12192000"/>
              <a:gd name="connsiteY1287" fmla="*/ 1102266 h 1412015"/>
              <a:gd name="connsiteX1288" fmla="*/ 8338991 w 12192000"/>
              <a:gd name="connsiteY1288" fmla="*/ 1100092 h 1412015"/>
              <a:gd name="connsiteX1289" fmla="*/ 8328664 w 12192000"/>
              <a:gd name="connsiteY1289" fmla="*/ 1099006 h 1412015"/>
              <a:gd name="connsiteX1290" fmla="*/ 8318339 w 12192000"/>
              <a:gd name="connsiteY1290" fmla="*/ 1097918 h 1412015"/>
              <a:gd name="connsiteX1291" fmla="*/ 8307470 w 12192000"/>
              <a:gd name="connsiteY1291" fmla="*/ 1097918 h 1412015"/>
              <a:gd name="connsiteX1292" fmla="*/ 8297143 w 12192000"/>
              <a:gd name="connsiteY1292" fmla="*/ 1099006 h 1412015"/>
              <a:gd name="connsiteX1293" fmla="*/ 8286818 w 12192000"/>
              <a:gd name="connsiteY1293" fmla="*/ 1099550 h 1412015"/>
              <a:gd name="connsiteX1294" fmla="*/ 8266165 w 12192000"/>
              <a:gd name="connsiteY1294" fmla="*/ 1101723 h 1412015"/>
              <a:gd name="connsiteX1295" fmla="*/ 8244971 w 12192000"/>
              <a:gd name="connsiteY1295" fmla="*/ 1105527 h 1412015"/>
              <a:gd name="connsiteX1296" fmla="*/ 8224320 w 12192000"/>
              <a:gd name="connsiteY1296" fmla="*/ 1109874 h 1412015"/>
              <a:gd name="connsiteX1297" fmla="*/ 8182471 w 12192000"/>
              <a:gd name="connsiteY1297" fmla="*/ 1119655 h 1412015"/>
              <a:gd name="connsiteX1298" fmla="*/ 8161821 w 12192000"/>
              <a:gd name="connsiteY1298" fmla="*/ 1122915 h 1412015"/>
              <a:gd name="connsiteX1299" fmla="*/ 8141168 w 12192000"/>
              <a:gd name="connsiteY1299" fmla="*/ 1126720 h 1412015"/>
              <a:gd name="connsiteX1300" fmla="*/ 8119973 w 12192000"/>
              <a:gd name="connsiteY1300" fmla="*/ 1128894 h 1412015"/>
              <a:gd name="connsiteX1301" fmla="*/ 8109647 w 12192000"/>
              <a:gd name="connsiteY1301" fmla="*/ 1128894 h 1412015"/>
              <a:gd name="connsiteX1302" fmla="*/ 8099323 w 12192000"/>
              <a:gd name="connsiteY1302" fmla="*/ 1128894 h 1412015"/>
              <a:gd name="connsiteX1303" fmla="*/ 8088996 w 12192000"/>
              <a:gd name="connsiteY1303" fmla="*/ 1127807 h 1412015"/>
              <a:gd name="connsiteX1304" fmla="*/ 8078670 w 12192000"/>
              <a:gd name="connsiteY1304" fmla="*/ 1127264 h 1412015"/>
              <a:gd name="connsiteX1305" fmla="*/ 8067801 w 12192000"/>
              <a:gd name="connsiteY1305" fmla="*/ 1125089 h 1412015"/>
              <a:gd name="connsiteX1306" fmla="*/ 8057474 w 12192000"/>
              <a:gd name="connsiteY1306" fmla="*/ 1122915 h 1412015"/>
              <a:gd name="connsiteX1307" fmla="*/ 8042257 w 12192000"/>
              <a:gd name="connsiteY1307" fmla="*/ 1149544 h 1412015"/>
              <a:gd name="connsiteX1308" fmla="*/ 7965629 w 12192000"/>
              <a:gd name="connsiteY1308" fmla="*/ 1154435 h 1412015"/>
              <a:gd name="connsiteX1309" fmla="*/ 7889544 w 12192000"/>
              <a:gd name="connsiteY1309" fmla="*/ 1159868 h 1412015"/>
              <a:gd name="connsiteX1310" fmla="*/ 7812915 w 12192000"/>
              <a:gd name="connsiteY1310" fmla="*/ 1166389 h 1412015"/>
              <a:gd name="connsiteX1311" fmla="*/ 7737373 w 12192000"/>
              <a:gd name="connsiteY1311" fmla="*/ 1172911 h 1412015"/>
              <a:gd name="connsiteX1312" fmla="*/ 7661831 w 12192000"/>
              <a:gd name="connsiteY1312" fmla="*/ 1179975 h 1412015"/>
              <a:gd name="connsiteX1313" fmla="*/ 7585745 w 12192000"/>
              <a:gd name="connsiteY1313" fmla="*/ 1187583 h 1412015"/>
              <a:gd name="connsiteX1314" fmla="*/ 7434662 w 12192000"/>
              <a:gd name="connsiteY1314" fmla="*/ 1204429 h 1412015"/>
              <a:gd name="connsiteX1315" fmla="*/ 7283034 w 12192000"/>
              <a:gd name="connsiteY1315" fmla="*/ 1220732 h 1412015"/>
              <a:gd name="connsiteX1316" fmla="*/ 7131951 w 12192000"/>
              <a:gd name="connsiteY1316" fmla="*/ 1239208 h 1412015"/>
              <a:gd name="connsiteX1317" fmla="*/ 6980865 w 12192000"/>
              <a:gd name="connsiteY1317" fmla="*/ 1256598 h 1412015"/>
              <a:gd name="connsiteX1318" fmla="*/ 6829782 w 12192000"/>
              <a:gd name="connsiteY1318" fmla="*/ 1274531 h 1412015"/>
              <a:gd name="connsiteX1319" fmla="*/ 6679242 w 12192000"/>
              <a:gd name="connsiteY1319" fmla="*/ 1290290 h 1412015"/>
              <a:gd name="connsiteX1320" fmla="*/ 6528704 w 12192000"/>
              <a:gd name="connsiteY1320" fmla="*/ 1305506 h 1412015"/>
              <a:gd name="connsiteX1321" fmla="*/ 6452616 w 12192000"/>
              <a:gd name="connsiteY1321" fmla="*/ 1312570 h 1412015"/>
              <a:gd name="connsiteX1322" fmla="*/ 6377076 w 12192000"/>
              <a:gd name="connsiteY1322" fmla="*/ 1319634 h 1412015"/>
              <a:gd name="connsiteX1323" fmla="*/ 6301532 w 12192000"/>
              <a:gd name="connsiteY1323" fmla="*/ 1325069 h 1412015"/>
              <a:gd name="connsiteX1324" fmla="*/ 6225449 w 12192000"/>
              <a:gd name="connsiteY1324" fmla="*/ 1330502 h 1412015"/>
              <a:gd name="connsiteX1325" fmla="*/ 6149905 w 12192000"/>
              <a:gd name="connsiteY1325" fmla="*/ 1335393 h 1412015"/>
              <a:gd name="connsiteX1326" fmla="*/ 6074364 w 12192000"/>
              <a:gd name="connsiteY1326" fmla="*/ 1339197 h 1412015"/>
              <a:gd name="connsiteX1327" fmla="*/ 5998279 w 12192000"/>
              <a:gd name="connsiteY1327" fmla="*/ 1342457 h 1412015"/>
              <a:gd name="connsiteX1328" fmla="*/ 5922195 w 12192000"/>
              <a:gd name="connsiteY1328" fmla="*/ 1344631 h 1412015"/>
              <a:gd name="connsiteX1329" fmla="*/ 5846107 w 12192000"/>
              <a:gd name="connsiteY1329" fmla="*/ 1346262 h 1412015"/>
              <a:gd name="connsiteX1330" fmla="*/ 5770025 w 12192000"/>
              <a:gd name="connsiteY1330" fmla="*/ 1346805 h 1412015"/>
              <a:gd name="connsiteX1331" fmla="*/ 5693396 w 12192000"/>
              <a:gd name="connsiteY1331" fmla="*/ 1346262 h 1412015"/>
              <a:gd name="connsiteX1332" fmla="*/ 5616769 w 12192000"/>
              <a:gd name="connsiteY1332" fmla="*/ 1344631 h 1412015"/>
              <a:gd name="connsiteX1333" fmla="*/ 5616223 w 12192000"/>
              <a:gd name="connsiteY1333" fmla="*/ 1350066 h 1412015"/>
              <a:gd name="connsiteX1334" fmla="*/ 5615680 w 12192000"/>
              <a:gd name="connsiteY1334" fmla="*/ 1354412 h 1412015"/>
              <a:gd name="connsiteX1335" fmla="*/ 5614051 w 12192000"/>
              <a:gd name="connsiteY1335" fmla="*/ 1358760 h 1412015"/>
              <a:gd name="connsiteX1336" fmla="*/ 5612963 w 12192000"/>
              <a:gd name="connsiteY1336" fmla="*/ 1362565 h 1412015"/>
              <a:gd name="connsiteX1337" fmla="*/ 5610790 w 12192000"/>
              <a:gd name="connsiteY1337" fmla="*/ 1366369 h 1412015"/>
              <a:gd name="connsiteX1338" fmla="*/ 5608616 w 12192000"/>
              <a:gd name="connsiteY1338" fmla="*/ 1367998 h 1412015"/>
              <a:gd name="connsiteX1339" fmla="*/ 5606441 w 12192000"/>
              <a:gd name="connsiteY1339" fmla="*/ 1371259 h 1412015"/>
              <a:gd name="connsiteX1340" fmla="*/ 5603725 w 12192000"/>
              <a:gd name="connsiteY1340" fmla="*/ 1372346 h 1412015"/>
              <a:gd name="connsiteX1341" fmla="*/ 5601007 w 12192000"/>
              <a:gd name="connsiteY1341" fmla="*/ 1373976 h 1412015"/>
              <a:gd name="connsiteX1342" fmla="*/ 5598290 w 12192000"/>
              <a:gd name="connsiteY1342" fmla="*/ 1374519 h 1412015"/>
              <a:gd name="connsiteX1343" fmla="*/ 5595572 w 12192000"/>
              <a:gd name="connsiteY1343" fmla="*/ 1375063 h 1412015"/>
              <a:gd name="connsiteX1344" fmla="*/ 5591767 w 12192000"/>
              <a:gd name="connsiteY1344" fmla="*/ 1375063 h 1412015"/>
              <a:gd name="connsiteX1345" fmla="*/ 5589053 w 12192000"/>
              <a:gd name="connsiteY1345" fmla="*/ 1374519 h 1412015"/>
              <a:gd name="connsiteX1346" fmla="*/ 5586334 w 12192000"/>
              <a:gd name="connsiteY1346" fmla="*/ 1372889 h 1412015"/>
              <a:gd name="connsiteX1347" fmla="*/ 5583620 w 12192000"/>
              <a:gd name="connsiteY1347" fmla="*/ 1371803 h 1412015"/>
              <a:gd name="connsiteX1348" fmla="*/ 5580899 w 12192000"/>
              <a:gd name="connsiteY1348" fmla="*/ 1369630 h 1412015"/>
              <a:gd name="connsiteX1349" fmla="*/ 5583620 w 12192000"/>
              <a:gd name="connsiteY1349" fmla="*/ 1363651 h 1412015"/>
              <a:gd name="connsiteX1350" fmla="*/ 5586876 w 12192000"/>
              <a:gd name="connsiteY1350" fmla="*/ 1359848 h 1412015"/>
              <a:gd name="connsiteX1351" fmla="*/ 5590680 w 12192000"/>
              <a:gd name="connsiteY1351" fmla="*/ 1357130 h 1412015"/>
              <a:gd name="connsiteX1352" fmla="*/ 5593399 w 12192000"/>
              <a:gd name="connsiteY1352" fmla="*/ 1355500 h 1412015"/>
              <a:gd name="connsiteX1353" fmla="*/ 5595572 w 12192000"/>
              <a:gd name="connsiteY1353" fmla="*/ 1354412 h 1412015"/>
              <a:gd name="connsiteX1354" fmla="*/ 5597746 w 12192000"/>
              <a:gd name="connsiteY1354" fmla="*/ 1352239 h 1412015"/>
              <a:gd name="connsiteX1355" fmla="*/ 5597746 w 12192000"/>
              <a:gd name="connsiteY1355" fmla="*/ 1348978 h 1412015"/>
              <a:gd name="connsiteX1356" fmla="*/ 5596659 w 12192000"/>
              <a:gd name="connsiteY1356" fmla="*/ 1342457 h 1412015"/>
              <a:gd name="connsiteX1357" fmla="*/ 5591225 w 12192000"/>
              <a:gd name="connsiteY1357" fmla="*/ 1337567 h 1412015"/>
              <a:gd name="connsiteX1358" fmla="*/ 5586334 w 12192000"/>
              <a:gd name="connsiteY1358" fmla="*/ 1334307 h 1412015"/>
              <a:gd name="connsiteX1359" fmla="*/ 5583074 w 12192000"/>
              <a:gd name="connsiteY1359" fmla="*/ 1332675 h 1412015"/>
              <a:gd name="connsiteX1360" fmla="*/ 5580355 w 12192000"/>
              <a:gd name="connsiteY1360" fmla="*/ 1332675 h 1412015"/>
              <a:gd name="connsiteX1361" fmla="*/ 5577637 w 12192000"/>
              <a:gd name="connsiteY1361" fmla="*/ 1334307 h 1412015"/>
              <a:gd name="connsiteX1362" fmla="*/ 5575465 w 12192000"/>
              <a:gd name="connsiteY1362" fmla="*/ 1337024 h 1412015"/>
              <a:gd name="connsiteX1363" fmla="*/ 5573291 w 12192000"/>
              <a:gd name="connsiteY1363" fmla="*/ 1340284 h 1412015"/>
              <a:gd name="connsiteX1364" fmla="*/ 5571660 w 12192000"/>
              <a:gd name="connsiteY1364" fmla="*/ 1344631 h 1412015"/>
              <a:gd name="connsiteX1365" fmla="*/ 5569487 w 12192000"/>
              <a:gd name="connsiteY1365" fmla="*/ 1354956 h 1412015"/>
              <a:gd name="connsiteX1366" fmla="*/ 5566226 w 12192000"/>
              <a:gd name="connsiteY1366" fmla="*/ 1364738 h 1412015"/>
              <a:gd name="connsiteX1367" fmla="*/ 5564054 w 12192000"/>
              <a:gd name="connsiteY1367" fmla="*/ 1369086 h 1412015"/>
              <a:gd name="connsiteX1368" fmla="*/ 5561878 w 12192000"/>
              <a:gd name="connsiteY1368" fmla="*/ 1372346 h 1412015"/>
              <a:gd name="connsiteX1369" fmla="*/ 5559160 w 12192000"/>
              <a:gd name="connsiteY1369" fmla="*/ 1375063 h 1412015"/>
              <a:gd name="connsiteX1370" fmla="*/ 5555898 w 12192000"/>
              <a:gd name="connsiteY1370" fmla="*/ 1376692 h 1412015"/>
              <a:gd name="connsiteX1371" fmla="*/ 5536335 w 12192000"/>
              <a:gd name="connsiteY1371" fmla="*/ 1337024 h 1412015"/>
              <a:gd name="connsiteX1372" fmla="*/ 5516228 w 12192000"/>
              <a:gd name="connsiteY1372" fmla="*/ 1342457 h 1412015"/>
              <a:gd name="connsiteX1373" fmla="*/ 5496121 w 12192000"/>
              <a:gd name="connsiteY1373" fmla="*/ 1346805 h 1412015"/>
              <a:gd name="connsiteX1374" fmla="*/ 5476555 w 12192000"/>
              <a:gd name="connsiteY1374" fmla="*/ 1350066 h 1412015"/>
              <a:gd name="connsiteX1375" fmla="*/ 5456989 w 12192000"/>
              <a:gd name="connsiteY1375" fmla="*/ 1353869 h 1412015"/>
              <a:gd name="connsiteX1376" fmla="*/ 5420578 w 12192000"/>
              <a:gd name="connsiteY1376" fmla="*/ 1358760 h 1412015"/>
              <a:gd name="connsiteX1377" fmla="*/ 5384165 w 12192000"/>
              <a:gd name="connsiteY1377" fmla="*/ 1362021 h 1412015"/>
              <a:gd name="connsiteX1378" fmla="*/ 5348839 w 12192000"/>
              <a:gd name="connsiteY1378" fmla="*/ 1365281 h 1412015"/>
              <a:gd name="connsiteX1379" fmla="*/ 5311885 w 12192000"/>
              <a:gd name="connsiteY1379" fmla="*/ 1370171 h 1412015"/>
              <a:gd name="connsiteX1380" fmla="*/ 5293405 w 12192000"/>
              <a:gd name="connsiteY1380" fmla="*/ 1372889 h 1412015"/>
              <a:gd name="connsiteX1381" fmla="*/ 5273841 w 12192000"/>
              <a:gd name="connsiteY1381" fmla="*/ 1376150 h 1412015"/>
              <a:gd name="connsiteX1382" fmla="*/ 5254279 w 12192000"/>
              <a:gd name="connsiteY1382" fmla="*/ 1379953 h 1412015"/>
              <a:gd name="connsiteX1383" fmla="*/ 5233626 w 12192000"/>
              <a:gd name="connsiteY1383" fmla="*/ 1384301 h 1412015"/>
              <a:gd name="connsiteX1384" fmla="*/ 5234714 w 12192000"/>
              <a:gd name="connsiteY1384" fmla="*/ 1379411 h 1412015"/>
              <a:gd name="connsiteX1385" fmla="*/ 5236344 w 12192000"/>
              <a:gd name="connsiteY1385" fmla="*/ 1373976 h 1412015"/>
              <a:gd name="connsiteX1386" fmla="*/ 5236885 w 12192000"/>
              <a:gd name="connsiteY1386" fmla="*/ 1367454 h 1412015"/>
              <a:gd name="connsiteX1387" fmla="*/ 5236344 w 12192000"/>
              <a:gd name="connsiteY1387" fmla="*/ 1362021 h 1412015"/>
              <a:gd name="connsiteX1388" fmla="*/ 5235800 w 12192000"/>
              <a:gd name="connsiteY1388" fmla="*/ 1357673 h 1412015"/>
              <a:gd name="connsiteX1389" fmla="*/ 5234170 w 12192000"/>
              <a:gd name="connsiteY1389" fmla="*/ 1354956 h 1412015"/>
              <a:gd name="connsiteX1390" fmla="*/ 5233626 w 12192000"/>
              <a:gd name="connsiteY1390" fmla="*/ 1354412 h 1412015"/>
              <a:gd name="connsiteX1391" fmla="*/ 5231996 w 12192000"/>
              <a:gd name="connsiteY1391" fmla="*/ 1353869 h 1412015"/>
              <a:gd name="connsiteX1392" fmla="*/ 5230908 w 12192000"/>
              <a:gd name="connsiteY1392" fmla="*/ 1354412 h 1412015"/>
              <a:gd name="connsiteX1393" fmla="*/ 5229279 w 12192000"/>
              <a:gd name="connsiteY1393" fmla="*/ 1355500 h 1412015"/>
              <a:gd name="connsiteX1394" fmla="*/ 5208628 w 12192000"/>
              <a:gd name="connsiteY1394" fmla="*/ 1391366 h 1412015"/>
              <a:gd name="connsiteX1395" fmla="*/ 5189064 w 12192000"/>
              <a:gd name="connsiteY1395" fmla="*/ 1389191 h 1412015"/>
              <a:gd name="connsiteX1396" fmla="*/ 5169498 w 12192000"/>
              <a:gd name="connsiteY1396" fmla="*/ 1387018 h 1412015"/>
              <a:gd name="connsiteX1397" fmla="*/ 5149935 w 12192000"/>
              <a:gd name="connsiteY1397" fmla="*/ 1384845 h 1412015"/>
              <a:gd name="connsiteX1398" fmla="*/ 5130911 w 12192000"/>
              <a:gd name="connsiteY1398" fmla="*/ 1384301 h 1412015"/>
              <a:gd name="connsiteX1399" fmla="*/ 5091784 w 12192000"/>
              <a:gd name="connsiteY1399" fmla="*/ 1382670 h 1412015"/>
              <a:gd name="connsiteX1400" fmla="*/ 5052651 w 12192000"/>
              <a:gd name="connsiteY1400" fmla="*/ 1382670 h 1412015"/>
              <a:gd name="connsiteX1401" fmla="*/ 5014068 w 12192000"/>
              <a:gd name="connsiteY1401" fmla="*/ 1384301 h 1412015"/>
              <a:gd name="connsiteX1402" fmla="*/ 4974394 w 12192000"/>
              <a:gd name="connsiteY1402" fmla="*/ 1386474 h 1412015"/>
              <a:gd name="connsiteX1403" fmla="*/ 4896677 w 12192000"/>
              <a:gd name="connsiteY1403" fmla="*/ 1391366 h 1412015"/>
              <a:gd name="connsiteX1404" fmla="*/ 4818958 w 12192000"/>
              <a:gd name="connsiteY1404" fmla="*/ 1396256 h 1412015"/>
              <a:gd name="connsiteX1405" fmla="*/ 4779287 w 12192000"/>
              <a:gd name="connsiteY1405" fmla="*/ 1397888 h 1412015"/>
              <a:gd name="connsiteX1406" fmla="*/ 4740156 w 12192000"/>
              <a:gd name="connsiteY1406" fmla="*/ 1399517 h 1412015"/>
              <a:gd name="connsiteX1407" fmla="*/ 4701573 w 12192000"/>
              <a:gd name="connsiteY1407" fmla="*/ 1399517 h 1412015"/>
              <a:gd name="connsiteX1408" fmla="*/ 4662445 w 12192000"/>
              <a:gd name="connsiteY1408" fmla="*/ 1397888 h 1412015"/>
              <a:gd name="connsiteX1409" fmla="*/ 4642879 w 12192000"/>
              <a:gd name="connsiteY1409" fmla="*/ 1396800 h 1412015"/>
              <a:gd name="connsiteX1410" fmla="*/ 4623318 w 12192000"/>
              <a:gd name="connsiteY1410" fmla="*/ 1394627 h 1412015"/>
              <a:gd name="connsiteX1411" fmla="*/ 4604296 w 12192000"/>
              <a:gd name="connsiteY1411" fmla="*/ 1392452 h 1412015"/>
              <a:gd name="connsiteX1412" fmla="*/ 4584729 w 12192000"/>
              <a:gd name="connsiteY1412" fmla="*/ 1390279 h 1412015"/>
              <a:gd name="connsiteX1413" fmla="*/ 4549403 w 12192000"/>
              <a:gd name="connsiteY1413" fmla="*/ 1397888 h 1412015"/>
              <a:gd name="connsiteX1414" fmla="*/ 4514619 w 12192000"/>
              <a:gd name="connsiteY1414" fmla="*/ 1404950 h 1412015"/>
              <a:gd name="connsiteX1415" fmla="*/ 4496142 w 12192000"/>
              <a:gd name="connsiteY1415" fmla="*/ 1407125 h 1412015"/>
              <a:gd name="connsiteX1416" fmla="*/ 4478752 w 12192000"/>
              <a:gd name="connsiteY1416" fmla="*/ 1409298 h 1412015"/>
              <a:gd name="connsiteX1417" fmla="*/ 4460813 w 12192000"/>
              <a:gd name="connsiteY1417" fmla="*/ 1411471 h 1412015"/>
              <a:gd name="connsiteX1418" fmla="*/ 4443425 w 12192000"/>
              <a:gd name="connsiteY1418" fmla="*/ 1412015 h 1412015"/>
              <a:gd name="connsiteX1419" fmla="*/ 4426031 w 12192000"/>
              <a:gd name="connsiteY1419" fmla="*/ 1412015 h 1412015"/>
              <a:gd name="connsiteX1420" fmla="*/ 4408098 w 12192000"/>
              <a:gd name="connsiteY1420" fmla="*/ 1411471 h 1412015"/>
              <a:gd name="connsiteX1421" fmla="*/ 4390707 w 12192000"/>
              <a:gd name="connsiteY1421" fmla="*/ 1409298 h 1412015"/>
              <a:gd name="connsiteX1422" fmla="*/ 4373313 w 12192000"/>
              <a:gd name="connsiteY1422" fmla="*/ 1406582 h 1412015"/>
              <a:gd name="connsiteX1423" fmla="*/ 4355924 w 12192000"/>
              <a:gd name="connsiteY1423" fmla="*/ 1402233 h 1412015"/>
              <a:gd name="connsiteX1424" fmla="*/ 4338533 w 12192000"/>
              <a:gd name="connsiteY1424" fmla="*/ 1397344 h 1412015"/>
              <a:gd name="connsiteX1425" fmla="*/ 4321139 w 12192000"/>
              <a:gd name="connsiteY1425" fmla="*/ 1391366 h 1412015"/>
              <a:gd name="connsiteX1426" fmla="*/ 4303749 w 12192000"/>
              <a:gd name="connsiteY1426" fmla="*/ 1383757 h 1412015"/>
              <a:gd name="connsiteX1427" fmla="*/ 4297230 w 12192000"/>
              <a:gd name="connsiteY1427" fmla="*/ 1390279 h 1412015"/>
              <a:gd name="connsiteX1428" fmla="*/ 4293967 w 12192000"/>
              <a:gd name="connsiteY1428" fmla="*/ 1392995 h 1412015"/>
              <a:gd name="connsiteX1429" fmla="*/ 4290707 w 12192000"/>
              <a:gd name="connsiteY1429" fmla="*/ 1395168 h 1412015"/>
              <a:gd name="connsiteX1430" fmla="*/ 4287448 w 12192000"/>
              <a:gd name="connsiteY1430" fmla="*/ 1396800 h 1412015"/>
              <a:gd name="connsiteX1431" fmla="*/ 4284730 w 12192000"/>
              <a:gd name="connsiteY1431" fmla="*/ 1397888 h 1412015"/>
              <a:gd name="connsiteX1432" fmla="*/ 4278207 w 12192000"/>
              <a:gd name="connsiteY1432" fmla="*/ 1399517 h 1412015"/>
              <a:gd name="connsiteX1433" fmla="*/ 4271685 w 12192000"/>
              <a:gd name="connsiteY1433" fmla="*/ 1398973 h 1412015"/>
              <a:gd name="connsiteX1434" fmla="*/ 4265708 w 12192000"/>
              <a:gd name="connsiteY1434" fmla="*/ 1397888 h 1412015"/>
              <a:gd name="connsiteX1435" fmla="*/ 4253209 w 12192000"/>
              <a:gd name="connsiteY1435" fmla="*/ 1394627 h 1412015"/>
              <a:gd name="connsiteX1436" fmla="*/ 4246685 w 12192000"/>
              <a:gd name="connsiteY1436" fmla="*/ 1392452 h 1412015"/>
              <a:gd name="connsiteX1437" fmla="*/ 4240708 w 12192000"/>
              <a:gd name="connsiteY1437" fmla="*/ 1391366 h 1412015"/>
              <a:gd name="connsiteX1438" fmla="*/ 4234188 w 12192000"/>
              <a:gd name="connsiteY1438" fmla="*/ 1390279 h 1412015"/>
              <a:gd name="connsiteX1439" fmla="*/ 4228210 w 12192000"/>
              <a:gd name="connsiteY1439" fmla="*/ 1391366 h 1412015"/>
              <a:gd name="connsiteX1440" fmla="*/ 4221688 w 12192000"/>
              <a:gd name="connsiteY1440" fmla="*/ 1392995 h 1412015"/>
              <a:gd name="connsiteX1441" fmla="*/ 4218429 w 12192000"/>
              <a:gd name="connsiteY1441" fmla="*/ 1395168 h 1412015"/>
              <a:gd name="connsiteX1442" fmla="*/ 4215167 w 12192000"/>
              <a:gd name="connsiteY1442" fmla="*/ 1397344 h 1412015"/>
              <a:gd name="connsiteX1443" fmla="*/ 4212449 w 12192000"/>
              <a:gd name="connsiteY1443" fmla="*/ 1400060 h 1412015"/>
              <a:gd name="connsiteX1444" fmla="*/ 4208645 w 12192000"/>
              <a:gd name="connsiteY1444" fmla="*/ 1402777 h 1412015"/>
              <a:gd name="connsiteX1445" fmla="*/ 4202667 w 12192000"/>
              <a:gd name="connsiteY1445" fmla="*/ 1412015 h 1412015"/>
              <a:gd name="connsiteX1446" fmla="*/ 4196689 w 12192000"/>
              <a:gd name="connsiteY1446" fmla="*/ 1406582 h 1412015"/>
              <a:gd name="connsiteX1447" fmla="*/ 4191799 w 12192000"/>
              <a:gd name="connsiteY1447" fmla="*/ 1402233 h 1412015"/>
              <a:gd name="connsiteX1448" fmla="*/ 4186363 w 12192000"/>
              <a:gd name="connsiteY1448" fmla="*/ 1397888 h 1412015"/>
              <a:gd name="connsiteX1449" fmla="*/ 4181472 w 12192000"/>
              <a:gd name="connsiteY1449" fmla="*/ 1395168 h 1412015"/>
              <a:gd name="connsiteX1450" fmla="*/ 4176037 w 12192000"/>
              <a:gd name="connsiteY1450" fmla="*/ 1392995 h 1412015"/>
              <a:gd name="connsiteX1451" fmla="*/ 4170601 w 12192000"/>
              <a:gd name="connsiteY1451" fmla="*/ 1391366 h 1412015"/>
              <a:gd name="connsiteX1452" fmla="*/ 4165712 w 12192000"/>
              <a:gd name="connsiteY1452" fmla="*/ 1390279 h 1412015"/>
              <a:gd name="connsiteX1453" fmla="*/ 4160278 w 12192000"/>
              <a:gd name="connsiteY1453" fmla="*/ 1389735 h 1412015"/>
              <a:gd name="connsiteX1454" fmla="*/ 4149952 w 12192000"/>
              <a:gd name="connsiteY1454" fmla="*/ 1389191 h 1412015"/>
              <a:gd name="connsiteX1455" fmla="*/ 4138540 w 12192000"/>
              <a:gd name="connsiteY1455" fmla="*/ 1390279 h 1412015"/>
              <a:gd name="connsiteX1456" fmla="*/ 4128215 w 12192000"/>
              <a:gd name="connsiteY1456" fmla="*/ 1392452 h 1412015"/>
              <a:gd name="connsiteX1457" fmla="*/ 4116801 w 12192000"/>
              <a:gd name="connsiteY1457" fmla="*/ 1395168 h 1412015"/>
              <a:gd name="connsiteX1458" fmla="*/ 4106472 w 12192000"/>
              <a:gd name="connsiteY1458" fmla="*/ 1397344 h 1412015"/>
              <a:gd name="connsiteX1459" fmla="*/ 4096145 w 12192000"/>
              <a:gd name="connsiteY1459" fmla="*/ 1399517 h 1412015"/>
              <a:gd name="connsiteX1460" fmla="*/ 4085278 w 12192000"/>
              <a:gd name="connsiteY1460" fmla="*/ 1401148 h 1412015"/>
              <a:gd name="connsiteX1461" fmla="*/ 4074408 w 12192000"/>
              <a:gd name="connsiteY1461" fmla="*/ 1401148 h 1412015"/>
              <a:gd name="connsiteX1462" fmla="*/ 4068974 w 12192000"/>
              <a:gd name="connsiteY1462" fmla="*/ 1399517 h 1412015"/>
              <a:gd name="connsiteX1463" fmla="*/ 4064083 w 12192000"/>
              <a:gd name="connsiteY1463" fmla="*/ 1398973 h 1412015"/>
              <a:gd name="connsiteX1464" fmla="*/ 4058647 w 12192000"/>
              <a:gd name="connsiteY1464" fmla="*/ 1396800 h 1412015"/>
              <a:gd name="connsiteX1465" fmla="*/ 4053214 w 12192000"/>
              <a:gd name="connsiteY1465" fmla="*/ 1394627 h 1412015"/>
              <a:gd name="connsiteX1466" fmla="*/ 4048324 w 12192000"/>
              <a:gd name="connsiteY1466" fmla="*/ 1391366 h 1412015"/>
              <a:gd name="connsiteX1467" fmla="*/ 4042889 w 12192000"/>
              <a:gd name="connsiteY1467" fmla="*/ 1387562 h 1412015"/>
              <a:gd name="connsiteX1468" fmla="*/ 4037995 w 12192000"/>
              <a:gd name="connsiteY1468" fmla="*/ 1382670 h 1412015"/>
              <a:gd name="connsiteX1469" fmla="*/ 4032017 w 12192000"/>
              <a:gd name="connsiteY1469" fmla="*/ 1377236 h 1412015"/>
              <a:gd name="connsiteX1470" fmla="*/ 4020606 w 12192000"/>
              <a:gd name="connsiteY1470" fmla="*/ 1382670 h 1412015"/>
              <a:gd name="connsiteX1471" fmla="*/ 4008107 w 12192000"/>
              <a:gd name="connsiteY1471" fmla="*/ 1387562 h 1412015"/>
              <a:gd name="connsiteX1472" fmla="*/ 3995605 w 12192000"/>
              <a:gd name="connsiteY1472" fmla="*/ 1391366 h 1412015"/>
              <a:gd name="connsiteX1473" fmla="*/ 3983649 w 12192000"/>
              <a:gd name="connsiteY1473" fmla="*/ 1394627 h 1412015"/>
              <a:gd name="connsiteX1474" fmla="*/ 3971151 w 12192000"/>
              <a:gd name="connsiteY1474" fmla="*/ 1396800 h 1412015"/>
              <a:gd name="connsiteX1475" fmla="*/ 3959194 w 12192000"/>
              <a:gd name="connsiteY1475" fmla="*/ 1398973 h 1412015"/>
              <a:gd name="connsiteX1476" fmla="*/ 3947780 w 12192000"/>
              <a:gd name="connsiteY1476" fmla="*/ 1399517 h 1412015"/>
              <a:gd name="connsiteX1477" fmla="*/ 3934738 w 12192000"/>
              <a:gd name="connsiteY1477" fmla="*/ 1401148 h 1412015"/>
              <a:gd name="connsiteX1478" fmla="*/ 3910825 w 12192000"/>
              <a:gd name="connsiteY1478" fmla="*/ 1401148 h 1412015"/>
              <a:gd name="connsiteX1479" fmla="*/ 3886912 w 12192000"/>
              <a:gd name="connsiteY1479" fmla="*/ 1399517 h 1412015"/>
              <a:gd name="connsiteX1480" fmla="*/ 3863000 w 12192000"/>
              <a:gd name="connsiteY1480" fmla="*/ 1397344 h 1412015"/>
              <a:gd name="connsiteX1481" fmla="*/ 3838543 w 12192000"/>
              <a:gd name="connsiteY1481" fmla="*/ 1394627 h 1412015"/>
              <a:gd name="connsiteX1482" fmla="*/ 3814088 w 12192000"/>
              <a:gd name="connsiteY1482" fmla="*/ 1391909 h 1412015"/>
              <a:gd name="connsiteX1483" fmla="*/ 3790720 w 12192000"/>
              <a:gd name="connsiteY1483" fmla="*/ 1389735 h 1412015"/>
              <a:gd name="connsiteX1484" fmla="*/ 3766262 w 12192000"/>
              <a:gd name="connsiteY1484" fmla="*/ 1388650 h 1412015"/>
              <a:gd name="connsiteX1485" fmla="*/ 3741805 w 12192000"/>
              <a:gd name="connsiteY1485" fmla="*/ 1387562 h 1412015"/>
              <a:gd name="connsiteX1486" fmla="*/ 3729849 w 12192000"/>
              <a:gd name="connsiteY1486" fmla="*/ 1388650 h 1412015"/>
              <a:gd name="connsiteX1487" fmla="*/ 3717350 w 12192000"/>
              <a:gd name="connsiteY1487" fmla="*/ 1389191 h 1412015"/>
              <a:gd name="connsiteX1488" fmla="*/ 3705936 w 12192000"/>
              <a:gd name="connsiteY1488" fmla="*/ 1390279 h 1412015"/>
              <a:gd name="connsiteX1489" fmla="*/ 3693438 w 12192000"/>
              <a:gd name="connsiteY1489" fmla="*/ 1392452 h 1412015"/>
              <a:gd name="connsiteX1490" fmla="*/ 3681480 w 12192000"/>
              <a:gd name="connsiteY1490" fmla="*/ 1395168 h 1412015"/>
              <a:gd name="connsiteX1491" fmla="*/ 3668982 w 12192000"/>
              <a:gd name="connsiteY1491" fmla="*/ 1398973 h 1412015"/>
              <a:gd name="connsiteX1492" fmla="*/ 3657026 w 12192000"/>
              <a:gd name="connsiteY1492" fmla="*/ 1402777 h 1412015"/>
              <a:gd name="connsiteX1493" fmla="*/ 3644525 w 12192000"/>
              <a:gd name="connsiteY1493" fmla="*/ 1407668 h 1412015"/>
              <a:gd name="connsiteX1494" fmla="*/ 3626048 w 12192000"/>
              <a:gd name="connsiteY1494" fmla="*/ 1369086 h 1412015"/>
              <a:gd name="connsiteX1495" fmla="*/ 3616265 w 12192000"/>
              <a:gd name="connsiteY1495" fmla="*/ 1372346 h 1412015"/>
              <a:gd name="connsiteX1496" fmla="*/ 3606482 w 12192000"/>
              <a:gd name="connsiteY1496" fmla="*/ 1376150 h 1412015"/>
              <a:gd name="connsiteX1497" fmla="*/ 3596700 w 12192000"/>
              <a:gd name="connsiteY1497" fmla="*/ 1378868 h 1412015"/>
              <a:gd name="connsiteX1498" fmla="*/ 3586918 w 12192000"/>
              <a:gd name="connsiteY1498" fmla="*/ 1380497 h 1412015"/>
              <a:gd name="connsiteX1499" fmla="*/ 3576592 w 12192000"/>
              <a:gd name="connsiteY1499" fmla="*/ 1382128 h 1412015"/>
              <a:gd name="connsiteX1500" fmla="*/ 3566810 w 12192000"/>
              <a:gd name="connsiteY1500" fmla="*/ 1382670 h 1412015"/>
              <a:gd name="connsiteX1501" fmla="*/ 3557027 w 12192000"/>
              <a:gd name="connsiteY1501" fmla="*/ 1383757 h 1412015"/>
              <a:gd name="connsiteX1502" fmla="*/ 3546700 w 12192000"/>
              <a:gd name="connsiteY1502" fmla="*/ 1383757 h 1412015"/>
              <a:gd name="connsiteX1503" fmla="*/ 3526592 w 12192000"/>
              <a:gd name="connsiteY1503" fmla="*/ 1382128 h 1412015"/>
              <a:gd name="connsiteX1504" fmla="*/ 3506484 w 12192000"/>
              <a:gd name="connsiteY1504" fmla="*/ 1379953 h 1412015"/>
              <a:gd name="connsiteX1505" fmla="*/ 3486378 w 12192000"/>
              <a:gd name="connsiteY1505" fmla="*/ 1376692 h 1412015"/>
              <a:gd name="connsiteX1506" fmla="*/ 3466268 w 12192000"/>
              <a:gd name="connsiteY1506" fmla="*/ 1373976 h 1412015"/>
              <a:gd name="connsiteX1507" fmla="*/ 3446158 w 12192000"/>
              <a:gd name="connsiteY1507" fmla="*/ 1370171 h 1412015"/>
              <a:gd name="connsiteX1508" fmla="*/ 3426594 w 12192000"/>
              <a:gd name="connsiteY1508" fmla="*/ 1367454 h 1412015"/>
              <a:gd name="connsiteX1509" fmla="*/ 3407028 w 12192000"/>
              <a:gd name="connsiteY1509" fmla="*/ 1366369 h 1412015"/>
              <a:gd name="connsiteX1510" fmla="*/ 3397789 w 12192000"/>
              <a:gd name="connsiteY1510" fmla="*/ 1366369 h 1412015"/>
              <a:gd name="connsiteX1511" fmla="*/ 3388017 w 12192000"/>
              <a:gd name="connsiteY1511" fmla="*/ 1366369 h 1412015"/>
              <a:gd name="connsiteX1512" fmla="*/ 3379322 w 12192000"/>
              <a:gd name="connsiteY1512" fmla="*/ 1366911 h 1412015"/>
              <a:gd name="connsiteX1513" fmla="*/ 3370083 w 12192000"/>
              <a:gd name="connsiteY1513" fmla="*/ 1367454 h 1412015"/>
              <a:gd name="connsiteX1514" fmla="*/ 3361387 w 12192000"/>
              <a:gd name="connsiteY1514" fmla="*/ 1369630 h 1412015"/>
              <a:gd name="connsiteX1515" fmla="*/ 3352148 w 12192000"/>
              <a:gd name="connsiteY1515" fmla="*/ 1371803 h 1412015"/>
              <a:gd name="connsiteX1516" fmla="*/ 3342908 w 12192000"/>
              <a:gd name="connsiteY1516" fmla="*/ 1374519 h 1412015"/>
              <a:gd name="connsiteX1517" fmla="*/ 3334757 w 12192000"/>
              <a:gd name="connsiteY1517" fmla="*/ 1377780 h 1412015"/>
              <a:gd name="connsiteX1518" fmla="*/ 3326606 w 12192000"/>
              <a:gd name="connsiteY1518" fmla="*/ 1382128 h 1412015"/>
              <a:gd name="connsiteX1519" fmla="*/ 3318997 w 12192000"/>
              <a:gd name="connsiteY1519" fmla="*/ 1387562 h 1412015"/>
              <a:gd name="connsiteX1520" fmla="*/ 3315192 w 12192000"/>
              <a:gd name="connsiteY1520" fmla="*/ 1382128 h 1412015"/>
              <a:gd name="connsiteX1521" fmla="*/ 3311932 w 12192000"/>
              <a:gd name="connsiteY1521" fmla="*/ 1376692 h 1412015"/>
              <a:gd name="connsiteX1522" fmla="*/ 3309214 w 12192000"/>
              <a:gd name="connsiteY1522" fmla="*/ 1372346 h 1412015"/>
              <a:gd name="connsiteX1523" fmla="*/ 3305409 w 12192000"/>
              <a:gd name="connsiteY1523" fmla="*/ 1369630 h 1412015"/>
              <a:gd name="connsiteX1524" fmla="*/ 3302149 w 12192000"/>
              <a:gd name="connsiteY1524" fmla="*/ 1366911 h 1412015"/>
              <a:gd name="connsiteX1525" fmla="*/ 3298888 w 12192000"/>
              <a:gd name="connsiteY1525" fmla="*/ 1364738 h 1412015"/>
              <a:gd name="connsiteX1526" fmla="*/ 3295084 w 12192000"/>
              <a:gd name="connsiteY1526" fmla="*/ 1362565 h 1412015"/>
              <a:gd name="connsiteX1527" fmla="*/ 3291822 w 12192000"/>
              <a:gd name="connsiteY1527" fmla="*/ 1362021 h 1412015"/>
              <a:gd name="connsiteX1528" fmla="*/ 3288017 w 12192000"/>
              <a:gd name="connsiteY1528" fmla="*/ 1361477 h 1412015"/>
              <a:gd name="connsiteX1529" fmla="*/ 3284758 w 12192000"/>
              <a:gd name="connsiteY1529" fmla="*/ 1361477 h 1412015"/>
              <a:gd name="connsiteX1530" fmla="*/ 3277149 w 12192000"/>
              <a:gd name="connsiteY1530" fmla="*/ 1362021 h 1412015"/>
              <a:gd name="connsiteX1531" fmla="*/ 3270084 w 12192000"/>
              <a:gd name="connsiteY1531" fmla="*/ 1363651 h 1412015"/>
              <a:gd name="connsiteX1532" fmla="*/ 3263018 w 12192000"/>
              <a:gd name="connsiteY1532" fmla="*/ 1365281 h 1412015"/>
              <a:gd name="connsiteX1533" fmla="*/ 3257040 w 12192000"/>
              <a:gd name="connsiteY1533" fmla="*/ 1367454 h 1412015"/>
              <a:gd name="connsiteX1534" fmla="*/ 3249975 w 12192000"/>
              <a:gd name="connsiteY1534" fmla="*/ 1369086 h 1412015"/>
              <a:gd name="connsiteX1535" fmla="*/ 3243997 w 12192000"/>
              <a:gd name="connsiteY1535" fmla="*/ 1369630 h 1412015"/>
              <a:gd name="connsiteX1536" fmla="*/ 3240737 w 12192000"/>
              <a:gd name="connsiteY1536" fmla="*/ 1369630 h 1412015"/>
              <a:gd name="connsiteX1537" fmla="*/ 3238019 w 12192000"/>
              <a:gd name="connsiteY1537" fmla="*/ 1369086 h 1412015"/>
              <a:gd name="connsiteX1538" fmla="*/ 3235303 w 12192000"/>
              <a:gd name="connsiteY1538" fmla="*/ 1367454 h 1412015"/>
              <a:gd name="connsiteX1539" fmla="*/ 3232585 w 12192000"/>
              <a:gd name="connsiteY1539" fmla="*/ 1365281 h 1412015"/>
              <a:gd name="connsiteX1540" fmla="*/ 3229868 w 12192000"/>
              <a:gd name="connsiteY1540" fmla="*/ 1363651 h 1412015"/>
              <a:gd name="connsiteX1541" fmla="*/ 3227694 w 12192000"/>
              <a:gd name="connsiteY1541" fmla="*/ 1360391 h 1412015"/>
              <a:gd name="connsiteX1542" fmla="*/ 3224976 w 12192000"/>
              <a:gd name="connsiteY1542" fmla="*/ 1357130 h 1412015"/>
              <a:gd name="connsiteX1543" fmla="*/ 3222800 w 12192000"/>
              <a:gd name="connsiteY1543" fmla="*/ 1352239 h 1412015"/>
              <a:gd name="connsiteX1544" fmla="*/ 3220630 w 12192000"/>
              <a:gd name="connsiteY1544" fmla="*/ 1347349 h 1412015"/>
              <a:gd name="connsiteX1545" fmla="*/ 3219542 w 12192000"/>
              <a:gd name="connsiteY1545" fmla="*/ 1341371 h 1412015"/>
              <a:gd name="connsiteX1546" fmla="*/ 3197802 w 12192000"/>
              <a:gd name="connsiteY1546" fmla="*/ 1376692 h 1412015"/>
              <a:gd name="connsiteX1547" fmla="*/ 3192368 w 12192000"/>
              <a:gd name="connsiteY1547" fmla="*/ 1367998 h 1412015"/>
              <a:gd name="connsiteX1548" fmla="*/ 3186932 w 12192000"/>
              <a:gd name="connsiteY1548" fmla="*/ 1362021 h 1412015"/>
              <a:gd name="connsiteX1549" fmla="*/ 3180955 w 12192000"/>
              <a:gd name="connsiteY1549" fmla="*/ 1356587 h 1412015"/>
              <a:gd name="connsiteX1550" fmla="*/ 3174978 w 12192000"/>
              <a:gd name="connsiteY1550" fmla="*/ 1352783 h 1412015"/>
              <a:gd name="connsiteX1551" fmla="*/ 3168455 w 12192000"/>
              <a:gd name="connsiteY1551" fmla="*/ 1351151 h 1412015"/>
              <a:gd name="connsiteX1552" fmla="*/ 3163019 w 12192000"/>
              <a:gd name="connsiteY1552" fmla="*/ 1349522 h 1412015"/>
              <a:gd name="connsiteX1553" fmla="*/ 3157042 w 12192000"/>
              <a:gd name="connsiteY1553" fmla="*/ 1349522 h 1412015"/>
              <a:gd name="connsiteX1554" fmla="*/ 3149977 w 12192000"/>
              <a:gd name="connsiteY1554" fmla="*/ 1349522 h 1412015"/>
              <a:gd name="connsiteX1555" fmla="*/ 3136933 w 12192000"/>
              <a:gd name="connsiteY1555" fmla="*/ 1351695 h 1412015"/>
              <a:gd name="connsiteX1556" fmla="*/ 3122804 w 12192000"/>
              <a:gd name="connsiteY1556" fmla="*/ 1354956 h 1412015"/>
              <a:gd name="connsiteX1557" fmla="*/ 3108129 w 12192000"/>
              <a:gd name="connsiteY1557" fmla="*/ 1357130 h 1412015"/>
              <a:gd name="connsiteX1558" fmla="*/ 3101064 w 12192000"/>
              <a:gd name="connsiteY1558" fmla="*/ 1357673 h 1412015"/>
              <a:gd name="connsiteX1559" fmla="*/ 3093456 w 12192000"/>
              <a:gd name="connsiteY1559" fmla="*/ 1357673 h 1412015"/>
              <a:gd name="connsiteX1560" fmla="*/ 3078239 w 12192000"/>
              <a:gd name="connsiteY1560" fmla="*/ 1356587 h 1412015"/>
              <a:gd name="connsiteX1561" fmla="*/ 3062477 w 12192000"/>
              <a:gd name="connsiteY1561" fmla="*/ 1353869 h 1412015"/>
              <a:gd name="connsiteX1562" fmla="*/ 3046174 w 12192000"/>
              <a:gd name="connsiteY1562" fmla="*/ 1350066 h 1412015"/>
              <a:gd name="connsiteX1563" fmla="*/ 3029872 w 12192000"/>
              <a:gd name="connsiteY1563" fmla="*/ 1346262 h 1412015"/>
              <a:gd name="connsiteX1564" fmla="*/ 2995632 w 12192000"/>
              <a:gd name="connsiteY1564" fmla="*/ 1337567 h 1412015"/>
              <a:gd name="connsiteX1565" fmla="*/ 2978241 w 12192000"/>
              <a:gd name="connsiteY1565" fmla="*/ 1333763 h 1412015"/>
              <a:gd name="connsiteX1566" fmla="*/ 2962480 w 12192000"/>
              <a:gd name="connsiteY1566" fmla="*/ 1329415 h 1412015"/>
              <a:gd name="connsiteX1567" fmla="*/ 2946175 w 12192000"/>
              <a:gd name="connsiteY1567" fmla="*/ 1326698 h 1412015"/>
              <a:gd name="connsiteX1568" fmla="*/ 2930960 w 12192000"/>
              <a:gd name="connsiteY1568" fmla="*/ 1324525 h 1412015"/>
              <a:gd name="connsiteX1569" fmla="*/ 2917371 w 12192000"/>
              <a:gd name="connsiteY1569" fmla="*/ 1323981 h 1412015"/>
              <a:gd name="connsiteX1570" fmla="*/ 2910305 w 12192000"/>
              <a:gd name="connsiteY1570" fmla="*/ 1323981 h 1412015"/>
              <a:gd name="connsiteX1571" fmla="*/ 2903785 w 12192000"/>
              <a:gd name="connsiteY1571" fmla="*/ 1324525 h 1412015"/>
              <a:gd name="connsiteX1572" fmla="*/ 2897806 w 12192000"/>
              <a:gd name="connsiteY1572" fmla="*/ 1325069 h 1412015"/>
              <a:gd name="connsiteX1573" fmla="*/ 2892373 w 12192000"/>
              <a:gd name="connsiteY1573" fmla="*/ 1326698 h 1412015"/>
              <a:gd name="connsiteX1574" fmla="*/ 2887480 w 12192000"/>
              <a:gd name="connsiteY1574" fmla="*/ 1328872 h 1412015"/>
              <a:gd name="connsiteX1575" fmla="*/ 2882590 w 12192000"/>
              <a:gd name="connsiteY1575" fmla="*/ 1331590 h 1412015"/>
              <a:gd name="connsiteX1576" fmla="*/ 2877699 w 12192000"/>
              <a:gd name="connsiteY1576" fmla="*/ 1334307 h 1412015"/>
              <a:gd name="connsiteX1577" fmla="*/ 2873893 w 12192000"/>
              <a:gd name="connsiteY1577" fmla="*/ 1337567 h 1412015"/>
              <a:gd name="connsiteX1578" fmla="*/ 2870634 w 12192000"/>
              <a:gd name="connsiteY1578" fmla="*/ 1341913 h 1412015"/>
              <a:gd name="connsiteX1579" fmla="*/ 2867917 w 12192000"/>
              <a:gd name="connsiteY1579" fmla="*/ 1347349 h 1412015"/>
              <a:gd name="connsiteX1580" fmla="*/ 2834766 w 12192000"/>
              <a:gd name="connsiteY1580" fmla="*/ 1340284 h 1412015"/>
              <a:gd name="connsiteX1581" fmla="*/ 2801070 w 12192000"/>
              <a:gd name="connsiteY1581" fmla="*/ 1335393 h 1412015"/>
              <a:gd name="connsiteX1582" fmla="*/ 2768462 w 12192000"/>
              <a:gd name="connsiteY1582" fmla="*/ 1331590 h 1412015"/>
              <a:gd name="connsiteX1583" fmla="*/ 2735312 w 12192000"/>
              <a:gd name="connsiteY1583" fmla="*/ 1327786 h 1412015"/>
              <a:gd name="connsiteX1584" fmla="*/ 2701616 w 12192000"/>
              <a:gd name="connsiteY1584" fmla="*/ 1326154 h 1412015"/>
              <a:gd name="connsiteX1585" fmla="*/ 2668467 w 12192000"/>
              <a:gd name="connsiteY1585" fmla="*/ 1323981 h 1412015"/>
              <a:gd name="connsiteX1586" fmla="*/ 2602708 w 12192000"/>
              <a:gd name="connsiteY1586" fmla="*/ 1320177 h 1412015"/>
              <a:gd name="connsiteX1587" fmla="*/ 2569014 w 12192000"/>
              <a:gd name="connsiteY1587" fmla="*/ 1318004 h 1412015"/>
              <a:gd name="connsiteX1588" fmla="*/ 2535863 w 12192000"/>
              <a:gd name="connsiteY1588" fmla="*/ 1316374 h 1412015"/>
              <a:gd name="connsiteX1589" fmla="*/ 2502712 w 12192000"/>
              <a:gd name="connsiteY1589" fmla="*/ 1313113 h 1412015"/>
              <a:gd name="connsiteX1590" fmla="*/ 2469018 w 12192000"/>
              <a:gd name="connsiteY1590" fmla="*/ 1309310 h 1412015"/>
              <a:gd name="connsiteX1591" fmla="*/ 2436409 w 12192000"/>
              <a:gd name="connsiteY1591" fmla="*/ 1304418 h 1412015"/>
              <a:gd name="connsiteX1592" fmla="*/ 2403256 w 12192000"/>
              <a:gd name="connsiteY1592" fmla="*/ 1297896 h 1412015"/>
              <a:gd name="connsiteX1593" fmla="*/ 2369559 w 12192000"/>
              <a:gd name="connsiteY1593" fmla="*/ 1290290 h 1412015"/>
              <a:gd name="connsiteX1594" fmla="*/ 2353799 w 12192000"/>
              <a:gd name="connsiteY1594" fmla="*/ 1286486 h 1412015"/>
              <a:gd name="connsiteX1595" fmla="*/ 2336953 w 12192000"/>
              <a:gd name="connsiteY1595" fmla="*/ 1281595 h 1412015"/>
              <a:gd name="connsiteX1596" fmla="*/ 2334779 w 12192000"/>
              <a:gd name="connsiteY1596" fmla="*/ 1284313 h 1412015"/>
              <a:gd name="connsiteX1597" fmla="*/ 2334235 w 12192000"/>
              <a:gd name="connsiteY1597" fmla="*/ 1287572 h 1412015"/>
              <a:gd name="connsiteX1598" fmla="*/ 2333693 w 12192000"/>
              <a:gd name="connsiteY1598" fmla="*/ 1294636 h 1412015"/>
              <a:gd name="connsiteX1599" fmla="*/ 2333149 w 12192000"/>
              <a:gd name="connsiteY1599" fmla="*/ 1301701 h 1412015"/>
              <a:gd name="connsiteX1600" fmla="*/ 2332062 w 12192000"/>
              <a:gd name="connsiteY1600" fmla="*/ 1304961 h 1412015"/>
              <a:gd name="connsiteX1601" fmla="*/ 2331517 w 12192000"/>
              <a:gd name="connsiteY1601" fmla="*/ 1308766 h 1412015"/>
              <a:gd name="connsiteX1602" fmla="*/ 2293475 w 12192000"/>
              <a:gd name="connsiteY1602" fmla="*/ 1295180 h 1412015"/>
              <a:gd name="connsiteX1603" fmla="*/ 2254888 w 12192000"/>
              <a:gd name="connsiteY1603" fmla="*/ 1282681 h 1412015"/>
              <a:gd name="connsiteX1604" fmla="*/ 2236411 w 12192000"/>
              <a:gd name="connsiteY1604" fmla="*/ 1276704 h 1412015"/>
              <a:gd name="connsiteX1605" fmla="*/ 2217389 w 12192000"/>
              <a:gd name="connsiteY1605" fmla="*/ 1271270 h 1412015"/>
              <a:gd name="connsiteX1606" fmla="*/ 2198366 w 12192000"/>
              <a:gd name="connsiteY1606" fmla="*/ 1266378 h 1412015"/>
              <a:gd name="connsiteX1607" fmla="*/ 2179345 w 12192000"/>
              <a:gd name="connsiteY1607" fmla="*/ 1262031 h 1412015"/>
              <a:gd name="connsiteX1608" fmla="*/ 2159782 w 12192000"/>
              <a:gd name="connsiteY1608" fmla="*/ 1258772 h 1412015"/>
              <a:gd name="connsiteX1609" fmla="*/ 2141305 w 12192000"/>
              <a:gd name="connsiteY1609" fmla="*/ 1256598 h 1412015"/>
              <a:gd name="connsiteX1610" fmla="*/ 2121739 w 12192000"/>
              <a:gd name="connsiteY1610" fmla="*/ 1254967 h 1412015"/>
              <a:gd name="connsiteX1611" fmla="*/ 2102717 w 12192000"/>
              <a:gd name="connsiteY1611" fmla="*/ 1255511 h 1412015"/>
              <a:gd name="connsiteX1612" fmla="*/ 2083696 w 12192000"/>
              <a:gd name="connsiteY1612" fmla="*/ 1257140 h 1412015"/>
              <a:gd name="connsiteX1613" fmla="*/ 2064132 w 12192000"/>
              <a:gd name="connsiteY1613" fmla="*/ 1260401 h 1412015"/>
              <a:gd name="connsiteX1614" fmla="*/ 2054892 w 12192000"/>
              <a:gd name="connsiteY1614" fmla="*/ 1262575 h 1412015"/>
              <a:gd name="connsiteX1615" fmla="*/ 2045110 w 12192000"/>
              <a:gd name="connsiteY1615" fmla="*/ 1265292 h 1412015"/>
              <a:gd name="connsiteX1616" fmla="*/ 2035327 w 12192000"/>
              <a:gd name="connsiteY1616" fmla="*/ 1268010 h 1412015"/>
              <a:gd name="connsiteX1617" fmla="*/ 2026089 w 12192000"/>
              <a:gd name="connsiteY1617" fmla="*/ 1272357 h 1412015"/>
              <a:gd name="connsiteX1618" fmla="*/ 1997285 w 12192000"/>
              <a:gd name="connsiteY1618" fmla="*/ 1213123 h 1412015"/>
              <a:gd name="connsiteX1619" fmla="*/ 1989131 w 12192000"/>
              <a:gd name="connsiteY1619" fmla="*/ 1219644 h 1412015"/>
              <a:gd name="connsiteX1620" fmla="*/ 1981525 w 12192000"/>
              <a:gd name="connsiteY1620" fmla="*/ 1225079 h 1412015"/>
              <a:gd name="connsiteX1621" fmla="*/ 1973915 w 12192000"/>
              <a:gd name="connsiteY1621" fmla="*/ 1228882 h 1412015"/>
              <a:gd name="connsiteX1622" fmla="*/ 1966308 w 12192000"/>
              <a:gd name="connsiteY1622" fmla="*/ 1231601 h 1412015"/>
              <a:gd name="connsiteX1623" fmla="*/ 1958698 w 12192000"/>
              <a:gd name="connsiteY1623" fmla="*/ 1232687 h 1412015"/>
              <a:gd name="connsiteX1624" fmla="*/ 1951089 w 12192000"/>
              <a:gd name="connsiteY1624" fmla="*/ 1232687 h 1412015"/>
              <a:gd name="connsiteX1625" fmla="*/ 1944024 w 12192000"/>
              <a:gd name="connsiteY1625" fmla="*/ 1232143 h 1412015"/>
              <a:gd name="connsiteX1626" fmla="*/ 1936962 w 12192000"/>
              <a:gd name="connsiteY1626" fmla="*/ 1230513 h 1412015"/>
              <a:gd name="connsiteX1627" fmla="*/ 1929895 w 12192000"/>
              <a:gd name="connsiteY1627" fmla="*/ 1228882 h 1412015"/>
              <a:gd name="connsiteX1628" fmla="*/ 1922830 w 12192000"/>
              <a:gd name="connsiteY1628" fmla="*/ 1226709 h 1412015"/>
              <a:gd name="connsiteX1629" fmla="*/ 1916852 w 12192000"/>
              <a:gd name="connsiteY1629" fmla="*/ 1222905 h 1412015"/>
              <a:gd name="connsiteX1630" fmla="*/ 1910330 w 12192000"/>
              <a:gd name="connsiteY1630" fmla="*/ 1219644 h 1412015"/>
              <a:gd name="connsiteX1631" fmla="*/ 1897831 w 12192000"/>
              <a:gd name="connsiteY1631" fmla="*/ 1212037 h 1412015"/>
              <a:gd name="connsiteX1632" fmla="*/ 1886961 w 12192000"/>
              <a:gd name="connsiteY1632" fmla="*/ 1203885 h 1412015"/>
              <a:gd name="connsiteX1633" fmla="*/ 1884787 w 12192000"/>
              <a:gd name="connsiteY1633" fmla="*/ 1207690 h 1412015"/>
              <a:gd name="connsiteX1634" fmla="*/ 1884243 w 12192000"/>
              <a:gd name="connsiteY1634" fmla="*/ 1212581 h 1412015"/>
              <a:gd name="connsiteX1635" fmla="*/ 1884787 w 12192000"/>
              <a:gd name="connsiteY1635" fmla="*/ 1217471 h 1412015"/>
              <a:gd name="connsiteX1636" fmla="*/ 1885330 w 12192000"/>
              <a:gd name="connsiteY1636" fmla="*/ 1222361 h 1412015"/>
              <a:gd name="connsiteX1637" fmla="*/ 1886961 w 12192000"/>
              <a:gd name="connsiteY1637" fmla="*/ 1231601 h 1412015"/>
              <a:gd name="connsiteX1638" fmla="*/ 1886961 w 12192000"/>
              <a:gd name="connsiteY1638" fmla="*/ 1236491 h 1412015"/>
              <a:gd name="connsiteX1639" fmla="*/ 1886417 w 12192000"/>
              <a:gd name="connsiteY1639" fmla="*/ 1241381 h 1412015"/>
              <a:gd name="connsiteX1640" fmla="*/ 1884243 w 12192000"/>
              <a:gd name="connsiteY1640" fmla="*/ 1241381 h 1412015"/>
              <a:gd name="connsiteX1641" fmla="*/ 1881526 w 12192000"/>
              <a:gd name="connsiteY1641" fmla="*/ 1241381 h 1412015"/>
              <a:gd name="connsiteX1642" fmla="*/ 1877178 w 12192000"/>
              <a:gd name="connsiteY1642" fmla="*/ 1239752 h 1412015"/>
              <a:gd name="connsiteX1643" fmla="*/ 1872830 w 12192000"/>
              <a:gd name="connsiteY1643" fmla="*/ 1237034 h 1412015"/>
              <a:gd name="connsiteX1644" fmla="*/ 1869026 w 12192000"/>
              <a:gd name="connsiteY1644" fmla="*/ 1233773 h 1412015"/>
              <a:gd name="connsiteX1645" fmla="*/ 1864678 w 12192000"/>
              <a:gd name="connsiteY1645" fmla="*/ 1228882 h 1412015"/>
              <a:gd name="connsiteX1646" fmla="*/ 1859786 w 12192000"/>
              <a:gd name="connsiteY1646" fmla="*/ 1223993 h 1412015"/>
              <a:gd name="connsiteX1647" fmla="*/ 1851636 w 12192000"/>
              <a:gd name="connsiteY1647" fmla="*/ 1213123 h 1412015"/>
              <a:gd name="connsiteX1648" fmla="*/ 1842939 w 12192000"/>
              <a:gd name="connsiteY1648" fmla="*/ 1202799 h 1412015"/>
              <a:gd name="connsiteX1649" fmla="*/ 1839136 w 12192000"/>
              <a:gd name="connsiteY1649" fmla="*/ 1198994 h 1412015"/>
              <a:gd name="connsiteX1650" fmla="*/ 1834245 w 12192000"/>
              <a:gd name="connsiteY1650" fmla="*/ 1195734 h 1412015"/>
              <a:gd name="connsiteX1651" fmla="*/ 1829897 w 12192000"/>
              <a:gd name="connsiteY1651" fmla="*/ 1194103 h 1412015"/>
              <a:gd name="connsiteX1652" fmla="*/ 1825547 w 12192000"/>
              <a:gd name="connsiteY1652" fmla="*/ 1193017 h 1412015"/>
              <a:gd name="connsiteX1653" fmla="*/ 1823918 w 12192000"/>
              <a:gd name="connsiteY1653" fmla="*/ 1194103 h 1412015"/>
              <a:gd name="connsiteX1654" fmla="*/ 1821747 w 12192000"/>
              <a:gd name="connsiteY1654" fmla="*/ 1194647 h 1412015"/>
              <a:gd name="connsiteX1655" fmla="*/ 1819027 w 12192000"/>
              <a:gd name="connsiteY1655" fmla="*/ 1195191 h 1412015"/>
              <a:gd name="connsiteX1656" fmla="*/ 1816854 w 12192000"/>
              <a:gd name="connsiteY1656" fmla="*/ 1197364 h 1412015"/>
              <a:gd name="connsiteX1657" fmla="*/ 1799461 w 12192000"/>
              <a:gd name="connsiteY1657" fmla="*/ 1202255 h 1412015"/>
              <a:gd name="connsiteX1658" fmla="*/ 1781529 w 12192000"/>
              <a:gd name="connsiteY1658" fmla="*/ 1206603 h 1412015"/>
              <a:gd name="connsiteX1659" fmla="*/ 1763049 w 12192000"/>
              <a:gd name="connsiteY1659" fmla="*/ 1208232 h 1412015"/>
              <a:gd name="connsiteX1660" fmla="*/ 1745658 w 12192000"/>
              <a:gd name="connsiteY1660" fmla="*/ 1209863 h 1412015"/>
              <a:gd name="connsiteX1661" fmla="*/ 1728269 w 12192000"/>
              <a:gd name="connsiteY1661" fmla="*/ 1209863 h 1412015"/>
              <a:gd name="connsiteX1662" fmla="*/ 1710335 w 12192000"/>
              <a:gd name="connsiteY1662" fmla="*/ 1208232 h 1412015"/>
              <a:gd name="connsiteX1663" fmla="*/ 1692942 w 12192000"/>
              <a:gd name="connsiteY1663" fmla="*/ 1206603 h 1412015"/>
              <a:gd name="connsiteX1664" fmla="*/ 1675009 w 12192000"/>
              <a:gd name="connsiteY1664" fmla="*/ 1203885 h 1412015"/>
              <a:gd name="connsiteX1665" fmla="*/ 1657617 w 12192000"/>
              <a:gd name="connsiteY1665" fmla="*/ 1200082 h 1412015"/>
              <a:gd name="connsiteX1666" fmla="*/ 1640228 w 12192000"/>
              <a:gd name="connsiteY1666" fmla="*/ 1195191 h 1412015"/>
              <a:gd name="connsiteX1667" fmla="*/ 1622836 w 12192000"/>
              <a:gd name="connsiteY1667" fmla="*/ 1190300 h 1412015"/>
              <a:gd name="connsiteX1668" fmla="*/ 1604902 w 12192000"/>
              <a:gd name="connsiteY1668" fmla="*/ 1184323 h 1412015"/>
              <a:gd name="connsiteX1669" fmla="*/ 1587509 w 12192000"/>
              <a:gd name="connsiteY1669" fmla="*/ 1177802 h 1412015"/>
              <a:gd name="connsiteX1670" fmla="*/ 1570119 w 12192000"/>
              <a:gd name="connsiteY1670" fmla="*/ 1171824 h 1412015"/>
              <a:gd name="connsiteX1671" fmla="*/ 1535337 w 12192000"/>
              <a:gd name="connsiteY1671" fmla="*/ 1157152 h 1412015"/>
              <a:gd name="connsiteX1672" fmla="*/ 1535881 w 12192000"/>
              <a:gd name="connsiteY1672" fmla="*/ 1158238 h 1412015"/>
              <a:gd name="connsiteX1673" fmla="*/ 1536969 w 12192000"/>
              <a:gd name="connsiteY1673" fmla="*/ 1159868 h 1412015"/>
              <a:gd name="connsiteX1674" fmla="*/ 1538055 w 12192000"/>
              <a:gd name="connsiteY1674" fmla="*/ 1164215 h 1412015"/>
              <a:gd name="connsiteX1675" fmla="*/ 1537511 w 12192000"/>
              <a:gd name="connsiteY1675" fmla="*/ 1169106 h 1412015"/>
              <a:gd name="connsiteX1676" fmla="*/ 1536969 w 12192000"/>
              <a:gd name="connsiteY1676" fmla="*/ 1174541 h 1412015"/>
              <a:gd name="connsiteX1677" fmla="*/ 1534249 w 12192000"/>
              <a:gd name="connsiteY1677" fmla="*/ 1187040 h 1412015"/>
              <a:gd name="connsiteX1678" fmla="*/ 1532076 w 12192000"/>
              <a:gd name="connsiteY1678" fmla="*/ 1194103 h 1412015"/>
              <a:gd name="connsiteX1679" fmla="*/ 1530447 w 12192000"/>
              <a:gd name="connsiteY1679" fmla="*/ 1200625 h 1412015"/>
              <a:gd name="connsiteX1680" fmla="*/ 1520120 w 12192000"/>
              <a:gd name="connsiteY1680" fmla="*/ 1194647 h 1412015"/>
              <a:gd name="connsiteX1681" fmla="*/ 1509250 w 12192000"/>
              <a:gd name="connsiteY1681" fmla="*/ 1188126 h 1412015"/>
              <a:gd name="connsiteX1682" fmla="*/ 1487513 w 12192000"/>
              <a:gd name="connsiteY1682" fmla="*/ 1178888 h 1412015"/>
              <a:gd name="connsiteX1683" fmla="*/ 1465774 w 12192000"/>
              <a:gd name="connsiteY1683" fmla="*/ 1169650 h 1412015"/>
              <a:gd name="connsiteX1684" fmla="*/ 1443492 w 12192000"/>
              <a:gd name="connsiteY1684" fmla="*/ 1162586 h 1412015"/>
              <a:gd name="connsiteX1685" fmla="*/ 1422296 w 12192000"/>
              <a:gd name="connsiteY1685" fmla="*/ 1156608 h 1412015"/>
              <a:gd name="connsiteX1686" fmla="*/ 1400558 w 12192000"/>
              <a:gd name="connsiteY1686" fmla="*/ 1151717 h 1412015"/>
              <a:gd name="connsiteX1687" fmla="*/ 1378275 w 12192000"/>
              <a:gd name="connsiteY1687" fmla="*/ 1147914 h 1412015"/>
              <a:gd name="connsiteX1688" fmla="*/ 1357080 w 12192000"/>
              <a:gd name="connsiteY1688" fmla="*/ 1145196 h 1412015"/>
              <a:gd name="connsiteX1689" fmla="*/ 1334797 w 12192000"/>
              <a:gd name="connsiteY1689" fmla="*/ 1143023 h 1412015"/>
              <a:gd name="connsiteX1690" fmla="*/ 1313060 w 12192000"/>
              <a:gd name="connsiteY1690" fmla="*/ 1141392 h 1412015"/>
              <a:gd name="connsiteX1691" fmla="*/ 1268495 w 12192000"/>
              <a:gd name="connsiteY1691" fmla="*/ 1139218 h 1412015"/>
              <a:gd name="connsiteX1692" fmla="*/ 1225017 w 12192000"/>
              <a:gd name="connsiteY1692" fmla="*/ 1136502 h 1412015"/>
              <a:gd name="connsiteX1693" fmla="*/ 1203279 w 12192000"/>
              <a:gd name="connsiteY1693" fmla="*/ 1134871 h 1412015"/>
              <a:gd name="connsiteX1694" fmla="*/ 1180998 w 12192000"/>
              <a:gd name="connsiteY1694" fmla="*/ 1133241 h 1412015"/>
              <a:gd name="connsiteX1695" fmla="*/ 1178823 w 12192000"/>
              <a:gd name="connsiteY1695" fmla="*/ 1129437 h 1412015"/>
              <a:gd name="connsiteX1696" fmla="*/ 1177737 w 12192000"/>
              <a:gd name="connsiteY1696" fmla="*/ 1125633 h 1412015"/>
              <a:gd name="connsiteX1697" fmla="*/ 1175019 w 12192000"/>
              <a:gd name="connsiteY1697" fmla="*/ 1118026 h 1412015"/>
              <a:gd name="connsiteX1698" fmla="*/ 1173931 w 12192000"/>
              <a:gd name="connsiteY1698" fmla="*/ 1111505 h 1412015"/>
              <a:gd name="connsiteX1699" fmla="*/ 1173389 w 12192000"/>
              <a:gd name="connsiteY1699" fmla="*/ 1104439 h 1412015"/>
              <a:gd name="connsiteX1700" fmla="*/ 1172844 w 12192000"/>
              <a:gd name="connsiteY1700" fmla="*/ 1097374 h 1412015"/>
              <a:gd name="connsiteX1701" fmla="*/ 1171214 w 12192000"/>
              <a:gd name="connsiteY1701" fmla="*/ 1089768 h 1412015"/>
              <a:gd name="connsiteX1702" fmla="*/ 1170127 w 12192000"/>
              <a:gd name="connsiteY1702" fmla="*/ 1086507 h 1412015"/>
              <a:gd name="connsiteX1703" fmla="*/ 1167954 w 12192000"/>
              <a:gd name="connsiteY1703" fmla="*/ 1082703 h 1412015"/>
              <a:gd name="connsiteX1704" fmla="*/ 1165780 w 12192000"/>
              <a:gd name="connsiteY1704" fmla="*/ 1078356 h 1412015"/>
              <a:gd name="connsiteX1705" fmla="*/ 1162519 w 12192000"/>
              <a:gd name="connsiteY1705" fmla="*/ 1075095 h 1412015"/>
              <a:gd name="connsiteX1706" fmla="*/ 1158171 w 12192000"/>
              <a:gd name="connsiteY1706" fmla="*/ 1084876 h 1412015"/>
              <a:gd name="connsiteX1707" fmla="*/ 1153824 w 12192000"/>
              <a:gd name="connsiteY1707" fmla="*/ 1091941 h 1412015"/>
              <a:gd name="connsiteX1708" fmla="*/ 1150018 w 12192000"/>
              <a:gd name="connsiteY1708" fmla="*/ 1097374 h 1412015"/>
              <a:gd name="connsiteX1709" fmla="*/ 1145672 w 12192000"/>
              <a:gd name="connsiteY1709" fmla="*/ 1101723 h 1412015"/>
              <a:gd name="connsiteX1710" fmla="*/ 1141324 w 12192000"/>
              <a:gd name="connsiteY1710" fmla="*/ 1104439 h 1412015"/>
              <a:gd name="connsiteX1711" fmla="*/ 1137519 w 12192000"/>
              <a:gd name="connsiteY1711" fmla="*/ 1105527 h 1412015"/>
              <a:gd name="connsiteX1712" fmla="*/ 1133172 w 12192000"/>
              <a:gd name="connsiteY1712" fmla="*/ 1107156 h 1412015"/>
              <a:gd name="connsiteX1713" fmla="*/ 1128824 w 12192000"/>
              <a:gd name="connsiteY1713" fmla="*/ 1107156 h 1412015"/>
              <a:gd name="connsiteX1714" fmla="*/ 1120673 w 12192000"/>
              <a:gd name="connsiteY1714" fmla="*/ 1108244 h 1412015"/>
              <a:gd name="connsiteX1715" fmla="*/ 1117412 w 12192000"/>
              <a:gd name="connsiteY1715" fmla="*/ 1109874 h 1412015"/>
              <a:gd name="connsiteX1716" fmla="*/ 1113064 w 12192000"/>
              <a:gd name="connsiteY1716" fmla="*/ 1112048 h 1412015"/>
              <a:gd name="connsiteX1717" fmla="*/ 1108715 w 12192000"/>
              <a:gd name="connsiteY1717" fmla="*/ 1115309 h 1412015"/>
              <a:gd name="connsiteX1718" fmla="*/ 1104912 w 12192000"/>
              <a:gd name="connsiteY1718" fmla="*/ 1120199 h 1412015"/>
              <a:gd name="connsiteX1719" fmla="*/ 1100564 w 12192000"/>
              <a:gd name="connsiteY1719" fmla="*/ 1126720 h 1412015"/>
              <a:gd name="connsiteX1720" fmla="*/ 1095673 w 12192000"/>
              <a:gd name="connsiteY1720" fmla="*/ 1134871 h 1412015"/>
              <a:gd name="connsiteX1721" fmla="*/ 1090238 w 12192000"/>
              <a:gd name="connsiteY1721" fmla="*/ 1122915 h 1412015"/>
              <a:gd name="connsiteX1722" fmla="*/ 1084261 w 12192000"/>
              <a:gd name="connsiteY1722" fmla="*/ 1113135 h 1412015"/>
              <a:gd name="connsiteX1723" fmla="*/ 1078826 w 12192000"/>
              <a:gd name="connsiteY1723" fmla="*/ 1105527 h 1412015"/>
              <a:gd name="connsiteX1724" fmla="*/ 1072846 w 12192000"/>
              <a:gd name="connsiteY1724" fmla="*/ 1100635 h 1412015"/>
              <a:gd name="connsiteX1725" fmla="*/ 1066869 w 12192000"/>
              <a:gd name="connsiteY1725" fmla="*/ 1096832 h 1412015"/>
              <a:gd name="connsiteX1726" fmla="*/ 1060890 w 12192000"/>
              <a:gd name="connsiteY1726" fmla="*/ 1094658 h 1412015"/>
              <a:gd name="connsiteX1727" fmla="*/ 1055455 w 12192000"/>
              <a:gd name="connsiteY1727" fmla="*/ 1092485 h 1412015"/>
              <a:gd name="connsiteX1728" fmla="*/ 1048936 w 12192000"/>
              <a:gd name="connsiteY1728" fmla="*/ 1091941 h 1412015"/>
              <a:gd name="connsiteX1729" fmla="*/ 1037521 w 12192000"/>
              <a:gd name="connsiteY1729" fmla="*/ 1089768 h 1412015"/>
              <a:gd name="connsiteX1730" fmla="*/ 1031543 w 12192000"/>
              <a:gd name="connsiteY1730" fmla="*/ 1088136 h 1412015"/>
              <a:gd name="connsiteX1731" fmla="*/ 1025565 w 12192000"/>
              <a:gd name="connsiteY1731" fmla="*/ 1086507 h 1412015"/>
              <a:gd name="connsiteX1732" fmla="*/ 1020131 w 12192000"/>
              <a:gd name="connsiteY1732" fmla="*/ 1082159 h 1412015"/>
              <a:gd name="connsiteX1733" fmla="*/ 1013610 w 12192000"/>
              <a:gd name="connsiteY1733" fmla="*/ 1077269 h 1412015"/>
              <a:gd name="connsiteX1734" fmla="*/ 1008174 w 12192000"/>
              <a:gd name="connsiteY1734" fmla="*/ 1070204 h 1412015"/>
              <a:gd name="connsiteX1735" fmla="*/ 1002740 w 12192000"/>
              <a:gd name="connsiteY1735" fmla="*/ 1061510 h 1412015"/>
              <a:gd name="connsiteX1736" fmla="*/ 997848 w 12192000"/>
              <a:gd name="connsiteY1736" fmla="*/ 1065313 h 1412015"/>
              <a:gd name="connsiteX1737" fmla="*/ 992957 w 12192000"/>
              <a:gd name="connsiteY1737" fmla="*/ 1069660 h 1412015"/>
              <a:gd name="connsiteX1738" fmla="*/ 988067 w 12192000"/>
              <a:gd name="connsiteY1738" fmla="*/ 1072377 h 1412015"/>
              <a:gd name="connsiteX1739" fmla="*/ 983175 w 12192000"/>
              <a:gd name="connsiteY1739" fmla="*/ 1075095 h 1412015"/>
              <a:gd name="connsiteX1740" fmla="*/ 977741 w 12192000"/>
              <a:gd name="connsiteY1740" fmla="*/ 1077269 h 1412015"/>
              <a:gd name="connsiteX1741" fmla="*/ 971762 w 12192000"/>
              <a:gd name="connsiteY1741" fmla="*/ 1078356 h 1412015"/>
              <a:gd name="connsiteX1742" fmla="*/ 966329 w 12192000"/>
              <a:gd name="connsiteY1742" fmla="*/ 1079986 h 1412015"/>
              <a:gd name="connsiteX1743" fmla="*/ 960893 w 12192000"/>
              <a:gd name="connsiteY1743" fmla="*/ 1080530 h 1412015"/>
              <a:gd name="connsiteX1744" fmla="*/ 948937 w 12192000"/>
              <a:gd name="connsiteY1744" fmla="*/ 1080530 h 1412015"/>
              <a:gd name="connsiteX1745" fmla="*/ 936437 w 12192000"/>
              <a:gd name="connsiteY1745" fmla="*/ 1079442 h 1412015"/>
              <a:gd name="connsiteX1746" fmla="*/ 923393 w 12192000"/>
              <a:gd name="connsiteY1746" fmla="*/ 1077269 h 1412015"/>
              <a:gd name="connsiteX1747" fmla="*/ 910351 w 12192000"/>
              <a:gd name="connsiteY1747" fmla="*/ 1074552 h 1412015"/>
              <a:gd name="connsiteX1748" fmla="*/ 883721 w 12192000"/>
              <a:gd name="connsiteY1748" fmla="*/ 1066944 h 1412015"/>
              <a:gd name="connsiteX1749" fmla="*/ 857092 w 12192000"/>
              <a:gd name="connsiteY1749" fmla="*/ 1059879 h 1412015"/>
              <a:gd name="connsiteX1750" fmla="*/ 844049 w 12192000"/>
              <a:gd name="connsiteY1750" fmla="*/ 1056618 h 1412015"/>
              <a:gd name="connsiteX1751" fmla="*/ 831004 w 12192000"/>
              <a:gd name="connsiteY1751" fmla="*/ 1054445 h 1412015"/>
              <a:gd name="connsiteX1752" fmla="*/ 818504 w 12192000"/>
              <a:gd name="connsiteY1752" fmla="*/ 1053357 h 1412015"/>
              <a:gd name="connsiteX1753" fmla="*/ 806549 w 12192000"/>
              <a:gd name="connsiteY1753" fmla="*/ 1053357 h 1412015"/>
              <a:gd name="connsiteX1754" fmla="*/ 806004 w 12192000"/>
              <a:gd name="connsiteY1754" fmla="*/ 1045751 h 1412015"/>
              <a:gd name="connsiteX1755" fmla="*/ 805463 w 12192000"/>
              <a:gd name="connsiteY1755" fmla="*/ 1039230 h 1412015"/>
              <a:gd name="connsiteX1756" fmla="*/ 803288 w 12192000"/>
              <a:gd name="connsiteY1756" fmla="*/ 1033252 h 1412015"/>
              <a:gd name="connsiteX1757" fmla="*/ 801114 w 12192000"/>
              <a:gd name="connsiteY1757" fmla="*/ 1028360 h 1412015"/>
              <a:gd name="connsiteX1758" fmla="*/ 798939 w 12192000"/>
              <a:gd name="connsiteY1758" fmla="*/ 1024556 h 1412015"/>
              <a:gd name="connsiteX1759" fmla="*/ 796222 w 12192000"/>
              <a:gd name="connsiteY1759" fmla="*/ 1021839 h 1412015"/>
              <a:gd name="connsiteX1760" fmla="*/ 792962 w 12192000"/>
              <a:gd name="connsiteY1760" fmla="*/ 1019122 h 1412015"/>
              <a:gd name="connsiteX1761" fmla="*/ 789158 w 12192000"/>
              <a:gd name="connsiteY1761" fmla="*/ 1016949 h 1412015"/>
              <a:gd name="connsiteX1762" fmla="*/ 785898 w 12192000"/>
              <a:gd name="connsiteY1762" fmla="*/ 1015318 h 1412015"/>
              <a:gd name="connsiteX1763" fmla="*/ 781549 w 12192000"/>
              <a:gd name="connsiteY1763" fmla="*/ 1014776 h 1412015"/>
              <a:gd name="connsiteX1764" fmla="*/ 772310 w 12192000"/>
              <a:gd name="connsiteY1764" fmla="*/ 1014233 h 1412015"/>
              <a:gd name="connsiteX1765" fmla="*/ 763070 w 12192000"/>
              <a:gd name="connsiteY1765" fmla="*/ 1014776 h 1412015"/>
              <a:gd name="connsiteX1766" fmla="*/ 752201 w 12192000"/>
              <a:gd name="connsiteY1766" fmla="*/ 1015862 h 1412015"/>
              <a:gd name="connsiteX1767" fmla="*/ 741332 w 12192000"/>
              <a:gd name="connsiteY1767" fmla="*/ 1017493 h 1412015"/>
              <a:gd name="connsiteX1768" fmla="*/ 729920 w 12192000"/>
              <a:gd name="connsiteY1768" fmla="*/ 1019666 h 1412015"/>
              <a:gd name="connsiteX1769" fmla="*/ 719593 w 12192000"/>
              <a:gd name="connsiteY1769" fmla="*/ 1020210 h 1412015"/>
              <a:gd name="connsiteX1770" fmla="*/ 708725 w 12192000"/>
              <a:gd name="connsiteY1770" fmla="*/ 1019666 h 1412015"/>
              <a:gd name="connsiteX1771" fmla="*/ 703834 w 12192000"/>
              <a:gd name="connsiteY1771" fmla="*/ 1019122 h 1412015"/>
              <a:gd name="connsiteX1772" fmla="*/ 698399 w 12192000"/>
              <a:gd name="connsiteY1772" fmla="*/ 1017493 h 1412015"/>
              <a:gd name="connsiteX1773" fmla="*/ 693508 w 12192000"/>
              <a:gd name="connsiteY1773" fmla="*/ 1015318 h 1412015"/>
              <a:gd name="connsiteX1774" fmla="*/ 689160 w 12192000"/>
              <a:gd name="connsiteY1774" fmla="*/ 1012601 h 1412015"/>
              <a:gd name="connsiteX1775" fmla="*/ 684268 w 12192000"/>
              <a:gd name="connsiteY1775" fmla="*/ 1009884 h 1412015"/>
              <a:gd name="connsiteX1776" fmla="*/ 679922 w 12192000"/>
              <a:gd name="connsiteY1776" fmla="*/ 1005538 h 1412015"/>
              <a:gd name="connsiteX1777" fmla="*/ 676116 w 12192000"/>
              <a:gd name="connsiteY1777" fmla="*/ 1000646 h 1412015"/>
              <a:gd name="connsiteX1778" fmla="*/ 672313 w 12192000"/>
              <a:gd name="connsiteY1778" fmla="*/ 995213 h 1412015"/>
              <a:gd name="connsiteX1779" fmla="*/ 669596 w 12192000"/>
              <a:gd name="connsiteY1779" fmla="*/ 997930 h 1412015"/>
              <a:gd name="connsiteX1780" fmla="*/ 667421 w 12192000"/>
              <a:gd name="connsiteY1780" fmla="*/ 1001734 h 1412015"/>
              <a:gd name="connsiteX1781" fmla="*/ 665789 w 12192000"/>
              <a:gd name="connsiteY1781" fmla="*/ 1004995 h 1412015"/>
              <a:gd name="connsiteX1782" fmla="*/ 664704 w 12192000"/>
              <a:gd name="connsiteY1782" fmla="*/ 1008255 h 1412015"/>
              <a:gd name="connsiteX1783" fmla="*/ 664160 w 12192000"/>
              <a:gd name="connsiteY1783" fmla="*/ 1015318 h 1412015"/>
              <a:gd name="connsiteX1784" fmla="*/ 664160 w 12192000"/>
              <a:gd name="connsiteY1784" fmla="*/ 1022383 h 1412015"/>
              <a:gd name="connsiteX1785" fmla="*/ 664704 w 12192000"/>
              <a:gd name="connsiteY1785" fmla="*/ 1029992 h 1412015"/>
              <a:gd name="connsiteX1786" fmla="*/ 664704 w 12192000"/>
              <a:gd name="connsiteY1786" fmla="*/ 1037054 h 1412015"/>
              <a:gd name="connsiteX1787" fmla="*/ 664160 w 12192000"/>
              <a:gd name="connsiteY1787" fmla="*/ 1044119 h 1412015"/>
              <a:gd name="connsiteX1788" fmla="*/ 662530 w 12192000"/>
              <a:gd name="connsiteY1788" fmla="*/ 1047380 h 1412015"/>
              <a:gd name="connsiteX1789" fmla="*/ 661443 w 12192000"/>
              <a:gd name="connsiteY1789" fmla="*/ 1050641 h 1412015"/>
              <a:gd name="connsiteX1790" fmla="*/ 658726 w 12192000"/>
              <a:gd name="connsiteY1790" fmla="*/ 1047924 h 1412015"/>
              <a:gd name="connsiteX1791" fmla="*/ 656009 w 12192000"/>
              <a:gd name="connsiteY1791" fmla="*/ 1044663 h 1412015"/>
              <a:gd name="connsiteX1792" fmla="*/ 649486 w 12192000"/>
              <a:gd name="connsiteY1792" fmla="*/ 1036513 h 1412015"/>
              <a:gd name="connsiteX1793" fmla="*/ 643509 w 12192000"/>
              <a:gd name="connsiteY1793" fmla="*/ 1027816 h 1412015"/>
              <a:gd name="connsiteX1794" fmla="*/ 639706 w 12192000"/>
              <a:gd name="connsiteY1794" fmla="*/ 1024556 h 1412015"/>
              <a:gd name="connsiteX1795" fmla="*/ 636444 w 12192000"/>
              <a:gd name="connsiteY1795" fmla="*/ 1020754 h 1412015"/>
              <a:gd name="connsiteX1796" fmla="*/ 632096 w 12192000"/>
              <a:gd name="connsiteY1796" fmla="*/ 1019122 h 1412015"/>
              <a:gd name="connsiteX1797" fmla="*/ 628835 w 12192000"/>
              <a:gd name="connsiteY1797" fmla="*/ 1017493 h 1412015"/>
              <a:gd name="connsiteX1798" fmla="*/ 624488 w 12192000"/>
              <a:gd name="connsiteY1798" fmla="*/ 1018037 h 1412015"/>
              <a:gd name="connsiteX1799" fmla="*/ 620139 w 12192000"/>
              <a:gd name="connsiteY1799" fmla="*/ 1019666 h 1412015"/>
              <a:gd name="connsiteX1800" fmla="*/ 615791 w 12192000"/>
              <a:gd name="connsiteY1800" fmla="*/ 1022927 h 1412015"/>
              <a:gd name="connsiteX1801" fmla="*/ 611445 w 12192000"/>
              <a:gd name="connsiteY1801" fmla="*/ 1027816 h 1412015"/>
              <a:gd name="connsiteX1802" fmla="*/ 606553 w 12192000"/>
              <a:gd name="connsiteY1802" fmla="*/ 1035425 h 1412015"/>
              <a:gd name="connsiteX1803" fmla="*/ 601662 w 12192000"/>
              <a:gd name="connsiteY1803" fmla="*/ 1045207 h 1412015"/>
              <a:gd name="connsiteX1804" fmla="*/ 591336 w 12192000"/>
              <a:gd name="connsiteY1804" fmla="*/ 1034881 h 1412015"/>
              <a:gd name="connsiteX1805" fmla="*/ 581553 w 12192000"/>
              <a:gd name="connsiteY1805" fmla="*/ 1025643 h 1412015"/>
              <a:gd name="connsiteX1806" fmla="*/ 571772 w 12192000"/>
              <a:gd name="connsiteY1806" fmla="*/ 1019122 h 1412015"/>
              <a:gd name="connsiteX1807" fmla="*/ 561986 w 12192000"/>
              <a:gd name="connsiteY1807" fmla="*/ 1012601 h 1412015"/>
              <a:gd name="connsiteX1808" fmla="*/ 552203 w 12192000"/>
              <a:gd name="connsiteY1808" fmla="*/ 1007168 h 1412015"/>
              <a:gd name="connsiteX1809" fmla="*/ 541880 w 12192000"/>
              <a:gd name="connsiteY1809" fmla="*/ 1002819 h 1412015"/>
              <a:gd name="connsiteX1810" fmla="*/ 532097 w 12192000"/>
              <a:gd name="connsiteY1810" fmla="*/ 1000103 h 1412015"/>
              <a:gd name="connsiteX1811" fmla="*/ 522314 w 12192000"/>
              <a:gd name="connsiteY1811" fmla="*/ 997386 h 1412015"/>
              <a:gd name="connsiteX1812" fmla="*/ 511986 w 12192000"/>
              <a:gd name="connsiteY1812" fmla="*/ 995757 h 1412015"/>
              <a:gd name="connsiteX1813" fmla="*/ 502204 w 12192000"/>
              <a:gd name="connsiteY1813" fmla="*/ 994669 h 1412015"/>
              <a:gd name="connsiteX1814" fmla="*/ 491877 w 12192000"/>
              <a:gd name="connsiteY1814" fmla="*/ 994125 h 1412015"/>
              <a:gd name="connsiteX1815" fmla="*/ 482096 w 12192000"/>
              <a:gd name="connsiteY1815" fmla="*/ 994125 h 1412015"/>
              <a:gd name="connsiteX1816" fmla="*/ 461987 w 12192000"/>
              <a:gd name="connsiteY1816" fmla="*/ 994125 h 1412015"/>
              <a:gd name="connsiteX1817" fmla="*/ 441879 w 12192000"/>
              <a:gd name="connsiteY1817" fmla="*/ 994669 h 1412015"/>
              <a:gd name="connsiteX1818" fmla="*/ 438618 w 12192000"/>
              <a:gd name="connsiteY1818" fmla="*/ 989235 h 1412015"/>
              <a:gd name="connsiteX1819" fmla="*/ 436987 w 12192000"/>
              <a:gd name="connsiteY1819" fmla="*/ 983258 h 1412015"/>
              <a:gd name="connsiteX1820" fmla="*/ 435356 w 12192000"/>
              <a:gd name="connsiteY1820" fmla="*/ 978366 h 1412015"/>
              <a:gd name="connsiteX1821" fmla="*/ 436444 w 12192000"/>
              <a:gd name="connsiteY1821" fmla="*/ 972932 h 1412015"/>
              <a:gd name="connsiteX1822" fmla="*/ 436987 w 12192000"/>
              <a:gd name="connsiteY1822" fmla="*/ 968040 h 1412015"/>
              <a:gd name="connsiteX1823" fmla="*/ 438618 w 12192000"/>
              <a:gd name="connsiteY1823" fmla="*/ 962607 h 1412015"/>
              <a:gd name="connsiteX1824" fmla="*/ 442423 w 12192000"/>
              <a:gd name="connsiteY1824" fmla="*/ 952281 h 1412015"/>
              <a:gd name="connsiteX1825" fmla="*/ 446227 w 12192000"/>
              <a:gd name="connsiteY1825" fmla="*/ 942502 h 1412015"/>
              <a:gd name="connsiteX1826" fmla="*/ 447314 w 12192000"/>
              <a:gd name="connsiteY1826" fmla="*/ 937066 h 1412015"/>
              <a:gd name="connsiteX1827" fmla="*/ 447856 w 12192000"/>
              <a:gd name="connsiteY1827" fmla="*/ 932176 h 1412015"/>
              <a:gd name="connsiteX1828" fmla="*/ 447314 w 12192000"/>
              <a:gd name="connsiteY1828" fmla="*/ 926741 h 1412015"/>
              <a:gd name="connsiteX1829" fmla="*/ 446227 w 12192000"/>
              <a:gd name="connsiteY1829" fmla="*/ 920764 h 1412015"/>
              <a:gd name="connsiteX1830" fmla="*/ 443508 w 12192000"/>
              <a:gd name="connsiteY1830" fmla="*/ 915329 h 1412015"/>
              <a:gd name="connsiteX1831" fmla="*/ 439162 w 12192000"/>
              <a:gd name="connsiteY1831" fmla="*/ 909896 h 1412015"/>
              <a:gd name="connsiteX1832" fmla="*/ 417966 w 12192000"/>
              <a:gd name="connsiteY1832" fmla="*/ 926741 h 1412015"/>
              <a:gd name="connsiteX1833" fmla="*/ 398945 w 12192000"/>
              <a:gd name="connsiteY1833" fmla="*/ 940870 h 1412015"/>
              <a:gd name="connsiteX1834" fmla="*/ 389162 w 12192000"/>
              <a:gd name="connsiteY1834" fmla="*/ 947391 h 1412015"/>
              <a:gd name="connsiteX1835" fmla="*/ 379380 w 12192000"/>
              <a:gd name="connsiteY1835" fmla="*/ 952825 h 1412015"/>
              <a:gd name="connsiteX1836" fmla="*/ 370141 w 12192000"/>
              <a:gd name="connsiteY1836" fmla="*/ 957717 h 1412015"/>
              <a:gd name="connsiteX1837" fmla="*/ 360359 w 12192000"/>
              <a:gd name="connsiteY1837" fmla="*/ 962063 h 1412015"/>
              <a:gd name="connsiteX1838" fmla="*/ 350576 w 12192000"/>
              <a:gd name="connsiteY1838" fmla="*/ 965324 h 1412015"/>
              <a:gd name="connsiteX1839" fmla="*/ 341336 w 12192000"/>
              <a:gd name="connsiteY1839" fmla="*/ 968040 h 1412015"/>
              <a:gd name="connsiteX1840" fmla="*/ 331555 w 12192000"/>
              <a:gd name="connsiteY1840" fmla="*/ 970759 h 1412015"/>
              <a:gd name="connsiteX1841" fmla="*/ 321229 w 12192000"/>
              <a:gd name="connsiteY1841" fmla="*/ 972389 h 1412015"/>
              <a:gd name="connsiteX1842" fmla="*/ 310360 w 12192000"/>
              <a:gd name="connsiteY1842" fmla="*/ 972932 h 1412015"/>
              <a:gd name="connsiteX1843" fmla="*/ 300034 w 12192000"/>
              <a:gd name="connsiteY1843" fmla="*/ 972932 h 1412015"/>
              <a:gd name="connsiteX1844" fmla="*/ 289164 w 12192000"/>
              <a:gd name="connsiteY1844" fmla="*/ 972932 h 1412015"/>
              <a:gd name="connsiteX1845" fmla="*/ 277208 w 12192000"/>
              <a:gd name="connsiteY1845" fmla="*/ 971845 h 1412015"/>
              <a:gd name="connsiteX1846" fmla="*/ 277752 w 12192000"/>
              <a:gd name="connsiteY1846" fmla="*/ 964780 h 1412015"/>
              <a:gd name="connsiteX1847" fmla="*/ 278838 w 12192000"/>
              <a:gd name="connsiteY1847" fmla="*/ 959346 h 1412015"/>
              <a:gd name="connsiteX1848" fmla="*/ 279381 w 12192000"/>
              <a:gd name="connsiteY1848" fmla="*/ 955000 h 1412015"/>
              <a:gd name="connsiteX1849" fmla="*/ 281557 w 12192000"/>
              <a:gd name="connsiteY1849" fmla="*/ 951740 h 1412015"/>
              <a:gd name="connsiteX1850" fmla="*/ 282642 w 12192000"/>
              <a:gd name="connsiteY1850" fmla="*/ 949564 h 1412015"/>
              <a:gd name="connsiteX1851" fmla="*/ 284817 w 12192000"/>
              <a:gd name="connsiteY1851" fmla="*/ 947935 h 1412015"/>
              <a:gd name="connsiteX1852" fmla="*/ 287534 w 12192000"/>
              <a:gd name="connsiteY1852" fmla="*/ 946848 h 1412015"/>
              <a:gd name="connsiteX1853" fmla="*/ 289708 w 12192000"/>
              <a:gd name="connsiteY1853" fmla="*/ 945761 h 1412015"/>
              <a:gd name="connsiteX1854" fmla="*/ 296229 w 12192000"/>
              <a:gd name="connsiteY1854" fmla="*/ 944131 h 1412015"/>
              <a:gd name="connsiteX1855" fmla="*/ 298946 w 12192000"/>
              <a:gd name="connsiteY1855" fmla="*/ 943043 h 1412015"/>
              <a:gd name="connsiteX1856" fmla="*/ 301664 w 12192000"/>
              <a:gd name="connsiteY1856" fmla="*/ 940870 h 1412015"/>
              <a:gd name="connsiteX1857" fmla="*/ 304925 w 12192000"/>
              <a:gd name="connsiteY1857" fmla="*/ 939241 h 1412015"/>
              <a:gd name="connsiteX1858" fmla="*/ 307643 w 12192000"/>
              <a:gd name="connsiteY1858" fmla="*/ 935980 h 1412015"/>
              <a:gd name="connsiteX1859" fmla="*/ 310360 w 12192000"/>
              <a:gd name="connsiteY1859" fmla="*/ 932720 h 1412015"/>
              <a:gd name="connsiteX1860" fmla="*/ 313078 w 12192000"/>
              <a:gd name="connsiteY1860" fmla="*/ 927828 h 1412015"/>
              <a:gd name="connsiteX1861" fmla="*/ 310360 w 12192000"/>
              <a:gd name="connsiteY1861" fmla="*/ 922938 h 1412015"/>
              <a:gd name="connsiteX1862" fmla="*/ 307643 w 12192000"/>
              <a:gd name="connsiteY1862" fmla="*/ 918590 h 1412015"/>
              <a:gd name="connsiteX1863" fmla="*/ 306555 w 12192000"/>
              <a:gd name="connsiteY1863" fmla="*/ 914785 h 1412015"/>
              <a:gd name="connsiteX1864" fmla="*/ 305469 w 12192000"/>
              <a:gd name="connsiteY1864" fmla="*/ 910439 h 1412015"/>
              <a:gd name="connsiteX1865" fmla="*/ 305469 w 12192000"/>
              <a:gd name="connsiteY1865" fmla="*/ 902287 h 1412015"/>
              <a:gd name="connsiteX1866" fmla="*/ 306555 w 12192000"/>
              <a:gd name="connsiteY1866" fmla="*/ 893593 h 1412015"/>
              <a:gd name="connsiteX1867" fmla="*/ 307099 w 12192000"/>
              <a:gd name="connsiteY1867" fmla="*/ 885985 h 1412015"/>
              <a:gd name="connsiteX1868" fmla="*/ 307099 w 12192000"/>
              <a:gd name="connsiteY1868" fmla="*/ 877833 h 1412015"/>
              <a:gd name="connsiteX1869" fmla="*/ 306555 w 12192000"/>
              <a:gd name="connsiteY1869" fmla="*/ 873487 h 1412015"/>
              <a:gd name="connsiteX1870" fmla="*/ 304925 w 12192000"/>
              <a:gd name="connsiteY1870" fmla="*/ 869682 h 1412015"/>
              <a:gd name="connsiteX1871" fmla="*/ 302207 w 12192000"/>
              <a:gd name="connsiteY1871" fmla="*/ 865335 h 1412015"/>
              <a:gd name="connsiteX1872" fmla="*/ 299490 w 12192000"/>
              <a:gd name="connsiteY1872" fmla="*/ 860444 h 1412015"/>
              <a:gd name="connsiteX1873" fmla="*/ 289164 w 12192000"/>
              <a:gd name="connsiteY1873" fmla="*/ 873487 h 1412015"/>
              <a:gd name="connsiteX1874" fmla="*/ 283186 w 12192000"/>
              <a:gd name="connsiteY1874" fmla="*/ 880006 h 1412015"/>
              <a:gd name="connsiteX1875" fmla="*/ 277208 w 12192000"/>
              <a:gd name="connsiteY1875" fmla="*/ 885441 h 1412015"/>
              <a:gd name="connsiteX1876" fmla="*/ 271774 w 12192000"/>
              <a:gd name="connsiteY1876" fmla="*/ 890332 h 1412015"/>
              <a:gd name="connsiteX1877" fmla="*/ 266339 w 12192000"/>
              <a:gd name="connsiteY1877" fmla="*/ 894680 h 1412015"/>
              <a:gd name="connsiteX1878" fmla="*/ 259817 w 12192000"/>
              <a:gd name="connsiteY1878" fmla="*/ 897397 h 1412015"/>
              <a:gd name="connsiteX1879" fmla="*/ 254383 w 12192000"/>
              <a:gd name="connsiteY1879" fmla="*/ 900114 h 1412015"/>
              <a:gd name="connsiteX1880" fmla="*/ 248948 w 12192000"/>
              <a:gd name="connsiteY1880" fmla="*/ 901744 h 1412015"/>
              <a:gd name="connsiteX1881" fmla="*/ 242427 w 12192000"/>
              <a:gd name="connsiteY1881" fmla="*/ 902287 h 1412015"/>
              <a:gd name="connsiteX1882" fmla="*/ 237535 w 12192000"/>
              <a:gd name="connsiteY1882" fmla="*/ 902287 h 1412015"/>
              <a:gd name="connsiteX1883" fmla="*/ 232100 w 12192000"/>
              <a:gd name="connsiteY1883" fmla="*/ 900658 h 1412015"/>
              <a:gd name="connsiteX1884" fmla="*/ 227208 w 12192000"/>
              <a:gd name="connsiteY1884" fmla="*/ 897941 h 1412015"/>
              <a:gd name="connsiteX1885" fmla="*/ 222318 w 12192000"/>
              <a:gd name="connsiteY1885" fmla="*/ 893593 h 1412015"/>
              <a:gd name="connsiteX1886" fmla="*/ 217970 w 12192000"/>
              <a:gd name="connsiteY1886" fmla="*/ 888159 h 1412015"/>
              <a:gd name="connsiteX1887" fmla="*/ 214167 w 12192000"/>
              <a:gd name="connsiteY1887" fmla="*/ 881094 h 1412015"/>
              <a:gd name="connsiteX1888" fmla="*/ 215796 w 12192000"/>
              <a:gd name="connsiteY1888" fmla="*/ 881094 h 1412015"/>
              <a:gd name="connsiteX1889" fmla="*/ 217970 w 12192000"/>
              <a:gd name="connsiteY1889" fmla="*/ 881094 h 1412015"/>
              <a:gd name="connsiteX1890" fmla="*/ 224491 w 12192000"/>
              <a:gd name="connsiteY1890" fmla="*/ 881094 h 1412015"/>
              <a:gd name="connsiteX1891" fmla="*/ 230471 w 12192000"/>
              <a:gd name="connsiteY1891" fmla="*/ 881094 h 1412015"/>
              <a:gd name="connsiteX1892" fmla="*/ 237535 w 12192000"/>
              <a:gd name="connsiteY1892" fmla="*/ 881094 h 1412015"/>
              <a:gd name="connsiteX1893" fmla="*/ 241339 w 12192000"/>
              <a:gd name="connsiteY1893" fmla="*/ 880550 h 1412015"/>
              <a:gd name="connsiteX1894" fmla="*/ 244056 w 12192000"/>
              <a:gd name="connsiteY1894" fmla="*/ 879464 h 1412015"/>
              <a:gd name="connsiteX1895" fmla="*/ 245688 w 12192000"/>
              <a:gd name="connsiteY1895" fmla="*/ 877833 h 1412015"/>
              <a:gd name="connsiteX1896" fmla="*/ 247860 w 12192000"/>
              <a:gd name="connsiteY1896" fmla="*/ 875117 h 1412015"/>
              <a:gd name="connsiteX1897" fmla="*/ 249492 w 12192000"/>
              <a:gd name="connsiteY1897" fmla="*/ 871856 h 1412015"/>
              <a:gd name="connsiteX1898" fmla="*/ 250035 w 12192000"/>
              <a:gd name="connsiteY1898" fmla="*/ 868052 h 1412015"/>
              <a:gd name="connsiteX1899" fmla="*/ 250035 w 12192000"/>
              <a:gd name="connsiteY1899" fmla="*/ 862618 h 1412015"/>
              <a:gd name="connsiteX1900" fmla="*/ 249492 w 12192000"/>
              <a:gd name="connsiteY1900" fmla="*/ 856097 h 1412015"/>
              <a:gd name="connsiteX1901" fmla="*/ 225579 w 12192000"/>
              <a:gd name="connsiteY1901" fmla="*/ 852293 h 1412015"/>
              <a:gd name="connsiteX1902" fmla="*/ 214167 w 12192000"/>
              <a:gd name="connsiteY1902" fmla="*/ 850662 h 1412015"/>
              <a:gd name="connsiteX1903" fmla="*/ 207645 w 12192000"/>
              <a:gd name="connsiteY1903" fmla="*/ 850662 h 1412015"/>
              <a:gd name="connsiteX1904" fmla="*/ 202209 w 12192000"/>
              <a:gd name="connsiteY1904" fmla="*/ 850662 h 1412015"/>
              <a:gd name="connsiteX1905" fmla="*/ 195688 w 12192000"/>
              <a:gd name="connsiteY1905" fmla="*/ 851749 h 1412015"/>
              <a:gd name="connsiteX1906" fmla="*/ 190253 w 12192000"/>
              <a:gd name="connsiteY1906" fmla="*/ 852836 h 1412015"/>
              <a:gd name="connsiteX1907" fmla="*/ 184276 w 12192000"/>
              <a:gd name="connsiteY1907" fmla="*/ 854467 h 1412015"/>
              <a:gd name="connsiteX1908" fmla="*/ 177753 w 12192000"/>
              <a:gd name="connsiteY1908" fmla="*/ 857184 h 1412015"/>
              <a:gd name="connsiteX1909" fmla="*/ 172319 w 12192000"/>
              <a:gd name="connsiteY1909" fmla="*/ 860444 h 1412015"/>
              <a:gd name="connsiteX1910" fmla="*/ 165798 w 12192000"/>
              <a:gd name="connsiteY1910" fmla="*/ 864791 h 1412015"/>
              <a:gd name="connsiteX1911" fmla="*/ 159819 w 12192000"/>
              <a:gd name="connsiteY1911" fmla="*/ 870226 h 1412015"/>
              <a:gd name="connsiteX1912" fmla="*/ 154384 w 12192000"/>
              <a:gd name="connsiteY1912" fmla="*/ 877290 h 1412015"/>
              <a:gd name="connsiteX1913" fmla="*/ 151667 w 12192000"/>
              <a:gd name="connsiteY1913" fmla="*/ 872943 h 1412015"/>
              <a:gd name="connsiteX1914" fmla="*/ 150036 w 12192000"/>
              <a:gd name="connsiteY1914" fmla="*/ 869682 h 1412015"/>
              <a:gd name="connsiteX1915" fmla="*/ 147863 w 12192000"/>
              <a:gd name="connsiteY1915" fmla="*/ 862074 h 1412015"/>
              <a:gd name="connsiteX1916" fmla="*/ 146777 w 12192000"/>
              <a:gd name="connsiteY1916" fmla="*/ 855009 h 1412015"/>
              <a:gd name="connsiteX1917" fmla="*/ 145689 w 12192000"/>
              <a:gd name="connsiteY1917" fmla="*/ 847946 h 1412015"/>
              <a:gd name="connsiteX1918" fmla="*/ 145145 w 12192000"/>
              <a:gd name="connsiteY1918" fmla="*/ 840882 h 1412015"/>
              <a:gd name="connsiteX1919" fmla="*/ 144059 w 12192000"/>
              <a:gd name="connsiteY1919" fmla="*/ 833273 h 1412015"/>
              <a:gd name="connsiteX1920" fmla="*/ 142428 w 12192000"/>
              <a:gd name="connsiteY1920" fmla="*/ 830012 h 1412015"/>
              <a:gd name="connsiteX1921" fmla="*/ 140254 w 12192000"/>
              <a:gd name="connsiteY1921" fmla="*/ 826209 h 1412015"/>
              <a:gd name="connsiteX1922" fmla="*/ 138080 w 12192000"/>
              <a:gd name="connsiteY1922" fmla="*/ 822948 h 1412015"/>
              <a:gd name="connsiteX1923" fmla="*/ 134820 w 12192000"/>
              <a:gd name="connsiteY1923" fmla="*/ 818601 h 1412015"/>
              <a:gd name="connsiteX1924" fmla="*/ 129928 w 12192000"/>
              <a:gd name="connsiteY1924" fmla="*/ 821862 h 1412015"/>
              <a:gd name="connsiteX1925" fmla="*/ 125581 w 12192000"/>
              <a:gd name="connsiteY1925" fmla="*/ 823491 h 1412015"/>
              <a:gd name="connsiteX1926" fmla="*/ 120691 w 12192000"/>
              <a:gd name="connsiteY1926" fmla="*/ 825122 h 1412015"/>
              <a:gd name="connsiteX1927" fmla="*/ 116886 w 12192000"/>
              <a:gd name="connsiteY1927" fmla="*/ 825665 h 1412015"/>
              <a:gd name="connsiteX1928" fmla="*/ 108190 w 12192000"/>
              <a:gd name="connsiteY1928" fmla="*/ 826209 h 1412015"/>
              <a:gd name="connsiteX1929" fmla="*/ 100582 w 12192000"/>
              <a:gd name="connsiteY1929" fmla="*/ 827295 h 1412015"/>
              <a:gd name="connsiteX1930" fmla="*/ 96777 w 12192000"/>
              <a:gd name="connsiteY1930" fmla="*/ 828383 h 1412015"/>
              <a:gd name="connsiteX1931" fmla="*/ 92973 w 12192000"/>
              <a:gd name="connsiteY1931" fmla="*/ 830556 h 1412015"/>
              <a:gd name="connsiteX1932" fmla="*/ 89712 w 12192000"/>
              <a:gd name="connsiteY1932" fmla="*/ 833273 h 1412015"/>
              <a:gd name="connsiteX1933" fmla="*/ 86994 w 12192000"/>
              <a:gd name="connsiteY1933" fmla="*/ 837621 h 1412015"/>
              <a:gd name="connsiteX1934" fmla="*/ 83190 w 12192000"/>
              <a:gd name="connsiteY1934" fmla="*/ 843055 h 1412015"/>
              <a:gd name="connsiteX1935" fmla="*/ 79929 w 12192000"/>
              <a:gd name="connsiteY1935" fmla="*/ 850120 h 1412015"/>
              <a:gd name="connsiteX1936" fmla="*/ 77212 w 12192000"/>
              <a:gd name="connsiteY1936" fmla="*/ 859358 h 1412015"/>
              <a:gd name="connsiteX1937" fmla="*/ 73408 w 12192000"/>
              <a:gd name="connsiteY1937" fmla="*/ 870226 h 1412015"/>
              <a:gd name="connsiteX1938" fmla="*/ 65799 w 12192000"/>
              <a:gd name="connsiteY1938" fmla="*/ 859358 h 1412015"/>
              <a:gd name="connsiteX1939" fmla="*/ 62540 w 12192000"/>
              <a:gd name="connsiteY1939" fmla="*/ 854467 h 1412015"/>
              <a:gd name="connsiteX1940" fmla="*/ 58191 w 12192000"/>
              <a:gd name="connsiteY1940" fmla="*/ 850120 h 1412015"/>
              <a:gd name="connsiteX1941" fmla="*/ 54931 w 12192000"/>
              <a:gd name="connsiteY1941" fmla="*/ 846859 h 1412015"/>
              <a:gd name="connsiteX1942" fmla="*/ 50582 w 12192000"/>
              <a:gd name="connsiteY1942" fmla="*/ 843598 h 1412015"/>
              <a:gd name="connsiteX1943" fmla="*/ 47322 w 12192000"/>
              <a:gd name="connsiteY1943" fmla="*/ 840882 h 1412015"/>
              <a:gd name="connsiteX1944" fmla="*/ 42975 w 12192000"/>
              <a:gd name="connsiteY1944" fmla="*/ 839794 h 1412015"/>
              <a:gd name="connsiteX1945" fmla="*/ 35365 w 12192000"/>
              <a:gd name="connsiteY1945" fmla="*/ 837077 h 1412015"/>
              <a:gd name="connsiteX1946" fmla="*/ 27756 w 12192000"/>
              <a:gd name="connsiteY1946" fmla="*/ 835990 h 1412015"/>
              <a:gd name="connsiteX1947" fmla="*/ 20148 w 12192000"/>
              <a:gd name="connsiteY1947" fmla="*/ 835990 h 1412015"/>
              <a:gd name="connsiteX1948" fmla="*/ 11997 w 12192000"/>
              <a:gd name="connsiteY1948" fmla="*/ 837621 h 1412015"/>
              <a:gd name="connsiteX1949" fmla="*/ 4387 w 12192000"/>
              <a:gd name="connsiteY1949" fmla="*/ 838708 h 1412015"/>
              <a:gd name="connsiteX1950" fmla="*/ 0 w 12192000"/>
              <a:gd name="connsiteY1950" fmla="*/ 840588 h 1412015"/>
              <a:gd name="connsiteX1951" fmla="*/ 0 w 12192000"/>
              <a:gd name="connsiteY1951" fmla="*/ 629677 h 1412015"/>
              <a:gd name="connsiteX1952" fmla="*/ 1127 w 12192000"/>
              <a:gd name="connsiteY1952" fmla="*/ 630578 h 1412015"/>
              <a:gd name="connsiteX1953" fmla="*/ 7106 w 12192000"/>
              <a:gd name="connsiteY1953" fmla="*/ 634925 h 1412015"/>
              <a:gd name="connsiteX1954" fmla="*/ 12539 w 12192000"/>
              <a:gd name="connsiteY1954" fmla="*/ 637643 h 1412015"/>
              <a:gd name="connsiteX1955" fmla="*/ 17974 w 12192000"/>
              <a:gd name="connsiteY1955" fmla="*/ 640359 h 1412015"/>
              <a:gd name="connsiteX1956" fmla="*/ 16887 w 12192000"/>
              <a:gd name="connsiteY1956" fmla="*/ 635468 h 1412015"/>
              <a:gd name="connsiteX1957" fmla="*/ 15801 w 12192000"/>
              <a:gd name="connsiteY1957" fmla="*/ 630578 h 1412015"/>
              <a:gd name="connsiteX1958" fmla="*/ 16887 w 12192000"/>
              <a:gd name="connsiteY1958" fmla="*/ 625687 h 1412015"/>
              <a:gd name="connsiteX1959" fmla="*/ 17431 w 12192000"/>
              <a:gd name="connsiteY1959" fmla="*/ 621340 h 1412015"/>
              <a:gd name="connsiteX1960" fmla="*/ 19604 w 12192000"/>
              <a:gd name="connsiteY1960" fmla="*/ 612102 h 1412015"/>
              <a:gd name="connsiteX1961" fmla="*/ 19604 w 12192000"/>
              <a:gd name="connsiteY1961" fmla="*/ 607210 h 1412015"/>
              <a:gd name="connsiteX1962" fmla="*/ 18518 w 12192000"/>
              <a:gd name="connsiteY1962" fmla="*/ 602864 h 1412015"/>
              <a:gd name="connsiteX1963" fmla="*/ 15801 w 12192000"/>
              <a:gd name="connsiteY1963" fmla="*/ 595799 h 1412015"/>
              <a:gd name="connsiteX1964" fmla="*/ 13083 w 12192000"/>
              <a:gd name="connsiteY1964" fmla="*/ 591450 h 1412015"/>
              <a:gd name="connsiteX1965" fmla="*/ 9822 w 12192000"/>
              <a:gd name="connsiteY1965" fmla="*/ 588734 h 1412015"/>
              <a:gd name="connsiteX1966" fmla="*/ 7106 w 12192000"/>
              <a:gd name="connsiteY1966" fmla="*/ 587105 h 1412015"/>
              <a:gd name="connsiteX1967" fmla="*/ 3301 w 12192000"/>
              <a:gd name="connsiteY1967" fmla="*/ 584929 h 1412015"/>
              <a:gd name="connsiteX1968" fmla="*/ 583 w 12192000"/>
              <a:gd name="connsiteY1968" fmla="*/ 582213 h 1412015"/>
              <a:gd name="connsiteX1969" fmla="*/ 0 w 12192000"/>
              <a:gd name="connsiteY1969" fmla="*/ 581437 h 1412015"/>
              <a:gd name="connsiteX1970" fmla="*/ 0 w 12192000"/>
              <a:gd name="connsiteY1970" fmla="*/ 568999 h 1412015"/>
              <a:gd name="connsiteX1971" fmla="*/ 583 w 12192000"/>
              <a:gd name="connsiteY1971" fmla="*/ 568629 h 1412015"/>
              <a:gd name="connsiteX1972" fmla="*/ 7106 w 12192000"/>
              <a:gd name="connsiteY1972" fmla="*/ 565368 h 1412015"/>
              <a:gd name="connsiteX1973" fmla="*/ 13083 w 12192000"/>
              <a:gd name="connsiteY1973" fmla="*/ 563193 h 1412015"/>
              <a:gd name="connsiteX1974" fmla="*/ 19604 w 12192000"/>
              <a:gd name="connsiteY1974" fmla="*/ 562649 h 1412015"/>
              <a:gd name="connsiteX1975" fmla="*/ 25583 w 12192000"/>
              <a:gd name="connsiteY1975" fmla="*/ 562107 h 1412015"/>
              <a:gd name="connsiteX1976" fmla="*/ 32104 w 12192000"/>
              <a:gd name="connsiteY1976" fmla="*/ 562107 h 1412015"/>
              <a:gd name="connsiteX1977" fmla="*/ 38083 w 12192000"/>
              <a:gd name="connsiteY1977" fmla="*/ 562649 h 1412015"/>
              <a:gd name="connsiteX1978" fmla="*/ 44604 w 12192000"/>
              <a:gd name="connsiteY1978" fmla="*/ 563737 h 1412015"/>
              <a:gd name="connsiteX1979" fmla="*/ 57104 w 12192000"/>
              <a:gd name="connsiteY1979" fmla="*/ 568085 h 1412015"/>
              <a:gd name="connsiteX1980" fmla="*/ 69604 w 12192000"/>
              <a:gd name="connsiteY1980" fmla="*/ 572975 h 1412015"/>
              <a:gd name="connsiteX1981" fmla="*/ 94603 w 12192000"/>
              <a:gd name="connsiteY1981" fmla="*/ 584929 h 1412015"/>
              <a:gd name="connsiteX1982" fmla="*/ 107103 w 12192000"/>
              <a:gd name="connsiteY1982" fmla="*/ 590365 h 1412015"/>
              <a:gd name="connsiteX1983" fmla="*/ 119603 w 12192000"/>
              <a:gd name="connsiteY1983" fmla="*/ 595255 h 1412015"/>
              <a:gd name="connsiteX1984" fmla="*/ 125581 w 12192000"/>
              <a:gd name="connsiteY1984" fmla="*/ 596343 h 1412015"/>
              <a:gd name="connsiteX1985" fmla="*/ 132103 w 12192000"/>
              <a:gd name="connsiteY1985" fmla="*/ 597972 h 1412015"/>
              <a:gd name="connsiteX1986" fmla="*/ 138080 w 12192000"/>
              <a:gd name="connsiteY1986" fmla="*/ 598516 h 1412015"/>
              <a:gd name="connsiteX1987" fmla="*/ 144602 w 12192000"/>
              <a:gd name="connsiteY1987" fmla="*/ 599603 h 1412015"/>
              <a:gd name="connsiteX1988" fmla="*/ 150580 w 12192000"/>
              <a:gd name="connsiteY1988" fmla="*/ 598516 h 1412015"/>
              <a:gd name="connsiteX1989" fmla="*/ 157101 w 12192000"/>
              <a:gd name="connsiteY1989" fmla="*/ 597428 h 1412015"/>
              <a:gd name="connsiteX1990" fmla="*/ 163080 w 12192000"/>
              <a:gd name="connsiteY1990" fmla="*/ 595255 h 1412015"/>
              <a:gd name="connsiteX1991" fmla="*/ 169601 w 12192000"/>
              <a:gd name="connsiteY1991" fmla="*/ 592538 h 1412015"/>
              <a:gd name="connsiteX1992" fmla="*/ 175581 w 12192000"/>
              <a:gd name="connsiteY1992" fmla="*/ 588190 h 1412015"/>
              <a:gd name="connsiteX1993" fmla="*/ 182102 w 12192000"/>
              <a:gd name="connsiteY1993" fmla="*/ 583300 h 1412015"/>
              <a:gd name="connsiteX1994" fmla="*/ 188081 w 12192000"/>
              <a:gd name="connsiteY1994" fmla="*/ 577323 h 1412015"/>
              <a:gd name="connsiteX1995" fmla="*/ 195145 w 12192000"/>
              <a:gd name="connsiteY1995" fmla="*/ 570258 h 1412015"/>
              <a:gd name="connsiteX1996" fmla="*/ 198949 w 12192000"/>
              <a:gd name="connsiteY1996" fmla="*/ 576235 h 1412015"/>
              <a:gd name="connsiteX1997" fmla="*/ 201667 w 12192000"/>
              <a:gd name="connsiteY1997" fmla="*/ 581127 h 1412015"/>
              <a:gd name="connsiteX1998" fmla="*/ 202753 w 12192000"/>
              <a:gd name="connsiteY1998" fmla="*/ 584929 h 1412015"/>
              <a:gd name="connsiteX1999" fmla="*/ 203297 w 12192000"/>
              <a:gd name="connsiteY1999" fmla="*/ 587649 h 1412015"/>
              <a:gd name="connsiteX2000" fmla="*/ 202753 w 12192000"/>
              <a:gd name="connsiteY2000" fmla="*/ 589821 h 1412015"/>
              <a:gd name="connsiteX2001" fmla="*/ 202209 w 12192000"/>
              <a:gd name="connsiteY2001" fmla="*/ 590909 h 1412015"/>
              <a:gd name="connsiteX2002" fmla="*/ 200579 w 12192000"/>
              <a:gd name="connsiteY2002" fmla="*/ 591450 h 1412015"/>
              <a:gd name="connsiteX2003" fmla="*/ 198949 w 12192000"/>
              <a:gd name="connsiteY2003" fmla="*/ 592538 h 1412015"/>
              <a:gd name="connsiteX2004" fmla="*/ 195145 w 12192000"/>
              <a:gd name="connsiteY2004" fmla="*/ 593082 h 1412015"/>
              <a:gd name="connsiteX2005" fmla="*/ 194058 w 12192000"/>
              <a:gd name="connsiteY2005" fmla="*/ 593626 h 1412015"/>
              <a:gd name="connsiteX2006" fmla="*/ 192427 w 12192000"/>
              <a:gd name="connsiteY2006" fmla="*/ 595255 h 1412015"/>
              <a:gd name="connsiteX2007" fmla="*/ 191884 w 12192000"/>
              <a:gd name="connsiteY2007" fmla="*/ 597428 h 1412015"/>
              <a:gd name="connsiteX2008" fmla="*/ 191884 w 12192000"/>
              <a:gd name="connsiteY2008" fmla="*/ 599603 h 1412015"/>
              <a:gd name="connsiteX2009" fmla="*/ 192427 w 12192000"/>
              <a:gd name="connsiteY2009" fmla="*/ 602864 h 1412015"/>
              <a:gd name="connsiteX2010" fmla="*/ 194602 w 12192000"/>
              <a:gd name="connsiteY2010" fmla="*/ 607754 h 1412015"/>
              <a:gd name="connsiteX2011" fmla="*/ 202209 w 12192000"/>
              <a:gd name="connsiteY2011" fmla="*/ 613731 h 1412015"/>
              <a:gd name="connsiteX2012" fmla="*/ 209818 w 12192000"/>
              <a:gd name="connsiteY2012" fmla="*/ 618623 h 1412015"/>
              <a:gd name="connsiteX2013" fmla="*/ 217427 w 12192000"/>
              <a:gd name="connsiteY2013" fmla="*/ 622426 h 1412015"/>
              <a:gd name="connsiteX2014" fmla="*/ 225035 w 12192000"/>
              <a:gd name="connsiteY2014" fmla="*/ 625144 h 1412015"/>
              <a:gd name="connsiteX2015" fmla="*/ 232644 w 12192000"/>
              <a:gd name="connsiteY2015" fmla="*/ 627317 h 1412015"/>
              <a:gd name="connsiteX2016" fmla="*/ 241339 w 12192000"/>
              <a:gd name="connsiteY2016" fmla="*/ 628405 h 1412015"/>
              <a:gd name="connsiteX2017" fmla="*/ 256556 w 12192000"/>
              <a:gd name="connsiteY2017" fmla="*/ 630034 h 1412015"/>
              <a:gd name="connsiteX2018" fmla="*/ 272317 w 12192000"/>
              <a:gd name="connsiteY2018" fmla="*/ 631121 h 1412015"/>
              <a:gd name="connsiteX2019" fmla="*/ 279925 w 12192000"/>
              <a:gd name="connsiteY2019" fmla="*/ 632208 h 1412015"/>
              <a:gd name="connsiteX2020" fmla="*/ 287534 w 12192000"/>
              <a:gd name="connsiteY2020" fmla="*/ 633294 h 1412015"/>
              <a:gd name="connsiteX2021" fmla="*/ 295142 w 12192000"/>
              <a:gd name="connsiteY2021" fmla="*/ 635468 h 1412015"/>
              <a:gd name="connsiteX2022" fmla="*/ 303838 w 12192000"/>
              <a:gd name="connsiteY2022" fmla="*/ 638185 h 1412015"/>
              <a:gd name="connsiteX2023" fmla="*/ 311446 w 12192000"/>
              <a:gd name="connsiteY2023" fmla="*/ 641446 h 1412015"/>
              <a:gd name="connsiteX2024" fmla="*/ 319055 w 12192000"/>
              <a:gd name="connsiteY2024" fmla="*/ 645793 h 1412015"/>
              <a:gd name="connsiteX2025" fmla="*/ 322859 w 12192000"/>
              <a:gd name="connsiteY2025" fmla="*/ 638729 h 1412015"/>
              <a:gd name="connsiteX2026" fmla="*/ 327208 w 12192000"/>
              <a:gd name="connsiteY2026" fmla="*/ 633294 h 1412015"/>
              <a:gd name="connsiteX2027" fmla="*/ 331555 w 12192000"/>
              <a:gd name="connsiteY2027" fmla="*/ 628947 h 1412015"/>
              <a:gd name="connsiteX2028" fmla="*/ 336447 w 12192000"/>
              <a:gd name="connsiteY2028" fmla="*/ 625687 h 1412015"/>
              <a:gd name="connsiteX2029" fmla="*/ 340251 w 12192000"/>
              <a:gd name="connsiteY2029" fmla="*/ 624600 h 1412015"/>
              <a:gd name="connsiteX2030" fmla="*/ 345142 w 12192000"/>
              <a:gd name="connsiteY2030" fmla="*/ 622969 h 1412015"/>
              <a:gd name="connsiteX2031" fmla="*/ 350032 w 12192000"/>
              <a:gd name="connsiteY2031" fmla="*/ 622969 h 1412015"/>
              <a:gd name="connsiteX2032" fmla="*/ 354924 w 12192000"/>
              <a:gd name="connsiteY2032" fmla="*/ 623513 h 1412015"/>
              <a:gd name="connsiteX2033" fmla="*/ 359272 w 12192000"/>
              <a:gd name="connsiteY2033" fmla="*/ 625144 h 1412015"/>
              <a:gd name="connsiteX2034" fmla="*/ 364163 w 12192000"/>
              <a:gd name="connsiteY2034" fmla="*/ 627317 h 1412015"/>
              <a:gd name="connsiteX2035" fmla="*/ 373945 w 12192000"/>
              <a:gd name="connsiteY2035" fmla="*/ 633294 h 1412015"/>
              <a:gd name="connsiteX2036" fmla="*/ 383728 w 12192000"/>
              <a:gd name="connsiteY2036" fmla="*/ 640359 h 1412015"/>
              <a:gd name="connsiteX2037" fmla="*/ 392422 w 12192000"/>
              <a:gd name="connsiteY2037" fmla="*/ 647967 h 1412015"/>
              <a:gd name="connsiteX2038" fmla="*/ 401661 w 12192000"/>
              <a:gd name="connsiteY2038" fmla="*/ 655031 h 1412015"/>
              <a:gd name="connsiteX2039" fmla="*/ 410358 w 12192000"/>
              <a:gd name="connsiteY2039" fmla="*/ 661008 h 1412015"/>
              <a:gd name="connsiteX2040" fmla="*/ 415249 w 12192000"/>
              <a:gd name="connsiteY2040" fmla="*/ 663182 h 1412015"/>
              <a:gd name="connsiteX2041" fmla="*/ 419597 w 12192000"/>
              <a:gd name="connsiteY2041" fmla="*/ 665357 h 1412015"/>
              <a:gd name="connsiteX2042" fmla="*/ 423945 w 12192000"/>
              <a:gd name="connsiteY2042" fmla="*/ 666987 h 1412015"/>
              <a:gd name="connsiteX2043" fmla="*/ 427748 w 12192000"/>
              <a:gd name="connsiteY2043" fmla="*/ 666987 h 1412015"/>
              <a:gd name="connsiteX2044" fmla="*/ 431552 w 12192000"/>
              <a:gd name="connsiteY2044" fmla="*/ 665900 h 1412015"/>
              <a:gd name="connsiteX2045" fmla="*/ 435356 w 12192000"/>
              <a:gd name="connsiteY2045" fmla="*/ 664813 h 1412015"/>
              <a:gd name="connsiteX2046" fmla="*/ 439162 w 12192000"/>
              <a:gd name="connsiteY2046" fmla="*/ 662096 h 1412015"/>
              <a:gd name="connsiteX2047" fmla="*/ 442423 w 12192000"/>
              <a:gd name="connsiteY2047" fmla="*/ 658292 h 1412015"/>
              <a:gd name="connsiteX2048" fmla="*/ 446227 w 12192000"/>
              <a:gd name="connsiteY2048" fmla="*/ 653402 h 1412015"/>
              <a:gd name="connsiteX2049" fmla="*/ 448944 w 12192000"/>
              <a:gd name="connsiteY2049" fmla="*/ 646337 h 1412015"/>
              <a:gd name="connsiteX2050" fmla="*/ 451662 w 12192000"/>
              <a:gd name="connsiteY2050" fmla="*/ 638729 h 1412015"/>
              <a:gd name="connsiteX2051" fmla="*/ 454379 w 12192000"/>
              <a:gd name="connsiteY2051" fmla="*/ 628947 h 1412015"/>
              <a:gd name="connsiteX2052" fmla="*/ 457096 w 12192000"/>
              <a:gd name="connsiteY2052" fmla="*/ 640903 h 1412015"/>
              <a:gd name="connsiteX2053" fmla="*/ 459812 w 12192000"/>
              <a:gd name="connsiteY2053" fmla="*/ 649597 h 1412015"/>
              <a:gd name="connsiteX2054" fmla="*/ 461987 w 12192000"/>
              <a:gd name="connsiteY2054" fmla="*/ 652314 h 1412015"/>
              <a:gd name="connsiteX2055" fmla="*/ 463617 w 12192000"/>
              <a:gd name="connsiteY2055" fmla="*/ 655031 h 1412015"/>
              <a:gd name="connsiteX2056" fmla="*/ 465248 w 12192000"/>
              <a:gd name="connsiteY2056" fmla="*/ 657205 h 1412015"/>
              <a:gd name="connsiteX2057" fmla="*/ 467423 w 12192000"/>
              <a:gd name="connsiteY2057" fmla="*/ 658292 h 1412015"/>
              <a:gd name="connsiteX2058" fmla="*/ 470139 w 12192000"/>
              <a:gd name="connsiteY2058" fmla="*/ 658835 h 1412015"/>
              <a:gd name="connsiteX2059" fmla="*/ 472312 w 12192000"/>
              <a:gd name="connsiteY2059" fmla="*/ 659923 h 1412015"/>
              <a:gd name="connsiteX2060" fmla="*/ 477204 w 12192000"/>
              <a:gd name="connsiteY2060" fmla="*/ 659923 h 1412015"/>
              <a:gd name="connsiteX2061" fmla="*/ 482639 w 12192000"/>
              <a:gd name="connsiteY2061" fmla="*/ 658835 h 1412015"/>
              <a:gd name="connsiteX2062" fmla="*/ 488616 w 12192000"/>
              <a:gd name="connsiteY2062" fmla="*/ 658292 h 1412015"/>
              <a:gd name="connsiteX2063" fmla="*/ 494052 w 12192000"/>
              <a:gd name="connsiteY2063" fmla="*/ 657749 h 1412015"/>
              <a:gd name="connsiteX2064" fmla="*/ 500030 w 12192000"/>
              <a:gd name="connsiteY2064" fmla="*/ 657205 h 1412015"/>
              <a:gd name="connsiteX2065" fmla="*/ 506008 w 12192000"/>
              <a:gd name="connsiteY2065" fmla="*/ 657749 h 1412015"/>
              <a:gd name="connsiteX2066" fmla="*/ 508725 w 12192000"/>
              <a:gd name="connsiteY2066" fmla="*/ 658292 h 1412015"/>
              <a:gd name="connsiteX2067" fmla="*/ 511986 w 12192000"/>
              <a:gd name="connsiteY2067" fmla="*/ 659923 h 1412015"/>
              <a:gd name="connsiteX2068" fmla="*/ 514704 w 12192000"/>
              <a:gd name="connsiteY2068" fmla="*/ 661008 h 1412015"/>
              <a:gd name="connsiteX2069" fmla="*/ 517422 w 12192000"/>
              <a:gd name="connsiteY2069" fmla="*/ 663726 h 1412015"/>
              <a:gd name="connsiteX2070" fmla="*/ 520139 w 12192000"/>
              <a:gd name="connsiteY2070" fmla="*/ 666987 h 1412015"/>
              <a:gd name="connsiteX2071" fmla="*/ 523403 w 12192000"/>
              <a:gd name="connsiteY2071" fmla="*/ 670247 h 1412015"/>
              <a:gd name="connsiteX2072" fmla="*/ 526120 w 12192000"/>
              <a:gd name="connsiteY2072" fmla="*/ 674595 h 1412015"/>
              <a:gd name="connsiteX2073" fmla="*/ 528836 w 12192000"/>
              <a:gd name="connsiteY2073" fmla="*/ 679485 h 1412015"/>
              <a:gd name="connsiteX2074" fmla="*/ 531009 w 12192000"/>
              <a:gd name="connsiteY2074" fmla="*/ 685463 h 1412015"/>
              <a:gd name="connsiteX2075" fmla="*/ 533727 w 12192000"/>
              <a:gd name="connsiteY2075" fmla="*/ 692528 h 1412015"/>
              <a:gd name="connsiteX2076" fmla="*/ 537530 w 12192000"/>
              <a:gd name="connsiteY2076" fmla="*/ 683289 h 1412015"/>
              <a:gd name="connsiteX2077" fmla="*/ 541880 w 12192000"/>
              <a:gd name="connsiteY2077" fmla="*/ 675682 h 1412015"/>
              <a:gd name="connsiteX2078" fmla="*/ 546227 w 12192000"/>
              <a:gd name="connsiteY2078" fmla="*/ 670247 h 1412015"/>
              <a:gd name="connsiteX2079" fmla="*/ 550033 w 12192000"/>
              <a:gd name="connsiteY2079" fmla="*/ 666987 h 1412015"/>
              <a:gd name="connsiteX2080" fmla="*/ 554380 w 12192000"/>
              <a:gd name="connsiteY2080" fmla="*/ 663726 h 1412015"/>
              <a:gd name="connsiteX2081" fmla="*/ 558728 w 12192000"/>
              <a:gd name="connsiteY2081" fmla="*/ 662640 h 1412015"/>
              <a:gd name="connsiteX2082" fmla="*/ 562532 w 12192000"/>
              <a:gd name="connsiteY2082" fmla="*/ 662096 h 1412015"/>
              <a:gd name="connsiteX2083" fmla="*/ 566878 w 12192000"/>
              <a:gd name="connsiteY2083" fmla="*/ 662096 h 1412015"/>
              <a:gd name="connsiteX2084" fmla="*/ 570140 w 12192000"/>
              <a:gd name="connsiteY2084" fmla="*/ 663182 h 1412015"/>
              <a:gd name="connsiteX2085" fmla="*/ 574488 w 12192000"/>
              <a:gd name="connsiteY2085" fmla="*/ 663726 h 1412015"/>
              <a:gd name="connsiteX2086" fmla="*/ 582640 w 12192000"/>
              <a:gd name="connsiteY2086" fmla="*/ 666987 h 1412015"/>
              <a:gd name="connsiteX2087" fmla="*/ 591336 w 12192000"/>
              <a:gd name="connsiteY2087" fmla="*/ 669704 h 1412015"/>
              <a:gd name="connsiteX2088" fmla="*/ 594596 w 12192000"/>
              <a:gd name="connsiteY2088" fmla="*/ 669704 h 1412015"/>
              <a:gd name="connsiteX2089" fmla="*/ 598946 w 12192000"/>
              <a:gd name="connsiteY2089" fmla="*/ 669704 h 1412015"/>
              <a:gd name="connsiteX2090" fmla="*/ 599488 w 12192000"/>
              <a:gd name="connsiteY2090" fmla="*/ 675682 h 1412015"/>
              <a:gd name="connsiteX2091" fmla="*/ 599488 w 12192000"/>
              <a:gd name="connsiteY2091" fmla="*/ 682202 h 1412015"/>
              <a:gd name="connsiteX2092" fmla="*/ 601118 w 12192000"/>
              <a:gd name="connsiteY2092" fmla="*/ 687093 h 1412015"/>
              <a:gd name="connsiteX2093" fmla="*/ 602205 w 12192000"/>
              <a:gd name="connsiteY2093" fmla="*/ 692528 h 1412015"/>
              <a:gd name="connsiteX2094" fmla="*/ 603835 w 12192000"/>
              <a:gd name="connsiteY2094" fmla="*/ 696331 h 1412015"/>
              <a:gd name="connsiteX2095" fmla="*/ 606008 w 12192000"/>
              <a:gd name="connsiteY2095" fmla="*/ 700679 h 1412015"/>
              <a:gd name="connsiteX2096" fmla="*/ 608726 w 12192000"/>
              <a:gd name="connsiteY2096" fmla="*/ 704483 h 1412015"/>
              <a:gd name="connsiteX2097" fmla="*/ 611445 w 12192000"/>
              <a:gd name="connsiteY2097" fmla="*/ 707743 h 1412015"/>
              <a:gd name="connsiteX2098" fmla="*/ 614161 w 12192000"/>
              <a:gd name="connsiteY2098" fmla="*/ 710460 h 1412015"/>
              <a:gd name="connsiteX2099" fmla="*/ 617423 w 12192000"/>
              <a:gd name="connsiteY2099" fmla="*/ 712634 h 1412015"/>
              <a:gd name="connsiteX2100" fmla="*/ 620139 w 12192000"/>
              <a:gd name="connsiteY2100" fmla="*/ 714807 h 1412015"/>
              <a:gd name="connsiteX2101" fmla="*/ 624488 w 12192000"/>
              <a:gd name="connsiteY2101" fmla="*/ 715895 h 1412015"/>
              <a:gd name="connsiteX2102" fmla="*/ 628291 w 12192000"/>
              <a:gd name="connsiteY2102" fmla="*/ 716981 h 1412015"/>
              <a:gd name="connsiteX2103" fmla="*/ 632096 w 12192000"/>
              <a:gd name="connsiteY2103" fmla="*/ 717525 h 1412015"/>
              <a:gd name="connsiteX2104" fmla="*/ 635900 w 12192000"/>
              <a:gd name="connsiteY2104" fmla="*/ 717525 h 1412015"/>
              <a:gd name="connsiteX2105" fmla="*/ 639706 w 12192000"/>
              <a:gd name="connsiteY2105" fmla="*/ 717525 h 1412015"/>
              <a:gd name="connsiteX2106" fmla="*/ 648400 w 12192000"/>
              <a:gd name="connsiteY2106" fmla="*/ 715351 h 1412015"/>
              <a:gd name="connsiteX2107" fmla="*/ 657095 w 12192000"/>
              <a:gd name="connsiteY2107" fmla="*/ 712091 h 1412015"/>
              <a:gd name="connsiteX2108" fmla="*/ 665789 w 12192000"/>
              <a:gd name="connsiteY2108" fmla="*/ 707199 h 1412015"/>
              <a:gd name="connsiteX2109" fmla="*/ 673942 w 12192000"/>
              <a:gd name="connsiteY2109" fmla="*/ 700136 h 1412015"/>
              <a:gd name="connsiteX2110" fmla="*/ 681552 w 12192000"/>
              <a:gd name="connsiteY2110" fmla="*/ 692528 h 1412015"/>
              <a:gd name="connsiteX2111" fmla="*/ 688617 w 12192000"/>
              <a:gd name="connsiteY2111" fmla="*/ 682746 h 1412015"/>
              <a:gd name="connsiteX2112" fmla="*/ 694594 w 12192000"/>
              <a:gd name="connsiteY2112" fmla="*/ 671334 h 1412015"/>
              <a:gd name="connsiteX2113" fmla="*/ 699486 w 12192000"/>
              <a:gd name="connsiteY2113" fmla="*/ 658835 h 1412015"/>
              <a:gd name="connsiteX2114" fmla="*/ 703290 w 12192000"/>
              <a:gd name="connsiteY2114" fmla="*/ 663182 h 1412015"/>
              <a:gd name="connsiteX2115" fmla="*/ 706007 w 12192000"/>
              <a:gd name="connsiteY2115" fmla="*/ 666987 h 1412015"/>
              <a:gd name="connsiteX2116" fmla="*/ 708182 w 12192000"/>
              <a:gd name="connsiteY2116" fmla="*/ 670247 h 1412015"/>
              <a:gd name="connsiteX2117" fmla="*/ 709269 w 12192000"/>
              <a:gd name="connsiteY2117" fmla="*/ 674595 h 1412015"/>
              <a:gd name="connsiteX2118" fmla="*/ 709811 w 12192000"/>
              <a:gd name="connsiteY2118" fmla="*/ 677855 h 1412015"/>
              <a:gd name="connsiteX2119" fmla="*/ 709811 w 12192000"/>
              <a:gd name="connsiteY2119" fmla="*/ 681116 h 1412015"/>
              <a:gd name="connsiteX2120" fmla="*/ 709811 w 12192000"/>
              <a:gd name="connsiteY2120" fmla="*/ 688181 h 1412015"/>
              <a:gd name="connsiteX2121" fmla="*/ 708182 w 12192000"/>
              <a:gd name="connsiteY2121" fmla="*/ 702309 h 1412015"/>
              <a:gd name="connsiteX2122" fmla="*/ 707093 w 12192000"/>
              <a:gd name="connsiteY2122" fmla="*/ 708830 h 1412015"/>
              <a:gd name="connsiteX2123" fmla="*/ 708182 w 12192000"/>
              <a:gd name="connsiteY2123" fmla="*/ 712634 h 1412015"/>
              <a:gd name="connsiteX2124" fmla="*/ 708725 w 12192000"/>
              <a:gd name="connsiteY2124" fmla="*/ 716981 h 1412015"/>
              <a:gd name="connsiteX2125" fmla="*/ 711443 w 12192000"/>
              <a:gd name="connsiteY2125" fmla="*/ 712634 h 1412015"/>
              <a:gd name="connsiteX2126" fmla="*/ 714159 w 12192000"/>
              <a:gd name="connsiteY2126" fmla="*/ 710460 h 1412015"/>
              <a:gd name="connsiteX2127" fmla="*/ 716877 w 12192000"/>
              <a:gd name="connsiteY2127" fmla="*/ 709917 h 1412015"/>
              <a:gd name="connsiteX2128" fmla="*/ 719593 w 12192000"/>
              <a:gd name="connsiteY2128" fmla="*/ 710460 h 1412015"/>
              <a:gd name="connsiteX2129" fmla="*/ 722311 w 12192000"/>
              <a:gd name="connsiteY2129" fmla="*/ 712634 h 1412015"/>
              <a:gd name="connsiteX2130" fmla="*/ 725572 w 12192000"/>
              <a:gd name="connsiteY2130" fmla="*/ 715895 h 1412015"/>
              <a:gd name="connsiteX2131" fmla="*/ 731008 w 12192000"/>
              <a:gd name="connsiteY2131" fmla="*/ 722958 h 1412015"/>
              <a:gd name="connsiteX2132" fmla="*/ 736442 w 12192000"/>
              <a:gd name="connsiteY2132" fmla="*/ 730566 h 1412015"/>
              <a:gd name="connsiteX2133" fmla="*/ 739159 w 12192000"/>
              <a:gd name="connsiteY2133" fmla="*/ 733284 h 1412015"/>
              <a:gd name="connsiteX2134" fmla="*/ 741876 w 12192000"/>
              <a:gd name="connsiteY2134" fmla="*/ 735457 h 1412015"/>
              <a:gd name="connsiteX2135" fmla="*/ 744593 w 12192000"/>
              <a:gd name="connsiteY2135" fmla="*/ 736001 h 1412015"/>
              <a:gd name="connsiteX2136" fmla="*/ 747311 w 12192000"/>
              <a:gd name="connsiteY2136" fmla="*/ 736001 h 1412015"/>
              <a:gd name="connsiteX2137" fmla="*/ 750573 w 12192000"/>
              <a:gd name="connsiteY2137" fmla="*/ 733284 h 1412015"/>
              <a:gd name="connsiteX2138" fmla="*/ 753289 w 12192000"/>
              <a:gd name="connsiteY2138" fmla="*/ 730024 h 1412015"/>
              <a:gd name="connsiteX2139" fmla="*/ 752201 w 12192000"/>
              <a:gd name="connsiteY2139" fmla="*/ 724589 h 1412015"/>
              <a:gd name="connsiteX2140" fmla="*/ 752201 w 12192000"/>
              <a:gd name="connsiteY2140" fmla="*/ 719699 h 1412015"/>
              <a:gd name="connsiteX2141" fmla="*/ 753289 w 12192000"/>
              <a:gd name="connsiteY2141" fmla="*/ 708286 h 1412015"/>
              <a:gd name="connsiteX2142" fmla="*/ 754919 w 12192000"/>
              <a:gd name="connsiteY2142" fmla="*/ 697419 h 1412015"/>
              <a:gd name="connsiteX2143" fmla="*/ 756550 w 12192000"/>
              <a:gd name="connsiteY2143" fmla="*/ 692528 h 1412015"/>
              <a:gd name="connsiteX2144" fmla="*/ 758724 w 12192000"/>
              <a:gd name="connsiteY2144" fmla="*/ 687637 h 1412015"/>
              <a:gd name="connsiteX2145" fmla="*/ 760897 w 12192000"/>
              <a:gd name="connsiteY2145" fmla="*/ 683289 h 1412015"/>
              <a:gd name="connsiteX2146" fmla="*/ 763070 w 12192000"/>
              <a:gd name="connsiteY2146" fmla="*/ 680572 h 1412015"/>
              <a:gd name="connsiteX2147" fmla="*/ 765789 w 12192000"/>
              <a:gd name="connsiteY2147" fmla="*/ 678399 h 1412015"/>
              <a:gd name="connsiteX2148" fmla="*/ 767963 w 12192000"/>
              <a:gd name="connsiteY2148" fmla="*/ 677312 h 1412015"/>
              <a:gd name="connsiteX2149" fmla="*/ 770679 w 12192000"/>
              <a:gd name="connsiteY2149" fmla="*/ 677312 h 1412015"/>
              <a:gd name="connsiteX2150" fmla="*/ 773397 w 12192000"/>
              <a:gd name="connsiteY2150" fmla="*/ 677855 h 1412015"/>
              <a:gd name="connsiteX2151" fmla="*/ 776658 w 12192000"/>
              <a:gd name="connsiteY2151" fmla="*/ 680572 h 1412015"/>
              <a:gd name="connsiteX2152" fmla="*/ 779374 w 12192000"/>
              <a:gd name="connsiteY2152" fmla="*/ 684920 h 1412015"/>
              <a:gd name="connsiteX2153" fmla="*/ 778289 w 12192000"/>
              <a:gd name="connsiteY2153" fmla="*/ 688181 h 1412015"/>
              <a:gd name="connsiteX2154" fmla="*/ 776658 w 12192000"/>
              <a:gd name="connsiteY2154" fmla="*/ 691984 h 1412015"/>
              <a:gd name="connsiteX2155" fmla="*/ 772310 w 12192000"/>
              <a:gd name="connsiteY2155" fmla="*/ 698505 h 1412015"/>
              <a:gd name="connsiteX2156" fmla="*/ 763070 w 12192000"/>
              <a:gd name="connsiteY2156" fmla="*/ 712091 h 1412015"/>
              <a:gd name="connsiteX2157" fmla="*/ 758724 w 12192000"/>
              <a:gd name="connsiteY2157" fmla="*/ 718068 h 1412015"/>
              <a:gd name="connsiteX2158" fmla="*/ 757093 w 12192000"/>
              <a:gd name="connsiteY2158" fmla="*/ 721328 h 1412015"/>
              <a:gd name="connsiteX2159" fmla="*/ 756006 w 12192000"/>
              <a:gd name="connsiteY2159" fmla="*/ 725133 h 1412015"/>
              <a:gd name="connsiteX2160" fmla="*/ 754919 w 12192000"/>
              <a:gd name="connsiteY2160" fmla="*/ 728393 h 1412015"/>
              <a:gd name="connsiteX2161" fmla="*/ 756006 w 12192000"/>
              <a:gd name="connsiteY2161" fmla="*/ 732198 h 1412015"/>
              <a:gd name="connsiteX2162" fmla="*/ 756550 w 12192000"/>
              <a:gd name="connsiteY2162" fmla="*/ 735457 h 1412015"/>
              <a:gd name="connsiteX2163" fmla="*/ 758180 w 12192000"/>
              <a:gd name="connsiteY2163" fmla="*/ 739804 h 1412015"/>
              <a:gd name="connsiteX2164" fmla="*/ 761984 w 12192000"/>
              <a:gd name="connsiteY2164" fmla="*/ 744696 h 1412015"/>
              <a:gd name="connsiteX2165" fmla="*/ 764159 w 12192000"/>
              <a:gd name="connsiteY2165" fmla="*/ 745783 h 1412015"/>
              <a:gd name="connsiteX2166" fmla="*/ 766333 w 12192000"/>
              <a:gd name="connsiteY2166" fmla="*/ 747413 h 1412015"/>
              <a:gd name="connsiteX2167" fmla="*/ 768506 w 12192000"/>
              <a:gd name="connsiteY2167" fmla="*/ 747957 h 1412015"/>
              <a:gd name="connsiteX2168" fmla="*/ 770679 w 12192000"/>
              <a:gd name="connsiteY2168" fmla="*/ 747957 h 1412015"/>
              <a:gd name="connsiteX2169" fmla="*/ 774484 w 12192000"/>
              <a:gd name="connsiteY2169" fmla="*/ 747413 h 1412015"/>
              <a:gd name="connsiteX2170" fmla="*/ 778833 w 12192000"/>
              <a:gd name="connsiteY2170" fmla="*/ 744696 h 1412015"/>
              <a:gd name="connsiteX2171" fmla="*/ 783180 w 12192000"/>
              <a:gd name="connsiteY2171" fmla="*/ 740892 h 1412015"/>
              <a:gd name="connsiteX2172" fmla="*/ 786984 w 12192000"/>
              <a:gd name="connsiteY2172" fmla="*/ 736001 h 1412015"/>
              <a:gd name="connsiteX2173" fmla="*/ 791331 w 12192000"/>
              <a:gd name="connsiteY2173" fmla="*/ 731110 h 1412015"/>
              <a:gd name="connsiteX2174" fmla="*/ 799484 w 12192000"/>
              <a:gd name="connsiteY2174" fmla="*/ 719699 h 1412015"/>
              <a:gd name="connsiteX2175" fmla="*/ 808179 w 12192000"/>
              <a:gd name="connsiteY2175" fmla="*/ 708830 h 1412015"/>
              <a:gd name="connsiteX2176" fmla="*/ 811983 w 12192000"/>
              <a:gd name="connsiteY2176" fmla="*/ 704483 h 1412015"/>
              <a:gd name="connsiteX2177" fmla="*/ 816331 w 12192000"/>
              <a:gd name="connsiteY2177" fmla="*/ 701222 h 1412015"/>
              <a:gd name="connsiteX2178" fmla="*/ 820679 w 12192000"/>
              <a:gd name="connsiteY2178" fmla="*/ 698505 h 1412015"/>
              <a:gd name="connsiteX2179" fmla="*/ 822308 w 12192000"/>
              <a:gd name="connsiteY2179" fmla="*/ 698505 h 1412015"/>
              <a:gd name="connsiteX2180" fmla="*/ 824484 w 12192000"/>
              <a:gd name="connsiteY2180" fmla="*/ 698505 h 1412015"/>
              <a:gd name="connsiteX2181" fmla="*/ 823396 w 12192000"/>
              <a:gd name="connsiteY2181" fmla="*/ 710460 h 1412015"/>
              <a:gd name="connsiteX2182" fmla="*/ 823396 w 12192000"/>
              <a:gd name="connsiteY2182" fmla="*/ 719699 h 1412015"/>
              <a:gd name="connsiteX2183" fmla="*/ 823940 w 12192000"/>
              <a:gd name="connsiteY2183" fmla="*/ 727306 h 1412015"/>
              <a:gd name="connsiteX2184" fmla="*/ 826113 w 12192000"/>
              <a:gd name="connsiteY2184" fmla="*/ 732740 h 1412015"/>
              <a:gd name="connsiteX2185" fmla="*/ 829375 w 12192000"/>
              <a:gd name="connsiteY2185" fmla="*/ 738175 h 1412015"/>
              <a:gd name="connsiteX2186" fmla="*/ 833179 w 12192000"/>
              <a:gd name="connsiteY2186" fmla="*/ 743609 h 1412015"/>
              <a:gd name="connsiteX2187" fmla="*/ 843505 w 12192000"/>
              <a:gd name="connsiteY2187" fmla="*/ 756107 h 1412015"/>
              <a:gd name="connsiteX2188" fmla="*/ 848396 w 12192000"/>
              <a:gd name="connsiteY2188" fmla="*/ 747957 h 1412015"/>
              <a:gd name="connsiteX2189" fmla="*/ 853288 w 12192000"/>
              <a:gd name="connsiteY2189" fmla="*/ 740892 h 1412015"/>
              <a:gd name="connsiteX2190" fmla="*/ 858177 w 12192000"/>
              <a:gd name="connsiteY2190" fmla="*/ 734915 h 1412015"/>
              <a:gd name="connsiteX2191" fmla="*/ 863070 w 12192000"/>
              <a:gd name="connsiteY2191" fmla="*/ 730566 h 1412015"/>
              <a:gd name="connsiteX2192" fmla="*/ 866873 w 12192000"/>
              <a:gd name="connsiteY2192" fmla="*/ 726219 h 1412015"/>
              <a:gd name="connsiteX2193" fmla="*/ 871765 w 12192000"/>
              <a:gd name="connsiteY2193" fmla="*/ 722958 h 1412015"/>
              <a:gd name="connsiteX2194" fmla="*/ 881547 w 12192000"/>
              <a:gd name="connsiteY2194" fmla="*/ 717525 h 1412015"/>
              <a:gd name="connsiteX2195" fmla="*/ 891330 w 12192000"/>
              <a:gd name="connsiteY2195" fmla="*/ 712091 h 1412015"/>
              <a:gd name="connsiteX2196" fmla="*/ 896221 w 12192000"/>
              <a:gd name="connsiteY2196" fmla="*/ 708830 h 1412015"/>
              <a:gd name="connsiteX2197" fmla="*/ 901112 w 12192000"/>
              <a:gd name="connsiteY2197" fmla="*/ 705025 h 1412015"/>
              <a:gd name="connsiteX2198" fmla="*/ 906003 w 12192000"/>
              <a:gd name="connsiteY2198" fmla="*/ 700136 h 1412015"/>
              <a:gd name="connsiteX2199" fmla="*/ 910351 w 12192000"/>
              <a:gd name="connsiteY2199" fmla="*/ 693614 h 1412015"/>
              <a:gd name="connsiteX2200" fmla="*/ 915242 w 12192000"/>
              <a:gd name="connsiteY2200" fmla="*/ 687093 h 1412015"/>
              <a:gd name="connsiteX2201" fmla="*/ 920677 w 12192000"/>
              <a:gd name="connsiteY2201" fmla="*/ 678399 h 1412015"/>
              <a:gd name="connsiteX2202" fmla="*/ 915786 w 12192000"/>
              <a:gd name="connsiteY2202" fmla="*/ 676225 h 1412015"/>
              <a:gd name="connsiteX2203" fmla="*/ 911981 w 12192000"/>
              <a:gd name="connsiteY2203" fmla="*/ 673508 h 1412015"/>
              <a:gd name="connsiteX2204" fmla="*/ 909263 w 12192000"/>
              <a:gd name="connsiteY2204" fmla="*/ 670790 h 1412015"/>
              <a:gd name="connsiteX2205" fmla="*/ 908177 w 12192000"/>
              <a:gd name="connsiteY2205" fmla="*/ 666987 h 1412015"/>
              <a:gd name="connsiteX2206" fmla="*/ 906546 w 12192000"/>
              <a:gd name="connsiteY2206" fmla="*/ 662096 h 1412015"/>
              <a:gd name="connsiteX2207" fmla="*/ 907090 w 12192000"/>
              <a:gd name="connsiteY2207" fmla="*/ 655575 h 1412015"/>
              <a:gd name="connsiteX2208" fmla="*/ 908720 w 12192000"/>
              <a:gd name="connsiteY2208" fmla="*/ 647967 h 1412015"/>
              <a:gd name="connsiteX2209" fmla="*/ 910895 w 12192000"/>
              <a:gd name="connsiteY2209" fmla="*/ 639816 h 1412015"/>
              <a:gd name="connsiteX2210" fmla="*/ 914155 w 12192000"/>
              <a:gd name="connsiteY2210" fmla="*/ 645249 h 1412015"/>
              <a:gd name="connsiteX2211" fmla="*/ 918502 w 12192000"/>
              <a:gd name="connsiteY2211" fmla="*/ 650684 h 1412015"/>
              <a:gd name="connsiteX2212" fmla="*/ 919589 w 12192000"/>
              <a:gd name="connsiteY2212" fmla="*/ 652314 h 1412015"/>
              <a:gd name="connsiteX2213" fmla="*/ 921763 w 12192000"/>
              <a:gd name="connsiteY2213" fmla="*/ 653402 h 1412015"/>
              <a:gd name="connsiteX2214" fmla="*/ 923937 w 12192000"/>
              <a:gd name="connsiteY2214" fmla="*/ 652858 h 1412015"/>
              <a:gd name="connsiteX2215" fmla="*/ 925567 w 12192000"/>
              <a:gd name="connsiteY2215" fmla="*/ 650684 h 1412015"/>
              <a:gd name="connsiteX2216" fmla="*/ 926110 w 12192000"/>
              <a:gd name="connsiteY2216" fmla="*/ 647424 h 1412015"/>
              <a:gd name="connsiteX2217" fmla="*/ 926110 w 12192000"/>
              <a:gd name="connsiteY2217" fmla="*/ 643620 h 1412015"/>
              <a:gd name="connsiteX2218" fmla="*/ 924481 w 12192000"/>
              <a:gd name="connsiteY2218" fmla="*/ 636011 h 1412015"/>
              <a:gd name="connsiteX2219" fmla="*/ 922851 w 12192000"/>
              <a:gd name="connsiteY2219" fmla="*/ 628947 h 1412015"/>
              <a:gd name="connsiteX2220" fmla="*/ 919589 w 12192000"/>
              <a:gd name="connsiteY2220" fmla="*/ 621340 h 1412015"/>
              <a:gd name="connsiteX2221" fmla="*/ 916872 w 12192000"/>
              <a:gd name="connsiteY2221" fmla="*/ 614818 h 1412015"/>
              <a:gd name="connsiteX2222" fmla="*/ 915242 w 12192000"/>
              <a:gd name="connsiteY2222" fmla="*/ 607754 h 1412015"/>
              <a:gd name="connsiteX2223" fmla="*/ 915242 w 12192000"/>
              <a:gd name="connsiteY2223" fmla="*/ 603949 h 1412015"/>
              <a:gd name="connsiteX2224" fmla="*/ 915242 w 12192000"/>
              <a:gd name="connsiteY2224" fmla="*/ 600147 h 1412015"/>
              <a:gd name="connsiteX2225" fmla="*/ 915786 w 12192000"/>
              <a:gd name="connsiteY2225" fmla="*/ 596343 h 1412015"/>
              <a:gd name="connsiteX2226" fmla="*/ 916872 w 12192000"/>
              <a:gd name="connsiteY2226" fmla="*/ 593626 h 1412015"/>
              <a:gd name="connsiteX2227" fmla="*/ 924481 w 12192000"/>
              <a:gd name="connsiteY2227" fmla="*/ 601232 h 1412015"/>
              <a:gd name="connsiteX2228" fmla="*/ 931546 w 12192000"/>
              <a:gd name="connsiteY2228" fmla="*/ 607210 h 1412015"/>
              <a:gd name="connsiteX2229" fmla="*/ 938068 w 12192000"/>
              <a:gd name="connsiteY2229" fmla="*/ 610470 h 1412015"/>
              <a:gd name="connsiteX2230" fmla="*/ 943502 w 12192000"/>
              <a:gd name="connsiteY2230" fmla="*/ 612646 h 1412015"/>
              <a:gd name="connsiteX2231" fmla="*/ 948393 w 12192000"/>
              <a:gd name="connsiteY2231" fmla="*/ 612646 h 1412015"/>
              <a:gd name="connsiteX2232" fmla="*/ 952741 w 12192000"/>
              <a:gd name="connsiteY2232" fmla="*/ 612102 h 1412015"/>
              <a:gd name="connsiteX2233" fmla="*/ 960893 w 12192000"/>
              <a:gd name="connsiteY2233" fmla="*/ 608841 h 1412015"/>
              <a:gd name="connsiteX2234" fmla="*/ 965241 w 12192000"/>
              <a:gd name="connsiteY2234" fmla="*/ 607754 h 1412015"/>
              <a:gd name="connsiteX2235" fmla="*/ 969046 w 12192000"/>
              <a:gd name="connsiteY2235" fmla="*/ 607210 h 1412015"/>
              <a:gd name="connsiteX2236" fmla="*/ 973937 w 12192000"/>
              <a:gd name="connsiteY2236" fmla="*/ 607210 h 1412015"/>
              <a:gd name="connsiteX2237" fmla="*/ 978827 w 12192000"/>
              <a:gd name="connsiteY2237" fmla="*/ 608841 h 1412015"/>
              <a:gd name="connsiteX2238" fmla="*/ 984262 w 12192000"/>
              <a:gd name="connsiteY2238" fmla="*/ 612646 h 1412015"/>
              <a:gd name="connsiteX2239" fmla="*/ 990783 w 12192000"/>
              <a:gd name="connsiteY2239" fmla="*/ 618623 h 1412015"/>
              <a:gd name="connsiteX2240" fmla="*/ 998392 w 12192000"/>
              <a:gd name="connsiteY2240" fmla="*/ 627317 h 1412015"/>
              <a:gd name="connsiteX2241" fmla="*/ 1006544 w 12192000"/>
              <a:gd name="connsiteY2241" fmla="*/ 638729 h 1412015"/>
              <a:gd name="connsiteX2242" fmla="*/ 1003827 w 12192000"/>
              <a:gd name="connsiteY2242" fmla="*/ 642533 h 1412015"/>
              <a:gd name="connsiteX2243" fmla="*/ 1000567 w 12192000"/>
              <a:gd name="connsiteY2243" fmla="*/ 644706 h 1412015"/>
              <a:gd name="connsiteX2244" fmla="*/ 996762 w 12192000"/>
              <a:gd name="connsiteY2244" fmla="*/ 645249 h 1412015"/>
              <a:gd name="connsiteX2245" fmla="*/ 992957 w 12192000"/>
              <a:gd name="connsiteY2245" fmla="*/ 645793 h 1412015"/>
              <a:gd name="connsiteX2246" fmla="*/ 984262 w 12192000"/>
              <a:gd name="connsiteY2246" fmla="*/ 645249 h 1412015"/>
              <a:gd name="connsiteX2247" fmla="*/ 976653 w 12192000"/>
              <a:gd name="connsiteY2247" fmla="*/ 645249 h 1412015"/>
              <a:gd name="connsiteX2248" fmla="*/ 973937 w 12192000"/>
              <a:gd name="connsiteY2248" fmla="*/ 645249 h 1412015"/>
              <a:gd name="connsiteX2249" fmla="*/ 971762 w 12192000"/>
              <a:gd name="connsiteY2249" fmla="*/ 646337 h 1412015"/>
              <a:gd name="connsiteX2250" fmla="*/ 970132 w 12192000"/>
              <a:gd name="connsiteY2250" fmla="*/ 648510 h 1412015"/>
              <a:gd name="connsiteX2251" fmla="*/ 969046 w 12192000"/>
              <a:gd name="connsiteY2251" fmla="*/ 652314 h 1412015"/>
              <a:gd name="connsiteX2252" fmla="*/ 970132 w 12192000"/>
              <a:gd name="connsiteY2252" fmla="*/ 657205 h 1412015"/>
              <a:gd name="connsiteX2253" fmla="*/ 971762 w 12192000"/>
              <a:gd name="connsiteY2253" fmla="*/ 663726 h 1412015"/>
              <a:gd name="connsiteX2254" fmla="*/ 975567 w 12192000"/>
              <a:gd name="connsiteY2254" fmla="*/ 672422 h 1412015"/>
              <a:gd name="connsiteX2255" fmla="*/ 980458 w 12192000"/>
              <a:gd name="connsiteY2255" fmla="*/ 683289 h 1412015"/>
              <a:gd name="connsiteX2256" fmla="*/ 977741 w 12192000"/>
              <a:gd name="connsiteY2256" fmla="*/ 689810 h 1412015"/>
              <a:gd name="connsiteX2257" fmla="*/ 974480 w 12192000"/>
              <a:gd name="connsiteY2257" fmla="*/ 693071 h 1412015"/>
              <a:gd name="connsiteX2258" fmla="*/ 971218 w 12192000"/>
              <a:gd name="connsiteY2258" fmla="*/ 695245 h 1412015"/>
              <a:gd name="connsiteX2259" fmla="*/ 966871 w 12192000"/>
              <a:gd name="connsiteY2259" fmla="*/ 696331 h 1412015"/>
              <a:gd name="connsiteX2260" fmla="*/ 963067 w 12192000"/>
              <a:gd name="connsiteY2260" fmla="*/ 695787 h 1412015"/>
              <a:gd name="connsiteX2261" fmla="*/ 959263 w 12192000"/>
              <a:gd name="connsiteY2261" fmla="*/ 695245 h 1412015"/>
              <a:gd name="connsiteX2262" fmla="*/ 951111 w 12192000"/>
              <a:gd name="connsiteY2262" fmla="*/ 691984 h 1412015"/>
              <a:gd name="connsiteX2263" fmla="*/ 944045 w 12192000"/>
              <a:gd name="connsiteY2263" fmla="*/ 688723 h 1412015"/>
              <a:gd name="connsiteX2264" fmla="*/ 941328 w 12192000"/>
              <a:gd name="connsiteY2264" fmla="*/ 688723 h 1412015"/>
              <a:gd name="connsiteX2265" fmla="*/ 938611 w 12192000"/>
              <a:gd name="connsiteY2265" fmla="*/ 689810 h 1412015"/>
              <a:gd name="connsiteX2266" fmla="*/ 936437 w 12192000"/>
              <a:gd name="connsiteY2266" fmla="*/ 690898 h 1412015"/>
              <a:gd name="connsiteX2267" fmla="*/ 935351 w 12192000"/>
              <a:gd name="connsiteY2267" fmla="*/ 694701 h 1412015"/>
              <a:gd name="connsiteX2268" fmla="*/ 934263 w 12192000"/>
              <a:gd name="connsiteY2268" fmla="*/ 700136 h 1412015"/>
              <a:gd name="connsiteX2269" fmla="*/ 934263 w 12192000"/>
              <a:gd name="connsiteY2269" fmla="*/ 707743 h 1412015"/>
              <a:gd name="connsiteX2270" fmla="*/ 938068 w 12192000"/>
              <a:gd name="connsiteY2270" fmla="*/ 708830 h 1412015"/>
              <a:gd name="connsiteX2271" fmla="*/ 940784 w 12192000"/>
              <a:gd name="connsiteY2271" fmla="*/ 710460 h 1412015"/>
              <a:gd name="connsiteX2272" fmla="*/ 946764 w 12192000"/>
              <a:gd name="connsiteY2272" fmla="*/ 710460 h 1412015"/>
              <a:gd name="connsiteX2273" fmla="*/ 953285 w 12192000"/>
              <a:gd name="connsiteY2273" fmla="*/ 710460 h 1412015"/>
              <a:gd name="connsiteX2274" fmla="*/ 956546 w 12192000"/>
              <a:gd name="connsiteY2274" fmla="*/ 711004 h 1412015"/>
              <a:gd name="connsiteX2275" fmla="*/ 959263 w 12192000"/>
              <a:gd name="connsiteY2275" fmla="*/ 711004 h 1412015"/>
              <a:gd name="connsiteX2276" fmla="*/ 963067 w 12192000"/>
              <a:gd name="connsiteY2276" fmla="*/ 712634 h 1412015"/>
              <a:gd name="connsiteX2277" fmla="*/ 965785 w 12192000"/>
              <a:gd name="connsiteY2277" fmla="*/ 714807 h 1412015"/>
              <a:gd name="connsiteX2278" fmla="*/ 969046 w 12192000"/>
              <a:gd name="connsiteY2278" fmla="*/ 716981 h 1412015"/>
              <a:gd name="connsiteX2279" fmla="*/ 971762 w 12192000"/>
              <a:gd name="connsiteY2279" fmla="*/ 720786 h 1412015"/>
              <a:gd name="connsiteX2280" fmla="*/ 974480 w 12192000"/>
              <a:gd name="connsiteY2280" fmla="*/ 725677 h 1412015"/>
              <a:gd name="connsiteX2281" fmla="*/ 978285 w 12192000"/>
              <a:gd name="connsiteY2281" fmla="*/ 732198 h 1412015"/>
              <a:gd name="connsiteX2282" fmla="*/ 981002 w 12192000"/>
              <a:gd name="connsiteY2282" fmla="*/ 739804 h 1412015"/>
              <a:gd name="connsiteX2283" fmla="*/ 983718 w 12192000"/>
              <a:gd name="connsiteY2283" fmla="*/ 749586 h 1412015"/>
              <a:gd name="connsiteX2284" fmla="*/ 986979 w 12192000"/>
              <a:gd name="connsiteY2284" fmla="*/ 741978 h 1412015"/>
              <a:gd name="connsiteX2285" fmla="*/ 990783 w 12192000"/>
              <a:gd name="connsiteY2285" fmla="*/ 735457 h 1412015"/>
              <a:gd name="connsiteX2286" fmla="*/ 993501 w 12192000"/>
              <a:gd name="connsiteY2286" fmla="*/ 731110 h 1412015"/>
              <a:gd name="connsiteX2287" fmla="*/ 996762 w 12192000"/>
              <a:gd name="connsiteY2287" fmla="*/ 728393 h 1412015"/>
              <a:gd name="connsiteX2288" fmla="*/ 999479 w 12192000"/>
              <a:gd name="connsiteY2288" fmla="*/ 727306 h 1412015"/>
              <a:gd name="connsiteX2289" fmla="*/ 1003283 w 12192000"/>
              <a:gd name="connsiteY2289" fmla="*/ 727306 h 1412015"/>
              <a:gd name="connsiteX2290" fmla="*/ 1006000 w 12192000"/>
              <a:gd name="connsiteY2290" fmla="*/ 727306 h 1412015"/>
              <a:gd name="connsiteX2291" fmla="*/ 1009262 w 12192000"/>
              <a:gd name="connsiteY2291" fmla="*/ 728393 h 1412015"/>
              <a:gd name="connsiteX2292" fmla="*/ 1015783 w 12192000"/>
              <a:gd name="connsiteY2292" fmla="*/ 730024 h 1412015"/>
              <a:gd name="connsiteX2293" fmla="*/ 1018500 w 12192000"/>
              <a:gd name="connsiteY2293" fmla="*/ 730566 h 1412015"/>
              <a:gd name="connsiteX2294" fmla="*/ 1021761 w 12192000"/>
              <a:gd name="connsiteY2294" fmla="*/ 730024 h 1412015"/>
              <a:gd name="connsiteX2295" fmla="*/ 1025565 w 12192000"/>
              <a:gd name="connsiteY2295" fmla="*/ 729480 h 1412015"/>
              <a:gd name="connsiteX2296" fmla="*/ 1028283 w 12192000"/>
              <a:gd name="connsiteY2296" fmla="*/ 726219 h 1412015"/>
              <a:gd name="connsiteX2297" fmla="*/ 1031543 w 12192000"/>
              <a:gd name="connsiteY2297" fmla="*/ 722416 h 1412015"/>
              <a:gd name="connsiteX2298" fmla="*/ 1034260 w 12192000"/>
              <a:gd name="connsiteY2298" fmla="*/ 715895 h 1412015"/>
              <a:gd name="connsiteX2299" fmla="*/ 1033174 w 12192000"/>
              <a:gd name="connsiteY2299" fmla="*/ 711004 h 1412015"/>
              <a:gd name="connsiteX2300" fmla="*/ 1031001 w 12192000"/>
              <a:gd name="connsiteY2300" fmla="*/ 707199 h 1412015"/>
              <a:gd name="connsiteX2301" fmla="*/ 1029371 w 12192000"/>
              <a:gd name="connsiteY2301" fmla="*/ 703396 h 1412015"/>
              <a:gd name="connsiteX2302" fmla="*/ 1027739 w 12192000"/>
              <a:gd name="connsiteY2302" fmla="*/ 701222 h 1412015"/>
              <a:gd name="connsiteX2303" fmla="*/ 1025565 w 12192000"/>
              <a:gd name="connsiteY2303" fmla="*/ 700679 h 1412015"/>
              <a:gd name="connsiteX2304" fmla="*/ 1023936 w 12192000"/>
              <a:gd name="connsiteY2304" fmla="*/ 700136 h 1412015"/>
              <a:gd name="connsiteX2305" fmla="*/ 1020131 w 12192000"/>
              <a:gd name="connsiteY2305" fmla="*/ 700679 h 1412015"/>
              <a:gd name="connsiteX2306" fmla="*/ 1016325 w 12192000"/>
              <a:gd name="connsiteY2306" fmla="*/ 701222 h 1412015"/>
              <a:gd name="connsiteX2307" fmla="*/ 1011979 w 12192000"/>
              <a:gd name="connsiteY2307" fmla="*/ 702309 h 1412015"/>
              <a:gd name="connsiteX2308" fmla="*/ 1010892 w 12192000"/>
              <a:gd name="connsiteY2308" fmla="*/ 701222 h 1412015"/>
              <a:gd name="connsiteX2309" fmla="*/ 1008718 w 12192000"/>
              <a:gd name="connsiteY2309" fmla="*/ 700136 h 1412015"/>
              <a:gd name="connsiteX2310" fmla="*/ 1006544 w 12192000"/>
              <a:gd name="connsiteY2310" fmla="*/ 697961 h 1412015"/>
              <a:gd name="connsiteX2311" fmla="*/ 1005457 w 12192000"/>
              <a:gd name="connsiteY2311" fmla="*/ 695245 h 1412015"/>
              <a:gd name="connsiteX2312" fmla="*/ 1008174 w 12192000"/>
              <a:gd name="connsiteY2312" fmla="*/ 691984 h 1412015"/>
              <a:gd name="connsiteX2313" fmla="*/ 1010348 w 12192000"/>
              <a:gd name="connsiteY2313" fmla="*/ 688181 h 1412015"/>
              <a:gd name="connsiteX2314" fmla="*/ 1011435 w 12192000"/>
              <a:gd name="connsiteY2314" fmla="*/ 684920 h 1412015"/>
              <a:gd name="connsiteX2315" fmla="*/ 1011979 w 12192000"/>
              <a:gd name="connsiteY2315" fmla="*/ 681116 h 1412015"/>
              <a:gd name="connsiteX2316" fmla="*/ 1013066 w 12192000"/>
              <a:gd name="connsiteY2316" fmla="*/ 677855 h 1412015"/>
              <a:gd name="connsiteX2317" fmla="*/ 1013066 w 12192000"/>
              <a:gd name="connsiteY2317" fmla="*/ 674595 h 1412015"/>
              <a:gd name="connsiteX2318" fmla="*/ 1011435 w 12192000"/>
              <a:gd name="connsiteY2318" fmla="*/ 667530 h 1412015"/>
              <a:gd name="connsiteX2319" fmla="*/ 1008174 w 12192000"/>
              <a:gd name="connsiteY2319" fmla="*/ 652858 h 1412015"/>
              <a:gd name="connsiteX2320" fmla="*/ 1006544 w 12192000"/>
              <a:gd name="connsiteY2320" fmla="*/ 645793 h 1412015"/>
              <a:gd name="connsiteX2321" fmla="*/ 1006544 w 12192000"/>
              <a:gd name="connsiteY2321" fmla="*/ 638729 h 1412015"/>
              <a:gd name="connsiteX2322" fmla="*/ 1011979 w 12192000"/>
              <a:gd name="connsiteY2322" fmla="*/ 628405 h 1412015"/>
              <a:gd name="connsiteX2323" fmla="*/ 1015239 w 12192000"/>
              <a:gd name="connsiteY2323" fmla="*/ 624600 h 1412015"/>
              <a:gd name="connsiteX2324" fmla="*/ 1017957 w 12192000"/>
              <a:gd name="connsiteY2324" fmla="*/ 620796 h 1412015"/>
              <a:gd name="connsiteX2325" fmla="*/ 1020675 w 12192000"/>
              <a:gd name="connsiteY2325" fmla="*/ 618079 h 1412015"/>
              <a:gd name="connsiteX2326" fmla="*/ 1023936 w 12192000"/>
              <a:gd name="connsiteY2326" fmla="*/ 615906 h 1412015"/>
              <a:gd name="connsiteX2327" fmla="*/ 1026653 w 12192000"/>
              <a:gd name="connsiteY2327" fmla="*/ 614818 h 1412015"/>
              <a:gd name="connsiteX2328" fmla="*/ 1029371 w 12192000"/>
              <a:gd name="connsiteY2328" fmla="*/ 614818 h 1412015"/>
              <a:gd name="connsiteX2329" fmla="*/ 1032631 w 12192000"/>
              <a:gd name="connsiteY2329" fmla="*/ 614818 h 1412015"/>
              <a:gd name="connsiteX2330" fmla="*/ 1035348 w 12192000"/>
              <a:gd name="connsiteY2330" fmla="*/ 615362 h 1412015"/>
              <a:gd name="connsiteX2331" fmla="*/ 1038065 w 12192000"/>
              <a:gd name="connsiteY2331" fmla="*/ 616449 h 1412015"/>
              <a:gd name="connsiteX2332" fmla="*/ 1040782 w 12192000"/>
              <a:gd name="connsiteY2332" fmla="*/ 618623 h 1412015"/>
              <a:gd name="connsiteX2333" fmla="*/ 1043501 w 12192000"/>
              <a:gd name="connsiteY2333" fmla="*/ 621340 h 1412015"/>
              <a:gd name="connsiteX2334" fmla="*/ 1046217 w 12192000"/>
              <a:gd name="connsiteY2334" fmla="*/ 625144 h 1412015"/>
              <a:gd name="connsiteX2335" fmla="*/ 1051651 w 12192000"/>
              <a:gd name="connsiteY2335" fmla="*/ 633294 h 1412015"/>
              <a:gd name="connsiteX2336" fmla="*/ 1045674 w 12192000"/>
              <a:gd name="connsiteY2336" fmla="*/ 644706 h 1412015"/>
              <a:gd name="connsiteX2337" fmla="*/ 1039152 w 12192000"/>
              <a:gd name="connsiteY2337" fmla="*/ 655575 h 1412015"/>
              <a:gd name="connsiteX2338" fmla="*/ 1036436 w 12192000"/>
              <a:gd name="connsiteY2338" fmla="*/ 661008 h 1412015"/>
              <a:gd name="connsiteX2339" fmla="*/ 1035348 w 12192000"/>
              <a:gd name="connsiteY2339" fmla="*/ 667530 h 1412015"/>
              <a:gd name="connsiteX2340" fmla="*/ 1034260 w 12192000"/>
              <a:gd name="connsiteY2340" fmla="*/ 672964 h 1412015"/>
              <a:gd name="connsiteX2341" fmla="*/ 1035892 w 12192000"/>
              <a:gd name="connsiteY2341" fmla="*/ 679485 h 1412015"/>
              <a:gd name="connsiteX2342" fmla="*/ 1037521 w 12192000"/>
              <a:gd name="connsiteY2342" fmla="*/ 677312 h 1412015"/>
              <a:gd name="connsiteX2343" fmla="*/ 1038065 w 12192000"/>
              <a:gd name="connsiteY2343" fmla="*/ 675682 h 1412015"/>
              <a:gd name="connsiteX2344" fmla="*/ 1039152 w 12192000"/>
              <a:gd name="connsiteY2344" fmla="*/ 675138 h 1412015"/>
              <a:gd name="connsiteX2345" fmla="*/ 1040782 w 12192000"/>
              <a:gd name="connsiteY2345" fmla="*/ 675138 h 1412015"/>
              <a:gd name="connsiteX2346" fmla="*/ 1043501 w 12192000"/>
              <a:gd name="connsiteY2346" fmla="*/ 676225 h 1412015"/>
              <a:gd name="connsiteX2347" fmla="*/ 1045674 w 12192000"/>
              <a:gd name="connsiteY2347" fmla="*/ 677855 h 1412015"/>
              <a:gd name="connsiteX2348" fmla="*/ 1048392 w 12192000"/>
              <a:gd name="connsiteY2348" fmla="*/ 680028 h 1412015"/>
              <a:gd name="connsiteX2349" fmla="*/ 1050564 w 12192000"/>
              <a:gd name="connsiteY2349" fmla="*/ 682202 h 1412015"/>
              <a:gd name="connsiteX2350" fmla="*/ 1051651 w 12192000"/>
              <a:gd name="connsiteY2350" fmla="*/ 682202 h 1412015"/>
              <a:gd name="connsiteX2351" fmla="*/ 1053282 w 12192000"/>
              <a:gd name="connsiteY2351" fmla="*/ 682202 h 1412015"/>
              <a:gd name="connsiteX2352" fmla="*/ 1054369 w 12192000"/>
              <a:gd name="connsiteY2352" fmla="*/ 681116 h 1412015"/>
              <a:gd name="connsiteX2353" fmla="*/ 1055455 w 12192000"/>
              <a:gd name="connsiteY2353" fmla="*/ 680572 h 1412015"/>
              <a:gd name="connsiteX2354" fmla="*/ 1058717 w 12192000"/>
              <a:gd name="connsiteY2354" fmla="*/ 676225 h 1412015"/>
              <a:gd name="connsiteX2355" fmla="*/ 1060890 w 12192000"/>
              <a:gd name="connsiteY2355" fmla="*/ 672964 h 1412015"/>
              <a:gd name="connsiteX2356" fmla="*/ 1063066 w 12192000"/>
              <a:gd name="connsiteY2356" fmla="*/ 668617 h 1412015"/>
              <a:gd name="connsiteX2357" fmla="*/ 1063608 w 12192000"/>
              <a:gd name="connsiteY2357" fmla="*/ 664813 h 1412015"/>
              <a:gd name="connsiteX2358" fmla="*/ 1064151 w 12192000"/>
              <a:gd name="connsiteY2358" fmla="*/ 660466 h 1412015"/>
              <a:gd name="connsiteX2359" fmla="*/ 1064151 w 12192000"/>
              <a:gd name="connsiteY2359" fmla="*/ 657205 h 1412015"/>
              <a:gd name="connsiteX2360" fmla="*/ 1063608 w 12192000"/>
              <a:gd name="connsiteY2360" fmla="*/ 648510 h 1412015"/>
              <a:gd name="connsiteX2361" fmla="*/ 1063608 w 12192000"/>
              <a:gd name="connsiteY2361" fmla="*/ 640359 h 1412015"/>
              <a:gd name="connsiteX2362" fmla="*/ 1064151 w 12192000"/>
              <a:gd name="connsiteY2362" fmla="*/ 632208 h 1412015"/>
              <a:gd name="connsiteX2363" fmla="*/ 1065239 w 12192000"/>
              <a:gd name="connsiteY2363" fmla="*/ 627861 h 1412015"/>
              <a:gd name="connsiteX2364" fmla="*/ 1066326 w 12192000"/>
              <a:gd name="connsiteY2364" fmla="*/ 623513 h 1412015"/>
              <a:gd name="connsiteX2365" fmla="*/ 1069043 w 12192000"/>
              <a:gd name="connsiteY2365" fmla="*/ 620252 h 1412015"/>
              <a:gd name="connsiteX2366" fmla="*/ 1071760 w 12192000"/>
              <a:gd name="connsiteY2366" fmla="*/ 615906 h 1412015"/>
              <a:gd name="connsiteX2367" fmla="*/ 1076650 w 12192000"/>
              <a:gd name="connsiteY2367" fmla="*/ 620796 h 1412015"/>
              <a:gd name="connsiteX2368" fmla="*/ 1081543 w 12192000"/>
              <a:gd name="connsiteY2368" fmla="*/ 625144 h 1412015"/>
              <a:gd name="connsiteX2369" fmla="*/ 1085891 w 12192000"/>
              <a:gd name="connsiteY2369" fmla="*/ 628405 h 1412015"/>
              <a:gd name="connsiteX2370" fmla="*/ 1091325 w 12192000"/>
              <a:gd name="connsiteY2370" fmla="*/ 631121 h 1412015"/>
              <a:gd name="connsiteX2371" fmla="*/ 1096215 w 12192000"/>
              <a:gd name="connsiteY2371" fmla="*/ 633294 h 1412015"/>
              <a:gd name="connsiteX2372" fmla="*/ 1101108 w 12192000"/>
              <a:gd name="connsiteY2372" fmla="*/ 635468 h 1412015"/>
              <a:gd name="connsiteX2373" fmla="*/ 1111434 w 12192000"/>
              <a:gd name="connsiteY2373" fmla="*/ 638185 h 1412015"/>
              <a:gd name="connsiteX2374" fmla="*/ 1121759 w 12192000"/>
              <a:gd name="connsiteY2374" fmla="*/ 639816 h 1412015"/>
              <a:gd name="connsiteX2375" fmla="*/ 1131541 w 12192000"/>
              <a:gd name="connsiteY2375" fmla="*/ 640903 h 1412015"/>
              <a:gd name="connsiteX2376" fmla="*/ 1142410 w 12192000"/>
              <a:gd name="connsiteY2376" fmla="*/ 641446 h 1412015"/>
              <a:gd name="connsiteX2377" fmla="*/ 1152737 w 12192000"/>
              <a:gd name="connsiteY2377" fmla="*/ 643076 h 1412015"/>
              <a:gd name="connsiteX2378" fmla="*/ 1163063 w 12192000"/>
              <a:gd name="connsiteY2378" fmla="*/ 645249 h 1412015"/>
              <a:gd name="connsiteX2379" fmla="*/ 1172844 w 12192000"/>
              <a:gd name="connsiteY2379" fmla="*/ 648510 h 1412015"/>
              <a:gd name="connsiteX2380" fmla="*/ 1177737 w 12192000"/>
              <a:gd name="connsiteY2380" fmla="*/ 651228 h 1412015"/>
              <a:gd name="connsiteX2381" fmla="*/ 1181540 w 12192000"/>
              <a:gd name="connsiteY2381" fmla="*/ 653944 h 1412015"/>
              <a:gd name="connsiteX2382" fmla="*/ 1186431 w 12192000"/>
              <a:gd name="connsiteY2382" fmla="*/ 657749 h 1412015"/>
              <a:gd name="connsiteX2383" fmla="*/ 1190779 w 12192000"/>
              <a:gd name="connsiteY2383" fmla="*/ 662096 h 1412015"/>
              <a:gd name="connsiteX2384" fmla="*/ 1195128 w 12192000"/>
              <a:gd name="connsiteY2384" fmla="*/ 665900 h 1412015"/>
              <a:gd name="connsiteX2385" fmla="*/ 1198931 w 12192000"/>
              <a:gd name="connsiteY2385" fmla="*/ 671334 h 1412015"/>
              <a:gd name="connsiteX2386" fmla="*/ 1203279 w 12192000"/>
              <a:gd name="connsiteY2386" fmla="*/ 677855 h 1412015"/>
              <a:gd name="connsiteX2387" fmla="*/ 1206540 w 12192000"/>
              <a:gd name="connsiteY2387" fmla="*/ 684920 h 1412015"/>
              <a:gd name="connsiteX2388" fmla="*/ 1210888 w 12192000"/>
              <a:gd name="connsiteY2388" fmla="*/ 693071 h 1412015"/>
              <a:gd name="connsiteX2389" fmla="*/ 1214149 w 12192000"/>
              <a:gd name="connsiteY2389" fmla="*/ 702309 h 1412015"/>
              <a:gd name="connsiteX2390" fmla="*/ 1217409 w 12192000"/>
              <a:gd name="connsiteY2390" fmla="*/ 712091 h 1412015"/>
              <a:gd name="connsiteX2391" fmla="*/ 1220670 w 12192000"/>
              <a:gd name="connsiteY2391" fmla="*/ 722958 h 1412015"/>
              <a:gd name="connsiteX2392" fmla="*/ 1222300 w 12192000"/>
              <a:gd name="connsiteY2392" fmla="*/ 721328 h 1412015"/>
              <a:gd name="connsiteX2393" fmla="*/ 1223931 w 12192000"/>
              <a:gd name="connsiteY2393" fmla="*/ 720786 h 1412015"/>
              <a:gd name="connsiteX2394" fmla="*/ 1229909 w 12192000"/>
              <a:gd name="connsiteY2394" fmla="*/ 720242 h 1412015"/>
              <a:gd name="connsiteX2395" fmla="*/ 1235888 w 12192000"/>
              <a:gd name="connsiteY2395" fmla="*/ 719699 h 1412015"/>
              <a:gd name="connsiteX2396" fmla="*/ 1241321 w 12192000"/>
              <a:gd name="connsiteY2396" fmla="*/ 718068 h 1412015"/>
              <a:gd name="connsiteX2397" fmla="*/ 1244038 w 12192000"/>
              <a:gd name="connsiteY2397" fmla="*/ 716981 h 1412015"/>
              <a:gd name="connsiteX2398" fmla="*/ 1247298 w 12192000"/>
              <a:gd name="connsiteY2398" fmla="*/ 715351 h 1412015"/>
              <a:gd name="connsiteX2399" fmla="*/ 1248930 w 12192000"/>
              <a:gd name="connsiteY2399" fmla="*/ 712634 h 1412015"/>
              <a:gd name="connsiteX2400" fmla="*/ 1251103 w 12192000"/>
              <a:gd name="connsiteY2400" fmla="*/ 709917 h 1412015"/>
              <a:gd name="connsiteX2401" fmla="*/ 1252191 w 12192000"/>
              <a:gd name="connsiteY2401" fmla="*/ 705569 h 1412015"/>
              <a:gd name="connsiteX2402" fmla="*/ 1252735 w 12192000"/>
              <a:gd name="connsiteY2402" fmla="*/ 700679 h 1412015"/>
              <a:gd name="connsiteX2403" fmla="*/ 1252735 w 12192000"/>
              <a:gd name="connsiteY2403" fmla="*/ 695245 h 1412015"/>
              <a:gd name="connsiteX2404" fmla="*/ 1251103 w 12192000"/>
              <a:gd name="connsiteY2404" fmla="*/ 688181 h 1412015"/>
              <a:gd name="connsiteX2405" fmla="*/ 1250017 w 12192000"/>
              <a:gd name="connsiteY2405" fmla="*/ 683289 h 1412015"/>
              <a:gd name="connsiteX2406" fmla="*/ 1247842 w 12192000"/>
              <a:gd name="connsiteY2406" fmla="*/ 680028 h 1412015"/>
              <a:gd name="connsiteX2407" fmla="*/ 1245126 w 12192000"/>
              <a:gd name="connsiteY2407" fmla="*/ 677855 h 1412015"/>
              <a:gd name="connsiteX2408" fmla="*/ 1242409 w 12192000"/>
              <a:gd name="connsiteY2408" fmla="*/ 676225 h 1412015"/>
              <a:gd name="connsiteX2409" fmla="*/ 1239692 w 12192000"/>
              <a:gd name="connsiteY2409" fmla="*/ 676225 h 1412015"/>
              <a:gd name="connsiteX2410" fmla="*/ 1236430 w 12192000"/>
              <a:gd name="connsiteY2410" fmla="*/ 675682 h 1412015"/>
              <a:gd name="connsiteX2411" fmla="*/ 1230453 w 12192000"/>
              <a:gd name="connsiteY2411" fmla="*/ 675682 h 1412015"/>
              <a:gd name="connsiteX2412" fmla="*/ 1227736 w 12192000"/>
              <a:gd name="connsiteY2412" fmla="*/ 675682 h 1412015"/>
              <a:gd name="connsiteX2413" fmla="*/ 1225017 w 12192000"/>
              <a:gd name="connsiteY2413" fmla="*/ 675138 h 1412015"/>
              <a:gd name="connsiteX2414" fmla="*/ 1222844 w 12192000"/>
              <a:gd name="connsiteY2414" fmla="*/ 673508 h 1412015"/>
              <a:gd name="connsiteX2415" fmla="*/ 1221213 w 12192000"/>
              <a:gd name="connsiteY2415" fmla="*/ 671334 h 1412015"/>
              <a:gd name="connsiteX2416" fmla="*/ 1220670 w 12192000"/>
              <a:gd name="connsiteY2416" fmla="*/ 668073 h 1412015"/>
              <a:gd name="connsiteX2417" fmla="*/ 1220127 w 12192000"/>
              <a:gd name="connsiteY2417" fmla="*/ 662640 h 1412015"/>
              <a:gd name="connsiteX2418" fmla="*/ 1220670 w 12192000"/>
              <a:gd name="connsiteY2418" fmla="*/ 656119 h 1412015"/>
              <a:gd name="connsiteX2419" fmla="*/ 1222300 w 12192000"/>
              <a:gd name="connsiteY2419" fmla="*/ 647967 h 1412015"/>
              <a:gd name="connsiteX2420" fmla="*/ 1225017 w 12192000"/>
              <a:gd name="connsiteY2420" fmla="*/ 650684 h 1412015"/>
              <a:gd name="connsiteX2421" fmla="*/ 1227736 w 12192000"/>
              <a:gd name="connsiteY2421" fmla="*/ 652858 h 1412015"/>
              <a:gd name="connsiteX2422" fmla="*/ 1230995 w 12192000"/>
              <a:gd name="connsiteY2422" fmla="*/ 653944 h 1412015"/>
              <a:gd name="connsiteX2423" fmla="*/ 1234800 w 12192000"/>
              <a:gd name="connsiteY2423" fmla="*/ 656119 h 1412015"/>
              <a:gd name="connsiteX2424" fmla="*/ 1242409 w 12192000"/>
              <a:gd name="connsiteY2424" fmla="*/ 658292 h 1412015"/>
              <a:gd name="connsiteX2425" fmla="*/ 1250560 w 12192000"/>
              <a:gd name="connsiteY2425" fmla="*/ 658835 h 1412015"/>
              <a:gd name="connsiteX2426" fmla="*/ 1267951 w 12192000"/>
              <a:gd name="connsiteY2426" fmla="*/ 660466 h 1412015"/>
              <a:gd name="connsiteX2427" fmla="*/ 1276103 w 12192000"/>
              <a:gd name="connsiteY2427" fmla="*/ 661008 h 1412015"/>
              <a:gd name="connsiteX2428" fmla="*/ 1284799 w 12192000"/>
              <a:gd name="connsiteY2428" fmla="*/ 662640 h 1412015"/>
              <a:gd name="connsiteX2429" fmla="*/ 1292407 w 12192000"/>
              <a:gd name="connsiteY2429" fmla="*/ 664813 h 1412015"/>
              <a:gd name="connsiteX2430" fmla="*/ 1295667 w 12192000"/>
              <a:gd name="connsiteY2430" fmla="*/ 665900 h 1412015"/>
              <a:gd name="connsiteX2431" fmla="*/ 1298928 w 12192000"/>
              <a:gd name="connsiteY2431" fmla="*/ 667530 h 1412015"/>
              <a:gd name="connsiteX2432" fmla="*/ 1302189 w 12192000"/>
              <a:gd name="connsiteY2432" fmla="*/ 669704 h 1412015"/>
              <a:gd name="connsiteX2433" fmla="*/ 1304908 w 12192000"/>
              <a:gd name="connsiteY2433" fmla="*/ 672422 h 1412015"/>
              <a:gd name="connsiteX2434" fmla="*/ 1307626 w 12192000"/>
              <a:gd name="connsiteY2434" fmla="*/ 675682 h 1412015"/>
              <a:gd name="connsiteX2435" fmla="*/ 1309799 w 12192000"/>
              <a:gd name="connsiteY2435" fmla="*/ 679485 h 1412015"/>
              <a:gd name="connsiteX2436" fmla="*/ 1310885 w 12192000"/>
              <a:gd name="connsiteY2436" fmla="*/ 683289 h 1412015"/>
              <a:gd name="connsiteX2437" fmla="*/ 1312516 w 12192000"/>
              <a:gd name="connsiteY2437" fmla="*/ 687637 h 1412015"/>
              <a:gd name="connsiteX2438" fmla="*/ 1313603 w 12192000"/>
              <a:gd name="connsiteY2438" fmla="*/ 693071 h 1412015"/>
              <a:gd name="connsiteX2439" fmla="*/ 1313603 w 12192000"/>
              <a:gd name="connsiteY2439" fmla="*/ 699592 h 1412015"/>
              <a:gd name="connsiteX2440" fmla="*/ 1313603 w 12192000"/>
              <a:gd name="connsiteY2440" fmla="*/ 705569 h 1412015"/>
              <a:gd name="connsiteX2441" fmla="*/ 1313060 w 12192000"/>
              <a:gd name="connsiteY2441" fmla="*/ 713178 h 1412015"/>
              <a:gd name="connsiteX2442" fmla="*/ 1312516 w 12192000"/>
              <a:gd name="connsiteY2442" fmla="*/ 721328 h 1412015"/>
              <a:gd name="connsiteX2443" fmla="*/ 1310343 w 12192000"/>
              <a:gd name="connsiteY2443" fmla="*/ 730566 h 1412015"/>
              <a:gd name="connsiteX2444" fmla="*/ 1313060 w 12192000"/>
              <a:gd name="connsiteY2444" fmla="*/ 733284 h 1412015"/>
              <a:gd name="connsiteX2445" fmla="*/ 1315776 w 12192000"/>
              <a:gd name="connsiteY2445" fmla="*/ 735457 h 1412015"/>
              <a:gd name="connsiteX2446" fmla="*/ 1317949 w 12192000"/>
              <a:gd name="connsiteY2446" fmla="*/ 736001 h 1412015"/>
              <a:gd name="connsiteX2447" fmla="*/ 1320668 w 12192000"/>
              <a:gd name="connsiteY2447" fmla="*/ 736001 h 1412015"/>
              <a:gd name="connsiteX2448" fmla="*/ 1322841 w 12192000"/>
              <a:gd name="connsiteY2448" fmla="*/ 736001 h 1412015"/>
              <a:gd name="connsiteX2449" fmla="*/ 1325558 w 12192000"/>
              <a:gd name="connsiteY2449" fmla="*/ 734915 h 1412015"/>
              <a:gd name="connsiteX2450" fmla="*/ 1330449 w 12192000"/>
              <a:gd name="connsiteY2450" fmla="*/ 732740 h 1412015"/>
              <a:gd name="connsiteX2451" fmla="*/ 1333712 w 12192000"/>
              <a:gd name="connsiteY2451" fmla="*/ 728393 h 1412015"/>
              <a:gd name="connsiteX2452" fmla="*/ 1335885 w 12192000"/>
              <a:gd name="connsiteY2452" fmla="*/ 725133 h 1412015"/>
              <a:gd name="connsiteX2453" fmla="*/ 1338058 w 12192000"/>
              <a:gd name="connsiteY2453" fmla="*/ 720786 h 1412015"/>
              <a:gd name="connsiteX2454" fmla="*/ 1338602 w 12192000"/>
              <a:gd name="connsiteY2454" fmla="*/ 716981 h 1412015"/>
              <a:gd name="connsiteX2455" fmla="*/ 1339689 w 12192000"/>
              <a:gd name="connsiteY2455" fmla="*/ 708286 h 1412015"/>
              <a:gd name="connsiteX2456" fmla="*/ 1338602 w 12192000"/>
              <a:gd name="connsiteY2456" fmla="*/ 700136 h 1412015"/>
              <a:gd name="connsiteX2457" fmla="*/ 1338602 w 12192000"/>
              <a:gd name="connsiteY2457" fmla="*/ 692528 h 1412015"/>
              <a:gd name="connsiteX2458" fmla="*/ 1338602 w 12192000"/>
              <a:gd name="connsiteY2458" fmla="*/ 683833 h 1412015"/>
              <a:gd name="connsiteX2459" fmla="*/ 1340233 w 12192000"/>
              <a:gd name="connsiteY2459" fmla="*/ 680028 h 1412015"/>
              <a:gd name="connsiteX2460" fmla="*/ 1341321 w 12192000"/>
              <a:gd name="connsiteY2460" fmla="*/ 675682 h 1412015"/>
              <a:gd name="connsiteX2461" fmla="*/ 1343495 w 12192000"/>
              <a:gd name="connsiteY2461" fmla="*/ 672422 h 1412015"/>
              <a:gd name="connsiteX2462" fmla="*/ 1347297 w 12192000"/>
              <a:gd name="connsiteY2462" fmla="*/ 668073 h 1412015"/>
              <a:gd name="connsiteX2463" fmla="*/ 1362515 w 12192000"/>
              <a:gd name="connsiteY2463" fmla="*/ 670790 h 1412015"/>
              <a:gd name="connsiteX2464" fmla="*/ 1378275 w 12192000"/>
              <a:gd name="connsiteY2464" fmla="*/ 674595 h 1412015"/>
              <a:gd name="connsiteX2465" fmla="*/ 1410884 w 12192000"/>
              <a:gd name="connsiteY2465" fmla="*/ 682202 h 1412015"/>
              <a:gd name="connsiteX2466" fmla="*/ 1444578 w 12192000"/>
              <a:gd name="connsiteY2466" fmla="*/ 690354 h 1412015"/>
              <a:gd name="connsiteX2467" fmla="*/ 1461969 w 12192000"/>
              <a:gd name="connsiteY2467" fmla="*/ 694701 h 1412015"/>
              <a:gd name="connsiteX2468" fmla="*/ 1478274 w 12192000"/>
              <a:gd name="connsiteY2468" fmla="*/ 697961 h 1412015"/>
              <a:gd name="connsiteX2469" fmla="*/ 1495121 w 12192000"/>
              <a:gd name="connsiteY2469" fmla="*/ 700679 h 1412015"/>
              <a:gd name="connsiteX2470" fmla="*/ 1510882 w 12192000"/>
              <a:gd name="connsiteY2470" fmla="*/ 702852 h 1412015"/>
              <a:gd name="connsiteX2471" fmla="*/ 1527185 w 12192000"/>
              <a:gd name="connsiteY2471" fmla="*/ 704483 h 1412015"/>
              <a:gd name="connsiteX2472" fmla="*/ 1542403 w 12192000"/>
              <a:gd name="connsiteY2472" fmla="*/ 704483 h 1412015"/>
              <a:gd name="connsiteX2473" fmla="*/ 1557620 w 12192000"/>
              <a:gd name="connsiteY2473" fmla="*/ 702852 h 1412015"/>
              <a:gd name="connsiteX2474" fmla="*/ 1564685 w 12192000"/>
              <a:gd name="connsiteY2474" fmla="*/ 702309 h 1412015"/>
              <a:gd name="connsiteX2475" fmla="*/ 1571750 w 12192000"/>
              <a:gd name="connsiteY2475" fmla="*/ 700136 h 1412015"/>
              <a:gd name="connsiteX2476" fmla="*/ 1578271 w 12192000"/>
              <a:gd name="connsiteY2476" fmla="*/ 698505 h 1412015"/>
              <a:gd name="connsiteX2477" fmla="*/ 1585336 w 12192000"/>
              <a:gd name="connsiteY2477" fmla="*/ 695787 h 1412015"/>
              <a:gd name="connsiteX2478" fmla="*/ 1591856 w 12192000"/>
              <a:gd name="connsiteY2478" fmla="*/ 693071 h 1412015"/>
              <a:gd name="connsiteX2479" fmla="*/ 1597836 w 12192000"/>
              <a:gd name="connsiteY2479" fmla="*/ 689810 h 1412015"/>
              <a:gd name="connsiteX2480" fmla="*/ 1605987 w 12192000"/>
              <a:gd name="connsiteY2480" fmla="*/ 695787 h 1412015"/>
              <a:gd name="connsiteX2481" fmla="*/ 1614685 w 12192000"/>
              <a:gd name="connsiteY2481" fmla="*/ 700679 h 1412015"/>
              <a:gd name="connsiteX2482" fmla="*/ 1630987 w 12192000"/>
              <a:gd name="connsiteY2482" fmla="*/ 709917 h 1412015"/>
              <a:gd name="connsiteX2483" fmla="*/ 1647834 w 12192000"/>
              <a:gd name="connsiteY2483" fmla="*/ 716981 h 1412015"/>
              <a:gd name="connsiteX2484" fmla="*/ 1664682 w 12192000"/>
              <a:gd name="connsiteY2484" fmla="*/ 722958 h 1412015"/>
              <a:gd name="connsiteX2485" fmla="*/ 1681530 w 12192000"/>
              <a:gd name="connsiteY2485" fmla="*/ 727306 h 1412015"/>
              <a:gd name="connsiteX2486" fmla="*/ 1698377 w 12192000"/>
              <a:gd name="connsiteY2486" fmla="*/ 730566 h 1412015"/>
              <a:gd name="connsiteX2487" fmla="*/ 1715224 w 12192000"/>
              <a:gd name="connsiteY2487" fmla="*/ 733284 h 1412015"/>
              <a:gd name="connsiteX2488" fmla="*/ 1732072 w 12192000"/>
              <a:gd name="connsiteY2488" fmla="*/ 735457 h 1412015"/>
              <a:gd name="connsiteX2489" fmla="*/ 1765766 w 12192000"/>
              <a:gd name="connsiteY2489" fmla="*/ 738175 h 1412015"/>
              <a:gd name="connsiteX2490" fmla="*/ 1800006 w 12192000"/>
              <a:gd name="connsiteY2490" fmla="*/ 740348 h 1412015"/>
              <a:gd name="connsiteX2491" fmla="*/ 1816854 w 12192000"/>
              <a:gd name="connsiteY2491" fmla="*/ 741978 h 1412015"/>
              <a:gd name="connsiteX2492" fmla="*/ 1833157 w 12192000"/>
              <a:gd name="connsiteY2492" fmla="*/ 743609 h 1412015"/>
              <a:gd name="connsiteX2493" fmla="*/ 1850548 w 12192000"/>
              <a:gd name="connsiteY2493" fmla="*/ 746325 h 1412015"/>
              <a:gd name="connsiteX2494" fmla="*/ 1867395 w 12192000"/>
              <a:gd name="connsiteY2494" fmla="*/ 750674 h 1412015"/>
              <a:gd name="connsiteX2495" fmla="*/ 1864678 w 12192000"/>
              <a:gd name="connsiteY2495" fmla="*/ 743065 h 1412015"/>
              <a:gd name="connsiteX2496" fmla="*/ 1862504 w 12192000"/>
              <a:gd name="connsiteY2496" fmla="*/ 736001 h 1412015"/>
              <a:gd name="connsiteX2497" fmla="*/ 1861961 w 12192000"/>
              <a:gd name="connsiteY2497" fmla="*/ 732740 h 1412015"/>
              <a:gd name="connsiteX2498" fmla="*/ 1861418 w 12192000"/>
              <a:gd name="connsiteY2498" fmla="*/ 729480 h 1412015"/>
              <a:gd name="connsiteX2499" fmla="*/ 1861961 w 12192000"/>
              <a:gd name="connsiteY2499" fmla="*/ 725677 h 1412015"/>
              <a:gd name="connsiteX2500" fmla="*/ 1863049 w 12192000"/>
              <a:gd name="connsiteY2500" fmla="*/ 722416 h 1412015"/>
              <a:gd name="connsiteX2501" fmla="*/ 1869026 w 12192000"/>
              <a:gd name="connsiteY2501" fmla="*/ 730566 h 1412015"/>
              <a:gd name="connsiteX2502" fmla="*/ 1875005 w 12192000"/>
              <a:gd name="connsiteY2502" fmla="*/ 737631 h 1412015"/>
              <a:gd name="connsiteX2503" fmla="*/ 1881526 w 12192000"/>
              <a:gd name="connsiteY2503" fmla="*/ 744696 h 1412015"/>
              <a:gd name="connsiteX2504" fmla="*/ 1887505 w 12192000"/>
              <a:gd name="connsiteY2504" fmla="*/ 750130 h 1412015"/>
              <a:gd name="connsiteX2505" fmla="*/ 1894570 w 12192000"/>
              <a:gd name="connsiteY2505" fmla="*/ 755021 h 1412015"/>
              <a:gd name="connsiteX2506" fmla="*/ 1901635 w 12192000"/>
              <a:gd name="connsiteY2506" fmla="*/ 759368 h 1412015"/>
              <a:gd name="connsiteX2507" fmla="*/ 1909243 w 12192000"/>
              <a:gd name="connsiteY2507" fmla="*/ 763172 h 1412015"/>
              <a:gd name="connsiteX2508" fmla="*/ 1916852 w 12192000"/>
              <a:gd name="connsiteY2508" fmla="*/ 765889 h 1412015"/>
              <a:gd name="connsiteX2509" fmla="*/ 1924459 w 12192000"/>
              <a:gd name="connsiteY2509" fmla="*/ 768606 h 1412015"/>
              <a:gd name="connsiteX2510" fmla="*/ 1932068 w 12192000"/>
              <a:gd name="connsiteY2510" fmla="*/ 771866 h 1412015"/>
              <a:gd name="connsiteX2511" fmla="*/ 1940222 w 12192000"/>
              <a:gd name="connsiteY2511" fmla="*/ 772954 h 1412015"/>
              <a:gd name="connsiteX2512" fmla="*/ 1948916 w 12192000"/>
              <a:gd name="connsiteY2512" fmla="*/ 774584 h 1412015"/>
              <a:gd name="connsiteX2513" fmla="*/ 1965221 w 12192000"/>
              <a:gd name="connsiteY2513" fmla="*/ 776215 h 1412015"/>
              <a:gd name="connsiteX2514" fmla="*/ 1982067 w 12192000"/>
              <a:gd name="connsiteY2514" fmla="*/ 777301 h 1412015"/>
              <a:gd name="connsiteX2515" fmla="*/ 2017392 w 12192000"/>
              <a:gd name="connsiteY2515" fmla="*/ 777301 h 1412015"/>
              <a:gd name="connsiteX2516" fmla="*/ 2034784 w 12192000"/>
              <a:gd name="connsiteY2516" fmla="*/ 777301 h 1412015"/>
              <a:gd name="connsiteX2517" fmla="*/ 2052176 w 12192000"/>
              <a:gd name="connsiteY2517" fmla="*/ 777845 h 1412015"/>
              <a:gd name="connsiteX2518" fmla="*/ 2069024 w 12192000"/>
              <a:gd name="connsiteY2518" fmla="*/ 779474 h 1412015"/>
              <a:gd name="connsiteX2519" fmla="*/ 2085871 w 12192000"/>
              <a:gd name="connsiteY2519" fmla="*/ 782192 h 1412015"/>
              <a:gd name="connsiteX2520" fmla="*/ 2094023 w 12192000"/>
              <a:gd name="connsiteY2520" fmla="*/ 783278 h 1412015"/>
              <a:gd name="connsiteX2521" fmla="*/ 2102175 w 12192000"/>
              <a:gd name="connsiteY2521" fmla="*/ 785453 h 1412015"/>
              <a:gd name="connsiteX2522" fmla="*/ 2109782 w 12192000"/>
              <a:gd name="connsiteY2522" fmla="*/ 788169 h 1412015"/>
              <a:gd name="connsiteX2523" fmla="*/ 2117391 w 12192000"/>
              <a:gd name="connsiteY2523" fmla="*/ 791973 h 1412015"/>
              <a:gd name="connsiteX2524" fmla="*/ 2119566 w 12192000"/>
              <a:gd name="connsiteY2524" fmla="*/ 785995 h 1412015"/>
              <a:gd name="connsiteX2525" fmla="*/ 2120109 w 12192000"/>
              <a:gd name="connsiteY2525" fmla="*/ 780562 h 1412015"/>
              <a:gd name="connsiteX2526" fmla="*/ 2121197 w 12192000"/>
              <a:gd name="connsiteY2526" fmla="*/ 768606 h 1412015"/>
              <a:gd name="connsiteX2527" fmla="*/ 2121739 w 12192000"/>
              <a:gd name="connsiteY2527" fmla="*/ 757195 h 1412015"/>
              <a:gd name="connsiteX2528" fmla="*/ 2122282 w 12192000"/>
              <a:gd name="connsiteY2528" fmla="*/ 750674 h 1412015"/>
              <a:gd name="connsiteX2529" fmla="*/ 2123914 w 12192000"/>
              <a:gd name="connsiteY2529" fmla="*/ 745239 h 1412015"/>
              <a:gd name="connsiteX2530" fmla="*/ 2134238 w 12192000"/>
              <a:gd name="connsiteY2530" fmla="*/ 751216 h 1412015"/>
              <a:gd name="connsiteX2531" fmla="*/ 2144565 w 12192000"/>
              <a:gd name="connsiteY2531" fmla="*/ 757195 h 1412015"/>
              <a:gd name="connsiteX2532" fmla="*/ 2154891 w 12192000"/>
              <a:gd name="connsiteY2532" fmla="*/ 760998 h 1412015"/>
              <a:gd name="connsiteX2533" fmla="*/ 2166304 w 12192000"/>
              <a:gd name="connsiteY2533" fmla="*/ 764802 h 1412015"/>
              <a:gd name="connsiteX2534" fmla="*/ 2176630 w 12192000"/>
              <a:gd name="connsiteY2534" fmla="*/ 767519 h 1412015"/>
              <a:gd name="connsiteX2535" fmla="*/ 2186954 w 12192000"/>
              <a:gd name="connsiteY2535" fmla="*/ 769693 h 1412015"/>
              <a:gd name="connsiteX2536" fmla="*/ 2208693 w 12192000"/>
              <a:gd name="connsiteY2536" fmla="*/ 772410 h 1412015"/>
              <a:gd name="connsiteX2537" fmla="*/ 2229888 w 12192000"/>
              <a:gd name="connsiteY2537" fmla="*/ 775671 h 1412015"/>
              <a:gd name="connsiteX2538" fmla="*/ 2240758 w 12192000"/>
              <a:gd name="connsiteY2538" fmla="*/ 777845 h 1412015"/>
              <a:gd name="connsiteX2539" fmla="*/ 2251084 w 12192000"/>
              <a:gd name="connsiteY2539" fmla="*/ 780018 h 1412015"/>
              <a:gd name="connsiteX2540" fmla="*/ 2261411 w 12192000"/>
              <a:gd name="connsiteY2540" fmla="*/ 783278 h 1412015"/>
              <a:gd name="connsiteX2541" fmla="*/ 2272280 w 12192000"/>
              <a:gd name="connsiteY2541" fmla="*/ 787083 h 1412015"/>
              <a:gd name="connsiteX2542" fmla="*/ 2283148 w 12192000"/>
              <a:gd name="connsiteY2542" fmla="*/ 791973 h 1412015"/>
              <a:gd name="connsiteX2543" fmla="*/ 2293475 w 12192000"/>
              <a:gd name="connsiteY2543" fmla="*/ 797951 h 1412015"/>
              <a:gd name="connsiteX2544" fmla="*/ 2289671 w 12192000"/>
              <a:gd name="connsiteY2544" fmla="*/ 788169 h 1412015"/>
              <a:gd name="connsiteX2545" fmla="*/ 2288584 w 12192000"/>
              <a:gd name="connsiteY2545" fmla="*/ 783278 h 1412015"/>
              <a:gd name="connsiteX2546" fmla="*/ 2288042 w 12192000"/>
              <a:gd name="connsiteY2546" fmla="*/ 778388 h 1412015"/>
              <a:gd name="connsiteX2547" fmla="*/ 2288042 w 12192000"/>
              <a:gd name="connsiteY2547" fmla="*/ 773497 h 1412015"/>
              <a:gd name="connsiteX2548" fmla="*/ 2289127 w 12192000"/>
              <a:gd name="connsiteY2548" fmla="*/ 769693 h 1412015"/>
              <a:gd name="connsiteX2549" fmla="*/ 2291302 w 12192000"/>
              <a:gd name="connsiteY2549" fmla="*/ 764802 h 1412015"/>
              <a:gd name="connsiteX2550" fmla="*/ 2294019 w 12192000"/>
              <a:gd name="connsiteY2550" fmla="*/ 760456 h 1412015"/>
              <a:gd name="connsiteX2551" fmla="*/ 2299454 w 12192000"/>
              <a:gd name="connsiteY2551" fmla="*/ 770780 h 1412015"/>
              <a:gd name="connsiteX2552" fmla="*/ 2304888 w 12192000"/>
              <a:gd name="connsiteY2552" fmla="*/ 780562 h 1412015"/>
              <a:gd name="connsiteX2553" fmla="*/ 2310867 w 12192000"/>
              <a:gd name="connsiteY2553" fmla="*/ 788713 h 1412015"/>
              <a:gd name="connsiteX2554" fmla="*/ 2316845 w 12192000"/>
              <a:gd name="connsiteY2554" fmla="*/ 796865 h 1412015"/>
              <a:gd name="connsiteX2555" fmla="*/ 2323366 w 12192000"/>
              <a:gd name="connsiteY2555" fmla="*/ 802842 h 1412015"/>
              <a:gd name="connsiteX2556" fmla="*/ 2329344 w 12192000"/>
              <a:gd name="connsiteY2556" fmla="*/ 807732 h 1412015"/>
              <a:gd name="connsiteX2557" fmla="*/ 2334779 w 12192000"/>
              <a:gd name="connsiteY2557" fmla="*/ 812080 h 1412015"/>
              <a:gd name="connsiteX2558" fmla="*/ 2341300 w 12192000"/>
              <a:gd name="connsiteY2558" fmla="*/ 814797 h 1412015"/>
              <a:gd name="connsiteX2559" fmla="*/ 2347278 w 12192000"/>
              <a:gd name="connsiteY2559" fmla="*/ 815883 h 1412015"/>
              <a:gd name="connsiteX2560" fmla="*/ 2353257 w 12192000"/>
              <a:gd name="connsiteY2560" fmla="*/ 815341 h 1412015"/>
              <a:gd name="connsiteX2561" fmla="*/ 2358692 w 12192000"/>
              <a:gd name="connsiteY2561" fmla="*/ 813167 h 1412015"/>
              <a:gd name="connsiteX2562" fmla="*/ 2363582 w 12192000"/>
              <a:gd name="connsiteY2562" fmla="*/ 809906 h 1412015"/>
              <a:gd name="connsiteX2563" fmla="*/ 2368475 w 12192000"/>
              <a:gd name="connsiteY2563" fmla="*/ 805015 h 1412015"/>
              <a:gd name="connsiteX2564" fmla="*/ 2372280 w 12192000"/>
              <a:gd name="connsiteY2564" fmla="*/ 797408 h 1412015"/>
              <a:gd name="connsiteX2565" fmla="*/ 2376082 w 12192000"/>
              <a:gd name="connsiteY2565" fmla="*/ 788169 h 1412015"/>
              <a:gd name="connsiteX2566" fmla="*/ 2379345 w 12192000"/>
              <a:gd name="connsiteY2566" fmla="*/ 777301 h 1412015"/>
              <a:gd name="connsiteX2567" fmla="*/ 2385321 w 12192000"/>
              <a:gd name="connsiteY2567" fmla="*/ 784365 h 1412015"/>
              <a:gd name="connsiteX2568" fmla="*/ 2390757 w 12192000"/>
              <a:gd name="connsiteY2568" fmla="*/ 790343 h 1412015"/>
              <a:gd name="connsiteX2569" fmla="*/ 2396734 w 12192000"/>
              <a:gd name="connsiteY2569" fmla="*/ 795233 h 1412015"/>
              <a:gd name="connsiteX2570" fmla="*/ 2402169 w 12192000"/>
              <a:gd name="connsiteY2570" fmla="*/ 799581 h 1412015"/>
              <a:gd name="connsiteX2571" fmla="*/ 2408690 w 12192000"/>
              <a:gd name="connsiteY2571" fmla="*/ 802842 h 1412015"/>
              <a:gd name="connsiteX2572" fmla="*/ 2414125 w 12192000"/>
              <a:gd name="connsiteY2572" fmla="*/ 805015 h 1412015"/>
              <a:gd name="connsiteX2573" fmla="*/ 2420648 w 12192000"/>
              <a:gd name="connsiteY2573" fmla="*/ 807189 h 1412015"/>
              <a:gd name="connsiteX2574" fmla="*/ 2426081 w 12192000"/>
              <a:gd name="connsiteY2574" fmla="*/ 808276 h 1412015"/>
              <a:gd name="connsiteX2575" fmla="*/ 2432061 w 12192000"/>
              <a:gd name="connsiteY2575" fmla="*/ 809363 h 1412015"/>
              <a:gd name="connsiteX2576" fmla="*/ 2438038 w 12192000"/>
              <a:gd name="connsiteY2576" fmla="*/ 809906 h 1412015"/>
              <a:gd name="connsiteX2577" fmla="*/ 2450541 w 12192000"/>
              <a:gd name="connsiteY2577" fmla="*/ 809363 h 1412015"/>
              <a:gd name="connsiteX2578" fmla="*/ 2461951 w 12192000"/>
              <a:gd name="connsiteY2578" fmla="*/ 807732 h 1412015"/>
              <a:gd name="connsiteX2579" fmla="*/ 2473908 w 12192000"/>
              <a:gd name="connsiteY2579" fmla="*/ 805559 h 1412015"/>
              <a:gd name="connsiteX2580" fmla="*/ 2485866 w 12192000"/>
              <a:gd name="connsiteY2580" fmla="*/ 803385 h 1412015"/>
              <a:gd name="connsiteX2581" fmla="*/ 2498364 w 12192000"/>
              <a:gd name="connsiteY2581" fmla="*/ 802298 h 1412015"/>
              <a:gd name="connsiteX2582" fmla="*/ 2510320 w 12192000"/>
              <a:gd name="connsiteY2582" fmla="*/ 801212 h 1412015"/>
              <a:gd name="connsiteX2583" fmla="*/ 2515754 w 12192000"/>
              <a:gd name="connsiteY2583" fmla="*/ 802298 h 1412015"/>
              <a:gd name="connsiteX2584" fmla="*/ 2521735 w 12192000"/>
              <a:gd name="connsiteY2584" fmla="*/ 802842 h 1412015"/>
              <a:gd name="connsiteX2585" fmla="*/ 2528255 w 12192000"/>
              <a:gd name="connsiteY2585" fmla="*/ 804472 h 1412015"/>
              <a:gd name="connsiteX2586" fmla="*/ 2533690 w 12192000"/>
              <a:gd name="connsiteY2586" fmla="*/ 805559 h 1412015"/>
              <a:gd name="connsiteX2587" fmla="*/ 2540211 w 12192000"/>
              <a:gd name="connsiteY2587" fmla="*/ 808276 h 1412015"/>
              <a:gd name="connsiteX2588" fmla="*/ 2545646 w 12192000"/>
              <a:gd name="connsiteY2588" fmla="*/ 810992 h 1412015"/>
              <a:gd name="connsiteX2589" fmla="*/ 2551624 w 12192000"/>
              <a:gd name="connsiteY2589" fmla="*/ 815341 h 1412015"/>
              <a:gd name="connsiteX2590" fmla="*/ 2557602 w 12192000"/>
              <a:gd name="connsiteY2590" fmla="*/ 819688 h 1412015"/>
              <a:gd name="connsiteX2591" fmla="*/ 2563036 w 12192000"/>
              <a:gd name="connsiteY2591" fmla="*/ 825122 h 1412015"/>
              <a:gd name="connsiteX2592" fmla="*/ 2569014 w 12192000"/>
              <a:gd name="connsiteY2592" fmla="*/ 832187 h 1412015"/>
              <a:gd name="connsiteX2593" fmla="*/ 2569014 w 12192000"/>
              <a:gd name="connsiteY2593" fmla="*/ 824579 h 1412015"/>
              <a:gd name="connsiteX2594" fmla="*/ 2570102 w 12192000"/>
              <a:gd name="connsiteY2594" fmla="*/ 818057 h 1412015"/>
              <a:gd name="connsiteX2595" fmla="*/ 2571733 w 12192000"/>
              <a:gd name="connsiteY2595" fmla="*/ 813167 h 1412015"/>
              <a:gd name="connsiteX2596" fmla="*/ 2575538 w 12192000"/>
              <a:gd name="connsiteY2596" fmla="*/ 809906 h 1412015"/>
              <a:gd name="connsiteX2597" fmla="*/ 2578254 w 12192000"/>
              <a:gd name="connsiteY2597" fmla="*/ 807732 h 1412015"/>
              <a:gd name="connsiteX2598" fmla="*/ 2582599 w 12192000"/>
              <a:gd name="connsiteY2598" fmla="*/ 807189 h 1412015"/>
              <a:gd name="connsiteX2599" fmla="*/ 2585861 w 12192000"/>
              <a:gd name="connsiteY2599" fmla="*/ 807189 h 1412015"/>
              <a:gd name="connsiteX2600" fmla="*/ 2590210 w 12192000"/>
              <a:gd name="connsiteY2600" fmla="*/ 809363 h 1412015"/>
              <a:gd name="connsiteX2601" fmla="*/ 2593470 w 12192000"/>
              <a:gd name="connsiteY2601" fmla="*/ 810992 h 1412015"/>
              <a:gd name="connsiteX2602" fmla="*/ 2596732 w 12192000"/>
              <a:gd name="connsiteY2602" fmla="*/ 815341 h 1412015"/>
              <a:gd name="connsiteX2603" fmla="*/ 2599991 w 12192000"/>
              <a:gd name="connsiteY2603" fmla="*/ 819688 h 1412015"/>
              <a:gd name="connsiteX2604" fmla="*/ 2601622 w 12192000"/>
              <a:gd name="connsiteY2604" fmla="*/ 825122 h 1412015"/>
              <a:gd name="connsiteX2605" fmla="*/ 2602708 w 12192000"/>
              <a:gd name="connsiteY2605" fmla="*/ 831100 h 1412015"/>
              <a:gd name="connsiteX2606" fmla="*/ 2602708 w 12192000"/>
              <a:gd name="connsiteY2606" fmla="*/ 837621 h 1412015"/>
              <a:gd name="connsiteX2607" fmla="*/ 2601080 w 12192000"/>
              <a:gd name="connsiteY2607" fmla="*/ 845229 h 1412015"/>
              <a:gd name="connsiteX2608" fmla="*/ 2598359 w 12192000"/>
              <a:gd name="connsiteY2608" fmla="*/ 853380 h 1412015"/>
              <a:gd name="connsiteX2609" fmla="*/ 2596732 w 12192000"/>
              <a:gd name="connsiteY2609" fmla="*/ 846859 h 1412015"/>
              <a:gd name="connsiteX2610" fmla="*/ 2594014 w 12192000"/>
              <a:gd name="connsiteY2610" fmla="*/ 841968 h 1412015"/>
              <a:gd name="connsiteX2611" fmla="*/ 2591297 w 12192000"/>
              <a:gd name="connsiteY2611" fmla="*/ 838164 h 1412015"/>
              <a:gd name="connsiteX2612" fmla="*/ 2588580 w 12192000"/>
              <a:gd name="connsiteY2612" fmla="*/ 835990 h 1412015"/>
              <a:gd name="connsiteX2613" fmla="*/ 2585318 w 12192000"/>
              <a:gd name="connsiteY2613" fmla="*/ 835447 h 1412015"/>
              <a:gd name="connsiteX2614" fmla="*/ 2581514 w 12192000"/>
              <a:gd name="connsiteY2614" fmla="*/ 835990 h 1412015"/>
              <a:gd name="connsiteX2615" fmla="*/ 2578254 w 12192000"/>
              <a:gd name="connsiteY2615" fmla="*/ 837621 h 1412015"/>
              <a:gd name="connsiteX2616" fmla="*/ 2575538 w 12192000"/>
              <a:gd name="connsiteY2616" fmla="*/ 839794 h 1412015"/>
              <a:gd name="connsiteX2617" fmla="*/ 2571733 w 12192000"/>
              <a:gd name="connsiteY2617" fmla="*/ 843055 h 1412015"/>
              <a:gd name="connsiteX2618" fmla="*/ 2569014 w 12192000"/>
              <a:gd name="connsiteY2618" fmla="*/ 847403 h 1412015"/>
              <a:gd name="connsiteX2619" fmla="*/ 2566298 w 12192000"/>
              <a:gd name="connsiteY2619" fmla="*/ 851749 h 1412015"/>
              <a:gd name="connsiteX2620" fmla="*/ 2564123 w 12192000"/>
              <a:gd name="connsiteY2620" fmla="*/ 856097 h 1412015"/>
              <a:gd name="connsiteX2621" fmla="*/ 2563036 w 12192000"/>
              <a:gd name="connsiteY2621" fmla="*/ 862074 h 1412015"/>
              <a:gd name="connsiteX2622" fmla="*/ 2561950 w 12192000"/>
              <a:gd name="connsiteY2622" fmla="*/ 867508 h 1412015"/>
              <a:gd name="connsiteX2623" fmla="*/ 2561950 w 12192000"/>
              <a:gd name="connsiteY2623" fmla="*/ 872943 h 1412015"/>
              <a:gd name="connsiteX2624" fmla="*/ 2563036 w 12192000"/>
              <a:gd name="connsiteY2624" fmla="*/ 878377 h 1412015"/>
              <a:gd name="connsiteX2625" fmla="*/ 2567926 w 12192000"/>
              <a:gd name="connsiteY2625" fmla="*/ 882182 h 1412015"/>
              <a:gd name="connsiteX2626" fmla="*/ 2571188 w 12192000"/>
              <a:gd name="connsiteY2626" fmla="*/ 885441 h 1412015"/>
              <a:gd name="connsiteX2627" fmla="*/ 2574447 w 12192000"/>
              <a:gd name="connsiteY2627" fmla="*/ 889246 h 1412015"/>
              <a:gd name="connsiteX2628" fmla="*/ 2576623 w 12192000"/>
              <a:gd name="connsiteY2628" fmla="*/ 892505 h 1412015"/>
              <a:gd name="connsiteX2629" fmla="*/ 2578797 w 12192000"/>
              <a:gd name="connsiteY2629" fmla="*/ 896853 h 1412015"/>
              <a:gd name="connsiteX2630" fmla="*/ 2580427 w 12192000"/>
              <a:gd name="connsiteY2630" fmla="*/ 900658 h 1412015"/>
              <a:gd name="connsiteX2631" fmla="*/ 2582599 w 12192000"/>
              <a:gd name="connsiteY2631" fmla="*/ 909896 h 1412015"/>
              <a:gd name="connsiteX2632" fmla="*/ 2585318 w 12192000"/>
              <a:gd name="connsiteY2632" fmla="*/ 930545 h 1412015"/>
              <a:gd name="connsiteX2633" fmla="*/ 2587492 w 12192000"/>
              <a:gd name="connsiteY2633" fmla="*/ 942502 h 1412015"/>
              <a:gd name="connsiteX2634" fmla="*/ 2590752 w 12192000"/>
              <a:gd name="connsiteY2634" fmla="*/ 956630 h 1412015"/>
              <a:gd name="connsiteX2635" fmla="*/ 2595101 w 12192000"/>
              <a:gd name="connsiteY2635" fmla="*/ 954456 h 1412015"/>
              <a:gd name="connsiteX2636" fmla="*/ 2598903 w 12192000"/>
              <a:gd name="connsiteY2636" fmla="*/ 951740 h 1412015"/>
              <a:gd name="connsiteX2637" fmla="*/ 2602708 w 12192000"/>
              <a:gd name="connsiteY2637" fmla="*/ 948479 h 1412015"/>
              <a:gd name="connsiteX2638" fmla="*/ 2605424 w 12192000"/>
              <a:gd name="connsiteY2638" fmla="*/ 945761 h 1412015"/>
              <a:gd name="connsiteX2639" fmla="*/ 2610860 w 12192000"/>
              <a:gd name="connsiteY2639" fmla="*/ 939241 h 1412015"/>
              <a:gd name="connsiteX2640" fmla="*/ 2615753 w 12192000"/>
              <a:gd name="connsiteY2640" fmla="*/ 931088 h 1412015"/>
              <a:gd name="connsiteX2641" fmla="*/ 2619012 w 12192000"/>
              <a:gd name="connsiteY2641" fmla="*/ 922938 h 1412015"/>
              <a:gd name="connsiteX2642" fmla="*/ 2621729 w 12192000"/>
              <a:gd name="connsiteY2642" fmla="*/ 914243 h 1412015"/>
              <a:gd name="connsiteX2643" fmla="*/ 2623360 w 12192000"/>
              <a:gd name="connsiteY2643" fmla="*/ 904462 h 1412015"/>
              <a:gd name="connsiteX2644" fmla="*/ 2624991 w 12192000"/>
              <a:gd name="connsiteY2644" fmla="*/ 894680 h 1412015"/>
              <a:gd name="connsiteX2645" fmla="*/ 2626078 w 12192000"/>
              <a:gd name="connsiteY2645" fmla="*/ 884899 h 1412015"/>
              <a:gd name="connsiteX2646" fmla="*/ 2626078 w 12192000"/>
              <a:gd name="connsiteY2646" fmla="*/ 875117 h 1412015"/>
              <a:gd name="connsiteX2647" fmla="*/ 2626078 w 12192000"/>
              <a:gd name="connsiteY2647" fmla="*/ 856097 h 1412015"/>
              <a:gd name="connsiteX2648" fmla="*/ 2623903 w 12192000"/>
              <a:gd name="connsiteY2648" fmla="*/ 827295 h 1412015"/>
              <a:gd name="connsiteX2649" fmla="*/ 2633141 w 12192000"/>
              <a:gd name="connsiteY2649" fmla="*/ 831100 h 1412015"/>
              <a:gd name="connsiteX2650" fmla="*/ 2641292 w 12192000"/>
              <a:gd name="connsiteY2650" fmla="*/ 834360 h 1412015"/>
              <a:gd name="connsiteX2651" fmla="*/ 2650532 w 12192000"/>
              <a:gd name="connsiteY2651" fmla="*/ 835990 h 1412015"/>
              <a:gd name="connsiteX2652" fmla="*/ 2659228 w 12192000"/>
              <a:gd name="connsiteY2652" fmla="*/ 837621 h 1412015"/>
              <a:gd name="connsiteX2653" fmla="*/ 2667922 w 12192000"/>
              <a:gd name="connsiteY2653" fmla="*/ 838164 h 1412015"/>
              <a:gd name="connsiteX2654" fmla="*/ 2676619 w 12192000"/>
              <a:gd name="connsiteY2654" fmla="*/ 838164 h 1412015"/>
              <a:gd name="connsiteX2655" fmla="*/ 2685857 w 12192000"/>
              <a:gd name="connsiteY2655" fmla="*/ 837077 h 1412015"/>
              <a:gd name="connsiteX2656" fmla="*/ 2694010 w 12192000"/>
              <a:gd name="connsiteY2656" fmla="*/ 835990 h 1412015"/>
              <a:gd name="connsiteX2657" fmla="*/ 2712487 w 12192000"/>
              <a:gd name="connsiteY2657" fmla="*/ 832730 h 1412015"/>
              <a:gd name="connsiteX2658" fmla="*/ 2729877 w 12192000"/>
              <a:gd name="connsiteY2658" fmla="*/ 828383 h 1412015"/>
              <a:gd name="connsiteX2659" fmla="*/ 2747812 w 12192000"/>
              <a:gd name="connsiteY2659" fmla="*/ 824579 h 1412015"/>
              <a:gd name="connsiteX2660" fmla="*/ 2765203 w 12192000"/>
              <a:gd name="connsiteY2660" fmla="*/ 821862 h 1412015"/>
              <a:gd name="connsiteX2661" fmla="*/ 2768462 w 12192000"/>
              <a:gd name="connsiteY2661" fmla="*/ 827295 h 1412015"/>
              <a:gd name="connsiteX2662" fmla="*/ 2770638 w 12192000"/>
              <a:gd name="connsiteY2662" fmla="*/ 833273 h 1412015"/>
              <a:gd name="connsiteX2663" fmla="*/ 2771180 w 12192000"/>
              <a:gd name="connsiteY2663" fmla="*/ 839794 h 1412015"/>
              <a:gd name="connsiteX2664" fmla="*/ 2772811 w 12192000"/>
              <a:gd name="connsiteY2664" fmla="*/ 845229 h 1412015"/>
              <a:gd name="connsiteX2665" fmla="*/ 2773354 w 12192000"/>
              <a:gd name="connsiteY2665" fmla="*/ 851749 h 1412015"/>
              <a:gd name="connsiteX2666" fmla="*/ 2773897 w 12192000"/>
              <a:gd name="connsiteY2666" fmla="*/ 857184 h 1412015"/>
              <a:gd name="connsiteX2667" fmla="*/ 2776072 w 12192000"/>
              <a:gd name="connsiteY2667" fmla="*/ 863162 h 1412015"/>
              <a:gd name="connsiteX2668" fmla="*/ 2778789 w 12192000"/>
              <a:gd name="connsiteY2668" fmla="*/ 869682 h 1412015"/>
              <a:gd name="connsiteX2669" fmla="*/ 2790746 w 12192000"/>
              <a:gd name="connsiteY2669" fmla="*/ 862074 h 1412015"/>
              <a:gd name="connsiteX2670" fmla="*/ 2802698 w 12192000"/>
              <a:gd name="connsiteY2670" fmla="*/ 855553 h 1412015"/>
              <a:gd name="connsiteX2671" fmla="*/ 2814657 w 12192000"/>
              <a:gd name="connsiteY2671" fmla="*/ 850120 h 1412015"/>
              <a:gd name="connsiteX2672" fmla="*/ 2826069 w 12192000"/>
              <a:gd name="connsiteY2672" fmla="*/ 845771 h 1412015"/>
              <a:gd name="connsiteX2673" fmla="*/ 2838025 w 12192000"/>
              <a:gd name="connsiteY2673" fmla="*/ 843055 h 1412015"/>
              <a:gd name="connsiteX2674" fmla="*/ 2849980 w 12192000"/>
              <a:gd name="connsiteY2674" fmla="*/ 840338 h 1412015"/>
              <a:gd name="connsiteX2675" fmla="*/ 2862481 w 12192000"/>
              <a:gd name="connsiteY2675" fmla="*/ 838164 h 1412015"/>
              <a:gd name="connsiteX2676" fmla="*/ 2873893 w 12192000"/>
              <a:gd name="connsiteY2676" fmla="*/ 837621 h 1412015"/>
              <a:gd name="connsiteX2677" fmla="*/ 2886394 w 12192000"/>
              <a:gd name="connsiteY2677" fmla="*/ 837077 h 1412015"/>
              <a:gd name="connsiteX2678" fmla="*/ 2898349 w 12192000"/>
              <a:gd name="connsiteY2678" fmla="*/ 837621 h 1412015"/>
              <a:gd name="connsiteX2679" fmla="*/ 2910850 w 12192000"/>
              <a:gd name="connsiteY2679" fmla="*/ 838164 h 1412015"/>
              <a:gd name="connsiteX2680" fmla="*/ 2922808 w 12192000"/>
              <a:gd name="connsiteY2680" fmla="*/ 838708 h 1412015"/>
              <a:gd name="connsiteX2681" fmla="*/ 2947807 w 12192000"/>
              <a:gd name="connsiteY2681" fmla="*/ 842511 h 1412015"/>
              <a:gd name="connsiteX2682" fmla="*/ 2972263 w 12192000"/>
              <a:gd name="connsiteY2682" fmla="*/ 846859 h 1412015"/>
              <a:gd name="connsiteX2683" fmla="*/ 3019546 w 12192000"/>
              <a:gd name="connsiteY2683" fmla="*/ 855009 h 1412015"/>
              <a:gd name="connsiteX2684" fmla="*/ 3042913 w 12192000"/>
              <a:gd name="connsiteY2684" fmla="*/ 859358 h 1412015"/>
              <a:gd name="connsiteX2685" fmla="*/ 3065739 w 12192000"/>
              <a:gd name="connsiteY2685" fmla="*/ 860988 h 1412015"/>
              <a:gd name="connsiteX2686" fmla="*/ 3077152 w 12192000"/>
              <a:gd name="connsiteY2686" fmla="*/ 860988 h 1412015"/>
              <a:gd name="connsiteX2687" fmla="*/ 3088020 w 12192000"/>
              <a:gd name="connsiteY2687" fmla="*/ 860988 h 1412015"/>
              <a:gd name="connsiteX2688" fmla="*/ 3099434 w 12192000"/>
              <a:gd name="connsiteY2688" fmla="*/ 860444 h 1412015"/>
              <a:gd name="connsiteX2689" fmla="*/ 3110302 w 12192000"/>
              <a:gd name="connsiteY2689" fmla="*/ 859901 h 1412015"/>
              <a:gd name="connsiteX2690" fmla="*/ 3120629 w 12192000"/>
              <a:gd name="connsiteY2690" fmla="*/ 857727 h 1412015"/>
              <a:gd name="connsiteX2691" fmla="*/ 3130956 w 12192000"/>
              <a:gd name="connsiteY2691" fmla="*/ 854467 h 1412015"/>
              <a:gd name="connsiteX2692" fmla="*/ 3141825 w 12192000"/>
              <a:gd name="connsiteY2692" fmla="*/ 850662 h 1412015"/>
              <a:gd name="connsiteX2693" fmla="*/ 3151608 w 12192000"/>
              <a:gd name="connsiteY2693" fmla="*/ 845771 h 1412015"/>
              <a:gd name="connsiteX2694" fmla="*/ 3159759 w 12192000"/>
              <a:gd name="connsiteY2694" fmla="*/ 856097 h 1412015"/>
              <a:gd name="connsiteX2695" fmla="*/ 3165737 w 12192000"/>
              <a:gd name="connsiteY2695" fmla="*/ 864247 h 1412015"/>
              <a:gd name="connsiteX2696" fmla="*/ 3171717 w 12192000"/>
              <a:gd name="connsiteY2696" fmla="*/ 868596 h 1412015"/>
              <a:gd name="connsiteX2697" fmla="*/ 3176607 w 12192000"/>
              <a:gd name="connsiteY2697" fmla="*/ 872943 h 1412015"/>
              <a:gd name="connsiteX2698" fmla="*/ 3180955 w 12192000"/>
              <a:gd name="connsiteY2698" fmla="*/ 877290 h 1412015"/>
              <a:gd name="connsiteX2699" fmla="*/ 3185302 w 12192000"/>
              <a:gd name="connsiteY2699" fmla="*/ 882182 h 1412015"/>
              <a:gd name="connsiteX2700" fmla="*/ 3190194 w 12192000"/>
              <a:gd name="connsiteY2700" fmla="*/ 888159 h 1412015"/>
              <a:gd name="connsiteX2701" fmla="*/ 3195085 w 12192000"/>
              <a:gd name="connsiteY2701" fmla="*/ 897397 h 1412015"/>
              <a:gd name="connsiteX2702" fmla="*/ 3197259 w 12192000"/>
              <a:gd name="connsiteY2702" fmla="*/ 892505 h 1412015"/>
              <a:gd name="connsiteX2703" fmla="*/ 3198345 w 12192000"/>
              <a:gd name="connsiteY2703" fmla="*/ 887615 h 1412015"/>
              <a:gd name="connsiteX2704" fmla="*/ 3199433 w 12192000"/>
              <a:gd name="connsiteY2704" fmla="*/ 878377 h 1412015"/>
              <a:gd name="connsiteX2705" fmla="*/ 3199976 w 12192000"/>
              <a:gd name="connsiteY2705" fmla="*/ 873487 h 1412015"/>
              <a:gd name="connsiteX2706" fmla="*/ 3201606 w 12192000"/>
              <a:gd name="connsiteY2706" fmla="*/ 869682 h 1412015"/>
              <a:gd name="connsiteX2707" fmla="*/ 3203238 w 12192000"/>
              <a:gd name="connsiteY2707" fmla="*/ 864791 h 1412015"/>
              <a:gd name="connsiteX2708" fmla="*/ 3206498 w 12192000"/>
              <a:gd name="connsiteY2708" fmla="*/ 860444 h 1412015"/>
              <a:gd name="connsiteX2709" fmla="*/ 3224432 w 12192000"/>
              <a:gd name="connsiteY2709" fmla="*/ 864247 h 1412015"/>
              <a:gd name="connsiteX2710" fmla="*/ 3242368 w 12192000"/>
              <a:gd name="connsiteY2710" fmla="*/ 867508 h 1412015"/>
              <a:gd name="connsiteX2711" fmla="*/ 3278237 w 12192000"/>
              <a:gd name="connsiteY2711" fmla="*/ 872943 h 1412015"/>
              <a:gd name="connsiteX2712" fmla="*/ 3314105 w 12192000"/>
              <a:gd name="connsiteY2712" fmla="*/ 876747 h 1412015"/>
              <a:gd name="connsiteX2713" fmla="*/ 3349431 w 12192000"/>
              <a:gd name="connsiteY2713" fmla="*/ 879464 h 1412015"/>
              <a:gd name="connsiteX2714" fmla="*/ 3384213 w 12192000"/>
              <a:gd name="connsiteY2714" fmla="*/ 880550 h 1412015"/>
              <a:gd name="connsiteX2715" fmla="*/ 3418986 w 12192000"/>
              <a:gd name="connsiteY2715" fmla="*/ 881094 h 1412015"/>
              <a:gd name="connsiteX2716" fmla="*/ 3487462 w 12192000"/>
              <a:gd name="connsiteY2716" fmla="*/ 881094 h 1412015"/>
              <a:gd name="connsiteX2717" fmla="*/ 3555938 w 12192000"/>
              <a:gd name="connsiteY2717" fmla="*/ 881094 h 1412015"/>
              <a:gd name="connsiteX2718" fmla="*/ 3589637 w 12192000"/>
              <a:gd name="connsiteY2718" fmla="*/ 882182 h 1412015"/>
              <a:gd name="connsiteX2719" fmla="*/ 3624417 w 12192000"/>
              <a:gd name="connsiteY2719" fmla="*/ 883267 h 1412015"/>
              <a:gd name="connsiteX2720" fmla="*/ 3658656 w 12192000"/>
              <a:gd name="connsiteY2720" fmla="*/ 885441 h 1412015"/>
              <a:gd name="connsiteX2721" fmla="*/ 3693438 w 12192000"/>
              <a:gd name="connsiteY2721" fmla="*/ 889788 h 1412015"/>
              <a:gd name="connsiteX2722" fmla="*/ 3728219 w 12192000"/>
              <a:gd name="connsiteY2722" fmla="*/ 894680 h 1412015"/>
              <a:gd name="connsiteX2723" fmla="*/ 3746154 w 12192000"/>
              <a:gd name="connsiteY2723" fmla="*/ 897941 h 1412015"/>
              <a:gd name="connsiteX2724" fmla="*/ 3763546 w 12192000"/>
              <a:gd name="connsiteY2724" fmla="*/ 901744 h 1412015"/>
              <a:gd name="connsiteX2725" fmla="*/ 3766262 w 12192000"/>
              <a:gd name="connsiteY2725" fmla="*/ 893593 h 1412015"/>
              <a:gd name="connsiteX2726" fmla="*/ 3769523 w 12192000"/>
              <a:gd name="connsiteY2726" fmla="*/ 887615 h 1412015"/>
              <a:gd name="connsiteX2727" fmla="*/ 3774414 w 12192000"/>
              <a:gd name="connsiteY2727" fmla="*/ 882725 h 1412015"/>
              <a:gd name="connsiteX2728" fmla="*/ 3779307 w 12192000"/>
              <a:gd name="connsiteY2728" fmla="*/ 880006 h 1412015"/>
              <a:gd name="connsiteX2729" fmla="*/ 3784197 w 12192000"/>
              <a:gd name="connsiteY2729" fmla="*/ 877833 h 1412015"/>
              <a:gd name="connsiteX2730" fmla="*/ 3790720 w 12192000"/>
              <a:gd name="connsiteY2730" fmla="*/ 877290 h 1412015"/>
              <a:gd name="connsiteX2731" fmla="*/ 3796696 w 12192000"/>
              <a:gd name="connsiteY2731" fmla="*/ 878377 h 1412015"/>
              <a:gd name="connsiteX2732" fmla="*/ 3803218 w 12192000"/>
              <a:gd name="connsiteY2732" fmla="*/ 880550 h 1412015"/>
              <a:gd name="connsiteX2733" fmla="*/ 3809741 w 12192000"/>
              <a:gd name="connsiteY2733" fmla="*/ 883267 h 1412015"/>
              <a:gd name="connsiteX2734" fmla="*/ 3816262 w 12192000"/>
              <a:gd name="connsiteY2734" fmla="*/ 887615 h 1412015"/>
              <a:gd name="connsiteX2735" fmla="*/ 3823327 w 12192000"/>
              <a:gd name="connsiteY2735" fmla="*/ 892505 h 1412015"/>
              <a:gd name="connsiteX2736" fmla="*/ 3829304 w 12192000"/>
              <a:gd name="connsiteY2736" fmla="*/ 898484 h 1412015"/>
              <a:gd name="connsiteX2737" fmla="*/ 3835825 w 12192000"/>
              <a:gd name="connsiteY2737" fmla="*/ 905005 h 1412015"/>
              <a:gd name="connsiteX2738" fmla="*/ 3841805 w 12192000"/>
              <a:gd name="connsiteY2738" fmla="*/ 912612 h 1412015"/>
              <a:gd name="connsiteX2739" fmla="*/ 3847241 w 12192000"/>
              <a:gd name="connsiteY2739" fmla="*/ 920221 h 1412015"/>
              <a:gd name="connsiteX2740" fmla="*/ 3853217 w 12192000"/>
              <a:gd name="connsiteY2740" fmla="*/ 928372 h 1412015"/>
              <a:gd name="connsiteX2741" fmla="*/ 3859196 w 12192000"/>
              <a:gd name="connsiteY2741" fmla="*/ 918046 h 1412015"/>
              <a:gd name="connsiteX2742" fmla="*/ 3864629 w 12192000"/>
              <a:gd name="connsiteY2742" fmla="*/ 909896 h 1412015"/>
              <a:gd name="connsiteX2743" fmla="*/ 3871152 w 12192000"/>
              <a:gd name="connsiteY2743" fmla="*/ 904462 h 1412015"/>
              <a:gd name="connsiteX2744" fmla="*/ 3873870 w 12192000"/>
              <a:gd name="connsiteY2744" fmla="*/ 902287 h 1412015"/>
              <a:gd name="connsiteX2745" fmla="*/ 3876588 w 12192000"/>
              <a:gd name="connsiteY2745" fmla="*/ 900658 h 1412015"/>
              <a:gd name="connsiteX2746" fmla="*/ 3879303 w 12192000"/>
              <a:gd name="connsiteY2746" fmla="*/ 899570 h 1412015"/>
              <a:gd name="connsiteX2747" fmla="*/ 3882021 w 12192000"/>
              <a:gd name="connsiteY2747" fmla="*/ 899570 h 1412015"/>
              <a:gd name="connsiteX2748" fmla="*/ 3888000 w 12192000"/>
              <a:gd name="connsiteY2748" fmla="*/ 898484 h 1412015"/>
              <a:gd name="connsiteX2749" fmla="*/ 3893434 w 12192000"/>
              <a:gd name="connsiteY2749" fmla="*/ 900114 h 1412015"/>
              <a:gd name="connsiteX2750" fmla="*/ 3898869 w 12192000"/>
              <a:gd name="connsiteY2750" fmla="*/ 902287 h 1412015"/>
              <a:gd name="connsiteX2751" fmla="*/ 3904304 w 12192000"/>
              <a:gd name="connsiteY2751" fmla="*/ 905005 h 1412015"/>
              <a:gd name="connsiteX2752" fmla="*/ 3909738 w 12192000"/>
              <a:gd name="connsiteY2752" fmla="*/ 908264 h 1412015"/>
              <a:gd name="connsiteX2753" fmla="*/ 3921151 w 12192000"/>
              <a:gd name="connsiteY2753" fmla="*/ 914785 h 1412015"/>
              <a:gd name="connsiteX2754" fmla="*/ 3926585 w 12192000"/>
              <a:gd name="connsiteY2754" fmla="*/ 916961 h 1412015"/>
              <a:gd name="connsiteX2755" fmla="*/ 3933107 w 12192000"/>
              <a:gd name="connsiteY2755" fmla="*/ 918590 h 1412015"/>
              <a:gd name="connsiteX2756" fmla="*/ 3938542 w 12192000"/>
              <a:gd name="connsiteY2756" fmla="*/ 918590 h 1412015"/>
              <a:gd name="connsiteX2757" fmla="*/ 3943977 w 12192000"/>
              <a:gd name="connsiteY2757" fmla="*/ 918046 h 1412015"/>
              <a:gd name="connsiteX2758" fmla="*/ 3945607 w 12192000"/>
              <a:gd name="connsiteY2758" fmla="*/ 914785 h 1412015"/>
              <a:gd name="connsiteX2759" fmla="*/ 3948325 w 12192000"/>
              <a:gd name="connsiteY2759" fmla="*/ 910439 h 1412015"/>
              <a:gd name="connsiteX2760" fmla="*/ 3951042 w 12192000"/>
              <a:gd name="connsiteY2760" fmla="*/ 907723 h 1412015"/>
              <a:gd name="connsiteX2761" fmla="*/ 3955390 w 12192000"/>
              <a:gd name="connsiteY2761" fmla="*/ 905005 h 1412015"/>
              <a:gd name="connsiteX2762" fmla="*/ 3959194 w 12192000"/>
              <a:gd name="connsiteY2762" fmla="*/ 902287 h 1412015"/>
              <a:gd name="connsiteX2763" fmla="*/ 3964084 w 12192000"/>
              <a:gd name="connsiteY2763" fmla="*/ 900114 h 1412015"/>
              <a:gd name="connsiteX2764" fmla="*/ 3975499 w 12192000"/>
              <a:gd name="connsiteY2764" fmla="*/ 896853 h 1412015"/>
              <a:gd name="connsiteX2765" fmla="*/ 3987997 w 12192000"/>
              <a:gd name="connsiteY2765" fmla="*/ 893593 h 1412015"/>
              <a:gd name="connsiteX2766" fmla="*/ 4002129 w 12192000"/>
              <a:gd name="connsiteY2766" fmla="*/ 892505 h 1412015"/>
              <a:gd name="connsiteX2767" fmla="*/ 4017888 w 12192000"/>
              <a:gd name="connsiteY2767" fmla="*/ 890876 h 1412015"/>
              <a:gd name="connsiteX2768" fmla="*/ 4033650 w 12192000"/>
              <a:gd name="connsiteY2768" fmla="*/ 890332 h 1412015"/>
              <a:gd name="connsiteX2769" fmla="*/ 4066800 w 12192000"/>
              <a:gd name="connsiteY2769" fmla="*/ 889788 h 1412015"/>
              <a:gd name="connsiteX2770" fmla="*/ 4100494 w 12192000"/>
              <a:gd name="connsiteY2770" fmla="*/ 889246 h 1412015"/>
              <a:gd name="connsiteX2771" fmla="*/ 4115711 w 12192000"/>
              <a:gd name="connsiteY2771" fmla="*/ 888159 h 1412015"/>
              <a:gd name="connsiteX2772" fmla="*/ 4130388 w 12192000"/>
              <a:gd name="connsiteY2772" fmla="*/ 885985 h 1412015"/>
              <a:gd name="connsiteX2773" fmla="*/ 4143971 w 12192000"/>
              <a:gd name="connsiteY2773" fmla="*/ 884355 h 1412015"/>
              <a:gd name="connsiteX2774" fmla="*/ 4155928 w 12192000"/>
              <a:gd name="connsiteY2774" fmla="*/ 881094 h 1412015"/>
              <a:gd name="connsiteX2775" fmla="*/ 4154300 w 12192000"/>
              <a:gd name="connsiteY2775" fmla="*/ 887071 h 1412015"/>
              <a:gd name="connsiteX2776" fmla="*/ 4153212 w 12192000"/>
              <a:gd name="connsiteY2776" fmla="*/ 892505 h 1412015"/>
              <a:gd name="connsiteX2777" fmla="*/ 4153212 w 12192000"/>
              <a:gd name="connsiteY2777" fmla="*/ 898484 h 1412015"/>
              <a:gd name="connsiteX2778" fmla="*/ 4153212 w 12192000"/>
              <a:gd name="connsiteY2778" fmla="*/ 904462 h 1412015"/>
              <a:gd name="connsiteX2779" fmla="*/ 4153756 w 12192000"/>
              <a:gd name="connsiteY2779" fmla="*/ 910439 h 1412015"/>
              <a:gd name="connsiteX2780" fmla="*/ 4155385 w 12192000"/>
              <a:gd name="connsiteY2780" fmla="*/ 915873 h 1412015"/>
              <a:gd name="connsiteX2781" fmla="*/ 4157560 w 12192000"/>
              <a:gd name="connsiteY2781" fmla="*/ 922394 h 1412015"/>
              <a:gd name="connsiteX2782" fmla="*/ 4160278 w 12192000"/>
              <a:gd name="connsiteY2782" fmla="*/ 928372 h 1412015"/>
              <a:gd name="connsiteX2783" fmla="*/ 4164081 w 12192000"/>
              <a:gd name="connsiteY2783" fmla="*/ 921851 h 1412015"/>
              <a:gd name="connsiteX2784" fmla="*/ 4168972 w 12192000"/>
              <a:gd name="connsiteY2784" fmla="*/ 915873 h 1412015"/>
              <a:gd name="connsiteX2785" fmla="*/ 4173863 w 12192000"/>
              <a:gd name="connsiteY2785" fmla="*/ 912069 h 1412015"/>
              <a:gd name="connsiteX2786" fmla="*/ 4178210 w 12192000"/>
              <a:gd name="connsiteY2786" fmla="*/ 907723 h 1412015"/>
              <a:gd name="connsiteX2787" fmla="*/ 4183101 w 12192000"/>
              <a:gd name="connsiteY2787" fmla="*/ 905005 h 1412015"/>
              <a:gd name="connsiteX2788" fmla="*/ 4187451 w 12192000"/>
              <a:gd name="connsiteY2788" fmla="*/ 902831 h 1412015"/>
              <a:gd name="connsiteX2789" fmla="*/ 4191799 w 12192000"/>
              <a:gd name="connsiteY2789" fmla="*/ 900658 h 1412015"/>
              <a:gd name="connsiteX2790" fmla="*/ 4196146 w 12192000"/>
              <a:gd name="connsiteY2790" fmla="*/ 900114 h 1412015"/>
              <a:gd name="connsiteX2791" fmla="*/ 4200492 w 12192000"/>
              <a:gd name="connsiteY2791" fmla="*/ 899570 h 1412015"/>
              <a:gd name="connsiteX2792" fmla="*/ 4205384 w 12192000"/>
              <a:gd name="connsiteY2792" fmla="*/ 899570 h 1412015"/>
              <a:gd name="connsiteX2793" fmla="*/ 4213535 w 12192000"/>
              <a:gd name="connsiteY2793" fmla="*/ 900114 h 1412015"/>
              <a:gd name="connsiteX2794" fmla="*/ 4221688 w 12192000"/>
              <a:gd name="connsiteY2794" fmla="*/ 901744 h 1412015"/>
              <a:gd name="connsiteX2795" fmla="*/ 4230384 w 12192000"/>
              <a:gd name="connsiteY2795" fmla="*/ 904462 h 1412015"/>
              <a:gd name="connsiteX2796" fmla="*/ 4237992 w 12192000"/>
              <a:gd name="connsiteY2796" fmla="*/ 906091 h 1412015"/>
              <a:gd name="connsiteX2797" fmla="*/ 4245055 w 12192000"/>
              <a:gd name="connsiteY2797" fmla="*/ 908264 h 1412015"/>
              <a:gd name="connsiteX2798" fmla="*/ 4252664 w 12192000"/>
              <a:gd name="connsiteY2798" fmla="*/ 909896 h 1412015"/>
              <a:gd name="connsiteX2799" fmla="*/ 4255926 w 12192000"/>
              <a:gd name="connsiteY2799" fmla="*/ 909896 h 1412015"/>
              <a:gd name="connsiteX2800" fmla="*/ 4258643 w 12192000"/>
              <a:gd name="connsiteY2800" fmla="*/ 909352 h 1412015"/>
              <a:gd name="connsiteX2801" fmla="*/ 4262446 w 12192000"/>
              <a:gd name="connsiteY2801" fmla="*/ 908264 h 1412015"/>
              <a:gd name="connsiteX2802" fmla="*/ 4265708 w 12192000"/>
              <a:gd name="connsiteY2802" fmla="*/ 907179 h 1412015"/>
              <a:gd name="connsiteX2803" fmla="*/ 4268425 w 12192000"/>
              <a:gd name="connsiteY2803" fmla="*/ 905005 h 1412015"/>
              <a:gd name="connsiteX2804" fmla="*/ 4271141 w 12192000"/>
              <a:gd name="connsiteY2804" fmla="*/ 902287 h 1412015"/>
              <a:gd name="connsiteX2805" fmla="*/ 4273860 w 12192000"/>
              <a:gd name="connsiteY2805" fmla="*/ 898484 h 1412015"/>
              <a:gd name="connsiteX2806" fmla="*/ 4276578 w 12192000"/>
              <a:gd name="connsiteY2806" fmla="*/ 894680 h 1412015"/>
              <a:gd name="connsiteX2807" fmla="*/ 4279841 w 12192000"/>
              <a:gd name="connsiteY2807" fmla="*/ 889246 h 1412015"/>
              <a:gd name="connsiteX2808" fmla="*/ 4281469 w 12192000"/>
              <a:gd name="connsiteY2808" fmla="*/ 883267 h 1412015"/>
              <a:gd name="connsiteX2809" fmla="*/ 4287448 w 12192000"/>
              <a:gd name="connsiteY2809" fmla="*/ 895223 h 1412015"/>
              <a:gd name="connsiteX2810" fmla="*/ 4292337 w 12192000"/>
              <a:gd name="connsiteY2810" fmla="*/ 907723 h 1412015"/>
              <a:gd name="connsiteX2811" fmla="*/ 4293967 w 12192000"/>
              <a:gd name="connsiteY2811" fmla="*/ 919677 h 1412015"/>
              <a:gd name="connsiteX2812" fmla="*/ 4295599 w 12192000"/>
              <a:gd name="connsiteY2812" fmla="*/ 925655 h 1412015"/>
              <a:gd name="connsiteX2813" fmla="*/ 4295599 w 12192000"/>
              <a:gd name="connsiteY2813" fmla="*/ 931088 h 1412015"/>
              <a:gd name="connsiteX2814" fmla="*/ 4297770 w 12192000"/>
              <a:gd name="connsiteY2814" fmla="*/ 931088 h 1412015"/>
              <a:gd name="connsiteX2815" fmla="*/ 4300489 w 12192000"/>
              <a:gd name="connsiteY2815" fmla="*/ 930545 h 1412015"/>
              <a:gd name="connsiteX2816" fmla="*/ 4305379 w 12192000"/>
              <a:gd name="connsiteY2816" fmla="*/ 928372 h 1412015"/>
              <a:gd name="connsiteX2817" fmla="*/ 4309729 w 12192000"/>
              <a:gd name="connsiteY2817" fmla="*/ 924567 h 1412015"/>
              <a:gd name="connsiteX2818" fmla="*/ 4312988 w 12192000"/>
              <a:gd name="connsiteY2818" fmla="*/ 918590 h 1412015"/>
              <a:gd name="connsiteX2819" fmla="*/ 4316248 w 12192000"/>
              <a:gd name="connsiteY2819" fmla="*/ 912069 h 1412015"/>
              <a:gd name="connsiteX2820" fmla="*/ 4318968 w 12192000"/>
              <a:gd name="connsiteY2820" fmla="*/ 904462 h 1412015"/>
              <a:gd name="connsiteX2821" fmla="*/ 4321139 w 12192000"/>
              <a:gd name="connsiteY2821" fmla="*/ 895766 h 1412015"/>
              <a:gd name="connsiteX2822" fmla="*/ 4322228 w 12192000"/>
              <a:gd name="connsiteY2822" fmla="*/ 887071 h 1412015"/>
              <a:gd name="connsiteX2823" fmla="*/ 4326030 w 12192000"/>
              <a:gd name="connsiteY2823" fmla="*/ 891963 h 1412015"/>
              <a:gd name="connsiteX2824" fmla="*/ 4330380 w 12192000"/>
              <a:gd name="connsiteY2824" fmla="*/ 895223 h 1412015"/>
              <a:gd name="connsiteX2825" fmla="*/ 4334728 w 12192000"/>
              <a:gd name="connsiteY2825" fmla="*/ 896853 h 1412015"/>
              <a:gd name="connsiteX2826" fmla="*/ 4337445 w 12192000"/>
              <a:gd name="connsiteY2826" fmla="*/ 896853 h 1412015"/>
              <a:gd name="connsiteX2827" fmla="*/ 4340160 w 12192000"/>
              <a:gd name="connsiteY2827" fmla="*/ 896853 h 1412015"/>
              <a:gd name="connsiteX2828" fmla="*/ 4342335 w 12192000"/>
              <a:gd name="connsiteY2828" fmla="*/ 895223 h 1412015"/>
              <a:gd name="connsiteX2829" fmla="*/ 4345595 w 12192000"/>
              <a:gd name="connsiteY2829" fmla="*/ 892505 h 1412015"/>
              <a:gd name="connsiteX2830" fmla="*/ 4347227 w 12192000"/>
              <a:gd name="connsiteY2830" fmla="*/ 891963 h 1412015"/>
              <a:gd name="connsiteX2831" fmla="*/ 4347773 w 12192000"/>
              <a:gd name="connsiteY2831" fmla="*/ 891963 h 1412015"/>
              <a:gd name="connsiteX2832" fmla="*/ 4348312 w 12192000"/>
              <a:gd name="connsiteY2832" fmla="*/ 893049 h 1412015"/>
              <a:gd name="connsiteX2833" fmla="*/ 4348857 w 12192000"/>
              <a:gd name="connsiteY2833" fmla="*/ 895223 h 1412015"/>
              <a:gd name="connsiteX2834" fmla="*/ 4349943 w 12192000"/>
              <a:gd name="connsiteY2834" fmla="*/ 906091 h 1412015"/>
              <a:gd name="connsiteX2835" fmla="*/ 4351030 w 12192000"/>
              <a:gd name="connsiteY2835" fmla="*/ 927284 h 1412015"/>
              <a:gd name="connsiteX2836" fmla="*/ 4357553 w 12192000"/>
              <a:gd name="connsiteY2836" fmla="*/ 922938 h 1412015"/>
              <a:gd name="connsiteX2837" fmla="*/ 4364619 w 12192000"/>
              <a:gd name="connsiteY2837" fmla="*/ 920221 h 1412015"/>
              <a:gd name="connsiteX2838" fmla="*/ 4371141 w 12192000"/>
              <a:gd name="connsiteY2838" fmla="*/ 918046 h 1412015"/>
              <a:gd name="connsiteX2839" fmla="*/ 4377663 w 12192000"/>
              <a:gd name="connsiteY2839" fmla="*/ 917503 h 1412015"/>
              <a:gd name="connsiteX2840" fmla="*/ 4384727 w 12192000"/>
              <a:gd name="connsiteY2840" fmla="*/ 916961 h 1412015"/>
              <a:gd name="connsiteX2841" fmla="*/ 4390707 w 12192000"/>
              <a:gd name="connsiteY2841" fmla="*/ 916961 h 1412015"/>
              <a:gd name="connsiteX2842" fmla="*/ 4403751 w 12192000"/>
              <a:gd name="connsiteY2842" fmla="*/ 916961 h 1412015"/>
              <a:gd name="connsiteX2843" fmla="*/ 4410813 w 12192000"/>
              <a:gd name="connsiteY2843" fmla="*/ 916961 h 1412015"/>
              <a:gd name="connsiteX2844" fmla="*/ 4417339 w 12192000"/>
              <a:gd name="connsiteY2844" fmla="*/ 915873 h 1412015"/>
              <a:gd name="connsiteX2845" fmla="*/ 4423858 w 12192000"/>
              <a:gd name="connsiteY2845" fmla="*/ 914785 h 1412015"/>
              <a:gd name="connsiteX2846" fmla="*/ 4430380 w 12192000"/>
              <a:gd name="connsiteY2846" fmla="*/ 912612 h 1412015"/>
              <a:gd name="connsiteX2847" fmla="*/ 4437446 w 12192000"/>
              <a:gd name="connsiteY2847" fmla="*/ 909352 h 1412015"/>
              <a:gd name="connsiteX2848" fmla="*/ 4444510 w 12192000"/>
              <a:gd name="connsiteY2848" fmla="*/ 904462 h 1412015"/>
              <a:gd name="connsiteX2849" fmla="*/ 4450491 w 12192000"/>
              <a:gd name="connsiteY2849" fmla="*/ 897941 h 1412015"/>
              <a:gd name="connsiteX2850" fmla="*/ 4457553 w 12192000"/>
              <a:gd name="connsiteY2850" fmla="*/ 889788 h 1412015"/>
              <a:gd name="connsiteX2851" fmla="*/ 4453207 w 12192000"/>
              <a:gd name="connsiteY2851" fmla="*/ 898484 h 1412015"/>
              <a:gd name="connsiteX2852" fmla="*/ 4452120 w 12192000"/>
              <a:gd name="connsiteY2852" fmla="*/ 903374 h 1412015"/>
              <a:gd name="connsiteX2853" fmla="*/ 4451032 w 12192000"/>
              <a:gd name="connsiteY2853" fmla="*/ 907723 h 1412015"/>
              <a:gd name="connsiteX2854" fmla="*/ 4451032 w 12192000"/>
              <a:gd name="connsiteY2854" fmla="*/ 912612 h 1412015"/>
              <a:gd name="connsiteX2855" fmla="*/ 4452120 w 12192000"/>
              <a:gd name="connsiteY2855" fmla="*/ 917503 h 1412015"/>
              <a:gd name="connsiteX2856" fmla="*/ 4453207 w 12192000"/>
              <a:gd name="connsiteY2856" fmla="*/ 922394 h 1412015"/>
              <a:gd name="connsiteX2857" fmla="*/ 4457009 w 12192000"/>
              <a:gd name="connsiteY2857" fmla="*/ 927284 h 1412015"/>
              <a:gd name="connsiteX2858" fmla="*/ 4461359 w 12192000"/>
              <a:gd name="connsiteY2858" fmla="*/ 922938 h 1412015"/>
              <a:gd name="connsiteX2859" fmla="*/ 4466251 w 12192000"/>
              <a:gd name="connsiteY2859" fmla="*/ 920221 h 1412015"/>
              <a:gd name="connsiteX2860" fmla="*/ 4472229 w 12192000"/>
              <a:gd name="connsiteY2860" fmla="*/ 918046 h 1412015"/>
              <a:gd name="connsiteX2861" fmla="*/ 4477120 w 12192000"/>
              <a:gd name="connsiteY2861" fmla="*/ 917503 h 1412015"/>
              <a:gd name="connsiteX2862" fmla="*/ 4482013 w 12192000"/>
              <a:gd name="connsiteY2862" fmla="*/ 917503 h 1412015"/>
              <a:gd name="connsiteX2863" fmla="*/ 4486902 w 12192000"/>
              <a:gd name="connsiteY2863" fmla="*/ 918046 h 1412015"/>
              <a:gd name="connsiteX2864" fmla="*/ 4497228 w 12192000"/>
              <a:gd name="connsiteY2864" fmla="*/ 919677 h 1412015"/>
              <a:gd name="connsiteX2865" fmla="*/ 4502119 w 12192000"/>
              <a:gd name="connsiteY2865" fmla="*/ 920221 h 1412015"/>
              <a:gd name="connsiteX2866" fmla="*/ 4507013 w 12192000"/>
              <a:gd name="connsiteY2866" fmla="*/ 920221 h 1412015"/>
              <a:gd name="connsiteX2867" fmla="*/ 4512446 w 12192000"/>
              <a:gd name="connsiteY2867" fmla="*/ 919677 h 1412015"/>
              <a:gd name="connsiteX2868" fmla="*/ 4517338 w 12192000"/>
              <a:gd name="connsiteY2868" fmla="*/ 918046 h 1412015"/>
              <a:gd name="connsiteX2869" fmla="*/ 4522229 w 12192000"/>
              <a:gd name="connsiteY2869" fmla="*/ 915329 h 1412015"/>
              <a:gd name="connsiteX2870" fmla="*/ 4527664 w 12192000"/>
              <a:gd name="connsiteY2870" fmla="*/ 910982 h 1412015"/>
              <a:gd name="connsiteX2871" fmla="*/ 4532554 w 12192000"/>
              <a:gd name="connsiteY2871" fmla="*/ 905005 h 1412015"/>
              <a:gd name="connsiteX2872" fmla="*/ 4535275 w 12192000"/>
              <a:gd name="connsiteY2872" fmla="*/ 900658 h 1412015"/>
              <a:gd name="connsiteX2873" fmla="*/ 4535275 w 12192000"/>
              <a:gd name="connsiteY2873" fmla="*/ 901744 h 1412015"/>
              <a:gd name="connsiteX2874" fmla="*/ 4534731 w 12192000"/>
              <a:gd name="connsiteY2874" fmla="*/ 905005 h 1412015"/>
              <a:gd name="connsiteX2875" fmla="*/ 4535275 w 12192000"/>
              <a:gd name="connsiteY2875" fmla="*/ 909352 h 1412015"/>
              <a:gd name="connsiteX2876" fmla="*/ 4537447 w 12192000"/>
              <a:gd name="connsiteY2876" fmla="*/ 918046 h 1412015"/>
              <a:gd name="connsiteX2877" fmla="*/ 4540708 w 12192000"/>
              <a:gd name="connsiteY2877" fmla="*/ 927828 h 1412015"/>
              <a:gd name="connsiteX2878" fmla="*/ 4545599 w 12192000"/>
              <a:gd name="connsiteY2878" fmla="*/ 935437 h 1412015"/>
              <a:gd name="connsiteX2879" fmla="*/ 4547774 w 12192000"/>
              <a:gd name="connsiteY2879" fmla="*/ 938153 h 1412015"/>
              <a:gd name="connsiteX2880" fmla="*/ 4549948 w 12192000"/>
              <a:gd name="connsiteY2880" fmla="*/ 940326 h 1412015"/>
              <a:gd name="connsiteX2881" fmla="*/ 4552123 w 12192000"/>
              <a:gd name="connsiteY2881" fmla="*/ 940870 h 1412015"/>
              <a:gd name="connsiteX2882" fmla="*/ 4554294 w 12192000"/>
              <a:gd name="connsiteY2882" fmla="*/ 940870 h 1412015"/>
              <a:gd name="connsiteX2883" fmla="*/ 4555383 w 12192000"/>
              <a:gd name="connsiteY2883" fmla="*/ 939783 h 1412015"/>
              <a:gd name="connsiteX2884" fmla="*/ 4557013 w 12192000"/>
              <a:gd name="connsiteY2884" fmla="*/ 935980 h 1412015"/>
              <a:gd name="connsiteX2885" fmla="*/ 4560277 w 12192000"/>
              <a:gd name="connsiteY2885" fmla="*/ 933263 h 1412015"/>
              <a:gd name="connsiteX2886" fmla="*/ 4562993 w 12192000"/>
              <a:gd name="connsiteY2886" fmla="*/ 930002 h 1412015"/>
              <a:gd name="connsiteX2887" fmla="*/ 4564620 w 12192000"/>
              <a:gd name="connsiteY2887" fmla="*/ 926741 h 1412015"/>
              <a:gd name="connsiteX2888" fmla="*/ 4565165 w 12192000"/>
              <a:gd name="connsiteY2888" fmla="*/ 922938 h 1412015"/>
              <a:gd name="connsiteX2889" fmla="*/ 4565165 w 12192000"/>
              <a:gd name="connsiteY2889" fmla="*/ 919677 h 1412015"/>
              <a:gd name="connsiteX2890" fmla="*/ 4564620 w 12192000"/>
              <a:gd name="connsiteY2890" fmla="*/ 915873 h 1412015"/>
              <a:gd name="connsiteX2891" fmla="*/ 4562447 w 12192000"/>
              <a:gd name="connsiteY2891" fmla="*/ 908264 h 1412015"/>
              <a:gd name="connsiteX2892" fmla="*/ 4560815 w 12192000"/>
              <a:gd name="connsiteY2892" fmla="*/ 901744 h 1412015"/>
              <a:gd name="connsiteX2893" fmla="*/ 4560277 w 12192000"/>
              <a:gd name="connsiteY2893" fmla="*/ 897941 h 1412015"/>
              <a:gd name="connsiteX2894" fmla="*/ 4560277 w 12192000"/>
              <a:gd name="connsiteY2894" fmla="*/ 894680 h 1412015"/>
              <a:gd name="connsiteX2895" fmla="*/ 4560815 w 12192000"/>
              <a:gd name="connsiteY2895" fmla="*/ 890876 h 1412015"/>
              <a:gd name="connsiteX2896" fmla="*/ 4562447 w 12192000"/>
              <a:gd name="connsiteY2896" fmla="*/ 887615 h 1412015"/>
              <a:gd name="connsiteX2897" fmla="*/ 4564620 w 12192000"/>
              <a:gd name="connsiteY2897" fmla="*/ 884355 h 1412015"/>
              <a:gd name="connsiteX2898" fmla="*/ 4568426 w 12192000"/>
              <a:gd name="connsiteY2898" fmla="*/ 881094 h 1412015"/>
              <a:gd name="connsiteX2899" fmla="*/ 4575490 w 12192000"/>
              <a:gd name="connsiteY2899" fmla="*/ 889788 h 1412015"/>
              <a:gd name="connsiteX2900" fmla="*/ 4583099 w 12192000"/>
              <a:gd name="connsiteY2900" fmla="*/ 897941 h 1412015"/>
              <a:gd name="connsiteX2901" fmla="*/ 4590164 w 12192000"/>
              <a:gd name="connsiteY2901" fmla="*/ 904462 h 1412015"/>
              <a:gd name="connsiteX2902" fmla="*/ 4597774 w 12192000"/>
              <a:gd name="connsiteY2902" fmla="*/ 909896 h 1412015"/>
              <a:gd name="connsiteX2903" fmla="*/ 4605381 w 12192000"/>
              <a:gd name="connsiteY2903" fmla="*/ 914243 h 1412015"/>
              <a:gd name="connsiteX2904" fmla="*/ 4612448 w 12192000"/>
              <a:gd name="connsiteY2904" fmla="*/ 916961 h 1412015"/>
              <a:gd name="connsiteX2905" fmla="*/ 4620054 w 12192000"/>
              <a:gd name="connsiteY2905" fmla="*/ 918590 h 1412015"/>
              <a:gd name="connsiteX2906" fmla="*/ 4627663 w 12192000"/>
              <a:gd name="connsiteY2906" fmla="*/ 920221 h 1412015"/>
              <a:gd name="connsiteX2907" fmla="*/ 4635271 w 12192000"/>
              <a:gd name="connsiteY2907" fmla="*/ 920221 h 1412015"/>
              <a:gd name="connsiteX2908" fmla="*/ 4642879 w 12192000"/>
              <a:gd name="connsiteY2908" fmla="*/ 918590 h 1412015"/>
              <a:gd name="connsiteX2909" fmla="*/ 4650487 w 12192000"/>
              <a:gd name="connsiteY2909" fmla="*/ 916961 h 1412015"/>
              <a:gd name="connsiteX2910" fmla="*/ 4658096 w 12192000"/>
              <a:gd name="connsiteY2910" fmla="*/ 914243 h 1412015"/>
              <a:gd name="connsiteX2911" fmla="*/ 4665707 w 12192000"/>
              <a:gd name="connsiteY2911" fmla="*/ 909896 h 1412015"/>
              <a:gd name="connsiteX2912" fmla="*/ 4673311 w 12192000"/>
              <a:gd name="connsiteY2912" fmla="*/ 905005 h 1412015"/>
              <a:gd name="connsiteX2913" fmla="*/ 4680922 w 12192000"/>
              <a:gd name="connsiteY2913" fmla="*/ 898484 h 1412015"/>
              <a:gd name="connsiteX2914" fmla="*/ 4689072 w 12192000"/>
              <a:gd name="connsiteY2914" fmla="*/ 891963 h 1412015"/>
              <a:gd name="connsiteX2915" fmla="*/ 4692875 w 12192000"/>
              <a:gd name="connsiteY2915" fmla="*/ 900114 h 1412015"/>
              <a:gd name="connsiteX2916" fmla="*/ 4697223 w 12192000"/>
              <a:gd name="connsiteY2916" fmla="*/ 906091 h 1412015"/>
              <a:gd name="connsiteX2917" fmla="*/ 4699398 w 12192000"/>
              <a:gd name="connsiteY2917" fmla="*/ 908264 h 1412015"/>
              <a:gd name="connsiteX2918" fmla="*/ 4702117 w 12192000"/>
              <a:gd name="connsiteY2918" fmla="*/ 909896 h 1412015"/>
              <a:gd name="connsiteX2919" fmla="*/ 4704289 w 12192000"/>
              <a:gd name="connsiteY2919" fmla="*/ 910982 h 1412015"/>
              <a:gd name="connsiteX2920" fmla="*/ 4707007 w 12192000"/>
              <a:gd name="connsiteY2920" fmla="*/ 912069 h 1412015"/>
              <a:gd name="connsiteX2921" fmla="*/ 4711898 w 12192000"/>
              <a:gd name="connsiteY2921" fmla="*/ 912069 h 1412015"/>
              <a:gd name="connsiteX2922" fmla="*/ 4717333 w 12192000"/>
              <a:gd name="connsiteY2922" fmla="*/ 910982 h 1412015"/>
              <a:gd name="connsiteX2923" fmla="*/ 4723309 w 12192000"/>
              <a:gd name="connsiteY2923" fmla="*/ 909352 h 1412015"/>
              <a:gd name="connsiteX2924" fmla="*/ 4729289 w 12192000"/>
              <a:gd name="connsiteY2924" fmla="*/ 905547 h 1412015"/>
              <a:gd name="connsiteX2925" fmla="*/ 4742332 w 12192000"/>
              <a:gd name="connsiteY2925" fmla="*/ 897941 h 1412015"/>
              <a:gd name="connsiteX2926" fmla="*/ 4757003 w 12192000"/>
              <a:gd name="connsiteY2926" fmla="*/ 890332 h 1412015"/>
              <a:gd name="connsiteX2927" fmla="*/ 4764614 w 12192000"/>
              <a:gd name="connsiteY2927" fmla="*/ 887615 h 1412015"/>
              <a:gd name="connsiteX2928" fmla="*/ 4772763 w 12192000"/>
              <a:gd name="connsiteY2928" fmla="*/ 884899 h 1412015"/>
              <a:gd name="connsiteX2929" fmla="*/ 4781461 w 12192000"/>
              <a:gd name="connsiteY2929" fmla="*/ 882725 h 1412015"/>
              <a:gd name="connsiteX2930" fmla="*/ 4789617 w 12192000"/>
              <a:gd name="connsiteY2930" fmla="*/ 882725 h 1412015"/>
              <a:gd name="connsiteX2931" fmla="*/ 4795051 w 12192000"/>
              <a:gd name="connsiteY2931" fmla="*/ 883267 h 1412015"/>
              <a:gd name="connsiteX2932" fmla="*/ 4801569 w 12192000"/>
              <a:gd name="connsiteY2932" fmla="*/ 885441 h 1412015"/>
              <a:gd name="connsiteX2933" fmla="*/ 4807542 w 12192000"/>
              <a:gd name="connsiteY2933" fmla="*/ 888159 h 1412015"/>
              <a:gd name="connsiteX2934" fmla="*/ 4814614 w 12192000"/>
              <a:gd name="connsiteY2934" fmla="*/ 891963 h 1412015"/>
              <a:gd name="connsiteX2935" fmla="*/ 4829287 w 12192000"/>
              <a:gd name="connsiteY2935" fmla="*/ 899570 h 1412015"/>
              <a:gd name="connsiteX2936" fmla="*/ 4836353 w 12192000"/>
              <a:gd name="connsiteY2936" fmla="*/ 902831 h 1412015"/>
              <a:gd name="connsiteX2937" fmla="*/ 4843963 w 12192000"/>
              <a:gd name="connsiteY2937" fmla="*/ 905547 h 1412015"/>
              <a:gd name="connsiteX2938" fmla="*/ 4850486 w 12192000"/>
              <a:gd name="connsiteY2938" fmla="*/ 908264 h 1412015"/>
              <a:gd name="connsiteX2939" fmla="*/ 4857005 w 12192000"/>
              <a:gd name="connsiteY2939" fmla="*/ 909896 h 1412015"/>
              <a:gd name="connsiteX2940" fmla="*/ 4862982 w 12192000"/>
              <a:gd name="connsiteY2940" fmla="*/ 909896 h 1412015"/>
              <a:gd name="connsiteX2941" fmla="*/ 4866788 w 12192000"/>
              <a:gd name="connsiteY2941" fmla="*/ 909352 h 1412015"/>
              <a:gd name="connsiteX2942" fmla="*/ 4869503 w 12192000"/>
              <a:gd name="connsiteY2942" fmla="*/ 908264 h 1412015"/>
              <a:gd name="connsiteX2943" fmla="*/ 4872223 w 12192000"/>
              <a:gd name="connsiteY2943" fmla="*/ 907179 h 1412015"/>
              <a:gd name="connsiteX2944" fmla="*/ 4874395 w 12192000"/>
              <a:gd name="connsiteY2944" fmla="*/ 905005 h 1412015"/>
              <a:gd name="connsiteX2945" fmla="*/ 4877111 w 12192000"/>
              <a:gd name="connsiteY2945" fmla="*/ 902831 h 1412015"/>
              <a:gd name="connsiteX2946" fmla="*/ 4879289 w 12192000"/>
              <a:gd name="connsiteY2946" fmla="*/ 900114 h 1412015"/>
              <a:gd name="connsiteX2947" fmla="*/ 4880372 w 12192000"/>
              <a:gd name="connsiteY2947" fmla="*/ 896853 h 1412015"/>
              <a:gd name="connsiteX2948" fmla="*/ 4882546 w 12192000"/>
              <a:gd name="connsiteY2948" fmla="*/ 892505 h 1412015"/>
              <a:gd name="connsiteX2949" fmla="*/ 4884178 w 12192000"/>
              <a:gd name="connsiteY2949" fmla="*/ 887615 h 1412015"/>
              <a:gd name="connsiteX2950" fmla="*/ 4885264 w 12192000"/>
              <a:gd name="connsiteY2950" fmla="*/ 882182 h 1412015"/>
              <a:gd name="connsiteX2951" fmla="*/ 4895591 w 12192000"/>
              <a:gd name="connsiteY2951" fmla="*/ 889246 h 1412015"/>
              <a:gd name="connsiteX2952" fmla="*/ 4907003 w 12192000"/>
              <a:gd name="connsiteY2952" fmla="*/ 895223 h 1412015"/>
              <a:gd name="connsiteX2953" fmla="*/ 4917332 w 12192000"/>
              <a:gd name="connsiteY2953" fmla="*/ 900114 h 1412015"/>
              <a:gd name="connsiteX2954" fmla="*/ 4927656 w 12192000"/>
              <a:gd name="connsiteY2954" fmla="*/ 903374 h 1412015"/>
              <a:gd name="connsiteX2955" fmla="*/ 4937984 w 12192000"/>
              <a:gd name="connsiteY2955" fmla="*/ 907179 h 1412015"/>
              <a:gd name="connsiteX2956" fmla="*/ 4948852 w 12192000"/>
              <a:gd name="connsiteY2956" fmla="*/ 909352 h 1412015"/>
              <a:gd name="connsiteX2957" fmla="*/ 4958634 w 12192000"/>
              <a:gd name="connsiteY2957" fmla="*/ 910439 h 1412015"/>
              <a:gd name="connsiteX2958" fmla="*/ 4968959 w 12192000"/>
              <a:gd name="connsiteY2958" fmla="*/ 910982 h 1412015"/>
              <a:gd name="connsiteX2959" fmla="*/ 4978743 w 12192000"/>
              <a:gd name="connsiteY2959" fmla="*/ 912069 h 1412015"/>
              <a:gd name="connsiteX2960" fmla="*/ 4987980 w 12192000"/>
              <a:gd name="connsiteY2960" fmla="*/ 910982 h 1412015"/>
              <a:gd name="connsiteX2961" fmla="*/ 5008633 w 12192000"/>
              <a:gd name="connsiteY2961" fmla="*/ 909352 h 1412015"/>
              <a:gd name="connsiteX2962" fmla="*/ 5027655 w 12192000"/>
              <a:gd name="connsiteY2962" fmla="*/ 906091 h 1412015"/>
              <a:gd name="connsiteX2963" fmla="*/ 5047218 w 12192000"/>
              <a:gd name="connsiteY2963" fmla="*/ 902287 h 1412015"/>
              <a:gd name="connsiteX2964" fmla="*/ 5066781 w 12192000"/>
              <a:gd name="connsiteY2964" fmla="*/ 898484 h 1412015"/>
              <a:gd name="connsiteX2965" fmla="*/ 5086346 w 12192000"/>
              <a:gd name="connsiteY2965" fmla="*/ 894680 h 1412015"/>
              <a:gd name="connsiteX2966" fmla="*/ 5105910 w 12192000"/>
              <a:gd name="connsiteY2966" fmla="*/ 891963 h 1412015"/>
              <a:gd name="connsiteX2967" fmla="*/ 5115150 w 12192000"/>
              <a:gd name="connsiteY2967" fmla="*/ 890876 h 1412015"/>
              <a:gd name="connsiteX2968" fmla="*/ 5124934 w 12192000"/>
              <a:gd name="connsiteY2968" fmla="*/ 890876 h 1412015"/>
              <a:gd name="connsiteX2969" fmla="*/ 5134716 w 12192000"/>
              <a:gd name="connsiteY2969" fmla="*/ 890876 h 1412015"/>
              <a:gd name="connsiteX2970" fmla="*/ 5144497 w 12192000"/>
              <a:gd name="connsiteY2970" fmla="*/ 891963 h 1412015"/>
              <a:gd name="connsiteX2971" fmla="*/ 5154824 w 12192000"/>
              <a:gd name="connsiteY2971" fmla="*/ 893049 h 1412015"/>
              <a:gd name="connsiteX2972" fmla="*/ 5164608 w 12192000"/>
              <a:gd name="connsiteY2972" fmla="*/ 895223 h 1412015"/>
              <a:gd name="connsiteX2973" fmla="*/ 5174933 w 12192000"/>
              <a:gd name="connsiteY2973" fmla="*/ 897941 h 1412015"/>
              <a:gd name="connsiteX2974" fmla="*/ 5185801 w 12192000"/>
              <a:gd name="connsiteY2974" fmla="*/ 901744 h 1412015"/>
              <a:gd name="connsiteX2975" fmla="*/ 5196126 w 12192000"/>
              <a:gd name="connsiteY2975" fmla="*/ 906091 h 1412015"/>
              <a:gd name="connsiteX2976" fmla="*/ 5206453 w 12192000"/>
              <a:gd name="connsiteY2976" fmla="*/ 912069 h 1412015"/>
              <a:gd name="connsiteX2977" fmla="*/ 5202107 w 12192000"/>
              <a:gd name="connsiteY2977" fmla="*/ 902287 h 1412015"/>
              <a:gd name="connsiteX2978" fmla="*/ 5198302 w 12192000"/>
              <a:gd name="connsiteY2978" fmla="*/ 892505 h 1412015"/>
              <a:gd name="connsiteX2979" fmla="*/ 5196671 w 12192000"/>
              <a:gd name="connsiteY2979" fmla="*/ 887615 h 1412015"/>
              <a:gd name="connsiteX2980" fmla="*/ 5196126 w 12192000"/>
              <a:gd name="connsiteY2980" fmla="*/ 882725 h 1412015"/>
              <a:gd name="connsiteX2981" fmla="*/ 5196126 w 12192000"/>
              <a:gd name="connsiteY2981" fmla="*/ 877833 h 1412015"/>
              <a:gd name="connsiteX2982" fmla="*/ 5197214 w 12192000"/>
              <a:gd name="connsiteY2982" fmla="*/ 873487 h 1412015"/>
              <a:gd name="connsiteX2983" fmla="*/ 5202649 w 12192000"/>
              <a:gd name="connsiteY2983" fmla="*/ 875117 h 1412015"/>
              <a:gd name="connsiteX2984" fmla="*/ 5204823 w 12192000"/>
              <a:gd name="connsiteY2984" fmla="*/ 876747 h 1412015"/>
              <a:gd name="connsiteX2985" fmla="*/ 5206453 w 12192000"/>
              <a:gd name="connsiteY2985" fmla="*/ 877833 h 1412015"/>
              <a:gd name="connsiteX2986" fmla="*/ 5207540 w 12192000"/>
              <a:gd name="connsiteY2986" fmla="*/ 881094 h 1412015"/>
              <a:gd name="connsiteX2987" fmla="*/ 5208628 w 12192000"/>
              <a:gd name="connsiteY2987" fmla="*/ 884899 h 1412015"/>
              <a:gd name="connsiteX2988" fmla="*/ 5209170 w 12192000"/>
              <a:gd name="connsiteY2988" fmla="*/ 890332 h 1412015"/>
              <a:gd name="connsiteX2989" fmla="*/ 5210802 w 12192000"/>
              <a:gd name="connsiteY2989" fmla="*/ 896853 h 1412015"/>
              <a:gd name="connsiteX2990" fmla="*/ 5212430 w 12192000"/>
              <a:gd name="connsiteY2990" fmla="*/ 903374 h 1412015"/>
              <a:gd name="connsiteX2991" fmla="*/ 5216237 w 12192000"/>
              <a:gd name="connsiteY2991" fmla="*/ 912612 h 1412015"/>
              <a:gd name="connsiteX2992" fmla="*/ 5222213 w 12192000"/>
              <a:gd name="connsiteY2992" fmla="*/ 906091 h 1412015"/>
              <a:gd name="connsiteX2993" fmla="*/ 5228189 w 12192000"/>
              <a:gd name="connsiteY2993" fmla="*/ 900658 h 1412015"/>
              <a:gd name="connsiteX2994" fmla="*/ 5234714 w 12192000"/>
              <a:gd name="connsiteY2994" fmla="*/ 895766 h 1412015"/>
              <a:gd name="connsiteX2995" fmla="*/ 5241235 w 12192000"/>
              <a:gd name="connsiteY2995" fmla="*/ 891963 h 1412015"/>
              <a:gd name="connsiteX2996" fmla="*/ 5248300 w 12192000"/>
              <a:gd name="connsiteY2996" fmla="*/ 889246 h 1412015"/>
              <a:gd name="connsiteX2997" fmla="*/ 5255908 w 12192000"/>
              <a:gd name="connsiteY2997" fmla="*/ 885985 h 1412015"/>
              <a:gd name="connsiteX2998" fmla="*/ 5263519 w 12192000"/>
              <a:gd name="connsiteY2998" fmla="*/ 883267 h 1412015"/>
              <a:gd name="connsiteX2999" fmla="*/ 5271123 w 12192000"/>
              <a:gd name="connsiteY2999" fmla="*/ 882182 h 1412015"/>
              <a:gd name="connsiteX3000" fmla="*/ 5279279 w 12192000"/>
              <a:gd name="connsiteY3000" fmla="*/ 880550 h 1412015"/>
              <a:gd name="connsiteX3001" fmla="*/ 5287429 w 12192000"/>
              <a:gd name="connsiteY3001" fmla="*/ 880006 h 1412015"/>
              <a:gd name="connsiteX3002" fmla="*/ 5304820 w 12192000"/>
              <a:gd name="connsiteY3002" fmla="*/ 878377 h 1412015"/>
              <a:gd name="connsiteX3003" fmla="*/ 5323296 w 12192000"/>
              <a:gd name="connsiteY3003" fmla="*/ 879464 h 1412015"/>
              <a:gd name="connsiteX3004" fmla="*/ 5341232 w 12192000"/>
              <a:gd name="connsiteY3004" fmla="*/ 880006 h 1412015"/>
              <a:gd name="connsiteX3005" fmla="*/ 5378732 w 12192000"/>
              <a:gd name="connsiteY3005" fmla="*/ 882182 h 1412015"/>
              <a:gd name="connsiteX3006" fmla="*/ 5398297 w 12192000"/>
              <a:gd name="connsiteY3006" fmla="*/ 882725 h 1412015"/>
              <a:gd name="connsiteX3007" fmla="*/ 5416773 w 12192000"/>
              <a:gd name="connsiteY3007" fmla="*/ 882182 h 1412015"/>
              <a:gd name="connsiteX3008" fmla="*/ 5435794 w 12192000"/>
              <a:gd name="connsiteY3008" fmla="*/ 880550 h 1412015"/>
              <a:gd name="connsiteX3009" fmla="*/ 5444491 w 12192000"/>
              <a:gd name="connsiteY3009" fmla="*/ 878377 h 1412015"/>
              <a:gd name="connsiteX3010" fmla="*/ 5454275 w 12192000"/>
              <a:gd name="connsiteY3010" fmla="*/ 876747 h 1412015"/>
              <a:gd name="connsiteX3011" fmla="*/ 5463512 w 12192000"/>
              <a:gd name="connsiteY3011" fmla="*/ 874573 h 1412015"/>
              <a:gd name="connsiteX3012" fmla="*/ 5471661 w 12192000"/>
              <a:gd name="connsiteY3012" fmla="*/ 870768 h 1412015"/>
              <a:gd name="connsiteX3013" fmla="*/ 5480902 w 12192000"/>
              <a:gd name="connsiteY3013" fmla="*/ 867508 h 1412015"/>
              <a:gd name="connsiteX3014" fmla="*/ 5489053 w 12192000"/>
              <a:gd name="connsiteY3014" fmla="*/ 862618 h 1412015"/>
              <a:gd name="connsiteX3015" fmla="*/ 5487966 w 12192000"/>
              <a:gd name="connsiteY3015" fmla="*/ 869682 h 1412015"/>
              <a:gd name="connsiteX3016" fmla="*/ 5487966 w 12192000"/>
              <a:gd name="connsiteY3016" fmla="*/ 872943 h 1412015"/>
              <a:gd name="connsiteX3017" fmla="*/ 5487966 w 12192000"/>
              <a:gd name="connsiteY3017" fmla="*/ 876747 h 1412015"/>
              <a:gd name="connsiteX3018" fmla="*/ 5488511 w 12192000"/>
              <a:gd name="connsiteY3018" fmla="*/ 880550 h 1412015"/>
              <a:gd name="connsiteX3019" fmla="*/ 5489598 w 12192000"/>
              <a:gd name="connsiteY3019" fmla="*/ 884355 h 1412015"/>
              <a:gd name="connsiteX3020" fmla="*/ 5491228 w 12192000"/>
              <a:gd name="connsiteY3020" fmla="*/ 887615 h 1412015"/>
              <a:gd name="connsiteX3021" fmla="*/ 5493401 w 12192000"/>
              <a:gd name="connsiteY3021" fmla="*/ 890876 h 1412015"/>
              <a:gd name="connsiteX3022" fmla="*/ 5504272 w 12192000"/>
              <a:gd name="connsiteY3022" fmla="*/ 882725 h 1412015"/>
              <a:gd name="connsiteX3023" fmla="*/ 5515681 w 12192000"/>
              <a:gd name="connsiteY3023" fmla="*/ 875661 h 1412015"/>
              <a:gd name="connsiteX3024" fmla="*/ 5526008 w 12192000"/>
              <a:gd name="connsiteY3024" fmla="*/ 870768 h 1412015"/>
              <a:gd name="connsiteX3025" fmla="*/ 5536880 w 12192000"/>
              <a:gd name="connsiteY3025" fmla="*/ 867508 h 1412015"/>
              <a:gd name="connsiteX3026" fmla="*/ 5547749 w 12192000"/>
              <a:gd name="connsiteY3026" fmla="*/ 865335 h 1412015"/>
              <a:gd name="connsiteX3027" fmla="*/ 5558617 w 12192000"/>
              <a:gd name="connsiteY3027" fmla="*/ 864247 h 1412015"/>
              <a:gd name="connsiteX3028" fmla="*/ 5568943 w 12192000"/>
              <a:gd name="connsiteY3028" fmla="*/ 864247 h 1412015"/>
              <a:gd name="connsiteX3029" fmla="*/ 5580355 w 12192000"/>
              <a:gd name="connsiteY3029" fmla="*/ 864791 h 1412015"/>
              <a:gd name="connsiteX3030" fmla="*/ 5590680 w 12192000"/>
              <a:gd name="connsiteY3030" fmla="*/ 866966 h 1412015"/>
              <a:gd name="connsiteX3031" fmla="*/ 5601007 w 12192000"/>
              <a:gd name="connsiteY3031" fmla="*/ 868596 h 1412015"/>
              <a:gd name="connsiteX3032" fmla="*/ 5622745 w 12192000"/>
              <a:gd name="connsiteY3032" fmla="*/ 875117 h 1412015"/>
              <a:gd name="connsiteX3033" fmla="*/ 5643396 w 12192000"/>
              <a:gd name="connsiteY3033" fmla="*/ 882182 h 1412015"/>
              <a:gd name="connsiteX3034" fmla="*/ 5665135 w 12192000"/>
              <a:gd name="connsiteY3034" fmla="*/ 888159 h 1412015"/>
              <a:gd name="connsiteX3035" fmla="*/ 5678179 w 12192000"/>
              <a:gd name="connsiteY3035" fmla="*/ 880006 h 1412015"/>
              <a:gd name="connsiteX3036" fmla="*/ 5691766 w 12192000"/>
              <a:gd name="connsiteY3036" fmla="*/ 871856 h 1412015"/>
              <a:gd name="connsiteX3037" fmla="*/ 5706438 w 12192000"/>
              <a:gd name="connsiteY3037" fmla="*/ 864791 h 1412015"/>
              <a:gd name="connsiteX3038" fmla="*/ 5720568 w 12192000"/>
              <a:gd name="connsiteY3038" fmla="*/ 858270 h 1412015"/>
              <a:gd name="connsiteX3039" fmla="*/ 5735242 w 12192000"/>
              <a:gd name="connsiteY3039" fmla="*/ 852836 h 1412015"/>
              <a:gd name="connsiteX3040" fmla="*/ 5748830 w 12192000"/>
              <a:gd name="connsiteY3040" fmla="*/ 849576 h 1412015"/>
              <a:gd name="connsiteX3041" fmla="*/ 5763502 w 12192000"/>
              <a:gd name="connsiteY3041" fmla="*/ 846859 h 1412015"/>
              <a:gd name="connsiteX3042" fmla="*/ 5777633 w 12192000"/>
              <a:gd name="connsiteY3042" fmla="*/ 845229 h 1412015"/>
              <a:gd name="connsiteX3043" fmla="*/ 5784156 w 12192000"/>
              <a:gd name="connsiteY3043" fmla="*/ 845229 h 1412015"/>
              <a:gd name="connsiteX3044" fmla="*/ 5791218 w 12192000"/>
              <a:gd name="connsiteY3044" fmla="*/ 845771 h 1412015"/>
              <a:gd name="connsiteX3045" fmla="*/ 5797740 w 12192000"/>
              <a:gd name="connsiteY3045" fmla="*/ 846859 h 1412015"/>
              <a:gd name="connsiteX3046" fmla="*/ 5804806 w 12192000"/>
              <a:gd name="connsiteY3046" fmla="*/ 847946 h 1412015"/>
              <a:gd name="connsiteX3047" fmla="*/ 5811329 w 12192000"/>
              <a:gd name="connsiteY3047" fmla="*/ 850120 h 1412015"/>
              <a:gd name="connsiteX3048" fmla="*/ 5817848 w 12192000"/>
              <a:gd name="connsiteY3048" fmla="*/ 852293 h 1412015"/>
              <a:gd name="connsiteX3049" fmla="*/ 5823825 w 12192000"/>
              <a:gd name="connsiteY3049" fmla="*/ 855553 h 1412015"/>
              <a:gd name="connsiteX3050" fmla="*/ 5830348 w 12192000"/>
              <a:gd name="connsiteY3050" fmla="*/ 859358 h 1412015"/>
              <a:gd name="connsiteX3051" fmla="*/ 5836328 w 12192000"/>
              <a:gd name="connsiteY3051" fmla="*/ 862618 h 1412015"/>
              <a:gd name="connsiteX3052" fmla="*/ 5842847 w 12192000"/>
              <a:gd name="connsiteY3052" fmla="*/ 867508 h 1412015"/>
              <a:gd name="connsiteX3053" fmla="*/ 5848282 w 12192000"/>
              <a:gd name="connsiteY3053" fmla="*/ 872400 h 1412015"/>
              <a:gd name="connsiteX3054" fmla="*/ 5853716 w 12192000"/>
              <a:gd name="connsiteY3054" fmla="*/ 878377 h 1412015"/>
              <a:gd name="connsiteX3055" fmla="*/ 5859696 w 12192000"/>
              <a:gd name="connsiteY3055" fmla="*/ 884899 h 1412015"/>
              <a:gd name="connsiteX3056" fmla="*/ 5865128 w 12192000"/>
              <a:gd name="connsiteY3056" fmla="*/ 891963 h 1412015"/>
              <a:gd name="connsiteX3057" fmla="*/ 5870565 w 12192000"/>
              <a:gd name="connsiteY3057" fmla="*/ 899570 h 1412015"/>
              <a:gd name="connsiteX3058" fmla="*/ 5875456 w 12192000"/>
              <a:gd name="connsiteY3058" fmla="*/ 907723 h 1412015"/>
              <a:gd name="connsiteX3059" fmla="*/ 5877629 w 12192000"/>
              <a:gd name="connsiteY3059" fmla="*/ 903374 h 1412015"/>
              <a:gd name="connsiteX3060" fmla="*/ 5879804 w 12192000"/>
              <a:gd name="connsiteY3060" fmla="*/ 898484 h 1412015"/>
              <a:gd name="connsiteX3061" fmla="*/ 5880346 w 12192000"/>
              <a:gd name="connsiteY3061" fmla="*/ 894680 h 1412015"/>
              <a:gd name="connsiteX3062" fmla="*/ 5880891 w 12192000"/>
              <a:gd name="connsiteY3062" fmla="*/ 889788 h 1412015"/>
              <a:gd name="connsiteX3063" fmla="*/ 5880891 w 12192000"/>
              <a:gd name="connsiteY3063" fmla="*/ 880550 h 1412015"/>
              <a:gd name="connsiteX3064" fmla="*/ 5880891 w 12192000"/>
              <a:gd name="connsiteY3064" fmla="*/ 870768 h 1412015"/>
              <a:gd name="connsiteX3065" fmla="*/ 5880346 w 12192000"/>
              <a:gd name="connsiteY3065" fmla="*/ 860988 h 1412015"/>
              <a:gd name="connsiteX3066" fmla="*/ 5880891 w 12192000"/>
              <a:gd name="connsiteY3066" fmla="*/ 852293 h 1412015"/>
              <a:gd name="connsiteX3067" fmla="*/ 5881433 w 12192000"/>
              <a:gd name="connsiteY3067" fmla="*/ 847403 h 1412015"/>
              <a:gd name="connsiteX3068" fmla="*/ 5883065 w 12192000"/>
              <a:gd name="connsiteY3068" fmla="*/ 843055 h 1412015"/>
              <a:gd name="connsiteX3069" fmla="*/ 5885237 w 12192000"/>
              <a:gd name="connsiteY3069" fmla="*/ 838164 h 1412015"/>
              <a:gd name="connsiteX3070" fmla="*/ 5887412 w 12192000"/>
              <a:gd name="connsiteY3070" fmla="*/ 834360 h 1412015"/>
              <a:gd name="connsiteX3071" fmla="*/ 5891215 w 12192000"/>
              <a:gd name="connsiteY3071" fmla="*/ 841968 h 1412015"/>
              <a:gd name="connsiteX3072" fmla="*/ 5895020 w 12192000"/>
              <a:gd name="connsiteY3072" fmla="*/ 847946 h 1412015"/>
              <a:gd name="connsiteX3073" fmla="*/ 5898280 w 12192000"/>
              <a:gd name="connsiteY3073" fmla="*/ 851749 h 1412015"/>
              <a:gd name="connsiteX3074" fmla="*/ 5902084 w 12192000"/>
              <a:gd name="connsiteY3074" fmla="*/ 852836 h 1412015"/>
              <a:gd name="connsiteX3075" fmla="*/ 5905890 w 12192000"/>
              <a:gd name="connsiteY3075" fmla="*/ 852836 h 1412015"/>
              <a:gd name="connsiteX3076" fmla="*/ 5909695 w 12192000"/>
              <a:gd name="connsiteY3076" fmla="*/ 851749 h 1412015"/>
              <a:gd name="connsiteX3077" fmla="*/ 5913497 w 12192000"/>
              <a:gd name="connsiteY3077" fmla="*/ 849576 h 1412015"/>
              <a:gd name="connsiteX3078" fmla="*/ 5917302 w 12192000"/>
              <a:gd name="connsiteY3078" fmla="*/ 846859 h 1412015"/>
              <a:gd name="connsiteX3079" fmla="*/ 5924913 w 12192000"/>
              <a:gd name="connsiteY3079" fmla="*/ 840338 h 1412015"/>
              <a:gd name="connsiteX3080" fmla="*/ 5928717 w 12192000"/>
              <a:gd name="connsiteY3080" fmla="*/ 837621 h 1412015"/>
              <a:gd name="connsiteX3081" fmla="*/ 5933062 w 12192000"/>
              <a:gd name="connsiteY3081" fmla="*/ 835447 h 1412015"/>
              <a:gd name="connsiteX3082" fmla="*/ 5936322 w 12192000"/>
              <a:gd name="connsiteY3082" fmla="*/ 834360 h 1412015"/>
              <a:gd name="connsiteX3083" fmla="*/ 5940128 w 12192000"/>
              <a:gd name="connsiteY3083" fmla="*/ 834360 h 1412015"/>
              <a:gd name="connsiteX3084" fmla="*/ 5943930 w 12192000"/>
              <a:gd name="connsiteY3084" fmla="*/ 835990 h 1412015"/>
              <a:gd name="connsiteX3085" fmla="*/ 5947737 w 12192000"/>
              <a:gd name="connsiteY3085" fmla="*/ 839794 h 1412015"/>
              <a:gd name="connsiteX3086" fmla="*/ 5945020 w 12192000"/>
              <a:gd name="connsiteY3086" fmla="*/ 845229 h 1412015"/>
              <a:gd name="connsiteX3087" fmla="*/ 5941215 w 12192000"/>
              <a:gd name="connsiteY3087" fmla="*/ 849576 h 1412015"/>
              <a:gd name="connsiteX3088" fmla="*/ 5938498 w 12192000"/>
              <a:gd name="connsiteY3088" fmla="*/ 851749 h 1412015"/>
              <a:gd name="connsiteX3089" fmla="*/ 5935239 w 12192000"/>
              <a:gd name="connsiteY3089" fmla="*/ 852836 h 1412015"/>
              <a:gd name="connsiteX3090" fmla="*/ 5933062 w 12192000"/>
              <a:gd name="connsiteY3090" fmla="*/ 855009 h 1412015"/>
              <a:gd name="connsiteX3091" fmla="*/ 5931433 w 12192000"/>
              <a:gd name="connsiteY3091" fmla="*/ 857184 h 1412015"/>
              <a:gd name="connsiteX3092" fmla="*/ 5930888 w 12192000"/>
              <a:gd name="connsiteY3092" fmla="*/ 860444 h 1412015"/>
              <a:gd name="connsiteX3093" fmla="*/ 5931433 w 12192000"/>
              <a:gd name="connsiteY3093" fmla="*/ 865879 h 1412015"/>
              <a:gd name="connsiteX3094" fmla="*/ 5938498 w 12192000"/>
              <a:gd name="connsiteY3094" fmla="*/ 862618 h 1412015"/>
              <a:gd name="connsiteX3095" fmla="*/ 5943930 w 12192000"/>
              <a:gd name="connsiteY3095" fmla="*/ 860444 h 1412015"/>
              <a:gd name="connsiteX3096" fmla="*/ 5949910 w 12192000"/>
              <a:gd name="connsiteY3096" fmla="*/ 857727 h 1412015"/>
              <a:gd name="connsiteX3097" fmla="*/ 5953715 w 12192000"/>
              <a:gd name="connsiteY3097" fmla="*/ 855009 h 1412015"/>
              <a:gd name="connsiteX3098" fmla="*/ 5957519 w 12192000"/>
              <a:gd name="connsiteY3098" fmla="*/ 850120 h 1412015"/>
              <a:gd name="connsiteX3099" fmla="*/ 5960780 w 12192000"/>
              <a:gd name="connsiteY3099" fmla="*/ 843598 h 1412015"/>
              <a:gd name="connsiteX3100" fmla="*/ 5964583 w 12192000"/>
              <a:gd name="connsiteY3100" fmla="*/ 834903 h 1412015"/>
              <a:gd name="connsiteX3101" fmla="*/ 5968386 w 12192000"/>
              <a:gd name="connsiteY3101" fmla="*/ 822405 h 1412015"/>
              <a:gd name="connsiteX3102" fmla="*/ 5980344 w 12192000"/>
              <a:gd name="connsiteY3102" fmla="*/ 827839 h 1412015"/>
              <a:gd name="connsiteX3103" fmla="*/ 5992301 w 12192000"/>
              <a:gd name="connsiteY3103" fmla="*/ 832187 h 1412015"/>
              <a:gd name="connsiteX3104" fmla="*/ 6003712 w 12192000"/>
              <a:gd name="connsiteY3104" fmla="*/ 835447 h 1412015"/>
              <a:gd name="connsiteX3105" fmla="*/ 6015669 w 12192000"/>
              <a:gd name="connsiteY3105" fmla="*/ 837621 h 1412015"/>
              <a:gd name="connsiteX3106" fmla="*/ 6027626 w 12192000"/>
              <a:gd name="connsiteY3106" fmla="*/ 839794 h 1412015"/>
              <a:gd name="connsiteX3107" fmla="*/ 6039581 w 12192000"/>
              <a:gd name="connsiteY3107" fmla="*/ 840338 h 1412015"/>
              <a:gd name="connsiteX3108" fmla="*/ 6050994 w 12192000"/>
              <a:gd name="connsiteY3108" fmla="*/ 840882 h 1412015"/>
              <a:gd name="connsiteX3109" fmla="*/ 6063496 w 12192000"/>
              <a:gd name="connsiteY3109" fmla="*/ 840882 h 1412015"/>
              <a:gd name="connsiteX3110" fmla="*/ 6075450 w 12192000"/>
              <a:gd name="connsiteY3110" fmla="*/ 840338 h 1412015"/>
              <a:gd name="connsiteX3111" fmla="*/ 6087406 w 12192000"/>
              <a:gd name="connsiteY3111" fmla="*/ 838708 h 1412015"/>
              <a:gd name="connsiteX3112" fmla="*/ 6111864 w 12192000"/>
              <a:gd name="connsiteY3112" fmla="*/ 835990 h 1412015"/>
              <a:gd name="connsiteX3113" fmla="*/ 6135233 w 12192000"/>
              <a:gd name="connsiteY3113" fmla="*/ 832187 h 1412015"/>
              <a:gd name="connsiteX3114" fmla="*/ 6159687 w 12192000"/>
              <a:gd name="connsiteY3114" fmla="*/ 827839 h 1412015"/>
              <a:gd name="connsiteX3115" fmla="*/ 6183058 w 12192000"/>
              <a:gd name="connsiteY3115" fmla="*/ 823491 h 1412015"/>
              <a:gd name="connsiteX3116" fmla="*/ 6207512 w 12192000"/>
              <a:gd name="connsiteY3116" fmla="*/ 819688 h 1412015"/>
              <a:gd name="connsiteX3117" fmla="*/ 6230882 w 12192000"/>
              <a:gd name="connsiteY3117" fmla="*/ 817514 h 1412015"/>
              <a:gd name="connsiteX3118" fmla="*/ 6243381 w 12192000"/>
              <a:gd name="connsiteY3118" fmla="*/ 816971 h 1412015"/>
              <a:gd name="connsiteX3119" fmla="*/ 6255338 w 12192000"/>
              <a:gd name="connsiteY3119" fmla="*/ 815883 h 1412015"/>
              <a:gd name="connsiteX3120" fmla="*/ 6267295 w 12192000"/>
              <a:gd name="connsiteY3120" fmla="*/ 816971 h 1412015"/>
              <a:gd name="connsiteX3121" fmla="*/ 6279251 w 12192000"/>
              <a:gd name="connsiteY3121" fmla="*/ 817514 h 1412015"/>
              <a:gd name="connsiteX3122" fmla="*/ 6290666 w 12192000"/>
              <a:gd name="connsiteY3122" fmla="*/ 819688 h 1412015"/>
              <a:gd name="connsiteX3123" fmla="*/ 6302621 w 12192000"/>
              <a:gd name="connsiteY3123" fmla="*/ 821862 h 1412015"/>
              <a:gd name="connsiteX3124" fmla="*/ 6314576 w 12192000"/>
              <a:gd name="connsiteY3124" fmla="*/ 825122 h 1412015"/>
              <a:gd name="connsiteX3125" fmla="*/ 6326532 w 12192000"/>
              <a:gd name="connsiteY3125" fmla="*/ 828383 h 1412015"/>
              <a:gd name="connsiteX3126" fmla="*/ 6339031 w 12192000"/>
              <a:gd name="connsiteY3126" fmla="*/ 834360 h 1412015"/>
              <a:gd name="connsiteX3127" fmla="*/ 6349901 w 12192000"/>
              <a:gd name="connsiteY3127" fmla="*/ 839794 h 1412015"/>
              <a:gd name="connsiteX3128" fmla="*/ 6356966 w 12192000"/>
              <a:gd name="connsiteY3128" fmla="*/ 823491 h 1412015"/>
              <a:gd name="connsiteX3129" fmla="*/ 6359684 w 12192000"/>
              <a:gd name="connsiteY3129" fmla="*/ 815883 h 1412015"/>
              <a:gd name="connsiteX3130" fmla="*/ 6361857 w 12192000"/>
              <a:gd name="connsiteY3130" fmla="*/ 807732 h 1412015"/>
              <a:gd name="connsiteX3131" fmla="*/ 6362945 w 12192000"/>
              <a:gd name="connsiteY3131" fmla="*/ 799581 h 1412015"/>
              <a:gd name="connsiteX3132" fmla="*/ 6362945 w 12192000"/>
              <a:gd name="connsiteY3132" fmla="*/ 790886 h 1412015"/>
              <a:gd name="connsiteX3133" fmla="*/ 6362401 w 12192000"/>
              <a:gd name="connsiteY3133" fmla="*/ 787083 h 1412015"/>
              <a:gd name="connsiteX3134" fmla="*/ 6360770 w 12192000"/>
              <a:gd name="connsiteY3134" fmla="*/ 782735 h 1412015"/>
              <a:gd name="connsiteX3135" fmla="*/ 6359684 w 12192000"/>
              <a:gd name="connsiteY3135" fmla="*/ 778388 h 1412015"/>
              <a:gd name="connsiteX3136" fmla="*/ 6356966 w 12192000"/>
              <a:gd name="connsiteY3136" fmla="*/ 774584 h 1412015"/>
              <a:gd name="connsiteX3137" fmla="*/ 6038496 w 12192000"/>
              <a:gd name="connsiteY3137" fmla="*/ 784365 h 1412015"/>
              <a:gd name="connsiteX3138" fmla="*/ 5720026 w 12192000"/>
              <a:gd name="connsiteY3138" fmla="*/ 793604 h 1412015"/>
              <a:gd name="connsiteX3139" fmla="*/ 5401556 w 12192000"/>
              <a:gd name="connsiteY3139" fmla="*/ 801212 h 1412015"/>
              <a:gd name="connsiteX3140" fmla="*/ 5242321 w 12192000"/>
              <a:gd name="connsiteY3140" fmla="*/ 805015 h 1412015"/>
              <a:gd name="connsiteX3141" fmla="*/ 5083630 w 12192000"/>
              <a:gd name="connsiteY3141" fmla="*/ 807732 h 1412015"/>
              <a:gd name="connsiteX3142" fmla="*/ 4924394 w 12192000"/>
              <a:gd name="connsiteY3142" fmla="*/ 809906 h 1412015"/>
              <a:gd name="connsiteX3143" fmla="*/ 4765155 w 12192000"/>
              <a:gd name="connsiteY3143" fmla="*/ 810992 h 1412015"/>
              <a:gd name="connsiteX3144" fmla="*/ 4605926 w 12192000"/>
              <a:gd name="connsiteY3144" fmla="*/ 812080 h 1412015"/>
              <a:gd name="connsiteX3145" fmla="*/ 4447226 w 12192000"/>
              <a:gd name="connsiteY3145" fmla="*/ 812080 h 1412015"/>
              <a:gd name="connsiteX3146" fmla="*/ 4287988 w 12192000"/>
              <a:gd name="connsiteY3146" fmla="*/ 810992 h 1412015"/>
              <a:gd name="connsiteX3147" fmla="*/ 4128757 w 12192000"/>
              <a:gd name="connsiteY3147" fmla="*/ 809363 h 1412015"/>
              <a:gd name="connsiteX3148" fmla="*/ 3970607 w 12192000"/>
              <a:gd name="connsiteY3148" fmla="*/ 805559 h 1412015"/>
              <a:gd name="connsiteX3149" fmla="*/ 3811371 w 12192000"/>
              <a:gd name="connsiteY3149" fmla="*/ 801212 h 1412015"/>
              <a:gd name="connsiteX3150" fmla="*/ 3652135 w 12192000"/>
              <a:gd name="connsiteY3150" fmla="*/ 796865 h 1412015"/>
              <a:gd name="connsiteX3151" fmla="*/ 3493984 w 12192000"/>
              <a:gd name="connsiteY3151" fmla="*/ 789800 h 1412015"/>
              <a:gd name="connsiteX3152" fmla="*/ 3334757 w 12192000"/>
              <a:gd name="connsiteY3152" fmla="*/ 781104 h 1412015"/>
              <a:gd name="connsiteX3153" fmla="*/ 3176607 w 12192000"/>
              <a:gd name="connsiteY3153" fmla="*/ 772410 h 1412015"/>
              <a:gd name="connsiteX3154" fmla="*/ 3017371 w 12192000"/>
              <a:gd name="connsiteY3154" fmla="*/ 760998 h 1412015"/>
              <a:gd name="connsiteX3155" fmla="*/ 2858678 w 12192000"/>
              <a:gd name="connsiteY3155" fmla="*/ 748499 h 1412015"/>
              <a:gd name="connsiteX3156" fmla="*/ 2779876 w 12192000"/>
              <a:gd name="connsiteY3156" fmla="*/ 741978 h 1412015"/>
              <a:gd name="connsiteX3157" fmla="*/ 2699988 w 12192000"/>
              <a:gd name="connsiteY3157" fmla="*/ 734915 h 1412015"/>
              <a:gd name="connsiteX3158" fmla="*/ 2620643 w 12192000"/>
              <a:gd name="connsiteY3158" fmla="*/ 727306 h 1412015"/>
              <a:gd name="connsiteX3159" fmla="*/ 2541298 w 12192000"/>
              <a:gd name="connsiteY3159" fmla="*/ 718612 h 1412015"/>
              <a:gd name="connsiteX3160" fmla="*/ 2461951 w 12192000"/>
              <a:gd name="connsiteY3160" fmla="*/ 710460 h 1412015"/>
              <a:gd name="connsiteX3161" fmla="*/ 2383147 w 12192000"/>
              <a:gd name="connsiteY3161" fmla="*/ 701222 h 1412015"/>
              <a:gd name="connsiteX3162" fmla="*/ 2303801 w 12192000"/>
              <a:gd name="connsiteY3162" fmla="*/ 691984 h 1412015"/>
              <a:gd name="connsiteX3163" fmla="*/ 2224454 w 12192000"/>
              <a:gd name="connsiteY3163" fmla="*/ 681116 h 1412015"/>
              <a:gd name="connsiteX3164" fmla="*/ 2145109 w 12192000"/>
              <a:gd name="connsiteY3164" fmla="*/ 670790 h 1412015"/>
              <a:gd name="connsiteX3165" fmla="*/ 2066305 w 12192000"/>
              <a:gd name="connsiteY3165" fmla="*/ 659923 h 1412015"/>
              <a:gd name="connsiteX3166" fmla="*/ 1986959 w 12192000"/>
              <a:gd name="connsiteY3166" fmla="*/ 648510 h 1412015"/>
              <a:gd name="connsiteX3167" fmla="*/ 1907611 w 12192000"/>
              <a:gd name="connsiteY3167" fmla="*/ 637099 h 1412015"/>
              <a:gd name="connsiteX3168" fmla="*/ 1828810 w 12192000"/>
              <a:gd name="connsiteY3168" fmla="*/ 624600 h 1412015"/>
              <a:gd name="connsiteX3169" fmla="*/ 1749464 w 12192000"/>
              <a:gd name="connsiteY3169" fmla="*/ 611014 h 1412015"/>
              <a:gd name="connsiteX3170" fmla="*/ 1670117 w 12192000"/>
              <a:gd name="connsiteY3170" fmla="*/ 597428 h 1412015"/>
              <a:gd name="connsiteX3171" fmla="*/ 1591856 w 12192000"/>
              <a:gd name="connsiteY3171" fmla="*/ 583300 h 1412015"/>
              <a:gd name="connsiteX3172" fmla="*/ 1512512 w 12192000"/>
              <a:gd name="connsiteY3172" fmla="*/ 568629 h 1412015"/>
              <a:gd name="connsiteX3173" fmla="*/ 1433166 w 12192000"/>
              <a:gd name="connsiteY3173" fmla="*/ 553411 h 1412015"/>
              <a:gd name="connsiteX3174" fmla="*/ 1353818 w 12192000"/>
              <a:gd name="connsiteY3174" fmla="*/ 537652 h 1412015"/>
              <a:gd name="connsiteX3175" fmla="*/ 1275016 w 12192000"/>
              <a:gd name="connsiteY3175" fmla="*/ 520807 h 1412015"/>
              <a:gd name="connsiteX3176" fmla="*/ 1250017 w 12192000"/>
              <a:gd name="connsiteY3176" fmla="*/ 518091 h 1412015"/>
              <a:gd name="connsiteX3177" fmla="*/ 1222844 w 12192000"/>
              <a:gd name="connsiteY3177" fmla="*/ 515374 h 1412015"/>
              <a:gd name="connsiteX3178" fmla="*/ 1195670 w 12192000"/>
              <a:gd name="connsiteY3178" fmla="*/ 513198 h 1412015"/>
              <a:gd name="connsiteX3179" fmla="*/ 1168498 w 12192000"/>
              <a:gd name="connsiteY3179" fmla="*/ 509938 h 1412015"/>
              <a:gd name="connsiteX3180" fmla="*/ 1155454 w 12192000"/>
              <a:gd name="connsiteY3180" fmla="*/ 507765 h 1412015"/>
              <a:gd name="connsiteX3181" fmla="*/ 1142954 w 12192000"/>
              <a:gd name="connsiteY3181" fmla="*/ 505048 h 1412015"/>
              <a:gd name="connsiteX3182" fmla="*/ 1130453 w 12192000"/>
              <a:gd name="connsiteY3182" fmla="*/ 502331 h 1412015"/>
              <a:gd name="connsiteX3183" fmla="*/ 1118497 w 12192000"/>
              <a:gd name="connsiteY3183" fmla="*/ 498527 h 1412015"/>
              <a:gd name="connsiteX3184" fmla="*/ 1107630 w 12192000"/>
              <a:gd name="connsiteY3184" fmla="*/ 493635 h 1412015"/>
              <a:gd name="connsiteX3185" fmla="*/ 1097847 w 12192000"/>
              <a:gd name="connsiteY3185" fmla="*/ 488745 h 1412015"/>
              <a:gd name="connsiteX3186" fmla="*/ 1088608 w 12192000"/>
              <a:gd name="connsiteY3186" fmla="*/ 482768 h 1412015"/>
              <a:gd name="connsiteX3187" fmla="*/ 1080455 w 12192000"/>
              <a:gd name="connsiteY3187" fmla="*/ 475703 h 1412015"/>
              <a:gd name="connsiteX3188" fmla="*/ 1073390 w 12192000"/>
              <a:gd name="connsiteY3188" fmla="*/ 482768 h 1412015"/>
              <a:gd name="connsiteX3189" fmla="*/ 1066326 w 12192000"/>
              <a:gd name="connsiteY3189" fmla="*/ 487658 h 1412015"/>
              <a:gd name="connsiteX3190" fmla="*/ 1060348 w 12192000"/>
              <a:gd name="connsiteY3190" fmla="*/ 490918 h 1412015"/>
              <a:gd name="connsiteX3191" fmla="*/ 1053282 w 12192000"/>
              <a:gd name="connsiteY3191" fmla="*/ 493635 h 1412015"/>
              <a:gd name="connsiteX3192" fmla="*/ 1046760 w 12192000"/>
              <a:gd name="connsiteY3192" fmla="*/ 495266 h 1412015"/>
              <a:gd name="connsiteX3193" fmla="*/ 1040240 w 12192000"/>
              <a:gd name="connsiteY3193" fmla="*/ 496354 h 1412015"/>
              <a:gd name="connsiteX3194" fmla="*/ 1026653 w 12192000"/>
              <a:gd name="connsiteY3194" fmla="*/ 496354 h 1412015"/>
              <a:gd name="connsiteX3195" fmla="*/ 1013610 w 12192000"/>
              <a:gd name="connsiteY3195" fmla="*/ 497439 h 1412015"/>
              <a:gd name="connsiteX3196" fmla="*/ 1007632 w 12192000"/>
              <a:gd name="connsiteY3196" fmla="*/ 497983 h 1412015"/>
              <a:gd name="connsiteX3197" fmla="*/ 1000567 w 12192000"/>
              <a:gd name="connsiteY3197" fmla="*/ 499071 h 1412015"/>
              <a:gd name="connsiteX3198" fmla="*/ 994045 w 12192000"/>
              <a:gd name="connsiteY3198" fmla="*/ 500700 h 1412015"/>
              <a:gd name="connsiteX3199" fmla="*/ 986979 w 12192000"/>
              <a:gd name="connsiteY3199" fmla="*/ 503960 h 1412015"/>
              <a:gd name="connsiteX3200" fmla="*/ 980458 w 12192000"/>
              <a:gd name="connsiteY3200" fmla="*/ 508309 h 1412015"/>
              <a:gd name="connsiteX3201" fmla="*/ 973937 w 12192000"/>
              <a:gd name="connsiteY3201" fmla="*/ 513742 h 1412015"/>
              <a:gd name="connsiteX3202" fmla="*/ 971762 w 12192000"/>
              <a:gd name="connsiteY3202" fmla="*/ 511570 h 1412015"/>
              <a:gd name="connsiteX3203" fmla="*/ 970676 w 12192000"/>
              <a:gd name="connsiteY3203" fmla="*/ 508309 h 1412015"/>
              <a:gd name="connsiteX3204" fmla="*/ 966329 w 12192000"/>
              <a:gd name="connsiteY3204" fmla="*/ 500700 h 1412015"/>
              <a:gd name="connsiteX3205" fmla="*/ 959263 w 12192000"/>
              <a:gd name="connsiteY3205" fmla="*/ 482224 h 1412015"/>
              <a:gd name="connsiteX3206" fmla="*/ 956002 w 12192000"/>
              <a:gd name="connsiteY3206" fmla="*/ 474074 h 1412015"/>
              <a:gd name="connsiteX3207" fmla="*/ 953828 w 12192000"/>
              <a:gd name="connsiteY3207" fmla="*/ 471356 h 1412015"/>
              <a:gd name="connsiteX3208" fmla="*/ 952741 w 12192000"/>
              <a:gd name="connsiteY3208" fmla="*/ 469725 h 1412015"/>
              <a:gd name="connsiteX3209" fmla="*/ 950567 w 12192000"/>
              <a:gd name="connsiteY3209" fmla="*/ 468638 h 1412015"/>
              <a:gd name="connsiteX3210" fmla="*/ 948393 w 12192000"/>
              <a:gd name="connsiteY3210" fmla="*/ 468638 h 1412015"/>
              <a:gd name="connsiteX3211" fmla="*/ 946220 w 12192000"/>
              <a:gd name="connsiteY3211" fmla="*/ 470813 h 1412015"/>
              <a:gd name="connsiteX3212" fmla="*/ 944588 w 12192000"/>
              <a:gd name="connsiteY3212" fmla="*/ 473530 h 1412015"/>
              <a:gd name="connsiteX3213" fmla="*/ 943502 w 12192000"/>
              <a:gd name="connsiteY3213" fmla="*/ 482768 h 1412015"/>
              <a:gd name="connsiteX3214" fmla="*/ 942960 w 12192000"/>
              <a:gd name="connsiteY3214" fmla="*/ 486572 h 1412015"/>
              <a:gd name="connsiteX3215" fmla="*/ 941328 w 12192000"/>
              <a:gd name="connsiteY3215" fmla="*/ 489833 h 1412015"/>
              <a:gd name="connsiteX3216" fmla="*/ 940241 w 12192000"/>
              <a:gd name="connsiteY3216" fmla="*/ 492549 h 1412015"/>
              <a:gd name="connsiteX3217" fmla="*/ 938068 w 12192000"/>
              <a:gd name="connsiteY3217" fmla="*/ 493635 h 1412015"/>
              <a:gd name="connsiteX3218" fmla="*/ 935893 w 12192000"/>
              <a:gd name="connsiteY3218" fmla="*/ 495810 h 1412015"/>
              <a:gd name="connsiteX3219" fmla="*/ 933720 w 12192000"/>
              <a:gd name="connsiteY3219" fmla="*/ 496354 h 1412015"/>
              <a:gd name="connsiteX3220" fmla="*/ 931546 w 12192000"/>
              <a:gd name="connsiteY3220" fmla="*/ 497439 h 1412015"/>
              <a:gd name="connsiteX3221" fmla="*/ 928828 w 12192000"/>
              <a:gd name="connsiteY3221" fmla="*/ 497439 h 1412015"/>
              <a:gd name="connsiteX3222" fmla="*/ 923937 w 12192000"/>
              <a:gd name="connsiteY3222" fmla="*/ 495810 h 1412015"/>
              <a:gd name="connsiteX3223" fmla="*/ 917959 w 12192000"/>
              <a:gd name="connsiteY3223" fmla="*/ 493635 h 1412015"/>
              <a:gd name="connsiteX3224" fmla="*/ 911981 w 12192000"/>
              <a:gd name="connsiteY3224" fmla="*/ 490918 h 1412015"/>
              <a:gd name="connsiteX3225" fmla="*/ 906003 w 12192000"/>
              <a:gd name="connsiteY3225" fmla="*/ 486572 h 1412015"/>
              <a:gd name="connsiteX3226" fmla="*/ 899481 w 12192000"/>
              <a:gd name="connsiteY3226" fmla="*/ 482224 h 1412015"/>
              <a:gd name="connsiteX3227" fmla="*/ 888069 w 12192000"/>
              <a:gd name="connsiteY3227" fmla="*/ 472986 h 1412015"/>
              <a:gd name="connsiteX3228" fmla="*/ 877198 w 12192000"/>
              <a:gd name="connsiteY3228" fmla="*/ 463748 h 1412015"/>
              <a:gd name="connsiteX3229" fmla="*/ 869590 w 12192000"/>
              <a:gd name="connsiteY3229" fmla="*/ 457771 h 1412015"/>
              <a:gd name="connsiteX3230" fmla="*/ 866329 w 12192000"/>
              <a:gd name="connsiteY3230" fmla="*/ 455597 h 1412015"/>
              <a:gd name="connsiteX3231" fmla="*/ 861983 w 12192000"/>
              <a:gd name="connsiteY3231" fmla="*/ 453966 h 1412015"/>
              <a:gd name="connsiteX3232" fmla="*/ 858721 w 12192000"/>
              <a:gd name="connsiteY3232" fmla="*/ 452879 h 1412015"/>
              <a:gd name="connsiteX3233" fmla="*/ 854373 w 12192000"/>
              <a:gd name="connsiteY3233" fmla="*/ 452879 h 1412015"/>
              <a:gd name="connsiteX3234" fmla="*/ 846765 w 12192000"/>
              <a:gd name="connsiteY3234" fmla="*/ 452336 h 1412015"/>
              <a:gd name="connsiteX3235" fmla="*/ 839156 w 12192000"/>
              <a:gd name="connsiteY3235" fmla="*/ 453422 h 1412015"/>
              <a:gd name="connsiteX3236" fmla="*/ 831548 w 12192000"/>
              <a:gd name="connsiteY3236" fmla="*/ 455597 h 1412015"/>
              <a:gd name="connsiteX3237" fmla="*/ 823940 w 12192000"/>
              <a:gd name="connsiteY3237" fmla="*/ 457771 h 1412015"/>
              <a:gd name="connsiteX3238" fmla="*/ 808722 w 12192000"/>
              <a:gd name="connsiteY3238" fmla="*/ 463748 h 1412015"/>
              <a:gd name="connsiteX3239" fmla="*/ 801658 w 12192000"/>
              <a:gd name="connsiteY3239" fmla="*/ 466465 h 1412015"/>
              <a:gd name="connsiteX3240" fmla="*/ 795679 w 12192000"/>
              <a:gd name="connsiteY3240" fmla="*/ 468095 h 1412015"/>
              <a:gd name="connsiteX3241" fmla="*/ 789158 w 12192000"/>
              <a:gd name="connsiteY3241" fmla="*/ 469725 h 1412015"/>
              <a:gd name="connsiteX3242" fmla="*/ 784266 w 12192000"/>
              <a:gd name="connsiteY3242" fmla="*/ 469725 h 1412015"/>
              <a:gd name="connsiteX3243" fmla="*/ 781549 w 12192000"/>
              <a:gd name="connsiteY3243" fmla="*/ 468638 h 1412015"/>
              <a:gd name="connsiteX3244" fmla="*/ 779374 w 12192000"/>
              <a:gd name="connsiteY3244" fmla="*/ 467552 h 1412015"/>
              <a:gd name="connsiteX3245" fmla="*/ 776658 w 12192000"/>
              <a:gd name="connsiteY3245" fmla="*/ 465921 h 1412015"/>
              <a:gd name="connsiteX3246" fmla="*/ 775571 w 12192000"/>
              <a:gd name="connsiteY3246" fmla="*/ 463748 h 1412015"/>
              <a:gd name="connsiteX3247" fmla="*/ 773397 w 12192000"/>
              <a:gd name="connsiteY3247" fmla="*/ 461031 h 1412015"/>
              <a:gd name="connsiteX3248" fmla="*/ 771768 w 12192000"/>
              <a:gd name="connsiteY3248" fmla="*/ 457771 h 1412015"/>
              <a:gd name="connsiteX3249" fmla="*/ 769050 w 12192000"/>
              <a:gd name="connsiteY3249" fmla="*/ 449075 h 1412015"/>
              <a:gd name="connsiteX3250" fmla="*/ 775571 w 12192000"/>
              <a:gd name="connsiteY3250" fmla="*/ 447445 h 1412015"/>
              <a:gd name="connsiteX3251" fmla="*/ 781006 w 12192000"/>
              <a:gd name="connsiteY3251" fmla="*/ 445272 h 1412015"/>
              <a:gd name="connsiteX3252" fmla="*/ 786441 w 12192000"/>
              <a:gd name="connsiteY3252" fmla="*/ 442555 h 1412015"/>
              <a:gd name="connsiteX3253" fmla="*/ 791875 w 12192000"/>
              <a:gd name="connsiteY3253" fmla="*/ 440380 h 1412015"/>
              <a:gd name="connsiteX3254" fmla="*/ 797310 w 12192000"/>
              <a:gd name="connsiteY3254" fmla="*/ 439837 h 1412015"/>
              <a:gd name="connsiteX3255" fmla="*/ 803831 w 12192000"/>
              <a:gd name="connsiteY3255" fmla="*/ 438751 h 1412015"/>
              <a:gd name="connsiteX3256" fmla="*/ 806549 w 12192000"/>
              <a:gd name="connsiteY3256" fmla="*/ 439837 h 1412015"/>
              <a:gd name="connsiteX3257" fmla="*/ 809266 w 12192000"/>
              <a:gd name="connsiteY3257" fmla="*/ 440380 h 1412015"/>
              <a:gd name="connsiteX3258" fmla="*/ 811983 w 12192000"/>
              <a:gd name="connsiteY3258" fmla="*/ 441468 h 1412015"/>
              <a:gd name="connsiteX3259" fmla="*/ 814700 w 12192000"/>
              <a:gd name="connsiteY3259" fmla="*/ 443641 h 1412015"/>
              <a:gd name="connsiteX3260" fmla="*/ 811439 w 12192000"/>
              <a:gd name="connsiteY3260" fmla="*/ 433859 h 1412015"/>
              <a:gd name="connsiteX3261" fmla="*/ 808179 w 12192000"/>
              <a:gd name="connsiteY3261" fmla="*/ 426252 h 1412015"/>
              <a:gd name="connsiteX3262" fmla="*/ 803831 w 12192000"/>
              <a:gd name="connsiteY3262" fmla="*/ 420275 h 1412015"/>
              <a:gd name="connsiteX3263" fmla="*/ 800570 w 12192000"/>
              <a:gd name="connsiteY3263" fmla="*/ 414840 h 1412015"/>
              <a:gd name="connsiteX3264" fmla="*/ 795679 w 12192000"/>
              <a:gd name="connsiteY3264" fmla="*/ 411036 h 1412015"/>
              <a:gd name="connsiteX3265" fmla="*/ 791331 w 12192000"/>
              <a:gd name="connsiteY3265" fmla="*/ 408319 h 1412015"/>
              <a:gd name="connsiteX3266" fmla="*/ 786441 w 12192000"/>
              <a:gd name="connsiteY3266" fmla="*/ 406145 h 1412015"/>
              <a:gd name="connsiteX3267" fmla="*/ 781549 w 12192000"/>
              <a:gd name="connsiteY3267" fmla="*/ 405601 h 1412015"/>
              <a:gd name="connsiteX3268" fmla="*/ 776658 w 12192000"/>
              <a:gd name="connsiteY3268" fmla="*/ 405058 h 1412015"/>
              <a:gd name="connsiteX3269" fmla="*/ 771768 w 12192000"/>
              <a:gd name="connsiteY3269" fmla="*/ 405601 h 1412015"/>
              <a:gd name="connsiteX3270" fmla="*/ 766333 w 12192000"/>
              <a:gd name="connsiteY3270" fmla="*/ 406689 h 1412015"/>
              <a:gd name="connsiteX3271" fmla="*/ 760897 w 12192000"/>
              <a:gd name="connsiteY3271" fmla="*/ 408319 h 1412015"/>
              <a:gd name="connsiteX3272" fmla="*/ 749485 w 12192000"/>
              <a:gd name="connsiteY3272" fmla="*/ 412666 h 1412015"/>
              <a:gd name="connsiteX3273" fmla="*/ 738615 w 12192000"/>
              <a:gd name="connsiteY3273" fmla="*/ 418101 h 1412015"/>
              <a:gd name="connsiteX3274" fmla="*/ 726659 w 12192000"/>
              <a:gd name="connsiteY3274" fmla="*/ 422992 h 1412015"/>
              <a:gd name="connsiteX3275" fmla="*/ 715789 w 12192000"/>
              <a:gd name="connsiteY3275" fmla="*/ 427881 h 1412015"/>
              <a:gd name="connsiteX3276" fmla="*/ 709811 w 12192000"/>
              <a:gd name="connsiteY3276" fmla="*/ 428969 h 1412015"/>
              <a:gd name="connsiteX3277" fmla="*/ 704376 w 12192000"/>
              <a:gd name="connsiteY3277" fmla="*/ 430599 h 1412015"/>
              <a:gd name="connsiteX3278" fmla="*/ 698943 w 12192000"/>
              <a:gd name="connsiteY3278" fmla="*/ 430599 h 1412015"/>
              <a:gd name="connsiteX3279" fmla="*/ 693508 w 12192000"/>
              <a:gd name="connsiteY3279" fmla="*/ 430599 h 1412015"/>
              <a:gd name="connsiteX3280" fmla="*/ 687529 w 12192000"/>
              <a:gd name="connsiteY3280" fmla="*/ 430057 h 1412015"/>
              <a:gd name="connsiteX3281" fmla="*/ 683181 w 12192000"/>
              <a:gd name="connsiteY3281" fmla="*/ 427881 h 1412015"/>
              <a:gd name="connsiteX3282" fmla="*/ 677204 w 12192000"/>
              <a:gd name="connsiteY3282" fmla="*/ 425165 h 1412015"/>
              <a:gd name="connsiteX3283" fmla="*/ 672313 w 12192000"/>
              <a:gd name="connsiteY3283" fmla="*/ 420818 h 1412015"/>
              <a:gd name="connsiteX3284" fmla="*/ 667421 w 12192000"/>
              <a:gd name="connsiteY3284" fmla="*/ 415927 h 1412015"/>
              <a:gd name="connsiteX3285" fmla="*/ 663617 w 12192000"/>
              <a:gd name="connsiteY3285" fmla="*/ 409949 h 1412015"/>
              <a:gd name="connsiteX3286" fmla="*/ 659269 w 12192000"/>
              <a:gd name="connsiteY3286" fmla="*/ 401255 h 1412015"/>
              <a:gd name="connsiteX3287" fmla="*/ 654921 w 12192000"/>
              <a:gd name="connsiteY3287" fmla="*/ 392560 h 1412015"/>
              <a:gd name="connsiteX3288" fmla="*/ 649486 w 12192000"/>
              <a:gd name="connsiteY3288" fmla="*/ 399081 h 1412015"/>
              <a:gd name="connsiteX3289" fmla="*/ 643509 w 12192000"/>
              <a:gd name="connsiteY3289" fmla="*/ 405601 h 1412015"/>
              <a:gd name="connsiteX3290" fmla="*/ 636988 w 12192000"/>
              <a:gd name="connsiteY3290" fmla="*/ 410493 h 1412015"/>
              <a:gd name="connsiteX3291" fmla="*/ 631009 w 12192000"/>
              <a:gd name="connsiteY3291" fmla="*/ 413754 h 1412015"/>
              <a:gd name="connsiteX3292" fmla="*/ 624488 w 12192000"/>
              <a:gd name="connsiteY3292" fmla="*/ 415927 h 1412015"/>
              <a:gd name="connsiteX3293" fmla="*/ 618509 w 12192000"/>
              <a:gd name="connsiteY3293" fmla="*/ 418101 h 1412015"/>
              <a:gd name="connsiteX3294" fmla="*/ 611445 w 12192000"/>
              <a:gd name="connsiteY3294" fmla="*/ 418643 h 1412015"/>
              <a:gd name="connsiteX3295" fmla="*/ 604379 w 12192000"/>
              <a:gd name="connsiteY3295" fmla="*/ 418643 h 1412015"/>
              <a:gd name="connsiteX3296" fmla="*/ 598402 w 12192000"/>
              <a:gd name="connsiteY3296" fmla="*/ 418101 h 1412015"/>
              <a:gd name="connsiteX3297" fmla="*/ 591336 w 12192000"/>
              <a:gd name="connsiteY3297" fmla="*/ 416470 h 1412015"/>
              <a:gd name="connsiteX3298" fmla="*/ 577207 w 12192000"/>
              <a:gd name="connsiteY3298" fmla="*/ 412666 h 1412015"/>
              <a:gd name="connsiteX3299" fmla="*/ 563619 w 12192000"/>
              <a:gd name="connsiteY3299" fmla="*/ 407775 h 1412015"/>
              <a:gd name="connsiteX3300" fmla="*/ 549488 w 12192000"/>
              <a:gd name="connsiteY3300" fmla="*/ 401255 h 1412015"/>
              <a:gd name="connsiteX3301" fmla="*/ 536445 w 12192000"/>
              <a:gd name="connsiteY3301" fmla="*/ 395820 h 1412015"/>
              <a:gd name="connsiteX3302" fmla="*/ 523945 w 12192000"/>
              <a:gd name="connsiteY3302" fmla="*/ 391473 h 1412015"/>
              <a:gd name="connsiteX3303" fmla="*/ 517422 w 12192000"/>
              <a:gd name="connsiteY3303" fmla="*/ 389843 h 1412015"/>
              <a:gd name="connsiteX3304" fmla="*/ 511986 w 12192000"/>
              <a:gd name="connsiteY3304" fmla="*/ 388213 h 1412015"/>
              <a:gd name="connsiteX3305" fmla="*/ 506551 w 12192000"/>
              <a:gd name="connsiteY3305" fmla="*/ 388213 h 1412015"/>
              <a:gd name="connsiteX3306" fmla="*/ 501117 w 12192000"/>
              <a:gd name="connsiteY3306" fmla="*/ 388213 h 1412015"/>
              <a:gd name="connsiteX3307" fmla="*/ 495138 w 12192000"/>
              <a:gd name="connsiteY3307" fmla="*/ 388755 h 1412015"/>
              <a:gd name="connsiteX3308" fmla="*/ 490248 w 12192000"/>
              <a:gd name="connsiteY3308" fmla="*/ 390386 h 1412015"/>
              <a:gd name="connsiteX3309" fmla="*/ 486444 w 12192000"/>
              <a:gd name="connsiteY3309" fmla="*/ 393102 h 1412015"/>
              <a:gd name="connsiteX3310" fmla="*/ 482096 w 12192000"/>
              <a:gd name="connsiteY3310" fmla="*/ 396363 h 1412015"/>
              <a:gd name="connsiteX3311" fmla="*/ 477748 w 12192000"/>
              <a:gd name="connsiteY3311" fmla="*/ 401255 h 1412015"/>
              <a:gd name="connsiteX3312" fmla="*/ 474488 w 12192000"/>
              <a:gd name="connsiteY3312" fmla="*/ 407775 h 1412015"/>
              <a:gd name="connsiteX3313" fmla="*/ 471770 w 12192000"/>
              <a:gd name="connsiteY3313" fmla="*/ 415383 h 1412015"/>
              <a:gd name="connsiteX3314" fmla="*/ 469051 w 12192000"/>
              <a:gd name="connsiteY3314" fmla="*/ 423534 h 1412015"/>
              <a:gd name="connsiteX3315" fmla="*/ 466879 w 12192000"/>
              <a:gd name="connsiteY3315" fmla="*/ 419187 h 1412015"/>
              <a:gd name="connsiteX3316" fmla="*/ 464705 w 12192000"/>
              <a:gd name="connsiteY3316" fmla="*/ 415383 h 1412015"/>
              <a:gd name="connsiteX3317" fmla="*/ 463617 w 12192000"/>
              <a:gd name="connsiteY3317" fmla="*/ 413210 h 1412015"/>
              <a:gd name="connsiteX3318" fmla="*/ 461444 w 12192000"/>
              <a:gd name="connsiteY3318" fmla="*/ 411036 h 1412015"/>
              <a:gd name="connsiteX3319" fmla="*/ 457640 w 12192000"/>
              <a:gd name="connsiteY3319" fmla="*/ 408319 h 1412015"/>
              <a:gd name="connsiteX3320" fmla="*/ 453835 w 12192000"/>
              <a:gd name="connsiteY3320" fmla="*/ 406689 h 1412015"/>
              <a:gd name="connsiteX3321" fmla="*/ 450030 w 12192000"/>
              <a:gd name="connsiteY3321" fmla="*/ 405058 h 1412015"/>
              <a:gd name="connsiteX3322" fmla="*/ 447856 w 12192000"/>
              <a:gd name="connsiteY3322" fmla="*/ 402884 h 1412015"/>
              <a:gd name="connsiteX3323" fmla="*/ 446771 w 12192000"/>
              <a:gd name="connsiteY3323" fmla="*/ 400711 h 1412015"/>
              <a:gd name="connsiteX3324" fmla="*/ 444596 w 12192000"/>
              <a:gd name="connsiteY3324" fmla="*/ 397995 h 1412015"/>
              <a:gd name="connsiteX3325" fmla="*/ 443508 w 12192000"/>
              <a:gd name="connsiteY3325" fmla="*/ 394190 h 1412015"/>
              <a:gd name="connsiteX3326" fmla="*/ 439705 w 12192000"/>
              <a:gd name="connsiteY3326" fmla="*/ 383864 h 1412015"/>
              <a:gd name="connsiteX3327" fmla="*/ 436987 w 12192000"/>
              <a:gd name="connsiteY3327" fmla="*/ 391473 h 1412015"/>
              <a:gd name="connsiteX3328" fmla="*/ 433726 w 12192000"/>
              <a:gd name="connsiteY3328" fmla="*/ 397995 h 1412015"/>
              <a:gd name="connsiteX3329" fmla="*/ 429379 w 12192000"/>
              <a:gd name="connsiteY3329" fmla="*/ 403428 h 1412015"/>
              <a:gd name="connsiteX3330" fmla="*/ 424487 w 12192000"/>
              <a:gd name="connsiteY3330" fmla="*/ 407775 h 1412015"/>
              <a:gd name="connsiteX3331" fmla="*/ 419054 w 12192000"/>
              <a:gd name="connsiteY3331" fmla="*/ 410493 h 1412015"/>
              <a:gd name="connsiteX3332" fmla="*/ 413620 w 12192000"/>
              <a:gd name="connsiteY3332" fmla="*/ 411580 h 1412015"/>
              <a:gd name="connsiteX3333" fmla="*/ 407641 w 12192000"/>
              <a:gd name="connsiteY3333" fmla="*/ 411580 h 1412015"/>
              <a:gd name="connsiteX3334" fmla="*/ 402205 w 12192000"/>
              <a:gd name="connsiteY3334" fmla="*/ 410493 h 1412015"/>
              <a:gd name="connsiteX3335" fmla="*/ 396771 w 12192000"/>
              <a:gd name="connsiteY3335" fmla="*/ 407775 h 1412015"/>
              <a:gd name="connsiteX3336" fmla="*/ 391337 w 12192000"/>
              <a:gd name="connsiteY3336" fmla="*/ 403972 h 1412015"/>
              <a:gd name="connsiteX3337" fmla="*/ 386445 w 12192000"/>
              <a:gd name="connsiteY3337" fmla="*/ 398537 h 1412015"/>
              <a:gd name="connsiteX3338" fmla="*/ 382097 w 12192000"/>
              <a:gd name="connsiteY3338" fmla="*/ 391473 h 1412015"/>
              <a:gd name="connsiteX3339" fmla="*/ 379380 w 12192000"/>
              <a:gd name="connsiteY3339" fmla="*/ 383322 h 1412015"/>
              <a:gd name="connsiteX3340" fmla="*/ 376663 w 12192000"/>
              <a:gd name="connsiteY3340" fmla="*/ 373540 h 1412015"/>
              <a:gd name="connsiteX3341" fmla="*/ 375033 w 12192000"/>
              <a:gd name="connsiteY3341" fmla="*/ 362672 h 1412015"/>
              <a:gd name="connsiteX3342" fmla="*/ 375033 w 12192000"/>
              <a:gd name="connsiteY3342" fmla="*/ 350173 h 1412015"/>
              <a:gd name="connsiteX3343" fmla="*/ 366336 w 12192000"/>
              <a:gd name="connsiteY3343" fmla="*/ 350717 h 1412015"/>
              <a:gd name="connsiteX3344" fmla="*/ 357097 w 12192000"/>
              <a:gd name="connsiteY3344" fmla="*/ 352890 h 1412015"/>
              <a:gd name="connsiteX3345" fmla="*/ 348945 w 12192000"/>
              <a:gd name="connsiteY3345" fmla="*/ 355607 h 1412015"/>
              <a:gd name="connsiteX3346" fmla="*/ 339708 w 12192000"/>
              <a:gd name="connsiteY3346" fmla="*/ 358325 h 1412015"/>
              <a:gd name="connsiteX3347" fmla="*/ 321772 w 12192000"/>
              <a:gd name="connsiteY3347" fmla="*/ 365932 h 1412015"/>
              <a:gd name="connsiteX3348" fmla="*/ 304382 w 12192000"/>
              <a:gd name="connsiteY3348" fmla="*/ 372996 h 1412015"/>
              <a:gd name="connsiteX3349" fmla="*/ 295142 w 12192000"/>
              <a:gd name="connsiteY3349" fmla="*/ 375170 h 1412015"/>
              <a:gd name="connsiteX3350" fmla="*/ 286990 w 12192000"/>
              <a:gd name="connsiteY3350" fmla="*/ 377343 h 1412015"/>
              <a:gd name="connsiteX3351" fmla="*/ 277752 w 12192000"/>
              <a:gd name="connsiteY3351" fmla="*/ 377887 h 1412015"/>
              <a:gd name="connsiteX3352" fmla="*/ 269057 w 12192000"/>
              <a:gd name="connsiteY3352" fmla="*/ 377343 h 1412015"/>
              <a:gd name="connsiteX3353" fmla="*/ 260360 w 12192000"/>
              <a:gd name="connsiteY3353" fmla="*/ 375170 h 1412015"/>
              <a:gd name="connsiteX3354" fmla="*/ 255469 w 12192000"/>
              <a:gd name="connsiteY3354" fmla="*/ 373540 h 1412015"/>
              <a:gd name="connsiteX3355" fmla="*/ 251665 w 12192000"/>
              <a:gd name="connsiteY3355" fmla="*/ 371366 h 1412015"/>
              <a:gd name="connsiteX3356" fmla="*/ 247316 w 12192000"/>
              <a:gd name="connsiteY3356" fmla="*/ 368649 h 1412015"/>
              <a:gd name="connsiteX3357" fmla="*/ 242971 w 12192000"/>
              <a:gd name="connsiteY3357" fmla="*/ 365388 h 1412015"/>
              <a:gd name="connsiteX3358" fmla="*/ 238079 w 12192000"/>
              <a:gd name="connsiteY3358" fmla="*/ 361584 h 1412015"/>
              <a:gd name="connsiteX3359" fmla="*/ 234274 w 12192000"/>
              <a:gd name="connsiteY3359" fmla="*/ 357781 h 1412015"/>
              <a:gd name="connsiteX3360" fmla="*/ 233188 w 12192000"/>
              <a:gd name="connsiteY3360" fmla="*/ 353434 h 1412015"/>
              <a:gd name="connsiteX3361" fmla="*/ 234274 w 12192000"/>
              <a:gd name="connsiteY3361" fmla="*/ 349085 h 1412015"/>
              <a:gd name="connsiteX3362" fmla="*/ 234818 w 12192000"/>
              <a:gd name="connsiteY3362" fmla="*/ 345282 h 1412015"/>
              <a:gd name="connsiteX3363" fmla="*/ 235362 w 12192000"/>
              <a:gd name="connsiteY3363" fmla="*/ 340935 h 1412015"/>
              <a:gd name="connsiteX3364" fmla="*/ 239709 w 12192000"/>
              <a:gd name="connsiteY3364" fmla="*/ 333326 h 1412015"/>
              <a:gd name="connsiteX3365" fmla="*/ 244056 w 12192000"/>
              <a:gd name="connsiteY3365" fmla="*/ 325176 h 1412015"/>
              <a:gd name="connsiteX3366" fmla="*/ 247860 w 12192000"/>
              <a:gd name="connsiteY3366" fmla="*/ 317568 h 1412015"/>
              <a:gd name="connsiteX3367" fmla="*/ 250578 w 12192000"/>
              <a:gd name="connsiteY3367" fmla="*/ 309960 h 1412015"/>
              <a:gd name="connsiteX3368" fmla="*/ 252209 w 12192000"/>
              <a:gd name="connsiteY3368" fmla="*/ 305612 h 1412015"/>
              <a:gd name="connsiteX3369" fmla="*/ 252209 w 12192000"/>
              <a:gd name="connsiteY3369" fmla="*/ 301265 h 1412015"/>
              <a:gd name="connsiteX3370" fmla="*/ 251665 w 12192000"/>
              <a:gd name="connsiteY3370" fmla="*/ 297461 h 1412015"/>
              <a:gd name="connsiteX3371" fmla="*/ 250578 w 12192000"/>
              <a:gd name="connsiteY3371" fmla="*/ 293114 h 1412015"/>
              <a:gd name="connsiteX3372" fmla="*/ 246774 w 12192000"/>
              <a:gd name="connsiteY3372" fmla="*/ 298005 h 1412015"/>
              <a:gd name="connsiteX3373" fmla="*/ 241883 w 12192000"/>
              <a:gd name="connsiteY3373" fmla="*/ 302896 h 1412015"/>
              <a:gd name="connsiteX3374" fmla="*/ 236448 w 12192000"/>
              <a:gd name="connsiteY3374" fmla="*/ 308329 h 1412015"/>
              <a:gd name="connsiteX3375" fmla="*/ 231556 w 12192000"/>
              <a:gd name="connsiteY3375" fmla="*/ 314308 h 1412015"/>
              <a:gd name="connsiteX3376" fmla="*/ 229383 w 12192000"/>
              <a:gd name="connsiteY3376" fmla="*/ 318111 h 1412015"/>
              <a:gd name="connsiteX3377" fmla="*/ 227208 w 12192000"/>
              <a:gd name="connsiteY3377" fmla="*/ 321371 h 1412015"/>
              <a:gd name="connsiteX3378" fmla="*/ 225579 w 12192000"/>
              <a:gd name="connsiteY3378" fmla="*/ 325176 h 1412015"/>
              <a:gd name="connsiteX3379" fmla="*/ 225035 w 12192000"/>
              <a:gd name="connsiteY3379" fmla="*/ 328979 h 1412015"/>
              <a:gd name="connsiteX3380" fmla="*/ 225035 w 12192000"/>
              <a:gd name="connsiteY3380" fmla="*/ 333326 h 1412015"/>
              <a:gd name="connsiteX3381" fmla="*/ 225579 w 12192000"/>
              <a:gd name="connsiteY3381" fmla="*/ 337674 h 1412015"/>
              <a:gd name="connsiteX3382" fmla="*/ 227208 w 12192000"/>
              <a:gd name="connsiteY3382" fmla="*/ 342566 h 1412015"/>
              <a:gd name="connsiteX3383" fmla="*/ 229383 w 12192000"/>
              <a:gd name="connsiteY3383" fmla="*/ 347999 h 1412015"/>
              <a:gd name="connsiteX3384" fmla="*/ 224491 w 12192000"/>
              <a:gd name="connsiteY3384" fmla="*/ 350173 h 1412015"/>
              <a:gd name="connsiteX3385" fmla="*/ 219057 w 12192000"/>
              <a:gd name="connsiteY3385" fmla="*/ 351803 h 1412015"/>
              <a:gd name="connsiteX3386" fmla="*/ 214167 w 12192000"/>
              <a:gd name="connsiteY3386" fmla="*/ 353434 h 1412015"/>
              <a:gd name="connsiteX3387" fmla="*/ 208187 w 12192000"/>
              <a:gd name="connsiteY3387" fmla="*/ 353976 h 1412015"/>
              <a:gd name="connsiteX3388" fmla="*/ 203297 w 12192000"/>
              <a:gd name="connsiteY3388" fmla="*/ 353976 h 1412015"/>
              <a:gd name="connsiteX3389" fmla="*/ 197862 w 12192000"/>
              <a:gd name="connsiteY3389" fmla="*/ 353976 h 1412015"/>
              <a:gd name="connsiteX3390" fmla="*/ 188081 w 12192000"/>
              <a:gd name="connsiteY3390" fmla="*/ 351803 h 1412015"/>
              <a:gd name="connsiteX3391" fmla="*/ 177753 w 12192000"/>
              <a:gd name="connsiteY3391" fmla="*/ 349085 h 1412015"/>
              <a:gd name="connsiteX3392" fmla="*/ 167428 w 12192000"/>
              <a:gd name="connsiteY3392" fmla="*/ 345826 h 1412015"/>
              <a:gd name="connsiteX3393" fmla="*/ 146777 w 12192000"/>
              <a:gd name="connsiteY3393" fmla="*/ 336587 h 1412015"/>
              <a:gd name="connsiteX3394" fmla="*/ 136992 w 12192000"/>
              <a:gd name="connsiteY3394" fmla="*/ 333326 h 1412015"/>
              <a:gd name="connsiteX3395" fmla="*/ 126668 w 12192000"/>
              <a:gd name="connsiteY3395" fmla="*/ 330067 h 1412015"/>
              <a:gd name="connsiteX3396" fmla="*/ 115799 w 12192000"/>
              <a:gd name="connsiteY3396" fmla="*/ 326806 h 1412015"/>
              <a:gd name="connsiteX3397" fmla="*/ 105473 w 12192000"/>
              <a:gd name="connsiteY3397" fmla="*/ 326263 h 1412015"/>
              <a:gd name="connsiteX3398" fmla="*/ 100582 w 12192000"/>
              <a:gd name="connsiteY3398" fmla="*/ 326263 h 1412015"/>
              <a:gd name="connsiteX3399" fmla="*/ 95146 w 12192000"/>
              <a:gd name="connsiteY3399" fmla="*/ 326806 h 1412015"/>
              <a:gd name="connsiteX3400" fmla="*/ 90256 w 12192000"/>
              <a:gd name="connsiteY3400" fmla="*/ 327893 h 1412015"/>
              <a:gd name="connsiteX3401" fmla="*/ 84821 w 12192000"/>
              <a:gd name="connsiteY3401" fmla="*/ 330067 h 1412015"/>
              <a:gd name="connsiteX3402" fmla="*/ 79929 w 12192000"/>
              <a:gd name="connsiteY3402" fmla="*/ 331697 h 1412015"/>
              <a:gd name="connsiteX3403" fmla="*/ 74495 w 12192000"/>
              <a:gd name="connsiteY3403" fmla="*/ 335501 h 1412015"/>
              <a:gd name="connsiteX3404" fmla="*/ 69604 w 12192000"/>
              <a:gd name="connsiteY3404" fmla="*/ 338761 h 1412015"/>
              <a:gd name="connsiteX3405" fmla="*/ 64169 w 12192000"/>
              <a:gd name="connsiteY3405" fmla="*/ 343108 h 1412015"/>
              <a:gd name="connsiteX3406" fmla="*/ 64169 w 12192000"/>
              <a:gd name="connsiteY3406" fmla="*/ 336044 h 1412015"/>
              <a:gd name="connsiteX3407" fmla="*/ 63081 w 12192000"/>
              <a:gd name="connsiteY3407" fmla="*/ 330067 h 1412015"/>
              <a:gd name="connsiteX3408" fmla="*/ 62540 w 12192000"/>
              <a:gd name="connsiteY3408" fmla="*/ 324088 h 1412015"/>
              <a:gd name="connsiteX3409" fmla="*/ 60365 w 12192000"/>
              <a:gd name="connsiteY3409" fmla="*/ 320285 h 1412015"/>
              <a:gd name="connsiteX3410" fmla="*/ 57648 w 12192000"/>
              <a:gd name="connsiteY3410" fmla="*/ 316481 h 1412015"/>
              <a:gd name="connsiteX3411" fmla="*/ 54931 w 12192000"/>
              <a:gd name="connsiteY3411" fmla="*/ 314308 h 1412015"/>
              <a:gd name="connsiteX3412" fmla="*/ 52213 w 12192000"/>
              <a:gd name="connsiteY3412" fmla="*/ 313220 h 1412015"/>
              <a:gd name="connsiteX3413" fmla="*/ 48408 w 12192000"/>
              <a:gd name="connsiteY3413" fmla="*/ 312677 h 1412015"/>
              <a:gd name="connsiteX3414" fmla="*/ 45148 w 12192000"/>
              <a:gd name="connsiteY3414" fmla="*/ 313220 h 1412015"/>
              <a:gd name="connsiteX3415" fmla="*/ 41887 w 12192000"/>
              <a:gd name="connsiteY3415" fmla="*/ 315394 h 1412015"/>
              <a:gd name="connsiteX3416" fmla="*/ 39169 w 12192000"/>
              <a:gd name="connsiteY3416" fmla="*/ 318111 h 1412015"/>
              <a:gd name="connsiteX3417" fmla="*/ 35908 w 12192000"/>
              <a:gd name="connsiteY3417" fmla="*/ 322458 h 1412015"/>
              <a:gd name="connsiteX3418" fmla="*/ 33192 w 12192000"/>
              <a:gd name="connsiteY3418" fmla="*/ 327893 h 1412015"/>
              <a:gd name="connsiteX3419" fmla="*/ 31018 w 12192000"/>
              <a:gd name="connsiteY3419" fmla="*/ 333870 h 1412015"/>
              <a:gd name="connsiteX3420" fmla="*/ 29931 w 12192000"/>
              <a:gd name="connsiteY3420" fmla="*/ 340935 h 1412015"/>
              <a:gd name="connsiteX3421" fmla="*/ 28300 w 12192000"/>
              <a:gd name="connsiteY3421" fmla="*/ 350173 h 1412015"/>
              <a:gd name="connsiteX3422" fmla="*/ 25583 w 12192000"/>
              <a:gd name="connsiteY3422" fmla="*/ 343652 h 1412015"/>
              <a:gd name="connsiteX3423" fmla="*/ 23409 w 12192000"/>
              <a:gd name="connsiteY3423" fmla="*/ 337674 h 1412015"/>
              <a:gd name="connsiteX3424" fmla="*/ 22866 w 12192000"/>
              <a:gd name="connsiteY3424" fmla="*/ 331697 h 1412015"/>
              <a:gd name="connsiteX3425" fmla="*/ 22866 w 12192000"/>
              <a:gd name="connsiteY3425" fmla="*/ 325719 h 1412015"/>
              <a:gd name="connsiteX3426" fmla="*/ 24495 w 12192000"/>
              <a:gd name="connsiteY3426" fmla="*/ 313764 h 1412015"/>
              <a:gd name="connsiteX3427" fmla="*/ 25039 w 12192000"/>
              <a:gd name="connsiteY3427" fmla="*/ 308329 h 1412015"/>
              <a:gd name="connsiteX3428" fmla="*/ 24495 w 12192000"/>
              <a:gd name="connsiteY3428" fmla="*/ 302896 h 1412015"/>
              <a:gd name="connsiteX3429" fmla="*/ 19604 w 12192000"/>
              <a:gd name="connsiteY3429" fmla="*/ 305068 h 1412015"/>
              <a:gd name="connsiteX3430" fmla="*/ 14714 w 12192000"/>
              <a:gd name="connsiteY3430" fmla="*/ 305612 h 1412015"/>
              <a:gd name="connsiteX3431" fmla="*/ 9822 w 12192000"/>
              <a:gd name="connsiteY3431" fmla="*/ 305068 h 1412015"/>
              <a:gd name="connsiteX3432" fmla="*/ 4387 w 12192000"/>
              <a:gd name="connsiteY3432" fmla="*/ 303982 h 1412015"/>
              <a:gd name="connsiteX3433" fmla="*/ 0 w 12192000"/>
              <a:gd name="connsiteY3433" fmla="*/ 302520 h 14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Lst>
            <a:rect l="l" t="t" r="r" b="b"/>
            <a:pathLst>
              <a:path w="12192000" h="1412015">
                <a:moveTo>
                  <a:pt x="10022507" y="1009835"/>
                </a:moveTo>
                <a:lnTo>
                  <a:pt x="10020333" y="1014183"/>
                </a:lnTo>
                <a:lnTo>
                  <a:pt x="10019791" y="1019075"/>
                </a:lnTo>
                <a:lnTo>
                  <a:pt x="10019791" y="1020706"/>
                </a:lnTo>
                <a:lnTo>
                  <a:pt x="10019791" y="1023423"/>
                </a:lnTo>
                <a:lnTo>
                  <a:pt x="10020333" y="1025597"/>
                </a:lnTo>
                <a:lnTo>
                  <a:pt x="10022507" y="1028314"/>
                </a:lnTo>
                <a:lnTo>
                  <a:pt x="10020333" y="1032119"/>
                </a:lnTo>
                <a:lnTo>
                  <a:pt x="10019791" y="1035380"/>
                </a:lnTo>
                <a:lnTo>
                  <a:pt x="10018159" y="1042445"/>
                </a:lnTo>
                <a:lnTo>
                  <a:pt x="10017615" y="1049510"/>
                </a:lnTo>
                <a:lnTo>
                  <a:pt x="10017615" y="1052772"/>
                </a:lnTo>
                <a:lnTo>
                  <a:pt x="10015985" y="1055489"/>
                </a:lnTo>
                <a:lnTo>
                  <a:pt x="10011095" y="1054945"/>
                </a:lnTo>
                <a:lnTo>
                  <a:pt x="10005659" y="1053316"/>
                </a:lnTo>
                <a:lnTo>
                  <a:pt x="9995332" y="1050053"/>
                </a:lnTo>
                <a:lnTo>
                  <a:pt x="9984464" y="1046792"/>
                </a:lnTo>
                <a:lnTo>
                  <a:pt x="9978484" y="1045162"/>
                </a:lnTo>
                <a:lnTo>
                  <a:pt x="9973049" y="1044619"/>
                </a:lnTo>
                <a:lnTo>
                  <a:pt x="9968158" y="1044619"/>
                </a:lnTo>
                <a:lnTo>
                  <a:pt x="9963266" y="1045162"/>
                </a:lnTo>
                <a:lnTo>
                  <a:pt x="9958377" y="1047336"/>
                </a:lnTo>
                <a:lnTo>
                  <a:pt x="9953485" y="1050053"/>
                </a:lnTo>
                <a:lnTo>
                  <a:pt x="9949680" y="1054401"/>
                </a:lnTo>
                <a:lnTo>
                  <a:pt x="9945874" y="1059836"/>
                </a:lnTo>
                <a:lnTo>
                  <a:pt x="9942615" y="1067445"/>
                </a:lnTo>
                <a:lnTo>
                  <a:pt x="9940441" y="1077228"/>
                </a:lnTo>
                <a:lnTo>
                  <a:pt x="9935006" y="1073967"/>
                </a:lnTo>
                <a:lnTo>
                  <a:pt x="9929571" y="1070707"/>
                </a:lnTo>
                <a:lnTo>
                  <a:pt x="9924679" y="1069077"/>
                </a:lnTo>
                <a:lnTo>
                  <a:pt x="9918702" y="1066902"/>
                </a:lnTo>
                <a:lnTo>
                  <a:pt x="9908375" y="1064728"/>
                </a:lnTo>
                <a:lnTo>
                  <a:pt x="9897504" y="1064184"/>
                </a:lnTo>
                <a:lnTo>
                  <a:pt x="9876309" y="1063097"/>
                </a:lnTo>
                <a:lnTo>
                  <a:pt x="9865439" y="1062011"/>
                </a:lnTo>
                <a:lnTo>
                  <a:pt x="9860548" y="1061467"/>
                </a:lnTo>
                <a:lnTo>
                  <a:pt x="9855113" y="1059293"/>
                </a:lnTo>
                <a:lnTo>
                  <a:pt x="9865439" y="1052772"/>
                </a:lnTo>
                <a:lnTo>
                  <a:pt x="9876309" y="1047336"/>
                </a:lnTo>
                <a:lnTo>
                  <a:pt x="9887180" y="1042989"/>
                </a:lnTo>
                <a:lnTo>
                  <a:pt x="9897504" y="1039728"/>
                </a:lnTo>
                <a:lnTo>
                  <a:pt x="9907831" y="1037553"/>
                </a:lnTo>
                <a:lnTo>
                  <a:pt x="9918158" y="1035380"/>
                </a:lnTo>
                <a:lnTo>
                  <a:pt x="9939354" y="1032662"/>
                </a:lnTo>
                <a:lnTo>
                  <a:pt x="9960006" y="1030489"/>
                </a:lnTo>
                <a:lnTo>
                  <a:pt x="9970333" y="1028314"/>
                </a:lnTo>
                <a:lnTo>
                  <a:pt x="9980660" y="1026683"/>
                </a:lnTo>
                <a:lnTo>
                  <a:pt x="9990985" y="1023423"/>
                </a:lnTo>
                <a:lnTo>
                  <a:pt x="10001855" y="1020162"/>
                </a:lnTo>
                <a:lnTo>
                  <a:pt x="10012180" y="1015270"/>
                </a:lnTo>
                <a:close/>
                <a:moveTo>
                  <a:pt x="10263668" y="948965"/>
                </a:moveTo>
                <a:lnTo>
                  <a:pt x="10268035" y="948965"/>
                </a:lnTo>
                <a:lnTo>
                  <a:pt x="10271311" y="949508"/>
                </a:lnTo>
                <a:lnTo>
                  <a:pt x="10275131" y="950596"/>
                </a:lnTo>
                <a:lnTo>
                  <a:pt x="10278407" y="951683"/>
                </a:lnTo>
                <a:lnTo>
                  <a:pt x="10281683" y="953856"/>
                </a:lnTo>
                <a:lnTo>
                  <a:pt x="10284958" y="956574"/>
                </a:lnTo>
                <a:lnTo>
                  <a:pt x="10287689" y="960379"/>
                </a:lnTo>
                <a:lnTo>
                  <a:pt x="10290418" y="963639"/>
                </a:lnTo>
                <a:lnTo>
                  <a:pt x="10292601" y="968531"/>
                </a:lnTo>
                <a:lnTo>
                  <a:pt x="10294785" y="973966"/>
                </a:lnTo>
                <a:lnTo>
                  <a:pt x="10296423" y="980488"/>
                </a:lnTo>
                <a:lnTo>
                  <a:pt x="10293147" y="978314"/>
                </a:lnTo>
                <a:lnTo>
                  <a:pt x="10288780" y="976683"/>
                </a:lnTo>
                <a:lnTo>
                  <a:pt x="10285505" y="975595"/>
                </a:lnTo>
                <a:lnTo>
                  <a:pt x="10281138" y="974510"/>
                </a:lnTo>
                <a:lnTo>
                  <a:pt x="10277862" y="974510"/>
                </a:lnTo>
                <a:lnTo>
                  <a:pt x="10274040" y="974510"/>
                </a:lnTo>
                <a:lnTo>
                  <a:pt x="10266397" y="976683"/>
                </a:lnTo>
                <a:lnTo>
                  <a:pt x="10258754" y="979400"/>
                </a:lnTo>
                <a:lnTo>
                  <a:pt x="10251112" y="983749"/>
                </a:lnTo>
                <a:lnTo>
                  <a:pt x="10235280" y="993531"/>
                </a:lnTo>
                <a:lnTo>
                  <a:pt x="10219993" y="1003314"/>
                </a:lnTo>
                <a:lnTo>
                  <a:pt x="10212350" y="1007661"/>
                </a:lnTo>
                <a:lnTo>
                  <a:pt x="10204708" y="1010380"/>
                </a:lnTo>
                <a:lnTo>
                  <a:pt x="10197065" y="1012010"/>
                </a:lnTo>
                <a:lnTo>
                  <a:pt x="10193243" y="1012010"/>
                </a:lnTo>
                <a:lnTo>
                  <a:pt x="10188876" y="1012010"/>
                </a:lnTo>
                <a:lnTo>
                  <a:pt x="10185600" y="1011466"/>
                </a:lnTo>
                <a:lnTo>
                  <a:pt x="10182325" y="1010922"/>
                </a:lnTo>
                <a:lnTo>
                  <a:pt x="10177957" y="1008749"/>
                </a:lnTo>
                <a:lnTo>
                  <a:pt x="10174682" y="1006575"/>
                </a:lnTo>
                <a:lnTo>
                  <a:pt x="10189967" y="995162"/>
                </a:lnTo>
                <a:lnTo>
                  <a:pt x="10207437" y="981031"/>
                </a:lnTo>
                <a:lnTo>
                  <a:pt x="10224907" y="966900"/>
                </a:lnTo>
                <a:lnTo>
                  <a:pt x="10233642" y="961465"/>
                </a:lnTo>
                <a:lnTo>
                  <a:pt x="10242923" y="956031"/>
                </a:lnTo>
                <a:lnTo>
                  <a:pt x="10252203" y="952769"/>
                </a:lnTo>
                <a:lnTo>
                  <a:pt x="10259846" y="949508"/>
                </a:lnTo>
                <a:close/>
                <a:moveTo>
                  <a:pt x="10334129" y="933746"/>
                </a:moveTo>
                <a:lnTo>
                  <a:pt x="10340580" y="933746"/>
                </a:lnTo>
                <a:lnTo>
                  <a:pt x="10346495" y="934850"/>
                </a:lnTo>
                <a:lnTo>
                  <a:pt x="10352946" y="937608"/>
                </a:lnTo>
                <a:lnTo>
                  <a:pt x="10346495" y="950295"/>
                </a:lnTo>
                <a:lnTo>
                  <a:pt x="10340043" y="959672"/>
                </a:lnTo>
                <a:lnTo>
                  <a:pt x="10336817" y="964086"/>
                </a:lnTo>
                <a:lnTo>
                  <a:pt x="10333592" y="966844"/>
                </a:lnTo>
                <a:lnTo>
                  <a:pt x="10330365" y="969050"/>
                </a:lnTo>
                <a:lnTo>
                  <a:pt x="10327677" y="970152"/>
                </a:lnTo>
                <a:lnTo>
                  <a:pt x="10323914" y="970704"/>
                </a:lnTo>
                <a:lnTo>
                  <a:pt x="10321225" y="970704"/>
                </a:lnTo>
                <a:lnTo>
                  <a:pt x="10317999" y="969602"/>
                </a:lnTo>
                <a:lnTo>
                  <a:pt x="10315311" y="967395"/>
                </a:lnTo>
                <a:lnTo>
                  <a:pt x="10311548" y="965188"/>
                </a:lnTo>
                <a:lnTo>
                  <a:pt x="10308859" y="960776"/>
                </a:lnTo>
                <a:lnTo>
                  <a:pt x="10306171" y="956914"/>
                </a:lnTo>
                <a:lnTo>
                  <a:pt x="10302946" y="951398"/>
                </a:lnTo>
                <a:lnTo>
                  <a:pt x="10309397" y="945330"/>
                </a:lnTo>
                <a:lnTo>
                  <a:pt x="10315849" y="940366"/>
                </a:lnTo>
                <a:lnTo>
                  <a:pt x="10321762" y="937057"/>
                </a:lnTo>
                <a:lnTo>
                  <a:pt x="10328215" y="934299"/>
                </a:lnTo>
                <a:close/>
                <a:moveTo>
                  <a:pt x="118034" y="920703"/>
                </a:moveTo>
                <a:lnTo>
                  <a:pt x="131549" y="922305"/>
                </a:lnTo>
                <a:lnTo>
                  <a:pt x="144526" y="924442"/>
                </a:lnTo>
                <a:lnTo>
                  <a:pt x="169937" y="929780"/>
                </a:lnTo>
                <a:lnTo>
                  <a:pt x="196429" y="934586"/>
                </a:lnTo>
                <a:lnTo>
                  <a:pt x="209406" y="936722"/>
                </a:lnTo>
                <a:lnTo>
                  <a:pt x="222382" y="938858"/>
                </a:lnTo>
                <a:lnTo>
                  <a:pt x="216435" y="942062"/>
                </a:lnTo>
                <a:lnTo>
                  <a:pt x="209406" y="944731"/>
                </a:lnTo>
                <a:lnTo>
                  <a:pt x="201836" y="946866"/>
                </a:lnTo>
                <a:lnTo>
                  <a:pt x="194809" y="949003"/>
                </a:lnTo>
                <a:lnTo>
                  <a:pt x="187238" y="950069"/>
                </a:lnTo>
                <a:lnTo>
                  <a:pt x="179128" y="951138"/>
                </a:lnTo>
                <a:lnTo>
                  <a:pt x="171559" y="951138"/>
                </a:lnTo>
                <a:lnTo>
                  <a:pt x="163990" y="950069"/>
                </a:lnTo>
                <a:lnTo>
                  <a:pt x="156421" y="949537"/>
                </a:lnTo>
                <a:lnTo>
                  <a:pt x="149392" y="947401"/>
                </a:lnTo>
                <a:lnTo>
                  <a:pt x="142363" y="944731"/>
                </a:lnTo>
                <a:lnTo>
                  <a:pt x="135876" y="942062"/>
                </a:lnTo>
                <a:lnTo>
                  <a:pt x="130469" y="937789"/>
                </a:lnTo>
                <a:lnTo>
                  <a:pt x="125603" y="932983"/>
                </a:lnTo>
                <a:lnTo>
                  <a:pt x="121818" y="927110"/>
                </a:lnTo>
                <a:close/>
                <a:moveTo>
                  <a:pt x="4537660" y="896791"/>
                </a:moveTo>
                <a:lnTo>
                  <a:pt x="4535486" y="901138"/>
                </a:lnTo>
                <a:lnTo>
                  <a:pt x="4535921" y="898240"/>
                </a:lnTo>
                <a:close/>
                <a:moveTo>
                  <a:pt x="780960" y="629395"/>
                </a:moveTo>
                <a:lnTo>
                  <a:pt x="779306" y="633594"/>
                </a:lnTo>
                <a:lnTo>
                  <a:pt x="778755" y="636217"/>
                </a:lnTo>
                <a:lnTo>
                  <a:pt x="778755" y="638841"/>
                </a:lnTo>
                <a:lnTo>
                  <a:pt x="779306" y="640940"/>
                </a:lnTo>
                <a:lnTo>
                  <a:pt x="782063" y="645138"/>
                </a:lnTo>
                <a:lnTo>
                  <a:pt x="784819" y="648285"/>
                </a:lnTo>
                <a:lnTo>
                  <a:pt x="788680" y="652485"/>
                </a:lnTo>
                <a:lnTo>
                  <a:pt x="789230" y="654057"/>
                </a:lnTo>
                <a:lnTo>
                  <a:pt x="789782" y="657208"/>
                </a:lnTo>
                <a:lnTo>
                  <a:pt x="789782" y="660880"/>
                </a:lnTo>
                <a:lnTo>
                  <a:pt x="788680" y="665078"/>
                </a:lnTo>
                <a:lnTo>
                  <a:pt x="787025" y="669800"/>
                </a:lnTo>
                <a:lnTo>
                  <a:pt x="784269" y="675048"/>
                </a:lnTo>
                <a:lnTo>
                  <a:pt x="780408" y="665603"/>
                </a:lnTo>
                <a:lnTo>
                  <a:pt x="775998" y="658257"/>
                </a:lnTo>
                <a:lnTo>
                  <a:pt x="771589" y="653533"/>
                </a:lnTo>
                <a:lnTo>
                  <a:pt x="767728" y="650909"/>
                </a:lnTo>
                <a:lnTo>
                  <a:pt x="763317" y="649861"/>
                </a:lnTo>
                <a:lnTo>
                  <a:pt x="758354" y="650384"/>
                </a:lnTo>
                <a:lnTo>
                  <a:pt x="753944" y="650909"/>
                </a:lnTo>
                <a:lnTo>
                  <a:pt x="750084" y="653008"/>
                </a:lnTo>
                <a:lnTo>
                  <a:pt x="740710" y="657208"/>
                </a:lnTo>
                <a:lnTo>
                  <a:pt x="735750" y="658780"/>
                </a:lnTo>
                <a:lnTo>
                  <a:pt x="731337" y="659832"/>
                </a:lnTo>
                <a:lnTo>
                  <a:pt x="727478" y="660355"/>
                </a:lnTo>
                <a:lnTo>
                  <a:pt x="722515" y="658780"/>
                </a:lnTo>
                <a:lnTo>
                  <a:pt x="718104" y="656157"/>
                </a:lnTo>
                <a:lnTo>
                  <a:pt x="713694" y="651434"/>
                </a:lnTo>
                <a:lnTo>
                  <a:pt x="718104" y="647762"/>
                </a:lnTo>
                <a:lnTo>
                  <a:pt x="722515" y="645138"/>
                </a:lnTo>
                <a:lnTo>
                  <a:pt x="726376" y="641990"/>
                </a:lnTo>
                <a:lnTo>
                  <a:pt x="730787" y="640940"/>
                </a:lnTo>
                <a:lnTo>
                  <a:pt x="739057" y="637791"/>
                </a:lnTo>
                <a:lnTo>
                  <a:pt x="746776" y="636217"/>
                </a:lnTo>
                <a:lnTo>
                  <a:pt x="763869" y="633594"/>
                </a:lnTo>
                <a:lnTo>
                  <a:pt x="772139" y="632019"/>
                </a:lnTo>
                <a:close/>
                <a:moveTo>
                  <a:pt x="722389" y="548960"/>
                </a:moveTo>
                <a:lnTo>
                  <a:pt x="732622" y="558649"/>
                </a:lnTo>
                <a:lnTo>
                  <a:pt x="742855" y="566185"/>
                </a:lnTo>
                <a:lnTo>
                  <a:pt x="748778" y="569954"/>
                </a:lnTo>
                <a:lnTo>
                  <a:pt x="754164" y="572645"/>
                </a:lnTo>
                <a:lnTo>
                  <a:pt x="759011" y="574799"/>
                </a:lnTo>
                <a:lnTo>
                  <a:pt x="764398" y="575875"/>
                </a:lnTo>
                <a:lnTo>
                  <a:pt x="769782" y="577489"/>
                </a:lnTo>
                <a:lnTo>
                  <a:pt x="774630" y="577489"/>
                </a:lnTo>
                <a:lnTo>
                  <a:pt x="780554" y="577489"/>
                </a:lnTo>
                <a:lnTo>
                  <a:pt x="785939" y="575875"/>
                </a:lnTo>
                <a:lnTo>
                  <a:pt x="790786" y="574799"/>
                </a:lnTo>
                <a:lnTo>
                  <a:pt x="796172" y="572645"/>
                </a:lnTo>
                <a:lnTo>
                  <a:pt x="801558" y="568878"/>
                </a:lnTo>
                <a:lnTo>
                  <a:pt x="806944" y="565647"/>
                </a:lnTo>
                <a:lnTo>
                  <a:pt x="809636" y="571568"/>
                </a:lnTo>
                <a:lnTo>
                  <a:pt x="811790" y="577489"/>
                </a:lnTo>
                <a:lnTo>
                  <a:pt x="813406" y="583412"/>
                </a:lnTo>
                <a:lnTo>
                  <a:pt x="813944" y="589870"/>
                </a:lnTo>
                <a:lnTo>
                  <a:pt x="816098" y="601175"/>
                </a:lnTo>
                <a:lnTo>
                  <a:pt x="818252" y="607098"/>
                </a:lnTo>
                <a:lnTo>
                  <a:pt x="820946" y="613019"/>
                </a:lnTo>
                <a:lnTo>
                  <a:pt x="821484" y="604944"/>
                </a:lnTo>
                <a:lnTo>
                  <a:pt x="823100" y="597946"/>
                </a:lnTo>
                <a:lnTo>
                  <a:pt x="825254" y="591487"/>
                </a:lnTo>
                <a:lnTo>
                  <a:pt x="826870" y="587180"/>
                </a:lnTo>
                <a:lnTo>
                  <a:pt x="830100" y="583412"/>
                </a:lnTo>
                <a:lnTo>
                  <a:pt x="833332" y="580720"/>
                </a:lnTo>
                <a:lnTo>
                  <a:pt x="836564" y="578566"/>
                </a:lnTo>
                <a:lnTo>
                  <a:pt x="841411" y="578028"/>
                </a:lnTo>
                <a:lnTo>
                  <a:pt x="845180" y="581259"/>
                </a:lnTo>
                <a:lnTo>
                  <a:pt x="847874" y="585566"/>
                </a:lnTo>
                <a:lnTo>
                  <a:pt x="850028" y="588794"/>
                </a:lnTo>
                <a:lnTo>
                  <a:pt x="851105" y="592563"/>
                </a:lnTo>
                <a:lnTo>
                  <a:pt x="851643" y="595794"/>
                </a:lnTo>
                <a:lnTo>
                  <a:pt x="851643" y="599561"/>
                </a:lnTo>
                <a:lnTo>
                  <a:pt x="851643" y="607098"/>
                </a:lnTo>
                <a:lnTo>
                  <a:pt x="850028" y="620555"/>
                </a:lnTo>
                <a:lnTo>
                  <a:pt x="848951" y="627553"/>
                </a:lnTo>
                <a:lnTo>
                  <a:pt x="850028" y="630783"/>
                </a:lnTo>
                <a:lnTo>
                  <a:pt x="850566" y="634550"/>
                </a:lnTo>
                <a:lnTo>
                  <a:pt x="851643" y="631860"/>
                </a:lnTo>
                <a:lnTo>
                  <a:pt x="853798" y="630244"/>
                </a:lnTo>
                <a:lnTo>
                  <a:pt x="855952" y="629707"/>
                </a:lnTo>
                <a:lnTo>
                  <a:pt x="858106" y="628629"/>
                </a:lnTo>
                <a:lnTo>
                  <a:pt x="861338" y="628629"/>
                </a:lnTo>
                <a:lnTo>
                  <a:pt x="863492" y="627553"/>
                </a:lnTo>
                <a:lnTo>
                  <a:pt x="865646" y="625939"/>
                </a:lnTo>
                <a:lnTo>
                  <a:pt x="866185" y="623246"/>
                </a:lnTo>
                <a:lnTo>
                  <a:pt x="867261" y="620555"/>
                </a:lnTo>
                <a:lnTo>
                  <a:pt x="867800" y="615172"/>
                </a:lnTo>
                <a:lnTo>
                  <a:pt x="867261" y="608712"/>
                </a:lnTo>
                <a:lnTo>
                  <a:pt x="865646" y="603329"/>
                </a:lnTo>
                <a:lnTo>
                  <a:pt x="865108" y="597408"/>
                </a:lnTo>
                <a:lnTo>
                  <a:pt x="865646" y="591487"/>
                </a:lnTo>
                <a:lnTo>
                  <a:pt x="866185" y="588256"/>
                </a:lnTo>
                <a:lnTo>
                  <a:pt x="867261" y="585566"/>
                </a:lnTo>
                <a:lnTo>
                  <a:pt x="868876" y="582873"/>
                </a:lnTo>
                <a:lnTo>
                  <a:pt x="871031" y="580182"/>
                </a:lnTo>
                <a:lnTo>
                  <a:pt x="875340" y="583412"/>
                </a:lnTo>
                <a:lnTo>
                  <a:pt x="878571" y="586103"/>
                </a:lnTo>
                <a:lnTo>
                  <a:pt x="886111" y="590948"/>
                </a:lnTo>
                <a:lnTo>
                  <a:pt x="893113" y="595254"/>
                </a:lnTo>
                <a:lnTo>
                  <a:pt x="897421" y="597946"/>
                </a:lnTo>
                <a:lnTo>
                  <a:pt x="900653" y="601175"/>
                </a:lnTo>
                <a:lnTo>
                  <a:pt x="892035" y="610865"/>
                </a:lnTo>
                <a:lnTo>
                  <a:pt x="885034" y="620016"/>
                </a:lnTo>
                <a:lnTo>
                  <a:pt x="873725" y="637243"/>
                </a:lnTo>
                <a:lnTo>
                  <a:pt x="868339" y="644778"/>
                </a:lnTo>
                <a:lnTo>
                  <a:pt x="862414" y="650700"/>
                </a:lnTo>
                <a:lnTo>
                  <a:pt x="858645" y="654468"/>
                </a:lnTo>
                <a:lnTo>
                  <a:pt x="854874" y="657160"/>
                </a:lnTo>
                <a:lnTo>
                  <a:pt x="850028" y="659852"/>
                </a:lnTo>
                <a:lnTo>
                  <a:pt x="845180" y="662004"/>
                </a:lnTo>
                <a:lnTo>
                  <a:pt x="838718" y="648009"/>
                </a:lnTo>
                <a:lnTo>
                  <a:pt x="832794" y="635628"/>
                </a:lnTo>
                <a:lnTo>
                  <a:pt x="826870" y="625939"/>
                </a:lnTo>
                <a:lnTo>
                  <a:pt x="823638" y="622169"/>
                </a:lnTo>
                <a:lnTo>
                  <a:pt x="820946" y="618402"/>
                </a:lnTo>
                <a:lnTo>
                  <a:pt x="817714" y="616248"/>
                </a:lnTo>
                <a:lnTo>
                  <a:pt x="814483" y="615711"/>
                </a:lnTo>
                <a:lnTo>
                  <a:pt x="811252" y="615711"/>
                </a:lnTo>
                <a:lnTo>
                  <a:pt x="808558" y="617862"/>
                </a:lnTo>
                <a:lnTo>
                  <a:pt x="805328" y="620555"/>
                </a:lnTo>
                <a:lnTo>
                  <a:pt x="801558" y="624862"/>
                </a:lnTo>
                <a:lnTo>
                  <a:pt x="798864" y="630783"/>
                </a:lnTo>
                <a:lnTo>
                  <a:pt x="795633" y="639396"/>
                </a:lnTo>
                <a:lnTo>
                  <a:pt x="791325" y="627553"/>
                </a:lnTo>
                <a:lnTo>
                  <a:pt x="786478" y="617862"/>
                </a:lnTo>
                <a:lnTo>
                  <a:pt x="781630" y="611941"/>
                </a:lnTo>
                <a:lnTo>
                  <a:pt x="776245" y="606020"/>
                </a:lnTo>
                <a:lnTo>
                  <a:pt x="769782" y="602791"/>
                </a:lnTo>
                <a:lnTo>
                  <a:pt x="764398" y="600637"/>
                </a:lnTo>
                <a:lnTo>
                  <a:pt x="752547" y="597408"/>
                </a:lnTo>
                <a:lnTo>
                  <a:pt x="747164" y="595254"/>
                </a:lnTo>
                <a:lnTo>
                  <a:pt x="741778" y="593101"/>
                </a:lnTo>
                <a:lnTo>
                  <a:pt x="736930" y="590410"/>
                </a:lnTo>
                <a:lnTo>
                  <a:pt x="732622" y="586103"/>
                </a:lnTo>
                <a:lnTo>
                  <a:pt x="728852" y="580182"/>
                </a:lnTo>
                <a:lnTo>
                  <a:pt x="726159" y="572645"/>
                </a:lnTo>
                <a:lnTo>
                  <a:pt x="724005" y="562418"/>
                </a:lnTo>
                <a:close/>
                <a:moveTo>
                  <a:pt x="611309" y="538089"/>
                </a:moveTo>
                <a:lnTo>
                  <a:pt x="613552" y="544643"/>
                </a:lnTo>
                <a:lnTo>
                  <a:pt x="615798" y="548465"/>
                </a:lnTo>
                <a:lnTo>
                  <a:pt x="618042" y="551742"/>
                </a:lnTo>
                <a:lnTo>
                  <a:pt x="619724" y="552834"/>
                </a:lnTo>
                <a:lnTo>
                  <a:pt x="621968" y="552834"/>
                </a:lnTo>
                <a:lnTo>
                  <a:pt x="624212" y="552288"/>
                </a:lnTo>
                <a:lnTo>
                  <a:pt x="629261" y="548465"/>
                </a:lnTo>
                <a:lnTo>
                  <a:pt x="633749" y="544643"/>
                </a:lnTo>
                <a:lnTo>
                  <a:pt x="635993" y="543004"/>
                </a:lnTo>
                <a:lnTo>
                  <a:pt x="637676" y="542459"/>
                </a:lnTo>
                <a:lnTo>
                  <a:pt x="641042" y="542459"/>
                </a:lnTo>
                <a:lnTo>
                  <a:pt x="642724" y="544096"/>
                </a:lnTo>
                <a:lnTo>
                  <a:pt x="644970" y="546827"/>
                </a:lnTo>
                <a:lnTo>
                  <a:pt x="647214" y="550649"/>
                </a:lnTo>
                <a:lnTo>
                  <a:pt x="647774" y="557749"/>
                </a:lnTo>
                <a:lnTo>
                  <a:pt x="647214" y="563211"/>
                </a:lnTo>
                <a:lnTo>
                  <a:pt x="646653" y="567580"/>
                </a:lnTo>
                <a:lnTo>
                  <a:pt x="644970" y="571948"/>
                </a:lnTo>
                <a:lnTo>
                  <a:pt x="642724" y="574679"/>
                </a:lnTo>
                <a:lnTo>
                  <a:pt x="639920" y="576864"/>
                </a:lnTo>
                <a:lnTo>
                  <a:pt x="634871" y="580140"/>
                </a:lnTo>
                <a:lnTo>
                  <a:pt x="629821" y="583417"/>
                </a:lnTo>
                <a:lnTo>
                  <a:pt x="628139" y="585601"/>
                </a:lnTo>
                <a:lnTo>
                  <a:pt x="625895" y="587785"/>
                </a:lnTo>
                <a:lnTo>
                  <a:pt x="624212" y="590516"/>
                </a:lnTo>
                <a:lnTo>
                  <a:pt x="623651" y="594885"/>
                </a:lnTo>
                <a:lnTo>
                  <a:pt x="624212" y="599800"/>
                </a:lnTo>
                <a:lnTo>
                  <a:pt x="624772" y="605261"/>
                </a:lnTo>
                <a:lnTo>
                  <a:pt x="626455" y="607992"/>
                </a:lnTo>
                <a:lnTo>
                  <a:pt x="628700" y="610176"/>
                </a:lnTo>
                <a:lnTo>
                  <a:pt x="630944" y="611814"/>
                </a:lnTo>
                <a:lnTo>
                  <a:pt x="633187" y="612906"/>
                </a:lnTo>
                <a:lnTo>
                  <a:pt x="638797" y="615092"/>
                </a:lnTo>
                <a:lnTo>
                  <a:pt x="644408" y="617276"/>
                </a:lnTo>
                <a:lnTo>
                  <a:pt x="648896" y="619460"/>
                </a:lnTo>
                <a:lnTo>
                  <a:pt x="650580" y="621099"/>
                </a:lnTo>
                <a:lnTo>
                  <a:pt x="652263" y="623283"/>
                </a:lnTo>
                <a:lnTo>
                  <a:pt x="652823" y="625467"/>
                </a:lnTo>
                <a:lnTo>
                  <a:pt x="652823" y="628198"/>
                </a:lnTo>
                <a:lnTo>
                  <a:pt x="652263" y="632021"/>
                </a:lnTo>
                <a:lnTo>
                  <a:pt x="650580" y="635843"/>
                </a:lnTo>
                <a:lnTo>
                  <a:pt x="647774" y="633659"/>
                </a:lnTo>
                <a:lnTo>
                  <a:pt x="644970" y="632021"/>
                </a:lnTo>
                <a:lnTo>
                  <a:pt x="642724" y="630928"/>
                </a:lnTo>
                <a:lnTo>
                  <a:pt x="639920" y="630382"/>
                </a:lnTo>
                <a:lnTo>
                  <a:pt x="637676" y="630382"/>
                </a:lnTo>
                <a:lnTo>
                  <a:pt x="634871" y="630382"/>
                </a:lnTo>
                <a:lnTo>
                  <a:pt x="629821" y="632021"/>
                </a:lnTo>
                <a:lnTo>
                  <a:pt x="624212" y="635297"/>
                </a:lnTo>
                <a:lnTo>
                  <a:pt x="619163" y="639667"/>
                </a:lnTo>
                <a:lnTo>
                  <a:pt x="614115" y="645128"/>
                </a:lnTo>
                <a:lnTo>
                  <a:pt x="608503" y="651134"/>
                </a:lnTo>
                <a:lnTo>
                  <a:pt x="605137" y="641304"/>
                </a:lnTo>
                <a:lnTo>
                  <a:pt x="602893" y="632021"/>
                </a:lnTo>
                <a:lnTo>
                  <a:pt x="601210" y="623283"/>
                </a:lnTo>
                <a:lnTo>
                  <a:pt x="600650" y="615092"/>
                </a:lnTo>
                <a:lnTo>
                  <a:pt x="600650" y="607992"/>
                </a:lnTo>
                <a:lnTo>
                  <a:pt x="600650" y="600891"/>
                </a:lnTo>
                <a:lnTo>
                  <a:pt x="603454" y="588331"/>
                </a:lnTo>
                <a:lnTo>
                  <a:pt x="606259" y="576864"/>
                </a:lnTo>
                <a:lnTo>
                  <a:pt x="609064" y="564849"/>
                </a:lnTo>
                <a:lnTo>
                  <a:pt x="610748" y="558296"/>
                </a:lnTo>
                <a:lnTo>
                  <a:pt x="611309" y="552288"/>
                </a:lnTo>
                <a:lnTo>
                  <a:pt x="611309" y="545189"/>
                </a:lnTo>
                <a:close/>
                <a:moveTo>
                  <a:pt x="567143" y="507653"/>
                </a:moveTo>
                <a:lnTo>
                  <a:pt x="573200" y="518473"/>
                </a:lnTo>
                <a:lnTo>
                  <a:pt x="578155" y="526044"/>
                </a:lnTo>
                <a:lnTo>
                  <a:pt x="584763" y="535240"/>
                </a:lnTo>
                <a:lnTo>
                  <a:pt x="587515" y="539025"/>
                </a:lnTo>
                <a:lnTo>
                  <a:pt x="590818" y="544976"/>
                </a:lnTo>
                <a:lnTo>
                  <a:pt x="593571" y="553089"/>
                </a:lnTo>
                <a:lnTo>
                  <a:pt x="596325" y="566070"/>
                </a:lnTo>
                <a:lnTo>
                  <a:pt x="591921" y="564988"/>
                </a:lnTo>
                <a:lnTo>
                  <a:pt x="587515" y="563907"/>
                </a:lnTo>
                <a:lnTo>
                  <a:pt x="584212" y="563907"/>
                </a:lnTo>
                <a:lnTo>
                  <a:pt x="580907" y="564988"/>
                </a:lnTo>
                <a:lnTo>
                  <a:pt x="577056" y="565530"/>
                </a:lnTo>
                <a:lnTo>
                  <a:pt x="574301" y="566611"/>
                </a:lnTo>
                <a:lnTo>
                  <a:pt x="568244" y="570937"/>
                </a:lnTo>
                <a:lnTo>
                  <a:pt x="563289" y="575805"/>
                </a:lnTo>
                <a:lnTo>
                  <a:pt x="558886" y="582296"/>
                </a:lnTo>
                <a:lnTo>
                  <a:pt x="554476" y="588246"/>
                </a:lnTo>
                <a:lnTo>
                  <a:pt x="550624" y="595277"/>
                </a:lnTo>
                <a:lnTo>
                  <a:pt x="542915" y="607718"/>
                </a:lnTo>
                <a:lnTo>
                  <a:pt x="539062" y="613127"/>
                </a:lnTo>
                <a:lnTo>
                  <a:pt x="535206" y="617454"/>
                </a:lnTo>
                <a:lnTo>
                  <a:pt x="533002" y="618535"/>
                </a:lnTo>
                <a:lnTo>
                  <a:pt x="530804" y="620158"/>
                </a:lnTo>
                <a:lnTo>
                  <a:pt x="528049" y="620699"/>
                </a:lnTo>
                <a:lnTo>
                  <a:pt x="525847" y="620699"/>
                </a:lnTo>
                <a:lnTo>
                  <a:pt x="523092" y="620158"/>
                </a:lnTo>
                <a:lnTo>
                  <a:pt x="520342" y="619617"/>
                </a:lnTo>
                <a:lnTo>
                  <a:pt x="517584" y="617994"/>
                </a:lnTo>
                <a:lnTo>
                  <a:pt x="513729" y="615290"/>
                </a:lnTo>
                <a:lnTo>
                  <a:pt x="523645" y="600146"/>
                </a:lnTo>
                <a:lnTo>
                  <a:pt x="528049" y="591492"/>
                </a:lnTo>
                <a:lnTo>
                  <a:pt x="531352" y="583919"/>
                </a:lnTo>
                <a:lnTo>
                  <a:pt x="533555" y="575805"/>
                </a:lnTo>
                <a:lnTo>
                  <a:pt x="534105" y="568234"/>
                </a:lnTo>
                <a:lnTo>
                  <a:pt x="534105" y="563907"/>
                </a:lnTo>
                <a:lnTo>
                  <a:pt x="533555" y="560120"/>
                </a:lnTo>
                <a:lnTo>
                  <a:pt x="531903" y="555793"/>
                </a:lnTo>
                <a:lnTo>
                  <a:pt x="530804" y="551466"/>
                </a:lnTo>
                <a:lnTo>
                  <a:pt x="526398" y="549302"/>
                </a:lnTo>
                <a:lnTo>
                  <a:pt x="523092" y="548220"/>
                </a:lnTo>
                <a:lnTo>
                  <a:pt x="519235" y="547679"/>
                </a:lnTo>
                <a:lnTo>
                  <a:pt x="515380" y="548220"/>
                </a:lnTo>
                <a:lnTo>
                  <a:pt x="507672" y="549302"/>
                </a:lnTo>
                <a:lnTo>
                  <a:pt x="499963" y="550925"/>
                </a:lnTo>
                <a:lnTo>
                  <a:pt x="496110" y="550925"/>
                </a:lnTo>
                <a:lnTo>
                  <a:pt x="492805" y="550925"/>
                </a:lnTo>
                <a:lnTo>
                  <a:pt x="488402" y="550383"/>
                </a:lnTo>
                <a:lnTo>
                  <a:pt x="485098" y="548220"/>
                </a:lnTo>
                <a:lnTo>
                  <a:pt x="481244" y="544976"/>
                </a:lnTo>
                <a:lnTo>
                  <a:pt x="477391" y="540649"/>
                </a:lnTo>
                <a:lnTo>
                  <a:pt x="473535" y="535240"/>
                </a:lnTo>
                <a:lnTo>
                  <a:pt x="470231" y="527667"/>
                </a:lnTo>
                <a:lnTo>
                  <a:pt x="473535" y="524422"/>
                </a:lnTo>
                <a:lnTo>
                  <a:pt x="477391" y="522800"/>
                </a:lnTo>
                <a:lnTo>
                  <a:pt x="480693" y="520636"/>
                </a:lnTo>
                <a:lnTo>
                  <a:pt x="483997" y="519013"/>
                </a:lnTo>
                <a:lnTo>
                  <a:pt x="491154" y="517931"/>
                </a:lnTo>
                <a:lnTo>
                  <a:pt x="498314" y="517931"/>
                </a:lnTo>
                <a:lnTo>
                  <a:pt x="505471" y="519013"/>
                </a:lnTo>
                <a:lnTo>
                  <a:pt x="512628" y="521717"/>
                </a:lnTo>
                <a:lnTo>
                  <a:pt x="518685" y="525503"/>
                </a:lnTo>
                <a:lnTo>
                  <a:pt x="525847" y="529290"/>
                </a:lnTo>
                <a:lnTo>
                  <a:pt x="539611" y="538485"/>
                </a:lnTo>
                <a:lnTo>
                  <a:pt x="553377" y="546599"/>
                </a:lnTo>
                <a:lnTo>
                  <a:pt x="560538" y="550383"/>
                </a:lnTo>
                <a:lnTo>
                  <a:pt x="567143" y="553089"/>
                </a:lnTo>
                <a:lnTo>
                  <a:pt x="574301" y="555252"/>
                </a:lnTo>
                <a:lnTo>
                  <a:pt x="581461" y="555252"/>
                </a:lnTo>
                <a:lnTo>
                  <a:pt x="579806" y="549302"/>
                </a:lnTo>
                <a:lnTo>
                  <a:pt x="578155" y="544976"/>
                </a:lnTo>
                <a:lnTo>
                  <a:pt x="575952" y="540649"/>
                </a:lnTo>
                <a:lnTo>
                  <a:pt x="573200" y="537944"/>
                </a:lnTo>
                <a:lnTo>
                  <a:pt x="569896" y="535240"/>
                </a:lnTo>
                <a:lnTo>
                  <a:pt x="568244" y="533075"/>
                </a:lnTo>
                <a:lnTo>
                  <a:pt x="563289" y="530912"/>
                </a:lnTo>
                <a:lnTo>
                  <a:pt x="561083" y="529290"/>
                </a:lnTo>
                <a:lnTo>
                  <a:pt x="559432" y="528207"/>
                </a:lnTo>
                <a:lnTo>
                  <a:pt x="558886" y="526044"/>
                </a:lnTo>
                <a:lnTo>
                  <a:pt x="558886" y="523881"/>
                </a:lnTo>
                <a:lnTo>
                  <a:pt x="559432" y="521177"/>
                </a:lnTo>
                <a:lnTo>
                  <a:pt x="561083" y="517931"/>
                </a:lnTo>
                <a:close/>
                <a:moveTo>
                  <a:pt x="347488" y="470698"/>
                </a:moveTo>
                <a:lnTo>
                  <a:pt x="351947" y="476646"/>
                </a:lnTo>
                <a:lnTo>
                  <a:pt x="355291" y="483135"/>
                </a:lnTo>
                <a:lnTo>
                  <a:pt x="357521" y="488542"/>
                </a:lnTo>
                <a:lnTo>
                  <a:pt x="358078" y="495031"/>
                </a:lnTo>
                <a:lnTo>
                  <a:pt x="358078" y="500438"/>
                </a:lnTo>
                <a:lnTo>
                  <a:pt x="357521" y="506385"/>
                </a:lnTo>
                <a:lnTo>
                  <a:pt x="355849" y="517741"/>
                </a:lnTo>
                <a:lnTo>
                  <a:pt x="354176" y="529097"/>
                </a:lnTo>
                <a:lnTo>
                  <a:pt x="354176" y="535586"/>
                </a:lnTo>
                <a:lnTo>
                  <a:pt x="354176" y="540992"/>
                </a:lnTo>
                <a:lnTo>
                  <a:pt x="355291" y="547482"/>
                </a:lnTo>
                <a:lnTo>
                  <a:pt x="357521" y="552888"/>
                </a:lnTo>
                <a:lnTo>
                  <a:pt x="360865" y="558837"/>
                </a:lnTo>
                <a:lnTo>
                  <a:pt x="365884" y="565325"/>
                </a:lnTo>
                <a:lnTo>
                  <a:pt x="360865" y="571274"/>
                </a:lnTo>
                <a:lnTo>
                  <a:pt x="356963" y="575060"/>
                </a:lnTo>
                <a:lnTo>
                  <a:pt x="354735" y="576141"/>
                </a:lnTo>
                <a:lnTo>
                  <a:pt x="353062" y="577221"/>
                </a:lnTo>
                <a:lnTo>
                  <a:pt x="350831" y="577221"/>
                </a:lnTo>
                <a:lnTo>
                  <a:pt x="349160" y="576141"/>
                </a:lnTo>
                <a:lnTo>
                  <a:pt x="345256" y="574518"/>
                </a:lnTo>
                <a:lnTo>
                  <a:pt x="341913" y="570733"/>
                </a:lnTo>
                <a:lnTo>
                  <a:pt x="339125" y="566407"/>
                </a:lnTo>
                <a:lnTo>
                  <a:pt x="335224" y="561000"/>
                </a:lnTo>
                <a:lnTo>
                  <a:pt x="328535" y="548022"/>
                </a:lnTo>
                <a:lnTo>
                  <a:pt x="320732" y="535045"/>
                </a:lnTo>
                <a:lnTo>
                  <a:pt x="316272" y="528015"/>
                </a:lnTo>
                <a:lnTo>
                  <a:pt x="311254" y="522608"/>
                </a:lnTo>
                <a:lnTo>
                  <a:pt x="306237" y="517741"/>
                </a:lnTo>
                <a:lnTo>
                  <a:pt x="300664" y="513415"/>
                </a:lnTo>
                <a:lnTo>
                  <a:pt x="303451" y="508549"/>
                </a:lnTo>
                <a:lnTo>
                  <a:pt x="306794" y="505304"/>
                </a:lnTo>
                <a:lnTo>
                  <a:pt x="310698" y="503142"/>
                </a:lnTo>
                <a:lnTo>
                  <a:pt x="314599" y="502601"/>
                </a:lnTo>
                <a:lnTo>
                  <a:pt x="318503" y="502601"/>
                </a:lnTo>
                <a:lnTo>
                  <a:pt x="321846" y="502601"/>
                </a:lnTo>
                <a:lnTo>
                  <a:pt x="329650" y="504224"/>
                </a:lnTo>
                <a:lnTo>
                  <a:pt x="333552" y="504224"/>
                </a:lnTo>
                <a:lnTo>
                  <a:pt x="336338" y="504224"/>
                </a:lnTo>
                <a:lnTo>
                  <a:pt x="339125" y="503142"/>
                </a:lnTo>
                <a:lnTo>
                  <a:pt x="341913" y="500438"/>
                </a:lnTo>
                <a:lnTo>
                  <a:pt x="344142" y="496112"/>
                </a:lnTo>
                <a:lnTo>
                  <a:pt x="345256" y="490164"/>
                </a:lnTo>
                <a:lnTo>
                  <a:pt x="346931" y="481513"/>
                </a:lnTo>
                <a:close/>
                <a:moveTo>
                  <a:pt x="287622" y="468522"/>
                </a:moveTo>
                <a:lnTo>
                  <a:pt x="289252" y="468522"/>
                </a:lnTo>
                <a:lnTo>
                  <a:pt x="289796" y="469629"/>
                </a:lnTo>
                <a:lnTo>
                  <a:pt x="292513" y="471290"/>
                </a:lnTo>
                <a:lnTo>
                  <a:pt x="294687" y="477378"/>
                </a:lnTo>
                <a:lnTo>
                  <a:pt x="296317" y="485125"/>
                </a:lnTo>
                <a:lnTo>
                  <a:pt x="292513" y="491765"/>
                </a:lnTo>
                <a:lnTo>
                  <a:pt x="289252" y="496192"/>
                </a:lnTo>
                <a:lnTo>
                  <a:pt x="285990" y="499512"/>
                </a:lnTo>
                <a:lnTo>
                  <a:pt x="281644" y="501172"/>
                </a:lnTo>
                <a:lnTo>
                  <a:pt x="278382" y="501726"/>
                </a:lnTo>
                <a:lnTo>
                  <a:pt x="274578" y="501726"/>
                </a:lnTo>
                <a:lnTo>
                  <a:pt x="268599" y="501172"/>
                </a:lnTo>
                <a:lnTo>
                  <a:pt x="265880" y="500620"/>
                </a:lnTo>
                <a:lnTo>
                  <a:pt x="263707" y="500620"/>
                </a:lnTo>
                <a:lnTo>
                  <a:pt x="261534" y="501172"/>
                </a:lnTo>
                <a:lnTo>
                  <a:pt x="259903" y="503386"/>
                </a:lnTo>
                <a:lnTo>
                  <a:pt x="259359" y="506706"/>
                </a:lnTo>
                <a:lnTo>
                  <a:pt x="258817" y="512239"/>
                </a:lnTo>
                <a:lnTo>
                  <a:pt x="259359" y="519434"/>
                </a:lnTo>
                <a:lnTo>
                  <a:pt x="260991" y="529394"/>
                </a:lnTo>
                <a:lnTo>
                  <a:pt x="259359" y="524968"/>
                </a:lnTo>
                <a:lnTo>
                  <a:pt x="257729" y="521647"/>
                </a:lnTo>
                <a:lnTo>
                  <a:pt x="256098" y="518880"/>
                </a:lnTo>
                <a:lnTo>
                  <a:pt x="253924" y="516666"/>
                </a:lnTo>
                <a:lnTo>
                  <a:pt x="251751" y="515559"/>
                </a:lnTo>
                <a:lnTo>
                  <a:pt x="249576" y="513900"/>
                </a:lnTo>
                <a:lnTo>
                  <a:pt x="244686" y="512239"/>
                </a:lnTo>
                <a:lnTo>
                  <a:pt x="240880" y="510579"/>
                </a:lnTo>
                <a:lnTo>
                  <a:pt x="239250" y="508366"/>
                </a:lnTo>
                <a:lnTo>
                  <a:pt x="238706" y="506152"/>
                </a:lnTo>
                <a:lnTo>
                  <a:pt x="237620" y="503939"/>
                </a:lnTo>
                <a:lnTo>
                  <a:pt x="238706" y="499512"/>
                </a:lnTo>
                <a:lnTo>
                  <a:pt x="239250" y="495638"/>
                </a:lnTo>
                <a:lnTo>
                  <a:pt x="241424" y="490105"/>
                </a:lnTo>
                <a:lnTo>
                  <a:pt x="243597" y="492870"/>
                </a:lnTo>
                <a:lnTo>
                  <a:pt x="244686" y="493424"/>
                </a:lnTo>
                <a:lnTo>
                  <a:pt x="246316" y="493424"/>
                </a:lnTo>
                <a:lnTo>
                  <a:pt x="249032" y="492870"/>
                </a:lnTo>
                <a:lnTo>
                  <a:pt x="251208" y="490105"/>
                </a:lnTo>
                <a:lnTo>
                  <a:pt x="253924" y="486230"/>
                </a:lnTo>
                <a:lnTo>
                  <a:pt x="256641" y="482358"/>
                </a:lnTo>
                <a:lnTo>
                  <a:pt x="261534" y="472397"/>
                </a:lnTo>
                <a:lnTo>
                  <a:pt x="263707" y="480144"/>
                </a:lnTo>
                <a:lnTo>
                  <a:pt x="265880" y="485677"/>
                </a:lnTo>
                <a:lnTo>
                  <a:pt x="267512" y="487890"/>
                </a:lnTo>
                <a:lnTo>
                  <a:pt x="269142" y="488445"/>
                </a:lnTo>
                <a:lnTo>
                  <a:pt x="269686" y="488445"/>
                </a:lnTo>
                <a:lnTo>
                  <a:pt x="272405" y="487890"/>
                </a:lnTo>
                <a:lnTo>
                  <a:pt x="274578" y="485677"/>
                </a:lnTo>
                <a:lnTo>
                  <a:pt x="278925" y="478483"/>
                </a:lnTo>
                <a:lnTo>
                  <a:pt x="283817" y="472397"/>
                </a:lnTo>
                <a:lnTo>
                  <a:pt x="285990" y="469629"/>
                </a:lnTo>
                <a:close/>
                <a:moveTo>
                  <a:pt x="157408" y="440262"/>
                </a:moveTo>
                <a:lnTo>
                  <a:pt x="160097" y="440262"/>
                </a:lnTo>
                <a:lnTo>
                  <a:pt x="163862" y="440820"/>
                </a:lnTo>
                <a:lnTo>
                  <a:pt x="166552" y="442489"/>
                </a:lnTo>
                <a:lnTo>
                  <a:pt x="169242" y="443603"/>
                </a:lnTo>
                <a:lnTo>
                  <a:pt x="174621" y="448054"/>
                </a:lnTo>
                <a:lnTo>
                  <a:pt x="181076" y="454733"/>
                </a:lnTo>
                <a:lnTo>
                  <a:pt x="186991" y="460854"/>
                </a:lnTo>
                <a:lnTo>
                  <a:pt x="193445" y="468089"/>
                </a:lnTo>
                <a:lnTo>
                  <a:pt x="199901" y="474212"/>
                </a:lnTo>
                <a:lnTo>
                  <a:pt x="206893" y="480333"/>
                </a:lnTo>
                <a:lnTo>
                  <a:pt x="214423" y="485342"/>
                </a:lnTo>
                <a:lnTo>
                  <a:pt x="218188" y="487011"/>
                </a:lnTo>
                <a:lnTo>
                  <a:pt x="221954" y="488681"/>
                </a:lnTo>
                <a:lnTo>
                  <a:pt x="226257" y="489236"/>
                </a:lnTo>
                <a:lnTo>
                  <a:pt x="231099" y="489236"/>
                </a:lnTo>
                <a:lnTo>
                  <a:pt x="224643" y="495915"/>
                </a:lnTo>
                <a:lnTo>
                  <a:pt x="218728" y="500924"/>
                </a:lnTo>
                <a:lnTo>
                  <a:pt x="212271" y="503708"/>
                </a:lnTo>
                <a:lnTo>
                  <a:pt x="206893" y="504820"/>
                </a:lnTo>
                <a:lnTo>
                  <a:pt x="200977" y="504820"/>
                </a:lnTo>
                <a:lnTo>
                  <a:pt x="195060" y="503708"/>
                </a:lnTo>
                <a:lnTo>
                  <a:pt x="183764" y="499811"/>
                </a:lnTo>
                <a:lnTo>
                  <a:pt x="171930" y="496473"/>
                </a:lnTo>
                <a:lnTo>
                  <a:pt x="165475" y="495915"/>
                </a:lnTo>
                <a:lnTo>
                  <a:pt x="159559" y="495915"/>
                </a:lnTo>
                <a:lnTo>
                  <a:pt x="154180" y="496473"/>
                </a:lnTo>
                <a:lnTo>
                  <a:pt x="147725" y="499255"/>
                </a:lnTo>
                <a:lnTo>
                  <a:pt x="142347" y="503708"/>
                </a:lnTo>
                <a:lnTo>
                  <a:pt x="135892" y="509829"/>
                </a:lnTo>
                <a:lnTo>
                  <a:pt x="137505" y="505933"/>
                </a:lnTo>
                <a:lnTo>
                  <a:pt x="137505" y="501480"/>
                </a:lnTo>
                <a:lnTo>
                  <a:pt x="137505" y="498697"/>
                </a:lnTo>
                <a:lnTo>
                  <a:pt x="135892" y="496473"/>
                </a:lnTo>
                <a:lnTo>
                  <a:pt x="134278" y="494246"/>
                </a:lnTo>
                <a:lnTo>
                  <a:pt x="132128" y="492019"/>
                </a:lnTo>
                <a:lnTo>
                  <a:pt x="126748" y="490350"/>
                </a:lnTo>
                <a:lnTo>
                  <a:pt x="133203" y="471428"/>
                </a:lnTo>
                <a:lnTo>
                  <a:pt x="135892" y="463637"/>
                </a:lnTo>
                <a:lnTo>
                  <a:pt x="139658" y="458071"/>
                </a:lnTo>
                <a:lnTo>
                  <a:pt x="142885" y="452506"/>
                </a:lnTo>
                <a:lnTo>
                  <a:pt x="145575" y="448054"/>
                </a:lnTo>
                <a:lnTo>
                  <a:pt x="148263" y="445272"/>
                </a:lnTo>
                <a:lnTo>
                  <a:pt x="152028" y="443045"/>
                </a:lnTo>
                <a:lnTo>
                  <a:pt x="154717" y="440820"/>
                </a:lnTo>
                <a:close/>
                <a:moveTo>
                  <a:pt x="61698" y="418523"/>
                </a:moveTo>
                <a:lnTo>
                  <a:pt x="63374" y="427573"/>
                </a:lnTo>
                <a:lnTo>
                  <a:pt x="65051" y="433430"/>
                </a:lnTo>
                <a:lnTo>
                  <a:pt x="67846" y="438755"/>
                </a:lnTo>
                <a:lnTo>
                  <a:pt x="71200" y="442480"/>
                </a:lnTo>
                <a:lnTo>
                  <a:pt x="73994" y="445143"/>
                </a:lnTo>
                <a:lnTo>
                  <a:pt x="76790" y="446208"/>
                </a:lnTo>
                <a:lnTo>
                  <a:pt x="80145" y="447272"/>
                </a:lnTo>
                <a:lnTo>
                  <a:pt x="82939" y="447272"/>
                </a:lnTo>
                <a:lnTo>
                  <a:pt x="87970" y="447272"/>
                </a:lnTo>
                <a:lnTo>
                  <a:pt x="90207" y="447272"/>
                </a:lnTo>
                <a:lnTo>
                  <a:pt x="92443" y="447805"/>
                </a:lnTo>
                <a:lnTo>
                  <a:pt x="93002" y="448337"/>
                </a:lnTo>
                <a:lnTo>
                  <a:pt x="94119" y="450467"/>
                </a:lnTo>
                <a:lnTo>
                  <a:pt x="93002" y="453660"/>
                </a:lnTo>
                <a:lnTo>
                  <a:pt x="91883" y="457921"/>
                </a:lnTo>
                <a:lnTo>
                  <a:pt x="87412" y="459517"/>
                </a:lnTo>
                <a:lnTo>
                  <a:pt x="82939" y="462180"/>
                </a:lnTo>
                <a:lnTo>
                  <a:pt x="73994" y="468035"/>
                </a:lnTo>
                <a:lnTo>
                  <a:pt x="68965" y="470165"/>
                </a:lnTo>
                <a:lnTo>
                  <a:pt x="66728" y="470698"/>
                </a:lnTo>
                <a:lnTo>
                  <a:pt x="64492" y="470698"/>
                </a:lnTo>
                <a:lnTo>
                  <a:pt x="62255" y="470165"/>
                </a:lnTo>
                <a:lnTo>
                  <a:pt x="60020" y="469101"/>
                </a:lnTo>
                <a:lnTo>
                  <a:pt x="58343" y="466971"/>
                </a:lnTo>
                <a:lnTo>
                  <a:pt x="56108" y="464310"/>
                </a:lnTo>
                <a:lnTo>
                  <a:pt x="56666" y="461114"/>
                </a:lnTo>
                <a:lnTo>
                  <a:pt x="57224" y="458452"/>
                </a:lnTo>
                <a:lnTo>
                  <a:pt x="58343" y="453129"/>
                </a:lnTo>
                <a:lnTo>
                  <a:pt x="57224" y="447272"/>
                </a:lnTo>
                <a:lnTo>
                  <a:pt x="56108" y="441417"/>
                </a:lnTo>
                <a:lnTo>
                  <a:pt x="54989" y="435559"/>
                </a:lnTo>
                <a:lnTo>
                  <a:pt x="56108" y="430236"/>
                </a:lnTo>
                <a:lnTo>
                  <a:pt x="56666" y="426509"/>
                </a:lnTo>
                <a:lnTo>
                  <a:pt x="57224" y="423847"/>
                </a:lnTo>
                <a:lnTo>
                  <a:pt x="59461" y="421185"/>
                </a:lnTo>
                <a:close/>
                <a:moveTo>
                  <a:pt x="4293" y="401131"/>
                </a:moveTo>
                <a:lnTo>
                  <a:pt x="7511" y="402219"/>
                </a:lnTo>
                <a:lnTo>
                  <a:pt x="11260" y="403307"/>
                </a:lnTo>
                <a:lnTo>
                  <a:pt x="14477" y="406023"/>
                </a:lnTo>
                <a:lnTo>
                  <a:pt x="17157" y="409828"/>
                </a:lnTo>
                <a:lnTo>
                  <a:pt x="19837" y="413631"/>
                </a:lnTo>
                <a:lnTo>
                  <a:pt x="22519" y="418523"/>
                </a:lnTo>
                <a:lnTo>
                  <a:pt x="24663" y="423414"/>
                </a:lnTo>
                <a:lnTo>
                  <a:pt x="26806" y="429937"/>
                </a:lnTo>
                <a:lnTo>
                  <a:pt x="28950" y="435372"/>
                </a:lnTo>
                <a:lnTo>
                  <a:pt x="29486" y="441350"/>
                </a:lnTo>
                <a:lnTo>
                  <a:pt x="30023" y="447328"/>
                </a:lnTo>
                <a:lnTo>
                  <a:pt x="31095" y="453307"/>
                </a:lnTo>
                <a:lnTo>
                  <a:pt x="27342" y="460372"/>
                </a:lnTo>
                <a:lnTo>
                  <a:pt x="24663" y="464720"/>
                </a:lnTo>
                <a:lnTo>
                  <a:pt x="21446" y="467981"/>
                </a:lnTo>
                <a:lnTo>
                  <a:pt x="17694" y="468525"/>
                </a:lnTo>
                <a:lnTo>
                  <a:pt x="15014" y="467981"/>
                </a:lnTo>
                <a:lnTo>
                  <a:pt x="11797" y="466351"/>
                </a:lnTo>
                <a:lnTo>
                  <a:pt x="8581" y="463089"/>
                </a:lnTo>
                <a:lnTo>
                  <a:pt x="5365" y="459829"/>
                </a:lnTo>
                <a:lnTo>
                  <a:pt x="2685" y="454937"/>
                </a:lnTo>
                <a:lnTo>
                  <a:pt x="6" y="448960"/>
                </a:lnTo>
                <a:lnTo>
                  <a:pt x="0" y="448948"/>
                </a:lnTo>
                <a:lnTo>
                  <a:pt x="0" y="402920"/>
                </a:lnTo>
                <a:lnTo>
                  <a:pt x="1613" y="402219"/>
                </a:lnTo>
                <a:close/>
                <a:moveTo>
                  <a:pt x="0" y="0"/>
                </a:moveTo>
                <a:lnTo>
                  <a:pt x="12192000" y="0"/>
                </a:lnTo>
                <a:lnTo>
                  <a:pt x="12192000" y="221894"/>
                </a:lnTo>
                <a:lnTo>
                  <a:pt x="12186196" y="220839"/>
                </a:lnTo>
                <a:lnTo>
                  <a:pt x="12180762" y="220295"/>
                </a:lnTo>
                <a:lnTo>
                  <a:pt x="12178044" y="220839"/>
                </a:lnTo>
                <a:lnTo>
                  <a:pt x="12174782" y="221382"/>
                </a:lnTo>
                <a:lnTo>
                  <a:pt x="12172066" y="223556"/>
                </a:lnTo>
                <a:lnTo>
                  <a:pt x="12168805" y="225730"/>
                </a:lnTo>
                <a:lnTo>
                  <a:pt x="12166088" y="230077"/>
                </a:lnTo>
                <a:lnTo>
                  <a:pt x="12162826" y="233880"/>
                </a:lnTo>
                <a:lnTo>
                  <a:pt x="12160110" y="240402"/>
                </a:lnTo>
                <a:lnTo>
                  <a:pt x="12157393" y="246923"/>
                </a:lnTo>
                <a:lnTo>
                  <a:pt x="12150870" y="234424"/>
                </a:lnTo>
                <a:lnTo>
                  <a:pt x="12145437" y="223556"/>
                </a:lnTo>
                <a:lnTo>
                  <a:pt x="12139457" y="215404"/>
                </a:lnTo>
                <a:lnTo>
                  <a:pt x="12132936" y="208339"/>
                </a:lnTo>
                <a:lnTo>
                  <a:pt x="12130219" y="206166"/>
                </a:lnTo>
                <a:lnTo>
                  <a:pt x="12126958" y="203994"/>
                </a:lnTo>
                <a:lnTo>
                  <a:pt x="12123697" y="202906"/>
                </a:lnTo>
                <a:lnTo>
                  <a:pt x="12120436" y="201819"/>
                </a:lnTo>
                <a:lnTo>
                  <a:pt x="12117719" y="201819"/>
                </a:lnTo>
                <a:lnTo>
                  <a:pt x="12114459" y="202906"/>
                </a:lnTo>
                <a:lnTo>
                  <a:pt x="12111198" y="203450"/>
                </a:lnTo>
                <a:lnTo>
                  <a:pt x="12107936" y="205623"/>
                </a:lnTo>
                <a:lnTo>
                  <a:pt x="12109568" y="211057"/>
                </a:lnTo>
                <a:lnTo>
                  <a:pt x="12109568" y="217578"/>
                </a:lnTo>
                <a:lnTo>
                  <a:pt x="12109568" y="223013"/>
                </a:lnTo>
                <a:lnTo>
                  <a:pt x="12109568" y="228991"/>
                </a:lnTo>
                <a:lnTo>
                  <a:pt x="12107392" y="240402"/>
                </a:lnTo>
                <a:lnTo>
                  <a:pt x="12104676" y="251814"/>
                </a:lnTo>
                <a:lnTo>
                  <a:pt x="12100327" y="263226"/>
                </a:lnTo>
                <a:lnTo>
                  <a:pt x="12095438" y="274094"/>
                </a:lnTo>
                <a:lnTo>
                  <a:pt x="12085111" y="297461"/>
                </a:lnTo>
                <a:lnTo>
                  <a:pt x="12075329" y="288767"/>
                </a:lnTo>
                <a:lnTo>
                  <a:pt x="12065546" y="280615"/>
                </a:lnTo>
                <a:lnTo>
                  <a:pt x="12055764" y="273552"/>
                </a:lnTo>
                <a:lnTo>
                  <a:pt x="12045981" y="266486"/>
                </a:lnTo>
                <a:lnTo>
                  <a:pt x="12036199" y="261052"/>
                </a:lnTo>
                <a:lnTo>
                  <a:pt x="12026416" y="255618"/>
                </a:lnTo>
                <a:lnTo>
                  <a:pt x="12017177" y="250727"/>
                </a:lnTo>
                <a:lnTo>
                  <a:pt x="12007395" y="245836"/>
                </a:lnTo>
                <a:lnTo>
                  <a:pt x="11997612" y="242576"/>
                </a:lnTo>
                <a:lnTo>
                  <a:pt x="11987830" y="238772"/>
                </a:lnTo>
                <a:lnTo>
                  <a:pt x="11978047" y="236054"/>
                </a:lnTo>
                <a:lnTo>
                  <a:pt x="11968265" y="233880"/>
                </a:lnTo>
                <a:lnTo>
                  <a:pt x="11957941" y="232794"/>
                </a:lnTo>
                <a:lnTo>
                  <a:pt x="11948158" y="231707"/>
                </a:lnTo>
                <a:lnTo>
                  <a:pt x="11938376" y="231164"/>
                </a:lnTo>
                <a:lnTo>
                  <a:pt x="11928593" y="231707"/>
                </a:lnTo>
                <a:lnTo>
                  <a:pt x="11918267" y="232794"/>
                </a:lnTo>
                <a:lnTo>
                  <a:pt x="11908484" y="233880"/>
                </a:lnTo>
                <a:lnTo>
                  <a:pt x="11898702" y="236054"/>
                </a:lnTo>
                <a:lnTo>
                  <a:pt x="11888375" y="238229"/>
                </a:lnTo>
                <a:lnTo>
                  <a:pt x="11878594" y="241489"/>
                </a:lnTo>
                <a:lnTo>
                  <a:pt x="11868267" y="245294"/>
                </a:lnTo>
                <a:lnTo>
                  <a:pt x="11858486" y="249097"/>
                </a:lnTo>
                <a:lnTo>
                  <a:pt x="11848703" y="253988"/>
                </a:lnTo>
                <a:lnTo>
                  <a:pt x="11838377" y="259421"/>
                </a:lnTo>
                <a:lnTo>
                  <a:pt x="11828052" y="265399"/>
                </a:lnTo>
                <a:lnTo>
                  <a:pt x="11818269" y="271920"/>
                </a:lnTo>
                <a:lnTo>
                  <a:pt x="11807943" y="278985"/>
                </a:lnTo>
                <a:lnTo>
                  <a:pt x="11798160" y="286593"/>
                </a:lnTo>
                <a:lnTo>
                  <a:pt x="11787834" y="295288"/>
                </a:lnTo>
                <a:lnTo>
                  <a:pt x="11767727" y="313220"/>
                </a:lnTo>
                <a:lnTo>
                  <a:pt x="11764466" y="306699"/>
                </a:lnTo>
                <a:lnTo>
                  <a:pt x="11762835" y="301809"/>
                </a:lnTo>
                <a:lnTo>
                  <a:pt x="11760662" y="298005"/>
                </a:lnTo>
                <a:lnTo>
                  <a:pt x="11757944" y="294200"/>
                </a:lnTo>
                <a:lnTo>
                  <a:pt x="11755770" y="292570"/>
                </a:lnTo>
                <a:lnTo>
                  <a:pt x="11753053" y="290940"/>
                </a:lnTo>
                <a:lnTo>
                  <a:pt x="11750335" y="289311"/>
                </a:lnTo>
                <a:lnTo>
                  <a:pt x="11748162" y="289311"/>
                </a:lnTo>
                <a:lnTo>
                  <a:pt x="11745445" y="290397"/>
                </a:lnTo>
                <a:lnTo>
                  <a:pt x="11742726" y="290940"/>
                </a:lnTo>
                <a:lnTo>
                  <a:pt x="11737836" y="294200"/>
                </a:lnTo>
                <a:lnTo>
                  <a:pt x="11732944" y="299091"/>
                </a:lnTo>
                <a:lnTo>
                  <a:pt x="11726965" y="305612"/>
                </a:lnTo>
                <a:lnTo>
                  <a:pt x="11716641" y="319199"/>
                </a:lnTo>
                <a:lnTo>
                  <a:pt x="11711205" y="325719"/>
                </a:lnTo>
                <a:lnTo>
                  <a:pt x="11706315" y="332784"/>
                </a:lnTo>
                <a:lnTo>
                  <a:pt x="11700879" y="337674"/>
                </a:lnTo>
                <a:lnTo>
                  <a:pt x="11695988" y="341478"/>
                </a:lnTo>
                <a:lnTo>
                  <a:pt x="11693272" y="342566"/>
                </a:lnTo>
                <a:lnTo>
                  <a:pt x="11691096" y="343108"/>
                </a:lnTo>
                <a:lnTo>
                  <a:pt x="11688380" y="343108"/>
                </a:lnTo>
                <a:lnTo>
                  <a:pt x="11685663" y="343108"/>
                </a:lnTo>
                <a:lnTo>
                  <a:pt x="11686207" y="351803"/>
                </a:lnTo>
                <a:lnTo>
                  <a:pt x="11685663" y="361041"/>
                </a:lnTo>
                <a:lnTo>
                  <a:pt x="11684575" y="368649"/>
                </a:lnTo>
                <a:lnTo>
                  <a:pt x="11682946" y="375714"/>
                </a:lnTo>
                <a:lnTo>
                  <a:pt x="11681315" y="381691"/>
                </a:lnTo>
                <a:lnTo>
                  <a:pt x="11678598" y="388213"/>
                </a:lnTo>
                <a:lnTo>
                  <a:pt x="11675880" y="393102"/>
                </a:lnTo>
                <a:lnTo>
                  <a:pt x="11673163" y="397995"/>
                </a:lnTo>
                <a:lnTo>
                  <a:pt x="11669358" y="402342"/>
                </a:lnTo>
                <a:lnTo>
                  <a:pt x="11666098" y="405601"/>
                </a:lnTo>
                <a:lnTo>
                  <a:pt x="11657946" y="412666"/>
                </a:lnTo>
                <a:lnTo>
                  <a:pt x="11649250" y="418101"/>
                </a:lnTo>
                <a:lnTo>
                  <a:pt x="11641098" y="423534"/>
                </a:lnTo>
                <a:lnTo>
                  <a:pt x="11633489" y="428969"/>
                </a:lnTo>
                <a:lnTo>
                  <a:pt x="11625882" y="435490"/>
                </a:lnTo>
                <a:lnTo>
                  <a:pt x="11622077" y="438751"/>
                </a:lnTo>
                <a:lnTo>
                  <a:pt x="11619360" y="443098"/>
                </a:lnTo>
                <a:lnTo>
                  <a:pt x="11616641" y="447445"/>
                </a:lnTo>
                <a:lnTo>
                  <a:pt x="11613924" y="452336"/>
                </a:lnTo>
                <a:lnTo>
                  <a:pt x="11612838" y="457771"/>
                </a:lnTo>
                <a:lnTo>
                  <a:pt x="11611208" y="463204"/>
                </a:lnTo>
                <a:lnTo>
                  <a:pt x="11609577" y="470269"/>
                </a:lnTo>
                <a:lnTo>
                  <a:pt x="11609577" y="477334"/>
                </a:lnTo>
                <a:lnTo>
                  <a:pt x="11609577" y="485484"/>
                </a:lnTo>
                <a:lnTo>
                  <a:pt x="11611208" y="494722"/>
                </a:lnTo>
                <a:lnTo>
                  <a:pt x="11612838" y="503960"/>
                </a:lnTo>
                <a:lnTo>
                  <a:pt x="11614468" y="514830"/>
                </a:lnTo>
                <a:lnTo>
                  <a:pt x="11609033" y="508309"/>
                </a:lnTo>
                <a:lnTo>
                  <a:pt x="11603056" y="502874"/>
                </a:lnTo>
                <a:lnTo>
                  <a:pt x="11597077" y="497983"/>
                </a:lnTo>
                <a:lnTo>
                  <a:pt x="11591099" y="493093"/>
                </a:lnTo>
                <a:lnTo>
                  <a:pt x="11584579" y="488745"/>
                </a:lnTo>
                <a:lnTo>
                  <a:pt x="11578599" y="484941"/>
                </a:lnTo>
                <a:lnTo>
                  <a:pt x="11572078" y="482224"/>
                </a:lnTo>
                <a:lnTo>
                  <a:pt x="11566099" y="478963"/>
                </a:lnTo>
                <a:lnTo>
                  <a:pt x="11553599" y="474074"/>
                </a:lnTo>
                <a:lnTo>
                  <a:pt x="11540557" y="472442"/>
                </a:lnTo>
                <a:lnTo>
                  <a:pt x="11526970" y="470813"/>
                </a:lnTo>
                <a:lnTo>
                  <a:pt x="11513927" y="470813"/>
                </a:lnTo>
                <a:lnTo>
                  <a:pt x="11500883" y="472442"/>
                </a:lnTo>
                <a:lnTo>
                  <a:pt x="11487297" y="474074"/>
                </a:lnTo>
                <a:lnTo>
                  <a:pt x="11474255" y="477876"/>
                </a:lnTo>
                <a:lnTo>
                  <a:pt x="11460667" y="482224"/>
                </a:lnTo>
                <a:lnTo>
                  <a:pt x="11447081" y="487658"/>
                </a:lnTo>
                <a:lnTo>
                  <a:pt x="11434037" y="493093"/>
                </a:lnTo>
                <a:lnTo>
                  <a:pt x="11419908" y="499071"/>
                </a:lnTo>
                <a:lnTo>
                  <a:pt x="11406865" y="505592"/>
                </a:lnTo>
                <a:lnTo>
                  <a:pt x="11380777" y="520263"/>
                </a:lnTo>
                <a:lnTo>
                  <a:pt x="11354691" y="533850"/>
                </a:lnTo>
                <a:lnTo>
                  <a:pt x="11329690" y="547977"/>
                </a:lnTo>
                <a:lnTo>
                  <a:pt x="11317192" y="553411"/>
                </a:lnTo>
                <a:lnTo>
                  <a:pt x="11305780" y="558847"/>
                </a:lnTo>
                <a:lnTo>
                  <a:pt x="11293824" y="564824"/>
                </a:lnTo>
                <a:lnTo>
                  <a:pt x="11282410" y="568629"/>
                </a:lnTo>
                <a:lnTo>
                  <a:pt x="11270997" y="571345"/>
                </a:lnTo>
                <a:lnTo>
                  <a:pt x="11260127" y="573518"/>
                </a:lnTo>
                <a:lnTo>
                  <a:pt x="11249802" y="575150"/>
                </a:lnTo>
                <a:lnTo>
                  <a:pt x="11239475" y="575150"/>
                </a:lnTo>
                <a:lnTo>
                  <a:pt x="11229694" y="573518"/>
                </a:lnTo>
                <a:lnTo>
                  <a:pt x="11220998" y="570258"/>
                </a:lnTo>
                <a:lnTo>
                  <a:pt x="11214477" y="581127"/>
                </a:lnTo>
                <a:lnTo>
                  <a:pt x="11206869" y="592538"/>
                </a:lnTo>
                <a:lnTo>
                  <a:pt x="11199260" y="602864"/>
                </a:lnTo>
                <a:lnTo>
                  <a:pt x="11191107" y="612102"/>
                </a:lnTo>
                <a:lnTo>
                  <a:pt x="11181324" y="620796"/>
                </a:lnTo>
                <a:lnTo>
                  <a:pt x="11172086" y="628947"/>
                </a:lnTo>
                <a:lnTo>
                  <a:pt x="11161760" y="637099"/>
                </a:lnTo>
                <a:lnTo>
                  <a:pt x="11151435" y="643076"/>
                </a:lnTo>
                <a:lnTo>
                  <a:pt x="11141108" y="648510"/>
                </a:lnTo>
                <a:lnTo>
                  <a:pt x="11130238" y="653402"/>
                </a:lnTo>
                <a:lnTo>
                  <a:pt x="11119914" y="657749"/>
                </a:lnTo>
                <a:lnTo>
                  <a:pt x="11109588" y="660466"/>
                </a:lnTo>
                <a:lnTo>
                  <a:pt x="11099805" y="662096"/>
                </a:lnTo>
                <a:lnTo>
                  <a:pt x="11089480" y="662640"/>
                </a:lnTo>
                <a:lnTo>
                  <a:pt x="11080240" y="661008"/>
                </a:lnTo>
                <a:lnTo>
                  <a:pt x="11072088" y="658835"/>
                </a:lnTo>
                <a:lnTo>
                  <a:pt x="11056871" y="675682"/>
                </a:lnTo>
                <a:lnTo>
                  <a:pt x="11042198" y="690354"/>
                </a:lnTo>
                <a:lnTo>
                  <a:pt x="11026980" y="702852"/>
                </a:lnTo>
                <a:lnTo>
                  <a:pt x="11012306" y="713178"/>
                </a:lnTo>
                <a:lnTo>
                  <a:pt x="10997634" y="722416"/>
                </a:lnTo>
                <a:lnTo>
                  <a:pt x="10982416" y="730024"/>
                </a:lnTo>
                <a:lnTo>
                  <a:pt x="10967743" y="735457"/>
                </a:lnTo>
                <a:lnTo>
                  <a:pt x="10953068" y="740348"/>
                </a:lnTo>
                <a:lnTo>
                  <a:pt x="10938939" y="744696"/>
                </a:lnTo>
                <a:lnTo>
                  <a:pt x="10924265" y="746325"/>
                </a:lnTo>
                <a:lnTo>
                  <a:pt x="10909591" y="748499"/>
                </a:lnTo>
                <a:lnTo>
                  <a:pt x="10894917" y="750130"/>
                </a:lnTo>
                <a:lnTo>
                  <a:pt x="10880788" y="750130"/>
                </a:lnTo>
                <a:lnTo>
                  <a:pt x="10866657" y="750130"/>
                </a:lnTo>
                <a:lnTo>
                  <a:pt x="10837310" y="749586"/>
                </a:lnTo>
                <a:lnTo>
                  <a:pt x="10825354" y="762086"/>
                </a:lnTo>
                <a:lnTo>
                  <a:pt x="10814485" y="772410"/>
                </a:lnTo>
                <a:lnTo>
                  <a:pt x="10803073" y="781104"/>
                </a:lnTo>
                <a:lnTo>
                  <a:pt x="10793289" y="789800"/>
                </a:lnTo>
                <a:lnTo>
                  <a:pt x="10773181" y="804472"/>
                </a:lnTo>
                <a:lnTo>
                  <a:pt x="10755247" y="815883"/>
                </a:lnTo>
                <a:lnTo>
                  <a:pt x="10736768" y="827839"/>
                </a:lnTo>
                <a:lnTo>
                  <a:pt x="10717747" y="840338"/>
                </a:lnTo>
                <a:lnTo>
                  <a:pt x="10708509" y="847946"/>
                </a:lnTo>
                <a:lnTo>
                  <a:pt x="10698182" y="855553"/>
                </a:lnTo>
                <a:lnTo>
                  <a:pt x="10687857" y="865335"/>
                </a:lnTo>
                <a:lnTo>
                  <a:pt x="10677532" y="875117"/>
                </a:lnTo>
                <a:lnTo>
                  <a:pt x="10675356" y="872400"/>
                </a:lnTo>
                <a:lnTo>
                  <a:pt x="10673726" y="868596"/>
                </a:lnTo>
                <a:lnTo>
                  <a:pt x="10672096" y="859901"/>
                </a:lnTo>
                <a:lnTo>
                  <a:pt x="10668292" y="839794"/>
                </a:lnTo>
                <a:lnTo>
                  <a:pt x="10667205" y="830556"/>
                </a:lnTo>
                <a:lnTo>
                  <a:pt x="10665576" y="827295"/>
                </a:lnTo>
                <a:lnTo>
                  <a:pt x="10664488" y="824579"/>
                </a:lnTo>
                <a:lnTo>
                  <a:pt x="10662313" y="822948"/>
                </a:lnTo>
                <a:lnTo>
                  <a:pt x="10660140" y="822405"/>
                </a:lnTo>
                <a:lnTo>
                  <a:pt x="10657423" y="823491"/>
                </a:lnTo>
                <a:lnTo>
                  <a:pt x="10653619" y="825665"/>
                </a:lnTo>
                <a:lnTo>
                  <a:pt x="10652532" y="840338"/>
                </a:lnTo>
                <a:lnTo>
                  <a:pt x="10650357" y="853380"/>
                </a:lnTo>
                <a:lnTo>
                  <a:pt x="10646011" y="864791"/>
                </a:lnTo>
                <a:lnTo>
                  <a:pt x="10642206" y="874573"/>
                </a:lnTo>
                <a:lnTo>
                  <a:pt x="10635684" y="882725"/>
                </a:lnTo>
                <a:lnTo>
                  <a:pt x="10629707" y="889788"/>
                </a:lnTo>
                <a:lnTo>
                  <a:pt x="10622640" y="895223"/>
                </a:lnTo>
                <a:lnTo>
                  <a:pt x="10615575" y="900114"/>
                </a:lnTo>
                <a:lnTo>
                  <a:pt x="10607423" y="904462"/>
                </a:lnTo>
                <a:lnTo>
                  <a:pt x="10599815" y="907723"/>
                </a:lnTo>
                <a:lnTo>
                  <a:pt x="10591121" y="909896"/>
                </a:lnTo>
                <a:lnTo>
                  <a:pt x="10583511" y="912612"/>
                </a:lnTo>
                <a:lnTo>
                  <a:pt x="10568294" y="915873"/>
                </a:lnTo>
                <a:lnTo>
                  <a:pt x="10555251" y="919677"/>
                </a:lnTo>
                <a:lnTo>
                  <a:pt x="10561229" y="908264"/>
                </a:lnTo>
                <a:lnTo>
                  <a:pt x="10567750" y="897397"/>
                </a:lnTo>
                <a:lnTo>
                  <a:pt x="10570468" y="891963"/>
                </a:lnTo>
                <a:lnTo>
                  <a:pt x="10572097" y="885985"/>
                </a:lnTo>
                <a:lnTo>
                  <a:pt x="10572641" y="880550"/>
                </a:lnTo>
                <a:lnTo>
                  <a:pt x="10572097" y="874573"/>
                </a:lnTo>
                <a:lnTo>
                  <a:pt x="10560685" y="889788"/>
                </a:lnTo>
                <a:lnTo>
                  <a:pt x="10549816" y="902831"/>
                </a:lnTo>
                <a:lnTo>
                  <a:pt x="10537316" y="915329"/>
                </a:lnTo>
                <a:lnTo>
                  <a:pt x="10523731" y="926741"/>
                </a:lnTo>
                <a:lnTo>
                  <a:pt x="10510686" y="935437"/>
                </a:lnTo>
                <a:lnTo>
                  <a:pt x="10497099" y="944131"/>
                </a:lnTo>
                <a:lnTo>
                  <a:pt x="10482969" y="950652"/>
                </a:lnTo>
                <a:lnTo>
                  <a:pt x="10468297" y="955542"/>
                </a:lnTo>
                <a:lnTo>
                  <a:pt x="10454709" y="959890"/>
                </a:lnTo>
                <a:lnTo>
                  <a:pt x="10440035" y="962063"/>
                </a:lnTo>
                <a:lnTo>
                  <a:pt x="10425906" y="962063"/>
                </a:lnTo>
                <a:lnTo>
                  <a:pt x="10418840" y="962063"/>
                </a:lnTo>
                <a:lnTo>
                  <a:pt x="10412863" y="960978"/>
                </a:lnTo>
                <a:lnTo>
                  <a:pt x="10405798" y="959890"/>
                </a:lnTo>
                <a:lnTo>
                  <a:pt x="10399819" y="957717"/>
                </a:lnTo>
                <a:lnTo>
                  <a:pt x="10392754" y="955542"/>
                </a:lnTo>
                <a:lnTo>
                  <a:pt x="10386233" y="953369"/>
                </a:lnTo>
                <a:lnTo>
                  <a:pt x="10380798" y="950652"/>
                </a:lnTo>
                <a:lnTo>
                  <a:pt x="10374820" y="947391"/>
                </a:lnTo>
                <a:lnTo>
                  <a:pt x="10368841" y="943043"/>
                </a:lnTo>
                <a:lnTo>
                  <a:pt x="10363406" y="939241"/>
                </a:lnTo>
                <a:lnTo>
                  <a:pt x="10371559" y="930545"/>
                </a:lnTo>
                <a:lnTo>
                  <a:pt x="10385145" y="918046"/>
                </a:lnTo>
                <a:lnTo>
                  <a:pt x="10400363" y="904462"/>
                </a:lnTo>
                <a:lnTo>
                  <a:pt x="10407971" y="897941"/>
                </a:lnTo>
                <a:lnTo>
                  <a:pt x="10416123" y="892505"/>
                </a:lnTo>
                <a:lnTo>
                  <a:pt x="10423731" y="888159"/>
                </a:lnTo>
                <a:lnTo>
                  <a:pt x="10431340" y="885985"/>
                </a:lnTo>
                <a:lnTo>
                  <a:pt x="10435144" y="885441"/>
                </a:lnTo>
                <a:lnTo>
                  <a:pt x="10438405" y="885441"/>
                </a:lnTo>
                <a:lnTo>
                  <a:pt x="10441123" y="885985"/>
                </a:lnTo>
                <a:lnTo>
                  <a:pt x="10443840" y="887615"/>
                </a:lnTo>
                <a:lnTo>
                  <a:pt x="10446556" y="889788"/>
                </a:lnTo>
                <a:lnTo>
                  <a:pt x="10448732" y="892505"/>
                </a:lnTo>
                <a:lnTo>
                  <a:pt x="10450905" y="895766"/>
                </a:lnTo>
                <a:lnTo>
                  <a:pt x="10452536" y="900658"/>
                </a:lnTo>
                <a:lnTo>
                  <a:pt x="10453079" y="906091"/>
                </a:lnTo>
                <a:lnTo>
                  <a:pt x="10453623" y="912612"/>
                </a:lnTo>
                <a:lnTo>
                  <a:pt x="10454709" y="920221"/>
                </a:lnTo>
                <a:lnTo>
                  <a:pt x="10454709" y="928372"/>
                </a:lnTo>
                <a:lnTo>
                  <a:pt x="10460144" y="925111"/>
                </a:lnTo>
                <a:lnTo>
                  <a:pt x="10465036" y="920764"/>
                </a:lnTo>
                <a:lnTo>
                  <a:pt x="10470470" y="915873"/>
                </a:lnTo>
                <a:lnTo>
                  <a:pt x="10475904" y="910439"/>
                </a:lnTo>
                <a:lnTo>
                  <a:pt x="10487318" y="897941"/>
                </a:lnTo>
                <a:lnTo>
                  <a:pt x="10498186" y="884355"/>
                </a:lnTo>
                <a:lnTo>
                  <a:pt x="10520470" y="857184"/>
                </a:lnTo>
                <a:lnTo>
                  <a:pt x="10531338" y="844685"/>
                </a:lnTo>
                <a:lnTo>
                  <a:pt x="10537316" y="838708"/>
                </a:lnTo>
                <a:lnTo>
                  <a:pt x="10542752" y="834360"/>
                </a:lnTo>
                <a:lnTo>
                  <a:pt x="10540034" y="827839"/>
                </a:lnTo>
                <a:lnTo>
                  <a:pt x="10537316" y="822948"/>
                </a:lnTo>
                <a:lnTo>
                  <a:pt x="10533511" y="820232"/>
                </a:lnTo>
                <a:lnTo>
                  <a:pt x="10530795" y="818057"/>
                </a:lnTo>
                <a:lnTo>
                  <a:pt x="10527534" y="815883"/>
                </a:lnTo>
                <a:lnTo>
                  <a:pt x="10524816" y="813167"/>
                </a:lnTo>
                <a:lnTo>
                  <a:pt x="10522099" y="809363"/>
                </a:lnTo>
                <a:lnTo>
                  <a:pt x="10518295" y="803385"/>
                </a:lnTo>
                <a:lnTo>
                  <a:pt x="10522643" y="797951"/>
                </a:lnTo>
                <a:lnTo>
                  <a:pt x="10525904" y="793604"/>
                </a:lnTo>
                <a:lnTo>
                  <a:pt x="10530795" y="790886"/>
                </a:lnTo>
                <a:lnTo>
                  <a:pt x="10535687" y="788713"/>
                </a:lnTo>
                <a:lnTo>
                  <a:pt x="10540576" y="788169"/>
                </a:lnTo>
                <a:lnTo>
                  <a:pt x="10545468" y="787626"/>
                </a:lnTo>
                <a:lnTo>
                  <a:pt x="10555251" y="787626"/>
                </a:lnTo>
                <a:lnTo>
                  <a:pt x="10560141" y="787083"/>
                </a:lnTo>
                <a:lnTo>
                  <a:pt x="10565033" y="785995"/>
                </a:lnTo>
                <a:lnTo>
                  <a:pt x="10568837" y="784365"/>
                </a:lnTo>
                <a:lnTo>
                  <a:pt x="10572641" y="781104"/>
                </a:lnTo>
                <a:lnTo>
                  <a:pt x="10575359" y="777301"/>
                </a:lnTo>
                <a:lnTo>
                  <a:pt x="10578077" y="770780"/>
                </a:lnTo>
                <a:lnTo>
                  <a:pt x="10579706" y="763172"/>
                </a:lnTo>
                <a:lnTo>
                  <a:pt x="10580250" y="752847"/>
                </a:lnTo>
                <a:lnTo>
                  <a:pt x="10574816" y="755564"/>
                </a:lnTo>
                <a:lnTo>
                  <a:pt x="10567750" y="757737"/>
                </a:lnTo>
                <a:lnTo>
                  <a:pt x="10553076" y="760998"/>
                </a:lnTo>
                <a:lnTo>
                  <a:pt x="10538403" y="764802"/>
                </a:lnTo>
                <a:lnTo>
                  <a:pt x="10530795" y="766976"/>
                </a:lnTo>
                <a:lnTo>
                  <a:pt x="10523187" y="769693"/>
                </a:lnTo>
                <a:lnTo>
                  <a:pt x="10516122" y="772954"/>
                </a:lnTo>
                <a:lnTo>
                  <a:pt x="10509599" y="777845"/>
                </a:lnTo>
                <a:lnTo>
                  <a:pt x="10502534" y="783278"/>
                </a:lnTo>
                <a:lnTo>
                  <a:pt x="10496013" y="790886"/>
                </a:lnTo>
                <a:lnTo>
                  <a:pt x="10490578" y="799581"/>
                </a:lnTo>
                <a:lnTo>
                  <a:pt x="10485686" y="809906"/>
                </a:lnTo>
                <a:lnTo>
                  <a:pt x="10480796" y="822405"/>
                </a:lnTo>
                <a:lnTo>
                  <a:pt x="10477535" y="837077"/>
                </a:lnTo>
                <a:lnTo>
                  <a:pt x="10469926" y="827839"/>
                </a:lnTo>
                <a:lnTo>
                  <a:pt x="10462861" y="820232"/>
                </a:lnTo>
                <a:lnTo>
                  <a:pt x="10455253" y="814797"/>
                </a:lnTo>
                <a:lnTo>
                  <a:pt x="10448188" y="809906"/>
                </a:lnTo>
                <a:lnTo>
                  <a:pt x="10440579" y="806103"/>
                </a:lnTo>
                <a:lnTo>
                  <a:pt x="10432427" y="805015"/>
                </a:lnTo>
                <a:lnTo>
                  <a:pt x="10424819" y="804472"/>
                </a:lnTo>
                <a:lnTo>
                  <a:pt x="10416667" y="804472"/>
                </a:lnTo>
                <a:lnTo>
                  <a:pt x="10408514" y="805015"/>
                </a:lnTo>
                <a:lnTo>
                  <a:pt x="10400363" y="807189"/>
                </a:lnTo>
                <a:lnTo>
                  <a:pt x="10392754" y="809906"/>
                </a:lnTo>
                <a:lnTo>
                  <a:pt x="10384058" y="813167"/>
                </a:lnTo>
                <a:lnTo>
                  <a:pt x="10366668" y="821862"/>
                </a:lnTo>
                <a:lnTo>
                  <a:pt x="10350364" y="830556"/>
                </a:lnTo>
                <a:lnTo>
                  <a:pt x="10333515" y="840338"/>
                </a:lnTo>
                <a:lnTo>
                  <a:pt x="10316126" y="849576"/>
                </a:lnTo>
                <a:lnTo>
                  <a:pt x="10298734" y="857727"/>
                </a:lnTo>
                <a:lnTo>
                  <a:pt x="10290582" y="860988"/>
                </a:lnTo>
                <a:lnTo>
                  <a:pt x="10281343" y="863162"/>
                </a:lnTo>
                <a:lnTo>
                  <a:pt x="10273190" y="865335"/>
                </a:lnTo>
                <a:lnTo>
                  <a:pt x="10265040" y="866966"/>
                </a:lnTo>
                <a:lnTo>
                  <a:pt x="10256344" y="866966"/>
                </a:lnTo>
                <a:lnTo>
                  <a:pt x="10248192" y="865879"/>
                </a:lnTo>
                <a:lnTo>
                  <a:pt x="10240039" y="864247"/>
                </a:lnTo>
                <a:lnTo>
                  <a:pt x="10231344" y="860444"/>
                </a:lnTo>
                <a:lnTo>
                  <a:pt x="10223192" y="855553"/>
                </a:lnTo>
                <a:lnTo>
                  <a:pt x="10214496" y="849576"/>
                </a:lnTo>
                <a:lnTo>
                  <a:pt x="10211235" y="856097"/>
                </a:lnTo>
                <a:lnTo>
                  <a:pt x="10207975" y="862074"/>
                </a:lnTo>
                <a:lnTo>
                  <a:pt x="10203627" y="865879"/>
                </a:lnTo>
                <a:lnTo>
                  <a:pt x="10200367" y="869682"/>
                </a:lnTo>
                <a:lnTo>
                  <a:pt x="10196562" y="872400"/>
                </a:lnTo>
                <a:lnTo>
                  <a:pt x="10192758" y="873487"/>
                </a:lnTo>
                <a:lnTo>
                  <a:pt x="10186237" y="876747"/>
                </a:lnTo>
                <a:lnTo>
                  <a:pt x="10183519" y="877833"/>
                </a:lnTo>
                <a:lnTo>
                  <a:pt x="10180802" y="880006"/>
                </a:lnTo>
                <a:lnTo>
                  <a:pt x="10179171" y="882725"/>
                </a:lnTo>
                <a:lnTo>
                  <a:pt x="10178085" y="885441"/>
                </a:lnTo>
                <a:lnTo>
                  <a:pt x="10176454" y="890332"/>
                </a:lnTo>
                <a:lnTo>
                  <a:pt x="10176454" y="895766"/>
                </a:lnTo>
                <a:lnTo>
                  <a:pt x="10176454" y="902831"/>
                </a:lnTo>
                <a:lnTo>
                  <a:pt x="10178085" y="912069"/>
                </a:lnTo>
                <a:lnTo>
                  <a:pt x="10176454" y="905005"/>
                </a:lnTo>
                <a:lnTo>
                  <a:pt x="10174281" y="899570"/>
                </a:lnTo>
                <a:lnTo>
                  <a:pt x="10173193" y="895223"/>
                </a:lnTo>
                <a:lnTo>
                  <a:pt x="10171019" y="892505"/>
                </a:lnTo>
                <a:lnTo>
                  <a:pt x="10168846" y="890876"/>
                </a:lnTo>
                <a:lnTo>
                  <a:pt x="10167758" y="889788"/>
                </a:lnTo>
                <a:lnTo>
                  <a:pt x="10165584" y="889788"/>
                </a:lnTo>
                <a:lnTo>
                  <a:pt x="10163410" y="889788"/>
                </a:lnTo>
                <a:lnTo>
                  <a:pt x="10160149" y="890876"/>
                </a:lnTo>
                <a:lnTo>
                  <a:pt x="10155801" y="892505"/>
                </a:lnTo>
                <a:lnTo>
                  <a:pt x="10154172" y="893049"/>
                </a:lnTo>
                <a:lnTo>
                  <a:pt x="10151998" y="892505"/>
                </a:lnTo>
                <a:lnTo>
                  <a:pt x="10150368" y="891963"/>
                </a:lnTo>
                <a:lnTo>
                  <a:pt x="10148737" y="890332"/>
                </a:lnTo>
                <a:lnTo>
                  <a:pt x="10153084" y="881094"/>
                </a:lnTo>
                <a:lnTo>
                  <a:pt x="10157977" y="872400"/>
                </a:lnTo>
                <a:lnTo>
                  <a:pt x="10160149" y="867508"/>
                </a:lnTo>
                <a:lnTo>
                  <a:pt x="10160693" y="863162"/>
                </a:lnTo>
                <a:lnTo>
                  <a:pt x="10160693" y="858270"/>
                </a:lnTo>
                <a:lnTo>
                  <a:pt x="10160149" y="853380"/>
                </a:lnTo>
                <a:lnTo>
                  <a:pt x="10153084" y="862618"/>
                </a:lnTo>
                <a:lnTo>
                  <a:pt x="10146020" y="869682"/>
                </a:lnTo>
                <a:lnTo>
                  <a:pt x="10138955" y="875117"/>
                </a:lnTo>
                <a:lnTo>
                  <a:pt x="10131889" y="878377"/>
                </a:lnTo>
                <a:lnTo>
                  <a:pt x="10125912" y="880550"/>
                </a:lnTo>
                <a:lnTo>
                  <a:pt x="10118847" y="882725"/>
                </a:lnTo>
                <a:lnTo>
                  <a:pt x="10112868" y="883267"/>
                </a:lnTo>
                <a:lnTo>
                  <a:pt x="10105803" y="883267"/>
                </a:lnTo>
                <a:lnTo>
                  <a:pt x="10092759" y="884899"/>
                </a:lnTo>
                <a:lnTo>
                  <a:pt x="10086238" y="885985"/>
                </a:lnTo>
                <a:lnTo>
                  <a:pt x="10079173" y="887615"/>
                </a:lnTo>
                <a:lnTo>
                  <a:pt x="10072109" y="890876"/>
                </a:lnTo>
                <a:lnTo>
                  <a:pt x="10066130" y="895223"/>
                </a:lnTo>
                <a:lnTo>
                  <a:pt x="10059066" y="900658"/>
                </a:lnTo>
                <a:lnTo>
                  <a:pt x="10052001" y="909352"/>
                </a:lnTo>
                <a:lnTo>
                  <a:pt x="10053630" y="910439"/>
                </a:lnTo>
                <a:lnTo>
                  <a:pt x="10056348" y="912069"/>
                </a:lnTo>
                <a:lnTo>
                  <a:pt x="10061239" y="914243"/>
                </a:lnTo>
                <a:lnTo>
                  <a:pt x="10067217" y="915329"/>
                </a:lnTo>
                <a:lnTo>
                  <a:pt x="10073195" y="918046"/>
                </a:lnTo>
                <a:lnTo>
                  <a:pt x="10075913" y="919677"/>
                </a:lnTo>
                <a:lnTo>
                  <a:pt x="10078087" y="921851"/>
                </a:lnTo>
                <a:lnTo>
                  <a:pt x="10078629" y="924567"/>
                </a:lnTo>
                <a:lnTo>
                  <a:pt x="10079173" y="927828"/>
                </a:lnTo>
                <a:lnTo>
                  <a:pt x="10079173" y="931088"/>
                </a:lnTo>
                <a:lnTo>
                  <a:pt x="10078087" y="935980"/>
                </a:lnTo>
                <a:lnTo>
                  <a:pt x="10075370" y="941958"/>
                </a:lnTo>
                <a:lnTo>
                  <a:pt x="10071022" y="947935"/>
                </a:lnTo>
                <a:lnTo>
                  <a:pt x="10065587" y="939241"/>
                </a:lnTo>
                <a:lnTo>
                  <a:pt x="10060696" y="932176"/>
                </a:lnTo>
                <a:lnTo>
                  <a:pt x="10055805" y="927284"/>
                </a:lnTo>
                <a:lnTo>
                  <a:pt x="10052001" y="924567"/>
                </a:lnTo>
                <a:lnTo>
                  <a:pt x="10048740" y="923482"/>
                </a:lnTo>
                <a:lnTo>
                  <a:pt x="10045478" y="925111"/>
                </a:lnTo>
                <a:lnTo>
                  <a:pt x="10042217" y="926741"/>
                </a:lnTo>
                <a:lnTo>
                  <a:pt x="10040587" y="929459"/>
                </a:lnTo>
                <a:lnTo>
                  <a:pt x="10035696" y="935980"/>
                </a:lnTo>
                <a:lnTo>
                  <a:pt x="10031348" y="942502"/>
                </a:lnTo>
                <a:lnTo>
                  <a:pt x="10029175" y="944675"/>
                </a:lnTo>
                <a:lnTo>
                  <a:pt x="10026457" y="945761"/>
                </a:lnTo>
                <a:lnTo>
                  <a:pt x="10023739" y="945218"/>
                </a:lnTo>
                <a:lnTo>
                  <a:pt x="10021022" y="944131"/>
                </a:lnTo>
                <a:lnTo>
                  <a:pt x="10025371" y="938153"/>
                </a:lnTo>
                <a:lnTo>
                  <a:pt x="10027000" y="933263"/>
                </a:lnTo>
                <a:lnTo>
                  <a:pt x="10028631" y="930002"/>
                </a:lnTo>
                <a:lnTo>
                  <a:pt x="10029175" y="926741"/>
                </a:lnTo>
                <a:lnTo>
                  <a:pt x="10028631" y="924567"/>
                </a:lnTo>
                <a:lnTo>
                  <a:pt x="10027000" y="921851"/>
                </a:lnTo>
                <a:lnTo>
                  <a:pt x="10025371" y="919677"/>
                </a:lnTo>
                <a:lnTo>
                  <a:pt x="10023196" y="917503"/>
                </a:lnTo>
                <a:lnTo>
                  <a:pt x="10017219" y="913156"/>
                </a:lnTo>
                <a:lnTo>
                  <a:pt x="10014500" y="910439"/>
                </a:lnTo>
                <a:lnTo>
                  <a:pt x="10011239" y="907179"/>
                </a:lnTo>
                <a:lnTo>
                  <a:pt x="10008523" y="902831"/>
                </a:lnTo>
                <a:lnTo>
                  <a:pt x="10006348" y="897941"/>
                </a:lnTo>
                <a:lnTo>
                  <a:pt x="10004175" y="892505"/>
                </a:lnTo>
                <a:lnTo>
                  <a:pt x="10003088" y="885441"/>
                </a:lnTo>
                <a:lnTo>
                  <a:pt x="9995479" y="890876"/>
                </a:lnTo>
                <a:lnTo>
                  <a:pt x="9988958" y="895766"/>
                </a:lnTo>
                <a:lnTo>
                  <a:pt x="9981894" y="899570"/>
                </a:lnTo>
                <a:lnTo>
                  <a:pt x="9975914" y="902831"/>
                </a:lnTo>
                <a:lnTo>
                  <a:pt x="9963958" y="908264"/>
                </a:lnTo>
                <a:lnTo>
                  <a:pt x="9952002" y="913156"/>
                </a:lnTo>
                <a:lnTo>
                  <a:pt x="9941676" y="918590"/>
                </a:lnTo>
                <a:lnTo>
                  <a:pt x="9936242" y="922394"/>
                </a:lnTo>
                <a:lnTo>
                  <a:pt x="9931349" y="926741"/>
                </a:lnTo>
                <a:lnTo>
                  <a:pt x="9925916" y="931088"/>
                </a:lnTo>
                <a:lnTo>
                  <a:pt x="9921024" y="937066"/>
                </a:lnTo>
                <a:lnTo>
                  <a:pt x="9915589" y="944131"/>
                </a:lnTo>
                <a:lnTo>
                  <a:pt x="9909612" y="951740"/>
                </a:lnTo>
                <a:lnTo>
                  <a:pt x="9913960" y="955000"/>
                </a:lnTo>
                <a:lnTo>
                  <a:pt x="9916677" y="959890"/>
                </a:lnTo>
                <a:lnTo>
                  <a:pt x="9918851" y="964780"/>
                </a:lnTo>
                <a:lnTo>
                  <a:pt x="9919937" y="970216"/>
                </a:lnTo>
                <a:lnTo>
                  <a:pt x="9921568" y="976737"/>
                </a:lnTo>
                <a:lnTo>
                  <a:pt x="9921568" y="982170"/>
                </a:lnTo>
                <a:lnTo>
                  <a:pt x="9921024" y="993038"/>
                </a:lnTo>
                <a:lnTo>
                  <a:pt x="9919395" y="1000646"/>
                </a:lnTo>
                <a:lnTo>
                  <a:pt x="9918851" y="1003363"/>
                </a:lnTo>
                <a:lnTo>
                  <a:pt x="9918307" y="1004451"/>
                </a:lnTo>
                <a:lnTo>
                  <a:pt x="9918307" y="1003363"/>
                </a:lnTo>
                <a:lnTo>
                  <a:pt x="9918307" y="1001734"/>
                </a:lnTo>
                <a:lnTo>
                  <a:pt x="9918851" y="990321"/>
                </a:lnTo>
                <a:lnTo>
                  <a:pt x="9894938" y="940870"/>
                </a:lnTo>
                <a:lnTo>
                  <a:pt x="9872113" y="952281"/>
                </a:lnTo>
                <a:lnTo>
                  <a:pt x="9849287" y="963151"/>
                </a:lnTo>
                <a:lnTo>
                  <a:pt x="9803636" y="984887"/>
                </a:lnTo>
                <a:lnTo>
                  <a:pt x="9780810" y="995757"/>
                </a:lnTo>
                <a:lnTo>
                  <a:pt x="9756897" y="1007711"/>
                </a:lnTo>
                <a:lnTo>
                  <a:pt x="9734072" y="1020754"/>
                </a:lnTo>
                <a:lnTo>
                  <a:pt x="9722659" y="1028360"/>
                </a:lnTo>
                <a:lnTo>
                  <a:pt x="9711246" y="1036513"/>
                </a:lnTo>
                <a:lnTo>
                  <a:pt x="9713964" y="1031621"/>
                </a:lnTo>
                <a:lnTo>
                  <a:pt x="9717225" y="1027275"/>
                </a:lnTo>
                <a:lnTo>
                  <a:pt x="9721028" y="1024556"/>
                </a:lnTo>
                <a:lnTo>
                  <a:pt x="9724289" y="1022383"/>
                </a:lnTo>
                <a:lnTo>
                  <a:pt x="9731354" y="1019666"/>
                </a:lnTo>
                <a:lnTo>
                  <a:pt x="9737332" y="1016949"/>
                </a:lnTo>
                <a:lnTo>
                  <a:pt x="9740049" y="1015318"/>
                </a:lnTo>
                <a:lnTo>
                  <a:pt x="9742224" y="1013145"/>
                </a:lnTo>
                <a:lnTo>
                  <a:pt x="9744397" y="1010428"/>
                </a:lnTo>
                <a:lnTo>
                  <a:pt x="9746029" y="1007711"/>
                </a:lnTo>
                <a:lnTo>
                  <a:pt x="9746029" y="1002819"/>
                </a:lnTo>
                <a:lnTo>
                  <a:pt x="9746029" y="997930"/>
                </a:lnTo>
                <a:lnTo>
                  <a:pt x="9744941" y="990865"/>
                </a:lnTo>
                <a:lnTo>
                  <a:pt x="9742767" y="982714"/>
                </a:lnTo>
                <a:lnTo>
                  <a:pt x="9737332" y="982714"/>
                </a:lnTo>
                <a:lnTo>
                  <a:pt x="9731354" y="982714"/>
                </a:lnTo>
                <a:lnTo>
                  <a:pt x="9725920" y="984343"/>
                </a:lnTo>
                <a:lnTo>
                  <a:pt x="9719941" y="985431"/>
                </a:lnTo>
                <a:lnTo>
                  <a:pt x="9713964" y="987604"/>
                </a:lnTo>
                <a:lnTo>
                  <a:pt x="9708528" y="990321"/>
                </a:lnTo>
                <a:lnTo>
                  <a:pt x="9697116" y="996842"/>
                </a:lnTo>
                <a:lnTo>
                  <a:pt x="9686789" y="1004451"/>
                </a:lnTo>
                <a:lnTo>
                  <a:pt x="9677007" y="1013145"/>
                </a:lnTo>
                <a:lnTo>
                  <a:pt x="9667768" y="1022383"/>
                </a:lnTo>
                <a:lnTo>
                  <a:pt x="9661247" y="1031621"/>
                </a:lnTo>
                <a:lnTo>
                  <a:pt x="9665051" y="1022383"/>
                </a:lnTo>
                <a:lnTo>
                  <a:pt x="9666682" y="1017493"/>
                </a:lnTo>
                <a:lnTo>
                  <a:pt x="9667225" y="1013145"/>
                </a:lnTo>
                <a:lnTo>
                  <a:pt x="9667768" y="1008255"/>
                </a:lnTo>
                <a:lnTo>
                  <a:pt x="9666682" y="1003363"/>
                </a:lnTo>
                <a:lnTo>
                  <a:pt x="9665051" y="998473"/>
                </a:lnTo>
                <a:lnTo>
                  <a:pt x="9661791" y="994125"/>
                </a:lnTo>
                <a:lnTo>
                  <a:pt x="9659074" y="1000646"/>
                </a:lnTo>
                <a:lnTo>
                  <a:pt x="9656355" y="1006624"/>
                </a:lnTo>
                <a:lnTo>
                  <a:pt x="9652551" y="1010428"/>
                </a:lnTo>
                <a:lnTo>
                  <a:pt x="9649834" y="1013145"/>
                </a:lnTo>
                <a:lnTo>
                  <a:pt x="9647117" y="1015318"/>
                </a:lnTo>
                <a:lnTo>
                  <a:pt x="9644400" y="1015862"/>
                </a:lnTo>
                <a:lnTo>
                  <a:pt x="9641682" y="1015862"/>
                </a:lnTo>
                <a:lnTo>
                  <a:pt x="9638965" y="1015318"/>
                </a:lnTo>
                <a:lnTo>
                  <a:pt x="9633529" y="1014233"/>
                </a:lnTo>
                <a:lnTo>
                  <a:pt x="9627552" y="1013145"/>
                </a:lnTo>
                <a:lnTo>
                  <a:pt x="9624834" y="1013145"/>
                </a:lnTo>
                <a:lnTo>
                  <a:pt x="9622117" y="1014233"/>
                </a:lnTo>
                <a:lnTo>
                  <a:pt x="9618856" y="1015318"/>
                </a:lnTo>
                <a:lnTo>
                  <a:pt x="9616138" y="1017493"/>
                </a:lnTo>
                <a:lnTo>
                  <a:pt x="9618856" y="1025100"/>
                </a:lnTo>
                <a:lnTo>
                  <a:pt x="9621029" y="1032165"/>
                </a:lnTo>
                <a:lnTo>
                  <a:pt x="9621575" y="1035425"/>
                </a:lnTo>
                <a:lnTo>
                  <a:pt x="9622117" y="1039774"/>
                </a:lnTo>
                <a:lnTo>
                  <a:pt x="9621575" y="1043034"/>
                </a:lnTo>
                <a:lnTo>
                  <a:pt x="9619944" y="1046836"/>
                </a:lnTo>
                <a:lnTo>
                  <a:pt x="9615052" y="1039774"/>
                </a:lnTo>
                <a:lnTo>
                  <a:pt x="9611248" y="1035425"/>
                </a:lnTo>
                <a:lnTo>
                  <a:pt x="9606900" y="1033252"/>
                </a:lnTo>
                <a:lnTo>
                  <a:pt x="9605270" y="1033252"/>
                </a:lnTo>
                <a:lnTo>
                  <a:pt x="9603640" y="1033252"/>
                </a:lnTo>
                <a:lnTo>
                  <a:pt x="9600379" y="1034881"/>
                </a:lnTo>
                <a:lnTo>
                  <a:pt x="9597117" y="1037598"/>
                </a:lnTo>
                <a:lnTo>
                  <a:pt x="9594943" y="1040859"/>
                </a:lnTo>
                <a:lnTo>
                  <a:pt x="9592227" y="1045751"/>
                </a:lnTo>
                <a:lnTo>
                  <a:pt x="9587879" y="1055533"/>
                </a:lnTo>
                <a:lnTo>
                  <a:pt x="9584075" y="1064771"/>
                </a:lnTo>
                <a:lnTo>
                  <a:pt x="9581900" y="1067487"/>
                </a:lnTo>
                <a:lnTo>
                  <a:pt x="9579183" y="1070204"/>
                </a:lnTo>
                <a:lnTo>
                  <a:pt x="9577009" y="1070748"/>
                </a:lnTo>
                <a:lnTo>
                  <a:pt x="9575378" y="1070748"/>
                </a:lnTo>
                <a:lnTo>
                  <a:pt x="9574292" y="1070204"/>
                </a:lnTo>
                <a:lnTo>
                  <a:pt x="9575378" y="1064227"/>
                </a:lnTo>
                <a:lnTo>
                  <a:pt x="9577009" y="1058249"/>
                </a:lnTo>
                <a:lnTo>
                  <a:pt x="9577009" y="1052815"/>
                </a:lnTo>
                <a:lnTo>
                  <a:pt x="9577009" y="1046836"/>
                </a:lnTo>
                <a:lnTo>
                  <a:pt x="9576466" y="1040859"/>
                </a:lnTo>
                <a:lnTo>
                  <a:pt x="9575378" y="1034881"/>
                </a:lnTo>
                <a:lnTo>
                  <a:pt x="9573749" y="1028360"/>
                </a:lnTo>
                <a:lnTo>
                  <a:pt x="9570487" y="1022383"/>
                </a:lnTo>
                <a:lnTo>
                  <a:pt x="9546574" y="1021839"/>
                </a:lnTo>
                <a:lnTo>
                  <a:pt x="9523750" y="1020210"/>
                </a:lnTo>
                <a:lnTo>
                  <a:pt x="9500381" y="1019666"/>
                </a:lnTo>
                <a:lnTo>
                  <a:pt x="9489511" y="1019666"/>
                </a:lnTo>
                <a:lnTo>
                  <a:pt x="9478099" y="1020210"/>
                </a:lnTo>
                <a:lnTo>
                  <a:pt x="9467773" y="1021839"/>
                </a:lnTo>
                <a:lnTo>
                  <a:pt x="9457446" y="1024556"/>
                </a:lnTo>
                <a:lnTo>
                  <a:pt x="9447121" y="1027275"/>
                </a:lnTo>
                <a:lnTo>
                  <a:pt x="9436794" y="1032165"/>
                </a:lnTo>
                <a:lnTo>
                  <a:pt x="9427013" y="1037598"/>
                </a:lnTo>
                <a:lnTo>
                  <a:pt x="9417231" y="1044119"/>
                </a:lnTo>
                <a:lnTo>
                  <a:pt x="9407448" y="1052815"/>
                </a:lnTo>
                <a:lnTo>
                  <a:pt x="9398208" y="1062595"/>
                </a:lnTo>
                <a:lnTo>
                  <a:pt x="9392773" y="1053357"/>
                </a:lnTo>
                <a:lnTo>
                  <a:pt x="9387340" y="1044663"/>
                </a:lnTo>
                <a:lnTo>
                  <a:pt x="9380818" y="1036513"/>
                </a:lnTo>
                <a:lnTo>
                  <a:pt x="9378102" y="1033252"/>
                </a:lnTo>
                <a:lnTo>
                  <a:pt x="9375384" y="1031621"/>
                </a:lnTo>
                <a:lnTo>
                  <a:pt x="9372665" y="1029992"/>
                </a:lnTo>
                <a:lnTo>
                  <a:pt x="9369948" y="1029992"/>
                </a:lnTo>
                <a:lnTo>
                  <a:pt x="9367231" y="1031621"/>
                </a:lnTo>
                <a:lnTo>
                  <a:pt x="9363970" y="1034338"/>
                </a:lnTo>
                <a:lnTo>
                  <a:pt x="9360710" y="1039230"/>
                </a:lnTo>
                <a:lnTo>
                  <a:pt x="9357993" y="1046836"/>
                </a:lnTo>
                <a:lnTo>
                  <a:pt x="9355275" y="1055533"/>
                </a:lnTo>
                <a:lnTo>
                  <a:pt x="9352558" y="1067487"/>
                </a:lnTo>
                <a:lnTo>
                  <a:pt x="9349839" y="1061510"/>
                </a:lnTo>
                <a:lnTo>
                  <a:pt x="9347666" y="1054989"/>
                </a:lnTo>
                <a:lnTo>
                  <a:pt x="9346581" y="1049555"/>
                </a:lnTo>
                <a:lnTo>
                  <a:pt x="9345493" y="1043034"/>
                </a:lnTo>
                <a:lnTo>
                  <a:pt x="9344949" y="1037598"/>
                </a:lnTo>
                <a:lnTo>
                  <a:pt x="9343318" y="1031621"/>
                </a:lnTo>
                <a:lnTo>
                  <a:pt x="9342231" y="1025100"/>
                </a:lnTo>
                <a:lnTo>
                  <a:pt x="9339514" y="1019122"/>
                </a:lnTo>
                <a:lnTo>
                  <a:pt x="9335710" y="1026731"/>
                </a:lnTo>
                <a:lnTo>
                  <a:pt x="9330818" y="1033252"/>
                </a:lnTo>
                <a:lnTo>
                  <a:pt x="9325927" y="1039774"/>
                </a:lnTo>
                <a:lnTo>
                  <a:pt x="9320493" y="1045207"/>
                </a:lnTo>
                <a:lnTo>
                  <a:pt x="9314514" y="1049555"/>
                </a:lnTo>
                <a:lnTo>
                  <a:pt x="9307993" y="1052815"/>
                </a:lnTo>
                <a:lnTo>
                  <a:pt x="9300929" y="1055533"/>
                </a:lnTo>
                <a:lnTo>
                  <a:pt x="9293320" y="1057162"/>
                </a:lnTo>
                <a:lnTo>
                  <a:pt x="9286797" y="1057706"/>
                </a:lnTo>
                <a:lnTo>
                  <a:pt x="9279188" y="1057162"/>
                </a:lnTo>
                <a:lnTo>
                  <a:pt x="9272126" y="1054989"/>
                </a:lnTo>
                <a:lnTo>
                  <a:pt x="9264517" y="1052272"/>
                </a:lnTo>
                <a:lnTo>
                  <a:pt x="9257451" y="1047924"/>
                </a:lnTo>
                <a:lnTo>
                  <a:pt x="9250386" y="1043034"/>
                </a:lnTo>
                <a:lnTo>
                  <a:pt x="9244408" y="1036513"/>
                </a:lnTo>
                <a:lnTo>
                  <a:pt x="9237886" y="1028360"/>
                </a:lnTo>
                <a:lnTo>
                  <a:pt x="9217234" y="1064227"/>
                </a:lnTo>
                <a:lnTo>
                  <a:pt x="9199842" y="1055533"/>
                </a:lnTo>
                <a:lnTo>
                  <a:pt x="9182452" y="1047924"/>
                </a:lnTo>
                <a:lnTo>
                  <a:pt x="9165062" y="1041946"/>
                </a:lnTo>
                <a:lnTo>
                  <a:pt x="9148214" y="1037054"/>
                </a:lnTo>
                <a:lnTo>
                  <a:pt x="9130822" y="1032708"/>
                </a:lnTo>
                <a:lnTo>
                  <a:pt x="9113431" y="1029992"/>
                </a:lnTo>
                <a:lnTo>
                  <a:pt x="9096041" y="1027275"/>
                </a:lnTo>
                <a:lnTo>
                  <a:pt x="9078650" y="1025643"/>
                </a:lnTo>
                <a:lnTo>
                  <a:pt x="9060715" y="1025100"/>
                </a:lnTo>
                <a:lnTo>
                  <a:pt x="9043323" y="1025100"/>
                </a:lnTo>
                <a:lnTo>
                  <a:pt x="9025934" y="1025100"/>
                </a:lnTo>
                <a:lnTo>
                  <a:pt x="9008542" y="1026731"/>
                </a:lnTo>
                <a:lnTo>
                  <a:pt x="8973760" y="1029448"/>
                </a:lnTo>
                <a:lnTo>
                  <a:pt x="8938435" y="1033252"/>
                </a:lnTo>
                <a:lnTo>
                  <a:pt x="8868328" y="1042490"/>
                </a:lnTo>
                <a:lnTo>
                  <a:pt x="8833547" y="1046836"/>
                </a:lnTo>
                <a:lnTo>
                  <a:pt x="8798221" y="1049555"/>
                </a:lnTo>
                <a:lnTo>
                  <a:pt x="8780830" y="1050641"/>
                </a:lnTo>
                <a:lnTo>
                  <a:pt x="8763439" y="1050641"/>
                </a:lnTo>
                <a:lnTo>
                  <a:pt x="8746048" y="1050641"/>
                </a:lnTo>
                <a:lnTo>
                  <a:pt x="8728656" y="1050097"/>
                </a:lnTo>
                <a:lnTo>
                  <a:pt x="8711267" y="1047924"/>
                </a:lnTo>
                <a:lnTo>
                  <a:pt x="8693875" y="1045751"/>
                </a:lnTo>
                <a:lnTo>
                  <a:pt x="8676484" y="1043034"/>
                </a:lnTo>
                <a:lnTo>
                  <a:pt x="8659093" y="1039230"/>
                </a:lnTo>
                <a:lnTo>
                  <a:pt x="8651484" y="1045207"/>
                </a:lnTo>
                <a:lnTo>
                  <a:pt x="8644419" y="1050097"/>
                </a:lnTo>
                <a:lnTo>
                  <a:pt x="8636811" y="1054445"/>
                </a:lnTo>
                <a:lnTo>
                  <a:pt x="8629203" y="1057162"/>
                </a:lnTo>
                <a:lnTo>
                  <a:pt x="8622680" y="1059879"/>
                </a:lnTo>
                <a:lnTo>
                  <a:pt x="8614528" y="1061510"/>
                </a:lnTo>
                <a:lnTo>
                  <a:pt x="8608006" y="1062595"/>
                </a:lnTo>
                <a:lnTo>
                  <a:pt x="8600942" y="1062595"/>
                </a:lnTo>
                <a:lnTo>
                  <a:pt x="8593334" y="1062595"/>
                </a:lnTo>
                <a:lnTo>
                  <a:pt x="8586269" y="1062054"/>
                </a:lnTo>
                <a:lnTo>
                  <a:pt x="8571594" y="1060422"/>
                </a:lnTo>
                <a:lnTo>
                  <a:pt x="8556921" y="1057706"/>
                </a:lnTo>
                <a:lnTo>
                  <a:pt x="8543335" y="1055533"/>
                </a:lnTo>
                <a:lnTo>
                  <a:pt x="8521595" y="1091941"/>
                </a:lnTo>
                <a:lnTo>
                  <a:pt x="8516162" y="1085420"/>
                </a:lnTo>
                <a:lnTo>
                  <a:pt x="8509639" y="1080530"/>
                </a:lnTo>
                <a:lnTo>
                  <a:pt x="8503662" y="1077269"/>
                </a:lnTo>
                <a:lnTo>
                  <a:pt x="8497139" y="1074552"/>
                </a:lnTo>
                <a:lnTo>
                  <a:pt x="8491162" y="1072921"/>
                </a:lnTo>
                <a:lnTo>
                  <a:pt x="8484097" y="1072377"/>
                </a:lnTo>
                <a:lnTo>
                  <a:pt x="8478118" y="1072377"/>
                </a:lnTo>
                <a:lnTo>
                  <a:pt x="8471053" y="1074009"/>
                </a:lnTo>
                <a:lnTo>
                  <a:pt x="8464532" y="1075095"/>
                </a:lnTo>
                <a:lnTo>
                  <a:pt x="8459097" y="1077269"/>
                </a:lnTo>
                <a:lnTo>
                  <a:pt x="8453120" y="1080530"/>
                </a:lnTo>
                <a:lnTo>
                  <a:pt x="8447140" y="1084333"/>
                </a:lnTo>
                <a:lnTo>
                  <a:pt x="8442249" y="1087594"/>
                </a:lnTo>
                <a:lnTo>
                  <a:pt x="8438445" y="1092485"/>
                </a:lnTo>
                <a:lnTo>
                  <a:pt x="8434097" y="1096832"/>
                </a:lnTo>
                <a:lnTo>
                  <a:pt x="8430836" y="1101723"/>
                </a:lnTo>
                <a:lnTo>
                  <a:pt x="8429751" y="1092485"/>
                </a:lnTo>
                <a:lnTo>
                  <a:pt x="8429207" y="1084876"/>
                </a:lnTo>
                <a:lnTo>
                  <a:pt x="8428119" y="1080530"/>
                </a:lnTo>
                <a:lnTo>
                  <a:pt x="8425945" y="1077813"/>
                </a:lnTo>
                <a:lnTo>
                  <a:pt x="8424859" y="1077269"/>
                </a:lnTo>
                <a:lnTo>
                  <a:pt x="8423772" y="1077269"/>
                </a:lnTo>
                <a:lnTo>
                  <a:pt x="8421598" y="1077813"/>
                </a:lnTo>
                <a:lnTo>
                  <a:pt x="8419424" y="1079986"/>
                </a:lnTo>
                <a:lnTo>
                  <a:pt x="8416707" y="1082703"/>
                </a:lnTo>
                <a:lnTo>
                  <a:pt x="8410728" y="1091941"/>
                </a:lnTo>
                <a:lnTo>
                  <a:pt x="8404207" y="1101723"/>
                </a:lnTo>
                <a:lnTo>
                  <a:pt x="8397142" y="1110417"/>
                </a:lnTo>
                <a:lnTo>
                  <a:pt x="8393881" y="1114221"/>
                </a:lnTo>
                <a:lnTo>
                  <a:pt x="8390620" y="1116938"/>
                </a:lnTo>
                <a:lnTo>
                  <a:pt x="8379750" y="1112048"/>
                </a:lnTo>
                <a:lnTo>
                  <a:pt x="8369426" y="1107700"/>
                </a:lnTo>
                <a:lnTo>
                  <a:pt x="8359100" y="1104439"/>
                </a:lnTo>
                <a:lnTo>
                  <a:pt x="8349317" y="1102266"/>
                </a:lnTo>
                <a:lnTo>
                  <a:pt x="8338991" y="1100092"/>
                </a:lnTo>
                <a:lnTo>
                  <a:pt x="8328664" y="1099006"/>
                </a:lnTo>
                <a:lnTo>
                  <a:pt x="8318339" y="1097918"/>
                </a:lnTo>
                <a:lnTo>
                  <a:pt x="8307470" y="1097918"/>
                </a:lnTo>
                <a:lnTo>
                  <a:pt x="8297143" y="1099006"/>
                </a:lnTo>
                <a:lnTo>
                  <a:pt x="8286818" y="1099550"/>
                </a:lnTo>
                <a:lnTo>
                  <a:pt x="8266165" y="1101723"/>
                </a:lnTo>
                <a:lnTo>
                  <a:pt x="8244971" y="1105527"/>
                </a:lnTo>
                <a:lnTo>
                  <a:pt x="8224320" y="1109874"/>
                </a:lnTo>
                <a:lnTo>
                  <a:pt x="8182471" y="1119655"/>
                </a:lnTo>
                <a:lnTo>
                  <a:pt x="8161821" y="1122915"/>
                </a:lnTo>
                <a:lnTo>
                  <a:pt x="8141168" y="1126720"/>
                </a:lnTo>
                <a:lnTo>
                  <a:pt x="8119973" y="1128894"/>
                </a:lnTo>
                <a:lnTo>
                  <a:pt x="8109647" y="1128894"/>
                </a:lnTo>
                <a:lnTo>
                  <a:pt x="8099323" y="1128894"/>
                </a:lnTo>
                <a:lnTo>
                  <a:pt x="8088996" y="1127807"/>
                </a:lnTo>
                <a:lnTo>
                  <a:pt x="8078670" y="1127264"/>
                </a:lnTo>
                <a:lnTo>
                  <a:pt x="8067801" y="1125089"/>
                </a:lnTo>
                <a:lnTo>
                  <a:pt x="8057474" y="1122915"/>
                </a:lnTo>
                <a:lnTo>
                  <a:pt x="8042257" y="1149544"/>
                </a:lnTo>
                <a:lnTo>
                  <a:pt x="7965629" y="1154435"/>
                </a:lnTo>
                <a:lnTo>
                  <a:pt x="7889544" y="1159868"/>
                </a:lnTo>
                <a:lnTo>
                  <a:pt x="7812915" y="1166389"/>
                </a:lnTo>
                <a:lnTo>
                  <a:pt x="7737373" y="1172911"/>
                </a:lnTo>
                <a:lnTo>
                  <a:pt x="7661831" y="1179975"/>
                </a:lnTo>
                <a:lnTo>
                  <a:pt x="7585745" y="1187583"/>
                </a:lnTo>
                <a:lnTo>
                  <a:pt x="7434662" y="1204429"/>
                </a:lnTo>
                <a:lnTo>
                  <a:pt x="7283034" y="1220732"/>
                </a:lnTo>
                <a:lnTo>
                  <a:pt x="7131951" y="1239208"/>
                </a:lnTo>
                <a:lnTo>
                  <a:pt x="6980865" y="1256598"/>
                </a:lnTo>
                <a:lnTo>
                  <a:pt x="6829782" y="1274531"/>
                </a:lnTo>
                <a:lnTo>
                  <a:pt x="6679242" y="1290290"/>
                </a:lnTo>
                <a:lnTo>
                  <a:pt x="6528704" y="1305506"/>
                </a:lnTo>
                <a:lnTo>
                  <a:pt x="6452616" y="1312570"/>
                </a:lnTo>
                <a:lnTo>
                  <a:pt x="6377076" y="1319634"/>
                </a:lnTo>
                <a:lnTo>
                  <a:pt x="6301532" y="1325069"/>
                </a:lnTo>
                <a:lnTo>
                  <a:pt x="6225449" y="1330502"/>
                </a:lnTo>
                <a:lnTo>
                  <a:pt x="6149905" y="1335393"/>
                </a:lnTo>
                <a:lnTo>
                  <a:pt x="6074364" y="1339197"/>
                </a:lnTo>
                <a:lnTo>
                  <a:pt x="5998279" y="1342457"/>
                </a:lnTo>
                <a:lnTo>
                  <a:pt x="5922195" y="1344631"/>
                </a:lnTo>
                <a:lnTo>
                  <a:pt x="5846107" y="1346262"/>
                </a:lnTo>
                <a:lnTo>
                  <a:pt x="5770025" y="1346805"/>
                </a:lnTo>
                <a:lnTo>
                  <a:pt x="5693396" y="1346262"/>
                </a:lnTo>
                <a:lnTo>
                  <a:pt x="5616769" y="1344631"/>
                </a:lnTo>
                <a:lnTo>
                  <a:pt x="5616223" y="1350066"/>
                </a:lnTo>
                <a:lnTo>
                  <a:pt x="5615680" y="1354412"/>
                </a:lnTo>
                <a:lnTo>
                  <a:pt x="5614051" y="1358760"/>
                </a:lnTo>
                <a:lnTo>
                  <a:pt x="5612963" y="1362565"/>
                </a:lnTo>
                <a:lnTo>
                  <a:pt x="5610790" y="1366369"/>
                </a:lnTo>
                <a:lnTo>
                  <a:pt x="5608616" y="1367998"/>
                </a:lnTo>
                <a:lnTo>
                  <a:pt x="5606441" y="1371259"/>
                </a:lnTo>
                <a:lnTo>
                  <a:pt x="5603725" y="1372346"/>
                </a:lnTo>
                <a:lnTo>
                  <a:pt x="5601007" y="1373976"/>
                </a:lnTo>
                <a:lnTo>
                  <a:pt x="5598290" y="1374519"/>
                </a:lnTo>
                <a:lnTo>
                  <a:pt x="5595572" y="1375063"/>
                </a:lnTo>
                <a:lnTo>
                  <a:pt x="5591767" y="1375063"/>
                </a:lnTo>
                <a:lnTo>
                  <a:pt x="5589053" y="1374519"/>
                </a:lnTo>
                <a:lnTo>
                  <a:pt x="5586334" y="1372889"/>
                </a:lnTo>
                <a:lnTo>
                  <a:pt x="5583620" y="1371803"/>
                </a:lnTo>
                <a:lnTo>
                  <a:pt x="5580899" y="1369630"/>
                </a:lnTo>
                <a:lnTo>
                  <a:pt x="5583620" y="1363651"/>
                </a:lnTo>
                <a:lnTo>
                  <a:pt x="5586876" y="1359848"/>
                </a:lnTo>
                <a:lnTo>
                  <a:pt x="5590680" y="1357130"/>
                </a:lnTo>
                <a:lnTo>
                  <a:pt x="5593399" y="1355500"/>
                </a:lnTo>
                <a:lnTo>
                  <a:pt x="5595572" y="1354412"/>
                </a:lnTo>
                <a:lnTo>
                  <a:pt x="5597746" y="1352239"/>
                </a:lnTo>
                <a:lnTo>
                  <a:pt x="5597746" y="1348978"/>
                </a:lnTo>
                <a:lnTo>
                  <a:pt x="5596659" y="1342457"/>
                </a:lnTo>
                <a:lnTo>
                  <a:pt x="5591225" y="1337567"/>
                </a:lnTo>
                <a:lnTo>
                  <a:pt x="5586334" y="1334307"/>
                </a:lnTo>
                <a:lnTo>
                  <a:pt x="5583074" y="1332675"/>
                </a:lnTo>
                <a:lnTo>
                  <a:pt x="5580355" y="1332675"/>
                </a:lnTo>
                <a:lnTo>
                  <a:pt x="5577637" y="1334307"/>
                </a:lnTo>
                <a:lnTo>
                  <a:pt x="5575465" y="1337024"/>
                </a:lnTo>
                <a:lnTo>
                  <a:pt x="5573291" y="1340284"/>
                </a:lnTo>
                <a:lnTo>
                  <a:pt x="5571660" y="1344631"/>
                </a:lnTo>
                <a:lnTo>
                  <a:pt x="5569487" y="1354956"/>
                </a:lnTo>
                <a:lnTo>
                  <a:pt x="5566226" y="1364738"/>
                </a:lnTo>
                <a:lnTo>
                  <a:pt x="5564054" y="1369086"/>
                </a:lnTo>
                <a:lnTo>
                  <a:pt x="5561878" y="1372346"/>
                </a:lnTo>
                <a:lnTo>
                  <a:pt x="5559160" y="1375063"/>
                </a:lnTo>
                <a:lnTo>
                  <a:pt x="5555898" y="1376692"/>
                </a:lnTo>
                <a:lnTo>
                  <a:pt x="5536335" y="1337024"/>
                </a:lnTo>
                <a:lnTo>
                  <a:pt x="5516228" y="1342457"/>
                </a:lnTo>
                <a:lnTo>
                  <a:pt x="5496121" y="1346805"/>
                </a:lnTo>
                <a:lnTo>
                  <a:pt x="5476555" y="1350066"/>
                </a:lnTo>
                <a:lnTo>
                  <a:pt x="5456989" y="1353869"/>
                </a:lnTo>
                <a:lnTo>
                  <a:pt x="5420578" y="1358760"/>
                </a:lnTo>
                <a:lnTo>
                  <a:pt x="5384165" y="1362021"/>
                </a:lnTo>
                <a:lnTo>
                  <a:pt x="5348839" y="1365281"/>
                </a:lnTo>
                <a:lnTo>
                  <a:pt x="5311885" y="1370171"/>
                </a:lnTo>
                <a:lnTo>
                  <a:pt x="5293405" y="1372889"/>
                </a:lnTo>
                <a:lnTo>
                  <a:pt x="5273841" y="1376150"/>
                </a:lnTo>
                <a:lnTo>
                  <a:pt x="5254279" y="1379953"/>
                </a:lnTo>
                <a:lnTo>
                  <a:pt x="5233626" y="1384301"/>
                </a:lnTo>
                <a:lnTo>
                  <a:pt x="5234714" y="1379411"/>
                </a:lnTo>
                <a:lnTo>
                  <a:pt x="5236344" y="1373976"/>
                </a:lnTo>
                <a:lnTo>
                  <a:pt x="5236885" y="1367454"/>
                </a:lnTo>
                <a:lnTo>
                  <a:pt x="5236344" y="1362021"/>
                </a:lnTo>
                <a:lnTo>
                  <a:pt x="5235800" y="1357673"/>
                </a:lnTo>
                <a:lnTo>
                  <a:pt x="5234170" y="1354956"/>
                </a:lnTo>
                <a:lnTo>
                  <a:pt x="5233626" y="1354412"/>
                </a:lnTo>
                <a:lnTo>
                  <a:pt x="5231996" y="1353869"/>
                </a:lnTo>
                <a:lnTo>
                  <a:pt x="5230908" y="1354412"/>
                </a:lnTo>
                <a:lnTo>
                  <a:pt x="5229279" y="1355500"/>
                </a:lnTo>
                <a:lnTo>
                  <a:pt x="5208628" y="1391366"/>
                </a:lnTo>
                <a:lnTo>
                  <a:pt x="5189064" y="1389191"/>
                </a:lnTo>
                <a:lnTo>
                  <a:pt x="5169498" y="1387018"/>
                </a:lnTo>
                <a:lnTo>
                  <a:pt x="5149935" y="1384845"/>
                </a:lnTo>
                <a:lnTo>
                  <a:pt x="5130911" y="1384301"/>
                </a:lnTo>
                <a:lnTo>
                  <a:pt x="5091784" y="1382670"/>
                </a:lnTo>
                <a:lnTo>
                  <a:pt x="5052651" y="1382670"/>
                </a:lnTo>
                <a:lnTo>
                  <a:pt x="5014068" y="1384301"/>
                </a:lnTo>
                <a:lnTo>
                  <a:pt x="4974394" y="1386474"/>
                </a:lnTo>
                <a:lnTo>
                  <a:pt x="4896677" y="1391366"/>
                </a:lnTo>
                <a:lnTo>
                  <a:pt x="4818958" y="1396256"/>
                </a:lnTo>
                <a:lnTo>
                  <a:pt x="4779287" y="1397888"/>
                </a:lnTo>
                <a:lnTo>
                  <a:pt x="4740156" y="1399517"/>
                </a:lnTo>
                <a:lnTo>
                  <a:pt x="4701573" y="1399517"/>
                </a:lnTo>
                <a:lnTo>
                  <a:pt x="4662445" y="1397888"/>
                </a:lnTo>
                <a:lnTo>
                  <a:pt x="4642879" y="1396800"/>
                </a:lnTo>
                <a:lnTo>
                  <a:pt x="4623318" y="1394627"/>
                </a:lnTo>
                <a:lnTo>
                  <a:pt x="4604296" y="1392452"/>
                </a:lnTo>
                <a:lnTo>
                  <a:pt x="4584729" y="1390279"/>
                </a:lnTo>
                <a:lnTo>
                  <a:pt x="4549403" y="1397888"/>
                </a:lnTo>
                <a:lnTo>
                  <a:pt x="4514619" y="1404950"/>
                </a:lnTo>
                <a:lnTo>
                  <a:pt x="4496142" y="1407125"/>
                </a:lnTo>
                <a:lnTo>
                  <a:pt x="4478752" y="1409298"/>
                </a:lnTo>
                <a:lnTo>
                  <a:pt x="4460813" y="1411471"/>
                </a:lnTo>
                <a:lnTo>
                  <a:pt x="4443425" y="1412015"/>
                </a:lnTo>
                <a:lnTo>
                  <a:pt x="4426031" y="1412015"/>
                </a:lnTo>
                <a:lnTo>
                  <a:pt x="4408098" y="1411471"/>
                </a:lnTo>
                <a:lnTo>
                  <a:pt x="4390707" y="1409298"/>
                </a:lnTo>
                <a:lnTo>
                  <a:pt x="4373313" y="1406582"/>
                </a:lnTo>
                <a:lnTo>
                  <a:pt x="4355924" y="1402233"/>
                </a:lnTo>
                <a:lnTo>
                  <a:pt x="4338533" y="1397344"/>
                </a:lnTo>
                <a:lnTo>
                  <a:pt x="4321139" y="1391366"/>
                </a:lnTo>
                <a:lnTo>
                  <a:pt x="4303749" y="1383757"/>
                </a:lnTo>
                <a:lnTo>
                  <a:pt x="4297230" y="1390279"/>
                </a:lnTo>
                <a:lnTo>
                  <a:pt x="4293967" y="1392995"/>
                </a:lnTo>
                <a:lnTo>
                  <a:pt x="4290707" y="1395168"/>
                </a:lnTo>
                <a:lnTo>
                  <a:pt x="4287448" y="1396800"/>
                </a:lnTo>
                <a:lnTo>
                  <a:pt x="4284730" y="1397888"/>
                </a:lnTo>
                <a:lnTo>
                  <a:pt x="4278207" y="1399517"/>
                </a:lnTo>
                <a:lnTo>
                  <a:pt x="4271685" y="1398973"/>
                </a:lnTo>
                <a:lnTo>
                  <a:pt x="4265708" y="1397888"/>
                </a:lnTo>
                <a:lnTo>
                  <a:pt x="4253209" y="1394627"/>
                </a:lnTo>
                <a:lnTo>
                  <a:pt x="4246685" y="1392452"/>
                </a:lnTo>
                <a:lnTo>
                  <a:pt x="4240708" y="1391366"/>
                </a:lnTo>
                <a:lnTo>
                  <a:pt x="4234188" y="1390279"/>
                </a:lnTo>
                <a:lnTo>
                  <a:pt x="4228210" y="1391366"/>
                </a:lnTo>
                <a:lnTo>
                  <a:pt x="4221688" y="1392995"/>
                </a:lnTo>
                <a:lnTo>
                  <a:pt x="4218429" y="1395168"/>
                </a:lnTo>
                <a:lnTo>
                  <a:pt x="4215167" y="1397344"/>
                </a:lnTo>
                <a:lnTo>
                  <a:pt x="4212449" y="1400060"/>
                </a:lnTo>
                <a:lnTo>
                  <a:pt x="4208645" y="1402777"/>
                </a:lnTo>
                <a:lnTo>
                  <a:pt x="4202667" y="1412015"/>
                </a:lnTo>
                <a:lnTo>
                  <a:pt x="4196689" y="1406582"/>
                </a:lnTo>
                <a:lnTo>
                  <a:pt x="4191799" y="1402233"/>
                </a:lnTo>
                <a:lnTo>
                  <a:pt x="4186363" y="1397888"/>
                </a:lnTo>
                <a:lnTo>
                  <a:pt x="4181472" y="1395168"/>
                </a:lnTo>
                <a:lnTo>
                  <a:pt x="4176037" y="1392995"/>
                </a:lnTo>
                <a:lnTo>
                  <a:pt x="4170601" y="1391366"/>
                </a:lnTo>
                <a:lnTo>
                  <a:pt x="4165712" y="1390279"/>
                </a:lnTo>
                <a:lnTo>
                  <a:pt x="4160278" y="1389735"/>
                </a:lnTo>
                <a:lnTo>
                  <a:pt x="4149952" y="1389191"/>
                </a:lnTo>
                <a:lnTo>
                  <a:pt x="4138540" y="1390279"/>
                </a:lnTo>
                <a:lnTo>
                  <a:pt x="4128215" y="1392452"/>
                </a:lnTo>
                <a:lnTo>
                  <a:pt x="4116801" y="1395168"/>
                </a:lnTo>
                <a:lnTo>
                  <a:pt x="4106472" y="1397344"/>
                </a:lnTo>
                <a:lnTo>
                  <a:pt x="4096145" y="1399517"/>
                </a:lnTo>
                <a:lnTo>
                  <a:pt x="4085278" y="1401148"/>
                </a:lnTo>
                <a:lnTo>
                  <a:pt x="4074408" y="1401148"/>
                </a:lnTo>
                <a:lnTo>
                  <a:pt x="4068974" y="1399517"/>
                </a:lnTo>
                <a:lnTo>
                  <a:pt x="4064083" y="1398973"/>
                </a:lnTo>
                <a:lnTo>
                  <a:pt x="4058647" y="1396800"/>
                </a:lnTo>
                <a:lnTo>
                  <a:pt x="4053214" y="1394627"/>
                </a:lnTo>
                <a:lnTo>
                  <a:pt x="4048324" y="1391366"/>
                </a:lnTo>
                <a:lnTo>
                  <a:pt x="4042889" y="1387562"/>
                </a:lnTo>
                <a:lnTo>
                  <a:pt x="4037995" y="1382670"/>
                </a:lnTo>
                <a:lnTo>
                  <a:pt x="4032017" y="1377236"/>
                </a:lnTo>
                <a:lnTo>
                  <a:pt x="4020606" y="1382670"/>
                </a:lnTo>
                <a:lnTo>
                  <a:pt x="4008107" y="1387562"/>
                </a:lnTo>
                <a:lnTo>
                  <a:pt x="3995605" y="1391366"/>
                </a:lnTo>
                <a:lnTo>
                  <a:pt x="3983649" y="1394627"/>
                </a:lnTo>
                <a:lnTo>
                  <a:pt x="3971151" y="1396800"/>
                </a:lnTo>
                <a:lnTo>
                  <a:pt x="3959194" y="1398973"/>
                </a:lnTo>
                <a:lnTo>
                  <a:pt x="3947780" y="1399517"/>
                </a:lnTo>
                <a:lnTo>
                  <a:pt x="3934738" y="1401148"/>
                </a:lnTo>
                <a:lnTo>
                  <a:pt x="3910825" y="1401148"/>
                </a:lnTo>
                <a:lnTo>
                  <a:pt x="3886912" y="1399517"/>
                </a:lnTo>
                <a:lnTo>
                  <a:pt x="3863000" y="1397344"/>
                </a:lnTo>
                <a:lnTo>
                  <a:pt x="3838543" y="1394627"/>
                </a:lnTo>
                <a:lnTo>
                  <a:pt x="3814088" y="1391909"/>
                </a:lnTo>
                <a:lnTo>
                  <a:pt x="3790720" y="1389735"/>
                </a:lnTo>
                <a:lnTo>
                  <a:pt x="3766262" y="1388650"/>
                </a:lnTo>
                <a:lnTo>
                  <a:pt x="3741805" y="1387562"/>
                </a:lnTo>
                <a:lnTo>
                  <a:pt x="3729849" y="1388650"/>
                </a:lnTo>
                <a:lnTo>
                  <a:pt x="3717350" y="1389191"/>
                </a:lnTo>
                <a:lnTo>
                  <a:pt x="3705936" y="1390279"/>
                </a:lnTo>
                <a:lnTo>
                  <a:pt x="3693438" y="1392452"/>
                </a:lnTo>
                <a:lnTo>
                  <a:pt x="3681480" y="1395168"/>
                </a:lnTo>
                <a:lnTo>
                  <a:pt x="3668982" y="1398973"/>
                </a:lnTo>
                <a:lnTo>
                  <a:pt x="3657026" y="1402777"/>
                </a:lnTo>
                <a:lnTo>
                  <a:pt x="3644525" y="1407668"/>
                </a:lnTo>
                <a:lnTo>
                  <a:pt x="3626048" y="1369086"/>
                </a:lnTo>
                <a:lnTo>
                  <a:pt x="3616265" y="1372346"/>
                </a:lnTo>
                <a:lnTo>
                  <a:pt x="3606482" y="1376150"/>
                </a:lnTo>
                <a:lnTo>
                  <a:pt x="3596700" y="1378868"/>
                </a:lnTo>
                <a:lnTo>
                  <a:pt x="3586918" y="1380497"/>
                </a:lnTo>
                <a:lnTo>
                  <a:pt x="3576592" y="1382128"/>
                </a:lnTo>
                <a:lnTo>
                  <a:pt x="3566810" y="1382670"/>
                </a:lnTo>
                <a:lnTo>
                  <a:pt x="3557027" y="1383757"/>
                </a:lnTo>
                <a:lnTo>
                  <a:pt x="3546700" y="1383757"/>
                </a:lnTo>
                <a:lnTo>
                  <a:pt x="3526592" y="1382128"/>
                </a:lnTo>
                <a:lnTo>
                  <a:pt x="3506484" y="1379953"/>
                </a:lnTo>
                <a:lnTo>
                  <a:pt x="3486378" y="1376692"/>
                </a:lnTo>
                <a:lnTo>
                  <a:pt x="3466268" y="1373976"/>
                </a:lnTo>
                <a:lnTo>
                  <a:pt x="3446158" y="1370171"/>
                </a:lnTo>
                <a:lnTo>
                  <a:pt x="3426594" y="1367454"/>
                </a:lnTo>
                <a:lnTo>
                  <a:pt x="3407028" y="1366369"/>
                </a:lnTo>
                <a:lnTo>
                  <a:pt x="3397789" y="1366369"/>
                </a:lnTo>
                <a:lnTo>
                  <a:pt x="3388017" y="1366369"/>
                </a:lnTo>
                <a:lnTo>
                  <a:pt x="3379322" y="1366911"/>
                </a:lnTo>
                <a:lnTo>
                  <a:pt x="3370083" y="1367454"/>
                </a:lnTo>
                <a:lnTo>
                  <a:pt x="3361387" y="1369630"/>
                </a:lnTo>
                <a:lnTo>
                  <a:pt x="3352148" y="1371803"/>
                </a:lnTo>
                <a:lnTo>
                  <a:pt x="3342908" y="1374519"/>
                </a:lnTo>
                <a:lnTo>
                  <a:pt x="3334757" y="1377780"/>
                </a:lnTo>
                <a:lnTo>
                  <a:pt x="3326606" y="1382128"/>
                </a:lnTo>
                <a:lnTo>
                  <a:pt x="3318997" y="1387562"/>
                </a:lnTo>
                <a:lnTo>
                  <a:pt x="3315192" y="1382128"/>
                </a:lnTo>
                <a:lnTo>
                  <a:pt x="3311932" y="1376692"/>
                </a:lnTo>
                <a:lnTo>
                  <a:pt x="3309214" y="1372346"/>
                </a:lnTo>
                <a:lnTo>
                  <a:pt x="3305409" y="1369630"/>
                </a:lnTo>
                <a:lnTo>
                  <a:pt x="3302149" y="1366911"/>
                </a:lnTo>
                <a:lnTo>
                  <a:pt x="3298888" y="1364738"/>
                </a:lnTo>
                <a:lnTo>
                  <a:pt x="3295084" y="1362565"/>
                </a:lnTo>
                <a:lnTo>
                  <a:pt x="3291822" y="1362021"/>
                </a:lnTo>
                <a:lnTo>
                  <a:pt x="3288017" y="1361477"/>
                </a:lnTo>
                <a:lnTo>
                  <a:pt x="3284758" y="1361477"/>
                </a:lnTo>
                <a:lnTo>
                  <a:pt x="3277149" y="1362021"/>
                </a:lnTo>
                <a:lnTo>
                  <a:pt x="3270084" y="1363651"/>
                </a:lnTo>
                <a:lnTo>
                  <a:pt x="3263018" y="1365281"/>
                </a:lnTo>
                <a:lnTo>
                  <a:pt x="3257040" y="1367454"/>
                </a:lnTo>
                <a:lnTo>
                  <a:pt x="3249975" y="1369086"/>
                </a:lnTo>
                <a:lnTo>
                  <a:pt x="3243997" y="1369630"/>
                </a:lnTo>
                <a:lnTo>
                  <a:pt x="3240737" y="1369630"/>
                </a:lnTo>
                <a:lnTo>
                  <a:pt x="3238019" y="1369086"/>
                </a:lnTo>
                <a:lnTo>
                  <a:pt x="3235303" y="1367454"/>
                </a:lnTo>
                <a:lnTo>
                  <a:pt x="3232585" y="1365281"/>
                </a:lnTo>
                <a:lnTo>
                  <a:pt x="3229868" y="1363651"/>
                </a:lnTo>
                <a:lnTo>
                  <a:pt x="3227694" y="1360391"/>
                </a:lnTo>
                <a:lnTo>
                  <a:pt x="3224976" y="1357130"/>
                </a:lnTo>
                <a:lnTo>
                  <a:pt x="3222800" y="1352239"/>
                </a:lnTo>
                <a:lnTo>
                  <a:pt x="3220630" y="1347349"/>
                </a:lnTo>
                <a:lnTo>
                  <a:pt x="3219542" y="1341371"/>
                </a:lnTo>
                <a:lnTo>
                  <a:pt x="3197802" y="1376692"/>
                </a:lnTo>
                <a:lnTo>
                  <a:pt x="3192368" y="1367998"/>
                </a:lnTo>
                <a:lnTo>
                  <a:pt x="3186932" y="1362021"/>
                </a:lnTo>
                <a:lnTo>
                  <a:pt x="3180955" y="1356587"/>
                </a:lnTo>
                <a:lnTo>
                  <a:pt x="3174978" y="1352783"/>
                </a:lnTo>
                <a:lnTo>
                  <a:pt x="3168455" y="1351151"/>
                </a:lnTo>
                <a:lnTo>
                  <a:pt x="3163019" y="1349522"/>
                </a:lnTo>
                <a:lnTo>
                  <a:pt x="3157042" y="1349522"/>
                </a:lnTo>
                <a:lnTo>
                  <a:pt x="3149977" y="1349522"/>
                </a:lnTo>
                <a:lnTo>
                  <a:pt x="3136933" y="1351695"/>
                </a:lnTo>
                <a:lnTo>
                  <a:pt x="3122804" y="1354956"/>
                </a:lnTo>
                <a:lnTo>
                  <a:pt x="3108129" y="1357130"/>
                </a:lnTo>
                <a:lnTo>
                  <a:pt x="3101064" y="1357673"/>
                </a:lnTo>
                <a:lnTo>
                  <a:pt x="3093456" y="1357673"/>
                </a:lnTo>
                <a:lnTo>
                  <a:pt x="3078239" y="1356587"/>
                </a:lnTo>
                <a:lnTo>
                  <a:pt x="3062477" y="1353869"/>
                </a:lnTo>
                <a:lnTo>
                  <a:pt x="3046174" y="1350066"/>
                </a:lnTo>
                <a:lnTo>
                  <a:pt x="3029872" y="1346262"/>
                </a:lnTo>
                <a:lnTo>
                  <a:pt x="2995632" y="1337567"/>
                </a:lnTo>
                <a:lnTo>
                  <a:pt x="2978241" y="1333763"/>
                </a:lnTo>
                <a:lnTo>
                  <a:pt x="2962480" y="1329415"/>
                </a:lnTo>
                <a:lnTo>
                  <a:pt x="2946175" y="1326698"/>
                </a:lnTo>
                <a:lnTo>
                  <a:pt x="2930960" y="1324525"/>
                </a:lnTo>
                <a:lnTo>
                  <a:pt x="2917371" y="1323981"/>
                </a:lnTo>
                <a:lnTo>
                  <a:pt x="2910305" y="1323981"/>
                </a:lnTo>
                <a:lnTo>
                  <a:pt x="2903785" y="1324525"/>
                </a:lnTo>
                <a:lnTo>
                  <a:pt x="2897806" y="1325069"/>
                </a:lnTo>
                <a:lnTo>
                  <a:pt x="2892373" y="1326698"/>
                </a:lnTo>
                <a:lnTo>
                  <a:pt x="2887480" y="1328872"/>
                </a:lnTo>
                <a:lnTo>
                  <a:pt x="2882590" y="1331590"/>
                </a:lnTo>
                <a:lnTo>
                  <a:pt x="2877699" y="1334307"/>
                </a:lnTo>
                <a:lnTo>
                  <a:pt x="2873893" y="1337567"/>
                </a:lnTo>
                <a:lnTo>
                  <a:pt x="2870634" y="1341913"/>
                </a:lnTo>
                <a:lnTo>
                  <a:pt x="2867917" y="1347349"/>
                </a:lnTo>
                <a:lnTo>
                  <a:pt x="2834766" y="1340284"/>
                </a:lnTo>
                <a:lnTo>
                  <a:pt x="2801070" y="1335393"/>
                </a:lnTo>
                <a:lnTo>
                  <a:pt x="2768462" y="1331590"/>
                </a:lnTo>
                <a:lnTo>
                  <a:pt x="2735312" y="1327786"/>
                </a:lnTo>
                <a:lnTo>
                  <a:pt x="2701616" y="1326154"/>
                </a:lnTo>
                <a:lnTo>
                  <a:pt x="2668467" y="1323981"/>
                </a:lnTo>
                <a:lnTo>
                  <a:pt x="2602708" y="1320177"/>
                </a:lnTo>
                <a:lnTo>
                  <a:pt x="2569014" y="1318004"/>
                </a:lnTo>
                <a:lnTo>
                  <a:pt x="2535863" y="1316374"/>
                </a:lnTo>
                <a:lnTo>
                  <a:pt x="2502712" y="1313113"/>
                </a:lnTo>
                <a:lnTo>
                  <a:pt x="2469018" y="1309310"/>
                </a:lnTo>
                <a:lnTo>
                  <a:pt x="2436409" y="1304418"/>
                </a:lnTo>
                <a:lnTo>
                  <a:pt x="2403256" y="1297896"/>
                </a:lnTo>
                <a:lnTo>
                  <a:pt x="2369559" y="1290290"/>
                </a:lnTo>
                <a:lnTo>
                  <a:pt x="2353799" y="1286486"/>
                </a:lnTo>
                <a:lnTo>
                  <a:pt x="2336953" y="1281595"/>
                </a:lnTo>
                <a:lnTo>
                  <a:pt x="2334779" y="1284313"/>
                </a:lnTo>
                <a:lnTo>
                  <a:pt x="2334235" y="1287572"/>
                </a:lnTo>
                <a:lnTo>
                  <a:pt x="2333693" y="1294636"/>
                </a:lnTo>
                <a:lnTo>
                  <a:pt x="2333149" y="1301701"/>
                </a:lnTo>
                <a:lnTo>
                  <a:pt x="2332062" y="1304961"/>
                </a:lnTo>
                <a:lnTo>
                  <a:pt x="2331517" y="1308766"/>
                </a:lnTo>
                <a:lnTo>
                  <a:pt x="2293475" y="1295180"/>
                </a:lnTo>
                <a:lnTo>
                  <a:pt x="2254888" y="1282681"/>
                </a:lnTo>
                <a:lnTo>
                  <a:pt x="2236411" y="1276704"/>
                </a:lnTo>
                <a:lnTo>
                  <a:pt x="2217389" y="1271270"/>
                </a:lnTo>
                <a:lnTo>
                  <a:pt x="2198366" y="1266378"/>
                </a:lnTo>
                <a:lnTo>
                  <a:pt x="2179345" y="1262031"/>
                </a:lnTo>
                <a:lnTo>
                  <a:pt x="2159782" y="1258772"/>
                </a:lnTo>
                <a:lnTo>
                  <a:pt x="2141305" y="1256598"/>
                </a:lnTo>
                <a:lnTo>
                  <a:pt x="2121739" y="1254967"/>
                </a:lnTo>
                <a:lnTo>
                  <a:pt x="2102717" y="1255511"/>
                </a:lnTo>
                <a:lnTo>
                  <a:pt x="2083696" y="1257140"/>
                </a:lnTo>
                <a:lnTo>
                  <a:pt x="2064132" y="1260401"/>
                </a:lnTo>
                <a:lnTo>
                  <a:pt x="2054892" y="1262575"/>
                </a:lnTo>
                <a:lnTo>
                  <a:pt x="2045110" y="1265292"/>
                </a:lnTo>
                <a:lnTo>
                  <a:pt x="2035327" y="1268010"/>
                </a:lnTo>
                <a:lnTo>
                  <a:pt x="2026089" y="1272357"/>
                </a:lnTo>
                <a:lnTo>
                  <a:pt x="1997285" y="1213123"/>
                </a:lnTo>
                <a:lnTo>
                  <a:pt x="1989131" y="1219644"/>
                </a:lnTo>
                <a:lnTo>
                  <a:pt x="1981525" y="1225079"/>
                </a:lnTo>
                <a:lnTo>
                  <a:pt x="1973915" y="1228882"/>
                </a:lnTo>
                <a:lnTo>
                  <a:pt x="1966308" y="1231601"/>
                </a:lnTo>
                <a:lnTo>
                  <a:pt x="1958698" y="1232687"/>
                </a:lnTo>
                <a:lnTo>
                  <a:pt x="1951089" y="1232687"/>
                </a:lnTo>
                <a:lnTo>
                  <a:pt x="1944024" y="1232143"/>
                </a:lnTo>
                <a:lnTo>
                  <a:pt x="1936962" y="1230513"/>
                </a:lnTo>
                <a:lnTo>
                  <a:pt x="1929895" y="1228882"/>
                </a:lnTo>
                <a:lnTo>
                  <a:pt x="1922830" y="1226709"/>
                </a:lnTo>
                <a:lnTo>
                  <a:pt x="1916852" y="1222905"/>
                </a:lnTo>
                <a:lnTo>
                  <a:pt x="1910330" y="1219644"/>
                </a:lnTo>
                <a:lnTo>
                  <a:pt x="1897831" y="1212037"/>
                </a:lnTo>
                <a:lnTo>
                  <a:pt x="1886961" y="1203885"/>
                </a:lnTo>
                <a:lnTo>
                  <a:pt x="1884787" y="1207690"/>
                </a:lnTo>
                <a:lnTo>
                  <a:pt x="1884243" y="1212581"/>
                </a:lnTo>
                <a:lnTo>
                  <a:pt x="1884787" y="1217471"/>
                </a:lnTo>
                <a:lnTo>
                  <a:pt x="1885330" y="1222361"/>
                </a:lnTo>
                <a:lnTo>
                  <a:pt x="1886961" y="1231601"/>
                </a:lnTo>
                <a:lnTo>
                  <a:pt x="1886961" y="1236491"/>
                </a:lnTo>
                <a:lnTo>
                  <a:pt x="1886417" y="1241381"/>
                </a:lnTo>
                <a:lnTo>
                  <a:pt x="1884243" y="1241381"/>
                </a:lnTo>
                <a:lnTo>
                  <a:pt x="1881526" y="1241381"/>
                </a:lnTo>
                <a:lnTo>
                  <a:pt x="1877178" y="1239752"/>
                </a:lnTo>
                <a:lnTo>
                  <a:pt x="1872830" y="1237034"/>
                </a:lnTo>
                <a:lnTo>
                  <a:pt x="1869026" y="1233773"/>
                </a:lnTo>
                <a:lnTo>
                  <a:pt x="1864678" y="1228882"/>
                </a:lnTo>
                <a:lnTo>
                  <a:pt x="1859786" y="1223993"/>
                </a:lnTo>
                <a:lnTo>
                  <a:pt x="1851636" y="1213123"/>
                </a:lnTo>
                <a:lnTo>
                  <a:pt x="1842939" y="1202799"/>
                </a:lnTo>
                <a:lnTo>
                  <a:pt x="1839136" y="1198994"/>
                </a:lnTo>
                <a:lnTo>
                  <a:pt x="1834245" y="1195734"/>
                </a:lnTo>
                <a:lnTo>
                  <a:pt x="1829897" y="1194103"/>
                </a:lnTo>
                <a:lnTo>
                  <a:pt x="1825547" y="1193017"/>
                </a:lnTo>
                <a:lnTo>
                  <a:pt x="1823918" y="1194103"/>
                </a:lnTo>
                <a:lnTo>
                  <a:pt x="1821747" y="1194647"/>
                </a:lnTo>
                <a:lnTo>
                  <a:pt x="1819027" y="1195191"/>
                </a:lnTo>
                <a:lnTo>
                  <a:pt x="1816854" y="1197364"/>
                </a:lnTo>
                <a:lnTo>
                  <a:pt x="1799461" y="1202255"/>
                </a:lnTo>
                <a:lnTo>
                  <a:pt x="1781529" y="1206603"/>
                </a:lnTo>
                <a:lnTo>
                  <a:pt x="1763049" y="1208232"/>
                </a:lnTo>
                <a:lnTo>
                  <a:pt x="1745658" y="1209863"/>
                </a:lnTo>
                <a:lnTo>
                  <a:pt x="1728269" y="1209863"/>
                </a:lnTo>
                <a:lnTo>
                  <a:pt x="1710335" y="1208232"/>
                </a:lnTo>
                <a:lnTo>
                  <a:pt x="1692942" y="1206603"/>
                </a:lnTo>
                <a:lnTo>
                  <a:pt x="1675009" y="1203885"/>
                </a:lnTo>
                <a:lnTo>
                  <a:pt x="1657617" y="1200082"/>
                </a:lnTo>
                <a:lnTo>
                  <a:pt x="1640228" y="1195191"/>
                </a:lnTo>
                <a:lnTo>
                  <a:pt x="1622836" y="1190300"/>
                </a:lnTo>
                <a:lnTo>
                  <a:pt x="1604902" y="1184323"/>
                </a:lnTo>
                <a:lnTo>
                  <a:pt x="1587509" y="1177802"/>
                </a:lnTo>
                <a:lnTo>
                  <a:pt x="1570119" y="1171824"/>
                </a:lnTo>
                <a:lnTo>
                  <a:pt x="1535337" y="1157152"/>
                </a:lnTo>
                <a:lnTo>
                  <a:pt x="1535881" y="1158238"/>
                </a:lnTo>
                <a:lnTo>
                  <a:pt x="1536969" y="1159868"/>
                </a:lnTo>
                <a:lnTo>
                  <a:pt x="1538055" y="1164215"/>
                </a:lnTo>
                <a:lnTo>
                  <a:pt x="1537511" y="1169106"/>
                </a:lnTo>
                <a:lnTo>
                  <a:pt x="1536969" y="1174541"/>
                </a:lnTo>
                <a:lnTo>
                  <a:pt x="1534249" y="1187040"/>
                </a:lnTo>
                <a:lnTo>
                  <a:pt x="1532076" y="1194103"/>
                </a:lnTo>
                <a:lnTo>
                  <a:pt x="1530447" y="1200625"/>
                </a:lnTo>
                <a:lnTo>
                  <a:pt x="1520120" y="1194647"/>
                </a:lnTo>
                <a:lnTo>
                  <a:pt x="1509250" y="1188126"/>
                </a:lnTo>
                <a:lnTo>
                  <a:pt x="1487513" y="1178888"/>
                </a:lnTo>
                <a:lnTo>
                  <a:pt x="1465774" y="1169650"/>
                </a:lnTo>
                <a:lnTo>
                  <a:pt x="1443492" y="1162586"/>
                </a:lnTo>
                <a:lnTo>
                  <a:pt x="1422296" y="1156608"/>
                </a:lnTo>
                <a:lnTo>
                  <a:pt x="1400558" y="1151717"/>
                </a:lnTo>
                <a:lnTo>
                  <a:pt x="1378275" y="1147914"/>
                </a:lnTo>
                <a:lnTo>
                  <a:pt x="1357080" y="1145196"/>
                </a:lnTo>
                <a:lnTo>
                  <a:pt x="1334797" y="1143023"/>
                </a:lnTo>
                <a:lnTo>
                  <a:pt x="1313060" y="1141392"/>
                </a:lnTo>
                <a:lnTo>
                  <a:pt x="1268495" y="1139218"/>
                </a:lnTo>
                <a:lnTo>
                  <a:pt x="1225017" y="1136502"/>
                </a:lnTo>
                <a:lnTo>
                  <a:pt x="1203279" y="1134871"/>
                </a:lnTo>
                <a:lnTo>
                  <a:pt x="1180998" y="1133241"/>
                </a:lnTo>
                <a:lnTo>
                  <a:pt x="1178823" y="1129437"/>
                </a:lnTo>
                <a:lnTo>
                  <a:pt x="1177737" y="1125633"/>
                </a:lnTo>
                <a:lnTo>
                  <a:pt x="1175019" y="1118026"/>
                </a:lnTo>
                <a:lnTo>
                  <a:pt x="1173931" y="1111505"/>
                </a:lnTo>
                <a:lnTo>
                  <a:pt x="1173389" y="1104439"/>
                </a:lnTo>
                <a:lnTo>
                  <a:pt x="1172844" y="1097374"/>
                </a:lnTo>
                <a:lnTo>
                  <a:pt x="1171214" y="1089768"/>
                </a:lnTo>
                <a:lnTo>
                  <a:pt x="1170127" y="1086507"/>
                </a:lnTo>
                <a:lnTo>
                  <a:pt x="1167954" y="1082703"/>
                </a:lnTo>
                <a:lnTo>
                  <a:pt x="1165780" y="1078356"/>
                </a:lnTo>
                <a:lnTo>
                  <a:pt x="1162519" y="1075095"/>
                </a:lnTo>
                <a:lnTo>
                  <a:pt x="1158171" y="1084876"/>
                </a:lnTo>
                <a:lnTo>
                  <a:pt x="1153824" y="1091941"/>
                </a:lnTo>
                <a:lnTo>
                  <a:pt x="1150018" y="1097374"/>
                </a:lnTo>
                <a:lnTo>
                  <a:pt x="1145672" y="1101723"/>
                </a:lnTo>
                <a:lnTo>
                  <a:pt x="1141324" y="1104439"/>
                </a:lnTo>
                <a:lnTo>
                  <a:pt x="1137519" y="1105527"/>
                </a:lnTo>
                <a:lnTo>
                  <a:pt x="1133172" y="1107156"/>
                </a:lnTo>
                <a:lnTo>
                  <a:pt x="1128824" y="1107156"/>
                </a:lnTo>
                <a:lnTo>
                  <a:pt x="1120673" y="1108244"/>
                </a:lnTo>
                <a:lnTo>
                  <a:pt x="1117412" y="1109874"/>
                </a:lnTo>
                <a:lnTo>
                  <a:pt x="1113064" y="1112048"/>
                </a:lnTo>
                <a:lnTo>
                  <a:pt x="1108715" y="1115309"/>
                </a:lnTo>
                <a:lnTo>
                  <a:pt x="1104912" y="1120199"/>
                </a:lnTo>
                <a:lnTo>
                  <a:pt x="1100564" y="1126720"/>
                </a:lnTo>
                <a:lnTo>
                  <a:pt x="1095673" y="1134871"/>
                </a:lnTo>
                <a:lnTo>
                  <a:pt x="1090238" y="1122915"/>
                </a:lnTo>
                <a:lnTo>
                  <a:pt x="1084261" y="1113135"/>
                </a:lnTo>
                <a:lnTo>
                  <a:pt x="1078826" y="1105527"/>
                </a:lnTo>
                <a:lnTo>
                  <a:pt x="1072846" y="1100635"/>
                </a:lnTo>
                <a:lnTo>
                  <a:pt x="1066869" y="1096832"/>
                </a:lnTo>
                <a:lnTo>
                  <a:pt x="1060890" y="1094658"/>
                </a:lnTo>
                <a:lnTo>
                  <a:pt x="1055455" y="1092485"/>
                </a:lnTo>
                <a:lnTo>
                  <a:pt x="1048936" y="1091941"/>
                </a:lnTo>
                <a:lnTo>
                  <a:pt x="1037521" y="1089768"/>
                </a:lnTo>
                <a:lnTo>
                  <a:pt x="1031543" y="1088136"/>
                </a:lnTo>
                <a:lnTo>
                  <a:pt x="1025565" y="1086507"/>
                </a:lnTo>
                <a:lnTo>
                  <a:pt x="1020131" y="1082159"/>
                </a:lnTo>
                <a:lnTo>
                  <a:pt x="1013610" y="1077269"/>
                </a:lnTo>
                <a:lnTo>
                  <a:pt x="1008174" y="1070204"/>
                </a:lnTo>
                <a:lnTo>
                  <a:pt x="1002740" y="1061510"/>
                </a:lnTo>
                <a:lnTo>
                  <a:pt x="997848" y="1065313"/>
                </a:lnTo>
                <a:lnTo>
                  <a:pt x="992957" y="1069660"/>
                </a:lnTo>
                <a:lnTo>
                  <a:pt x="988067" y="1072377"/>
                </a:lnTo>
                <a:lnTo>
                  <a:pt x="983175" y="1075095"/>
                </a:lnTo>
                <a:lnTo>
                  <a:pt x="977741" y="1077269"/>
                </a:lnTo>
                <a:lnTo>
                  <a:pt x="971762" y="1078356"/>
                </a:lnTo>
                <a:lnTo>
                  <a:pt x="966329" y="1079986"/>
                </a:lnTo>
                <a:lnTo>
                  <a:pt x="960893" y="1080530"/>
                </a:lnTo>
                <a:lnTo>
                  <a:pt x="948937" y="1080530"/>
                </a:lnTo>
                <a:lnTo>
                  <a:pt x="936437" y="1079442"/>
                </a:lnTo>
                <a:lnTo>
                  <a:pt x="923393" y="1077269"/>
                </a:lnTo>
                <a:lnTo>
                  <a:pt x="910351" y="1074552"/>
                </a:lnTo>
                <a:lnTo>
                  <a:pt x="883721" y="1066944"/>
                </a:lnTo>
                <a:lnTo>
                  <a:pt x="857092" y="1059879"/>
                </a:lnTo>
                <a:lnTo>
                  <a:pt x="844049" y="1056618"/>
                </a:lnTo>
                <a:lnTo>
                  <a:pt x="831004" y="1054445"/>
                </a:lnTo>
                <a:lnTo>
                  <a:pt x="818504" y="1053357"/>
                </a:lnTo>
                <a:lnTo>
                  <a:pt x="806549" y="1053357"/>
                </a:lnTo>
                <a:lnTo>
                  <a:pt x="806004" y="1045751"/>
                </a:lnTo>
                <a:lnTo>
                  <a:pt x="805463" y="1039230"/>
                </a:lnTo>
                <a:lnTo>
                  <a:pt x="803288" y="1033252"/>
                </a:lnTo>
                <a:lnTo>
                  <a:pt x="801114" y="1028360"/>
                </a:lnTo>
                <a:lnTo>
                  <a:pt x="798939" y="1024556"/>
                </a:lnTo>
                <a:lnTo>
                  <a:pt x="796222" y="1021839"/>
                </a:lnTo>
                <a:lnTo>
                  <a:pt x="792962" y="1019122"/>
                </a:lnTo>
                <a:lnTo>
                  <a:pt x="789158" y="1016949"/>
                </a:lnTo>
                <a:lnTo>
                  <a:pt x="785898" y="1015318"/>
                </a:lnTo>
                <a:lnTo>
                  <a:pt x="781549" y="1014776"/>
                </a:lnTo>
                <a:lnTo>
                  <a:pt x="772310" y="1014233"/>
                </a:lnTo>
                <a:lnTo>
                  <a:pt x="763070" y="1014776"/>
                </a:lnTo>
                <a:lnTo>
                  <a:pt x="752201" y="1015862"/>
                </a:lnTo>
                <a:lnTo>
                  <a:pt x="741332" y="1017493"/>
                </a:lnTo>
                <a:lnTo>
                  <a:pt x="729920" y="1019666"/>
                </a:lnTo>
                <a:lnTo>
                  <a:pt x="719593" y="1020210"/>
                </a:lnTo>
                <a:lnTo>
                  <a:pt x="708725" y="1019666"/>
                </a:lnTo>
                <a:lnTo>
                  <a:pt x="703834" y="1019122"/>
                </a:lnTo>
                <a:lnTo>
                  <a:pt x="698399" y="1017493"/>
                </a:lnTo>
                <a:lnTo>
                  <a:pt x="693508" y="1015318"/>
                </a:lnTo>
                <a:lnTo>
                  <a:pt x="689160" y="1012601"/>
                </a:lnTo>
                <a:lnTo>
                  <a:pt x="684268" y="1009884"/>
                </a:lnTo>
                <a:lnTo>
                  <a:pt x="679922" y="1005538"/>
                </a:lnTo>
                <a:lnTo>
                  <a:pt x="676116" y="1000646"/>
                </a:lnTo>
                <a:lnTo>
                  <a:pt x="672313" y="995213"/>
                </a:lnTo>
                <a:lnTo>
                  <a:pt x="669596" y="997930"/>
                </a:lnTo>
                <a:lnTo>
                  <a:pt x="667421" y="1001734"/>
                </a:lnTo>
                <a:lnTo>
                  <a:pt x="665789" y="1004995"/>
                </a:lnTo>
                <a:lnTo>
                  <a:pt x="664704" y="1008255"/>
                </a:lnTo>
                <a:lnTo>
                  <a:pt x="664160" y="1015318"/>
                </a:lnTo>
                <a:lnTo>
                  <a:pt x="664160" y="1022383"/>
                </a:lnTo>
                <a:lnTo>
                  <a:pt x="664704" y="1029992"/>
                </a:lnTo>
                <a:lnTo>
                  <a:pt x="664704" y="1037054"/>
                </a:lnTo>
                <a:lnTo>
                  <a:pt x="664160" y="1044119"/>
                </a:lnTo>
                <a:lnTo>
                  <a:pt x="662530" y="1047380"/>
                </a:lnTo>
                <a:lnTo>
                  <a:pt x="661443" y="1050641"/>
                </a:lnTo>
                <a:lnTo>
                  <a:pt x="658726" y="1047924"/>
                </a:lnTo>
                <a:lnTo>
                  <a:pt x="656009" y="1044663"/>
                </a:lnTo>
                <a:lnTo>
                  <a:pt x="649486" y="1036513"/>
                </a:lnTo>
                <a:lnTo>
                  <a:pt x="643509" y="1027816"/>
                </a:lnTo>
                <a:lnTo>
                  <a:pt x="639706" y="1024556"/>
                </a:lnTo>
                <a:lnTo>
                  <a:pt x="636444" y="1020754"/>
                </a:lnTo>
                <a:lnTo>
                  <a:pt x="632096" y="1019122"/>
                </a:lnTo>
                <a:lnTo>
                  <a:pt x="628835" y="1017493"/>
                </a:lnTo>
                <a:lnTo>
                  <a:pt x="624488" y="1018037"/>
                </a:lnTo>
                <a:lnTo>
                  <a:pt x="620139" y="1019666"/>
                </a:lnTo>
                <a:lnTo>
                  <a:pt x="615791" y="1022927"/>
                </a:lnTo>
                <a:lnTo>
                  <a:pt x="611445" y="1027816"/>
                </a:lnTo>
                <a:lnTo>
                  <a:pt x="606553" y="1035425"/>
                </a:lnTo>
                <a:lnTo>
                  <a:pt x="601662" y="1045207"/>
                </a:lnTo>
                <a:lnTo>
                  <a:pt x="591336" y="1034881"/>
                </a:lnTo>
                <a:lnTo>
                  <a:pt x="581553" y="1025643"/>
                </a:lnTo>
                <a:lnTo>
                  <a:pt x="571772" y="1019122"/>
                </a:lnTo>
                <a:lnTo>
                  <a:pt x="561986" y="1012601"/>
                </a:lnTo>
                <a:lnTo>
                  <a:pt x="552203" y="1007168"/>
                </a:lnTo>
                <a:lnTo>
                  <a:pt x="541880" y="1002819"/>
                </a:lnTo>
                <a:lnTo>
                  <a:pt x="532097" y="1000103"/>
                </a:lnTo>
                <a:lnTo>
                  <a:pt x="522314" y="997386"/>
                </a:lnTo>
                <a:lnTo>
                  <a:pt x="511986" y="995757"/>
                </a:lnTo>
                <a:lnTo>
                  <a:pt x="502204" y="994669"/>
                </a:lnTo>
                <a:lnTo>
                  <a:pt x="491877" y="994125"/>
                </a:lnTo>
                <a:lnTo>
                  <a:pt x="482096" y="994125"/>
                </a:lnTo>
                <a:lnTo>
                  <a:pt x="461987" y="994125"/>
                </a:lnTo>
                <a:lnTo>
                  <a:pt x="441879" y="994669"/>
                </a:lnTo>
                <a:lnTo>
                  <a:pt x="438618" y="989235"/>
                </a:lnTo>
                <a:lnTo>
                  <a:pt x="436987" y="983258"/>
                </a:lnTo>
                <a:lnTo>
                  <a:pt x="435356" y="978366"/>
                </a:lnTo>
                <a:lnTo>
                  <a:pt x="436444" y="972932"/>
                </a:lnTo>
                <a:lnTo>
                  <a:pt x="436987" y="968040"/>
                </a:lnTo>
                <a:lnTo>
                  <a:pt x="438618" y="962607"/>
                </a:lnTo>
                <a:lnTo>
                  <a:pt x="442423" y="952281"/>
                </a:lnTo>
                <a:lnTo>
                  <a:pt x="446227" y="942502"/>
                </a:lnTo>
                <a:lnTo>
                  <a:pt x="447314" y="937066"/>
                </a:lnTo>
                <a:lnTo>
                  <a:pt x="447856" y="932176"/>
                </a:lnTo>
                <a:lnTo>
                  <a:pt x="447314" y="926741"/>
                </a:lnTo>
                <a:lnTo>
                  <a:pt x="446227" y="920764"/>
                </a:lnTo>
                <a:lnTo>
                  <a:pt x="443508" y="915329"/>
                </a:lnTo>
                <a:lnTo>
                  <a:pt x="439162" y="909896"/>
                </a:lnTo>
                <a:lnTo>
                  <a:pt x="417966" y="926741"/>
                </a:lnTo>
                <a:lnTo>
                  <a:pt x="398945" y="940870"/>
                </a:lnTo>
                <a:lnTo>
                  <a:pt x="389162" y="947391"/>
                </a:lnTo>
                <a:lnTo>
                  <a:pt x="379380" y="952825"/>
                </a:lnTo>
                <a:lnTo>
                  <a:pt x="370141" y="957717"/>
                </a:lnTo>
                <a:lnTo>
                  <a:pt x="360359" y="962063"/>
                </a:lnTo>
                <a:lnTo>
                  <a:pt x="350576" y="965324"/>
                </a:lnTo>
                <a:lnTo>
                  <a:pt x="341336" y="968040"/>
                </a:lnTo>
                <a:lnTo>
                  <a:pt x="331555" y="970759"/>
                </a:lnTo>
                <a:lnTo>
                  <a:pt x="321229" y="972389"/>
                </a:lnTo>
                <a:lnTo>
                  <a:pt x="310360" y="972932"/>
                </a:lnTo>
                <a:lnTo>
                  <a:pt x="300034" y="972932"/>
                </a:lnTo>
                <a:lnTo>
                  <a:pt x="289164" y="972932"/>
                </a:lnTo>
                <a:lnTo>
                  <a:pt x="277208" y="971845"/>
                </a:lnTo>
                <a:lnTo>
                  <a:pt x="277752" y="964780"/>
                </a:lnTo>
                <a:lnTo>
                  <a:pt x="278838" y="959346"/>
                </a:lnTo>
                <a:lnTo>
                  <a:pt x="279381" y="955000"/>
                </a:lnTo>
                <a:lnTo>
                  <a:pt x="281557" y="951740"/>
                </a:lnTo>
                <a:lnTo>
                  <a:pt x="282642" y="949564"/>
                </a:lnTo>
                <a:lnTo>
                  <a:pt x="284817" y="947935"/>
                </a:lnTo>
                <a:lnTo>
                  <a:pt x="287534" y="946848"/>
                </a:lnTo>
                <a:lnTo>
                  <a:pt x="289708" y="945761"/>
                </a:lnTo>
                <a:lnTo>
                  <a:pt x="296229" y="944131"/>
                </a:lnTo>
                <a:lnTo>
                  <a:pt x="298946" y="943043"/>
                </a:lnTo>
                <a:lnTo>
                  <a:pt x="301664" y="940870"/>
                </a:lnTo>
                <a:lnTo>
                  <a:pt x="304925" y="939241"/>
                </a:lnTo>
                <a:lnTo>
                  <a:pt x="307643" y="935980"/>
                </a:lnTo>
                <a:lnTo>
                  <a:pt x="310360" y="932720"/>
                </a:lnTo>
                <a:lnTo>
                  <a:pt x="313078" y="927828"/>
                </a:lnTo>
                <a:lnTo>
                  <a:pt x="310360" y="922938"/>
                </a:lnTo>
                <a:lnTo>
                  <a:pt x="307643" y="918590"/>
                </a:lnTo>
                <a:lnTo>
                  <a:pt x="306555" y="914785"/>
                </a:lnTo>
                <a:lnTo>
                  <a:pt x="305469" y="910439"/>
                </a:lnTo>
                <a:lnTo>
                  <a:pt x="305469" y="902287"/>
                </a:lnTo>
                <a:lnTo>
                  <a:pt x="306555" y="893593"/>
                </a:lnTo>
                <a:lnTo>
                  <a:pt x="307099" y="885985"/>
                </a:lnTo>
                <a:lnTo>
                  <a:pt x="307099" y="877833"/>
                </a:lnTo>
                <a:lnTo>
                  <a:pt x="306555" y="873487"/>
                </a:lnTo>
                <a:lnTo>
                  <a:pt x="304925" y="869682"/>
                </a:lnTo>
                <a:lnTo>
                  <a:pt x="302207" y="865335"/>
                </a:lnTo>
                <a:lnTo>
                  <a:pt x="299490" y="860444"/>
                </a:lnTo>
                <a:lnTo>
                  <a:pt x="289164" y="873487"/>
                </a:lnTo>
                <a:lnTo>
                  <a:pt x="283186" y="880006"/>
                </a:lnTo>
                <a:lnTo>
                  <a:pt x="277208" y="885441"/>
                </a:lnTo>
                <a:lnTo>
                  <a:pt x="271774" y="890332"/>
                </a:lnTo>
                <a:lnTo>
                  <a:pt x="266339" y="894680"/>
                </a:lnTo>
                <a:lnTo>
                  <a:pt x="259817" y="897397"/>
                </a:lnTo>
                <a:lnTo>
                  <a:pt x="254383" y="900114"/>
                </a:lnTo>
                <a:lnTo>
                  <a:pt x="248948" y="901744"/>
                </a:lnTo>
                <a:lnTo>
                  <a:pt x="242427" y="902287"/>
                </a:lnTo>
                <a:lnTo>
                  <a:pt x="237535" y="902287"/>
                </a:lnTo>
                <a:lnTo>
                  <a:pt x="232100" y="900658"/>
                </a:lnTo>
                <a:lnTo>
                  <a:pt x="227208" y="897941"/>
                </a:lnTo>
                <a:lnTo>
                  <a:pt x="222318" y="893593"/>
                </a:lnTo>
                <a:lnTo>
                  <a:pt x="217970" y="888159"/>
                </a:lnTo>
                <a:lnTo>
                  <a:pt x="214167" y="881094"/>
                </a:lnTo>
                <a:lnTo>
                  <a:pt x="215796" y="881094"/>
                </a:lnTo>
                <a:lnTo>
                  <a:pt x="217970" y="881094"/>
                </a:lnTo>
                <a:lnTo>
                  <a:pt x="224491" y="881094"/>
                </a:lnTo>
                <a:lnTo>
                  <a:pt x="230471" y="881094"/>
                </a:lnTo>
                <a:lnTo>
                  <a:pt x="237535" y="881094"/>
                </a:lnTo>
                <a:lnTo>
                  <a:pt x="241339" y="880550"/>
                </a:lnTo>
                <a:lnTo>
                  <a:pt x="244056" y="879464"/>
                </a:lnTo>
                <a:lnTo>
                  <a:pt x="245688" y="877833"/>
                </a:lnTo>
                <a:lnTo>
                  <a:pt x="247860" y="875117"/>
                </a:lnTo>
                <a:lnTo>
                  <a:pt x="249492" y="871856"/>
                </a:lnTo>
                <a:lnTo>
                  <a:pt x="250035" y="868052"/>
                </a:lnTo>
                <a:lnTo>
                  <a:pt x="250035" y="862618"/>
                </a:lnTo>
                <a:lnTo>
                  <a:pt x="249492" y="856097"/>
                </a:lnTo>
                <a:lnTo>
                  <a:pt x="225579" y="852293"/>
                </a:lnTo>
                <a:lnTo>
                  <a:pt x="214167" y="850662"/>
                </a:lnTo>
                <a:lnTo>
                  <a:pt x="207645" y="850662"/>
                </a:lnTo>
                <a:lnTo>
                  <a:pt x="202209" y="850662"/>
                </a:lnTo>
                <a:lnTo>
                  <a:pt x="195688" y="851749"/>
                </a:lnTo>
                <a:lnTo>
                  <a:pt x="190253" y="852836"/>
                </a:lnTo>
                <a:lnTo>
                  <a:pt x="184276" y="854467"/>
                </a:lnTo>
                <a:lnTo>
                  <a:pt x="177753" y="857184"/>
                </a:lnTo>
                <a:lnTo>
                  <a:pt x="172319" y="860444"/>
                </a:lnTo>
                <a:lnTo>
                  <a:pt x="165798" y="864791"/>
                </a:lnTo>
                <a:lnTo>
                  <a:pt x="159819" y="870226"/>
                </a:lnTo>
                <a:lnTo>
                  <a:pt x="154384" y="877290"/>
                </a:lnTo>
                <a:lnTo>
                  <a:pt x="151667" y="872943"/>
                </a:lnTo>
                <a:lnTo>
                  <a:pt x="150036" y="869682"/>
                </a:lnTo>
                <a:lnTo>
                  <a:pt x="147863" y="862074"/>
                </a:lnTo>
                <a:lnTo>
                  <a:pt x="146777" y="855009"/>
                </a:lnTo>
                <a:lnTo>
                  <a:pt x="145689" y="847946"/>
                </a:lnTo>
                <a:lnTo>
                  <a:pt x="145145" y="840882"/>
                </a:lnTo>
                <a:lnTo>
                  <a:pt x="144059" y="833273"/>
                </a:lnTo>
                <a:lnTo>
                  <a:pt x="142428" y="830012"/>
                </a:lnTo>
                <a:lnTo>
                  <a:pt x="140254" y="826209"/>
                </a:lnTo>
                <a:lnTo>
                  <a:pt x="138080" y="822948"/>
                </a:lnTo>
                <a:lnTo>
                  <a:pt x="134820" y="818601"/>
                </a:lnTo>
                <a:lnTo>
                  <a:pt x="129928" y="821862"/>
                </a:lnTo>
                <a:lnTo>
                  <a:pt x="125581" y="823491"/>
                </a:lnTo>
                <a:lnTo>
                  <a:pt x="120691" y="825122"/>
                </a:lnTo>
                <a:lnTo>
                  <a:pt x="116886" y="825665"/>
                </a:lnTo>
                <a:lnTo>
                  <a:pt x="108190" y="826209"/>
                </a:lnTo>
                <a:lnTo>
                  <a:pt x="100582" y="827295"/>
                </a:lnTo>
                <a:lnTo>
                  <a:pt x="96777" y="828383"/>
                </a:lnTo>
                <a:lnTo>
                  <a:pt x="92973" y="830556"/>
                </a:lnTo>
                <a:lnTo>
                  <a:pt x="89712" y="833273"/>
                </a:lnTo>
                <a:lnTo>
                  <a:pt x="86994" y="837621"/>
                </a:lnTo>
                <a:lnTo>
                  <a:pt x="83190" y="843055"/>
                </a:lnTo>
                <a:lnTo>
                  <a:pt x="79929" y="850120"/>
                </a:lnTo>
                <a:lnTo>
                  <a:pt x="77212" y="859358"/>
                </a:lnTo>
                <a:lnTo>
                  <a:pt x="73408" y="870226"/>
                </a:lnTo>
                <a:lnTo>
                  <a:pt x="65799" y="859358"/>
                </a:lnTo>
                <a:lnTo>
                  <a:pt x="62540" y="854467"/>
                </a:lnTo>
                <a:lnTo>
                  <a:pt x="58191" y="850120"/>
                </a:lnTo>
                <a:lnTo>
                  <a:pt x="54931" y="846859"/>
                </a:lnTo>
                <a:lnTo>
                  <a:pt x="50582" y="843598"/>
                </a:lnTo>
                <a:lnTo>
                  <a:pt x="47322" y="840882"/>
                </a:lnTo>
                <a:lnTo>
                  <a:pt x="42975" y="839794"/>
                </a:lnTo>
                <a:lnTo>
                  <a:pt x="35365" y="837077"/>
                </a:lnTo>
                <a:lnTo>
                  <a:pt x="27756" y="835990"/>
                </a:lnTo>
                <a:lnTo>
                  <a:pt x="20148" y="835990"/>
                </a:lnTo>
                <a:lnTo>
                  <a:pt x="11997" y="837621"/>
                </a:lnTo>
                <a:lnTo>
                  <a:pt x="4387" y="838708"/>
                </a:lnTo>
                <a:lnTo>
                  <a:pt x="0" y="840588"/>
                </a:lnTo>
                <a:lnTo>
                  <a:pt x="0" y="629677"/>
                </a:lnTo>
                <a:lnTo>
                  <a:pt x="1127" y="630578"/>
                </a:lnTo>
                <a:lnTo>
                  <a:pt x="7106" y="634925"/>
                </a:lnTo>
                <a:lnTo>
                  <a:pt x="12539" y="637643"/>
                </a:lnTo>
                <a:lnTo>
                  <a:pt x="17974" y="640359"/>
                </a:lnTo>
                <a:lnTo>
                  <a:pt x="16887" y="635468"/>
                </a:lnTo>
                <a:lnTo>
                  <a:pt x="15801" y="630578"/>
                </a:lnTo>
                <a:lnTo>
                  <a:pt x="16887" y="625687"/>
                </a:lnTo>
                <a:lnTo>
                  <a:pt x="17431" y="621340"/>
                </a:lnTo>
                <a:lnTo>
                  <a:pt x="19604" y="612102"/>
                </a:lnTo>
                <a:lnTo>
                  <a:pt x="19604" y="607210"/>
                </a:lnTo>
                <a:lnTo>
                  <a:pt x="18518" y="602864"/>
                </a:lnTo>
                <a:lnTo>
                  <a:pt x="15801" y="595799"/>
                </a:lnTo>
                <a:lnTo>
                  <a:pt x="13083" y="591450"/>
                </a:lnTo>
                <a:lnTo>
                  <a:pt x="9822" y="588734"/>
                </a:lnTo>
                <a:lnTo>
                  <a:pt x="7106" y="587105"/>
                </a:lnTo>
                <a:lnTo>
                  <a:pt x="3301" y="584929"/>
                </a:lnTo>
                <a:lnTo>
                  <a:pt x="583" y="582213"/>
                </a:lnTo>
                <a:lnTo>
                  <a:pt x="0" y="581437"/>
                </a:lnTo>
                <a:lnTo>
                  <a:pt x="0" y="568999"/>
                </a:lnTo>
                <a:lnTo>
                  <a:pt x="583" y="568629"/>
                </a:lnTo>
                <a:lnTo>
                  <a:pt x="7106" y="565368"/>
                </a:lnTo>
                <a:lnTo>
                  <a:pt x="13083" y="563193"/>
                </a:lnTo>
                <a:lnTo>
                  <a:pt x="19604" y="562649"/>
                </a:lnTo>
                <a:lnTo>
                  <a:pt x="25583" y="562107"/>
                </a:lnTo>
                <a:lnTo>
                  <a:pt x="32104" y="562107"/>
                </a:lnTo>
                <a:lnTo>
                  <a:pt x="38083" y="562649"/>
                </a:lnTo>
                <a:lnTo>
                  <a:pt x="44604" y="563737"/>
                </a:lnTo>
                <a:lnTo>
                  <a:pt x="57104" y="568085"/>
                </a:lnTo>
                <a:lnTo>
                  <a:pt x="69604" y="572975"/>
                </a:lnTo>
                <a:lnTo>
                  <a:pt x="94603" y="584929"/>
                </a:lnTo>
                <a:lnTo>
                  <a:pt x="107103" y="590365"/>
                </a:lnTo>
                <a:lnTo>
                  <a:pt x="119603" y="595255"/>
                </a:lnTo>
                <a:lnTo>
                  <a:pt x="125581" y="596343"/>
                </a:lnTo>
                <a:lnTo>
                  <a:pt x="132103" y="597972"/>
                </a:lnTo>
                <a:lnTo>
                  <a:pt x="138080" y="598516"/>
                </a:lnTo>
                <a:lnTo>
                  <a:pt x="144602" y="599603"/>
                </a:lnTo>
                <a:lnTo>
                  <a:pt x="150580" y="598516"/>
                </a:lnTo>
                <a:lnTo>
                  <a:pt x="157101" y="597428"/>
                </a:lnTo>
                <a:lnTo>
                  <a:pt x="163080" y="595255"/>
                </a:lnTo>
                <a:lnTo>
                  <a:pt x="169601" y="592538"/>
                </a:lnTo>
                <a:lnTo>
                  <a:pt x="175581" y="588190"/>
                </a:lnTo>
                <a:lnTo>
                  <a:pt x="182102" y="583300"/>
                </a:lnTo>
                <a:lnTo>
                  <a:pt x="188081" y="577323"/>
                </a:lnTo>
                <a:lnTo>
                  <a:pt x="195145" y="570258"/>
                </a:lnTo>
                <a:lnTo>
                  <a:pt x="198949" y="576235"/>
                </a:lnTo>
                <a:lnTo>
                  <a:pt x="201667" y="581127"/>
                </a:lnTo>
                <a:lnTo>
                  <a:pt x="202753" y="584929"/>
                </a:lnTo>
                <a:lnTo>
                  <a:pt x="203297" y="587649"/>
                </a:lnTo>
                <a:lnTo>
                  <a:pt x="202753" y="589821"/>
                </a:lnTo>
                <a:lnTo>
                  <a:pt x="202209" y="590909"/>
                </a:lnTo>
                <a:lnTo>
                  <a:pt x="200579" y="591450"/>
                </a:lnTo>
                <a:lnTo>
                  <a:pt x="198949" y="592538"/>
                </a:lnTo>
                <a:lnTo>
                  <a:pt x="195145" y="593082"/>
                </a:lnTo>
                <a:lnTo>
                  <a:pt x="194058" y="593626"/>
                </a:lnTo>
                <a:lnTo>
                  <a:pt x="192427" y="595255"/>
                </a:lnTo>
                <a:lnTo>
                  <a:pt x="191884" y="597428"/>
                </a:lnTo>
                <a:lnTo>
                  <a:pt x="191884" y="599603"/>
                </a:lnTo>
                <a:lnTo>
                  <a:pt x="192427" y="602864"/>
                </a:lnTo>
                <a:lnTo>
                  <a:pt x="194602" y="607754"/>
                </a:lnTo>
                <a:lnTo>
                  <a:pt x="202209" y="613731"/>
                </a:lnTo>
                <a:lnTo>
                  <a:pt x="209818" y="618623"/>
                </a:lnTo>
                <a:lnTo>
                  <a:pt x="217427" y="622426"/>
                </a:lnTo>
                <a:lnTo>
                  <a:pt x="225035" y="625144"/>
                </a:lnTo>
                <a:lnTo>
                  <a:pt x="232644" y="627317"/>
                </a:lnTo>
                <a:lnTo>
                  <a:pt x="241339" y="628405"/>
                </a:lnTo>
                <a:lnTo>
                  <a:pt x="256556" y="630034"/>
                </a:lnTo>
                <a:lnTo>
                  <a:pt x="272317" y="631121"/>
                </a:lnTo>
                <a:lnTo>
                  <a:pt x="279925" y="632208"/>
                </a:lnTo>
                <a:lnTo>
                  <a:pt x="287534" y="633294"/>
                </a:lnTo>
                <a:lnTo>
                  <a:pt x="295142" y="635468"/>
                </a:lnTo>
                <a:lnTo>
                  <a:pt x="303838" y="638185"/>
                </a:lnTo>
                <a:lnTo>
                  <a:pt x="311446" y="641446"/>
                </a:lnTo>
                <a:lnTo>
                  <a:pt x="319055" y="645793"/>
                </a:lnTo>
                <a:lnTo>
                  <a:pt x="322859" y="638729"/>
                </a:lnTo>
                <a:lnTo>
                  <a:pt x="327208" y="633294"/>
                </a:lnTo>
                <a:lnTo>
                  <a:pt x="331555" y="628947"/>
                </a:lnTo>
                <a:lnTo>
                  <a:pt x="336447" y="625687"/>
                </a:lnTo>
                <a:lnTo>
                  <a:pt x="340251" y="624600"/>
                </a:lnTo>
                <a:lnTo>
                  <a:pt x="345142" y="622969"/>
                </a:lnTo>
                <a:lnTo>
                  <a:pt x="350032" y="622969"/>
                </a:lnTo>
                <a:lnTo>
                  <a:pt x="354924" y="623513"/>
                </a:lnTo>
                <a:lnTo>
                  <a:pt x="359272" y="625144"/>
                </a:lnTo>
                <a:lnTo>
                  <a:pt x="364163" y="627317"/>
                </a:lnTo>
                <a:lnTo>
                  <a:pt x="373945" y="633294"/>
                </a:lnTo>
                <a:lnTo>
                  <a:pt x="383728" y="640359"/>
                </a:lnTo>
                <a:lnTo>
                  <a:pt x="392422" y="647967"/>
                </a:lnTo>
                <a:lnTo>
                  <a:pt x="401661" y="655031"/>
                </a:lnTo>
                <a:lnTo>
                  <a:pt x="410358" y="661008"/>
                </a:lnTo>
                <a:lnTo>
                  <a:pt x="415249" y="663182"/>
                </a:lnTo>
                <a:lnTo>
                  <a:pt x="419597" y="665357"/>
                </a:lnTo>
                <a:lnTo>
                  <a:pt x="423945" y="666987"/>
                </a:lnTo>
                <a:lnTo>
                  <a:pt x="427748" y="666987"/>
                </a:lnTo>
                <a:lnTo>
                  <a:pt x="431552" y="665900"/>
                </a:lnTo>
                <a:lnTo>
                  <a:pt x="435356" y="664813"/>
                </a:lnTo>
                <a:lnTo>
                  <a:pt x="439162" y="662096"/>
                </a:lnTo>
                <a:lnTo>
                  <a:pt x="442423" y="658292"/>
                </a:lnTo>
                <a:lnTo>
                  <a:pt x="446227" y="653402"/>
                </a:lnTo>
                <a:lnTo>
                  <a:pt x="448944" y="646337"/>
                </a:lnTo>
                <a:lnTo>
                  <a:pt x="451662" y="638729"/>
                </a:lnTo>
                <a:lnTo>
                  <a:pt x="454379" y="628947"/>
                </a:lnTo>
                <a:lnTo>
                  <a:pt x="457096" y="640903"/>
                </a:lnTo>
                <a:lnTo>
                  <a:pt x="459812" y="649597"/>
                </a:lnTo>
                <a:lnTo>
                  <a:pt x="461987" y="652314"/>
                </a:lnTo>
                <a:lnTo>
                  <a:pt x="463617" y="655031"/>
                </a:lnTo>
                <a:lnTo>
                  <a:pt x="465248" y="657205"/>
                </a:lnTo>
                <a:lnTo>
                  <a:pt x="467423" y="658292"/>
                </a:lnTo>
                <a:lnTo>
                  <a:pt x="470139" y="658835"/>
                </a:lnTo>
                <a:lnTo>
                  <a:pt x="472312" y="659923"/>
                </a:lnTo>
                <a:lnTo>
                  <a:pt x="477204" y="659923"/>
                </a:lnTo>
                <a:lnTo>
                  <a:pt x="482639" y="658835"/>
                </a:lnTo>
                <a:lnTo>
                  <a:pt x="488616" y="658292"/>
                </a:lnTo>
                <a:lnTo>
                  <a:pt x="494052" y="657749"/>
                </a:lnTo>
                <a:lnTo>
                  <a:pt x="500030" y="657205"/>
                </a:lnTo>
                <a:lnTo>
                  <a:pt x="506008" y="657749"/>
                </a:lnTo>
                <a:lnTo>
                  <a:pt x="508725" y="658292"/>
                </a:lnTo>
                <a:lnTo>
                  <a:pt x="511986" y="659923"/>
                </a:lnTo>
                <a:lnTo>
                  <a:pt x="514704" y="661008"/>
                </a:lnTo>
                <a:lnTo>
                  <a:pt x="517422" y="663726"/>
                </a:lnTo>
                <a:lnTo>
                  <a:pt x="520139" y="666987"/>
                </a:lnTo>
                <a:lnTo>
                  <a:pt x="523403" y="670247"/>
                </a:lnTo>
                <a:lnTo>
                  <a:pt x="526120" y="674595"/>
                </a:lnTo>
                <a:lnTo>
                  <a:pt x="528836" y="679485"/>
                </a:lnTo>
                <a:lnTo>
                  <a:pt x="531009" y="685463"/>
                </a:lnTo>
                <a:lnTo>
                  <a:pt x="533727" y="692528"/>
                </a:lnTo>
                <a:lnTo>
                  <a:pt x="537530" y="683289"/>
                </a:lnTo>
                <a:lnTo>
                  <a:pt x="541880" y="675682"/>
                </a:lnTo>
                <a:lnTo>
                  <a:pt x="546227" y="670247"/>
                </a:lnTo>
                <a:lnTo>
                  <a:pt x="550033" y="666987"/>
                </a:lnTo>
                <a:lnTo>
                  <a:pt x="554380" y="663726"/>
                </a:lnTo>
                <a:lnTo>
                  <a:pt x="558728" y="662640"/>
                </a:lnTo>
                <a:lnTo>
                  <a:pt x="562532" y="662096"/>
                </a:lnTo>
                <a:lnTo>
                  <a:pt x="566878" y="662096"/>
                </a:lnTo>
                <a:lnTo>
                  <a:pt x="570140" y="663182"/>
                </a:lnTo>
                <a:lnTo>
                  <a:pt x="574488" y="663726"/>
                </a:lnTo>
                <a:lnTo>
                  <a:pt x="582640" y="666987"/>
                </a:lnTo>
                <a:lnTo>
                  <a:pt x="591336" y="669704"/>
                </a:lnTo>
                <a:lnTo>
                  <a:pt x="594596" y="669704"/>
                </a:lnTo>
                <a:lnTo>
                  <a:pt x="598946" y="669704"/>
                </a:lnTo>
                <a:lnTo>
                  <a:pt x="599488" y="675682"/>
                </a:lnTo>
                <a:lnTo>
                  <a:pt x="599488" y="682202"/>
                </a:lnTo>
                <a:lnTo>
                  <a:pt x="601118" y="687093"/>
                </a:lnTo>
                <a:lnTo>
                  <a:pt x="602205" y="692528"/>
                </a:lnTo>
                <a:lnTo>
                  <a:pt x="603835" y="696331"/>
                </a:lnTo>
                <a:lnTo>
                  <a:pt x="606008" y="700679"/>
                </a:lnTo>
                <a:lnTo>
                  <a:pt x="608726" y="704483"/>
                </a:lnTo>
                <a:lnTo>
                  <a:pt x="611445" y="707743"/>
                </a:lnTo>
                <a:lnTo>
                  <a:pt x="614161" y="710460"/>
                </a:lnTo>
                <a:lnTo>
                  <a:pt x="617423" y="712634"/>
                </a:lnTo>
                <a:lnTo>
                  <a:pt x="620139" y="714807"/>
                </a:lnTo>
                <a:lnTo>
                  <a:pt x="624488" y="715895"/>
                </a:lnTo>
                <a:lnTo>
                  <a:pt x="628291" y="716981"/>
                </a:lnTo>
                <a:lnTo>
                  <a:pt x="632096" y="717525"/>
                </a:lnTo>
                <a:lnTo>
                  <a:pt x="635900" y="717525"/>
                </a:lnTo>
                <a:lnTo>
                  <a:pt x="639706" y="717525"/>
                </a:lnTo>
                <a:lnTo>
                  <a:pt x="648400" y="715351"/>
                </a:lnTo>
                <a:lnTo>
                  <a:pt x="657095" y="712091"/>
                </a:lnTo>
                <a:lnTo>
                  <a:pt x="665789" y="707199"/>
                </a:lnTo>
                <a:lnTo>
                  <a:pt x="673942" y="700136"/>
                </a:lnTo>
                <a:lnTo>
                  <a:pt x="681552" y="692528"/>
                </a:lnTo>
                <a:lnTo>
                  <a:pt x="688617" y="682746"/>
                </a:lnTo>
                <a:lnTo>
                  <a:pt x="694594" y="671334"/>
                </a:lnTo>
                <a:lnTo>
                  <a:pt x="699486" y="658835"/>
                </a:lnTo>
                <a:lnTo>
                  <a:pt x="703290" y="663182"/>
                </a:lnTo>
                <a:lnTo>
                  <a:pt x="706007" y="666987"/>
                </a:lnTo>
                <a:lnTo>
                  <a:pt x="708182" y="670247"/>
                </a:lnTo>
                <a:lnTo>
                  <a:pt x="709269" y="674595"/>
                </a:lnTo>
                <a:lnTo>
                  <a:pt x="709811" y="677855"/>
                </a:lnTo>
                <a:lnTo>
                  <a:pt x="709811" y="681116"/>
                </a:lnTo>
                <a:lnTo>
                  <a:pt x="709811" y="688181"/>
                </a:lnTo>
                <a:lnTo>
                  <a:pt x="708182" y="702309"/>
                </a:lnTo>
                <a:lnTo>
                  <a:pt x="707093" y="708830"/>
                </a:lnTo>
                <a:lnTo>
                  <a:pt x="708182" y="712634"/>
                </a:lnTo>
                <a:lnTo>
                  <a:pt x="708725" y="716981"/>
                </a:lnTo>
                <a:lnTo>
                  <a:pt x="711443" y="712634"/>
                </a:lnTo>
                <a:lnTo>
                  <a:pt x="714159" y="710460"/>
                </a:lnTo>
                <a:lnTo>
                  <a:pt x="716877" y="709917"/>
                </a:lnTo>
                <a:lnTo>
                  <a:pt x="719593" y="710460"/>
                </a:lnTo>
                <a:lnTo>
                  <a:pt x="722311" y="712634"/>
                </a:lnTo>
                <a:lnTo>
                  <a:pt x="725572" y="715895"/>
                </a:lnTo>
                <a:lnTo>
                  <a:pt x="731008" y="722958"/>
                </a:lnTo>
                <a:lnTo>
                  <a:pt x="736442" y="730566"/>
                </a:lnTo>
                <a:lnTo>
                  <a:pt x="739159" y="733284"/>
                </a:lnTo>
                <a:lnTo>
                  <a:pt x="741876" y="735457"/>
                </a:lnTo>
                <a:lnTo>
                  <a:pt x="744593" y="736001"/>
                </a:lnTo>
                <a:lnTo>
                  <a:pt x="747311" y="736001"/>
                </a:lnTo>
                <a:lnTo>
                  <a:pt x="750573" y="733284"/>
                </a:lnTo>
                <a:lnTo>
                  <a:pt x="753289" y="730024"/>
                </a:lnTo>
                <a:lnTo>
                  <a:pt x="752201" y="724589"/>
                </a:lnTo>
                <a:lnTo>
                  <a:pt x="752201" y="719699"/>
                </a:lnTo>
                <a:lnTo>
                  <a:pt x="753289" y="708286"/>
                </a:lnTo>
                <a:lnTo>
                  <a:pt x="754919" y="697419"/>
                </a:lnTo>
                <a:lnTo>
                  <a:pt x="756550" y="692528"/>
                </a:lnTo>
                <a:lnTo>
                  <a:pt x="758724" y="687637"/>
                </a:lnTo>
                <a:lnTo>
                  <a:pt x="760897" y="683289"/>
                </a:lnTo>
                <a:lnTo>
                  <a:pt x="763070" y="680572"/>
                </a:lnTo>
                <a:lnTo>
                  <a:pt x="765789" y="678399"/>
                </a:lnTo>
                <a:lnTo>
                  <a:pt x="767963" y="677312"/>
                </a:lnTo>
                <a:lnTo>
                  <a:pt x="770679" y="677312"/>
                </a:lnTo>
                <a:lnTo>
                  <a:pt x="773397" y="677855"/>
                </a:lnTo>
                <a:lnTo>
                  <a:pt x="776658" y="680572"/>
                </a:lnTo>
                <a:lnTo>
                  <a:pt x="779374" y="684920"/>
                </a:lnTo>
                <a:lnTo>
                  <a:pt x="778289" y="688181"/>
                </a:lnTo>
                <a:lnTo>
                  <a:pt x="776658" y="691984"/>
                </a:lnTo>
                <a:lnTo>
                  <a:pt x="772310" y="698505"/>
                </a:lnTo>
                <a:lnTo>
                  <a:pt x="763070" y="712091"/>
                </a:lnTo>
                <a:lnTo>
                  <a:pt x="758724" y="718068"/>
                </a:lnTo>
                <a:lnTo>
                  <a:pt x="757093" y="721328"/>
                </a:lnTo>
                <a:lnTo>
                  <a:pt x="756006" y="725133"/>
                </a:lnTo>
                <a:lnTo>
                  <a:pt x="754919" y="728393"/>
                </a:lnTo>
                <a:lnTo>
                  <a:pt x="756006" y="732198"/>
                </a:lnTo>
                <a:lnTo>
                  <a:pt x="756550" y="735457"/>
                </a:lnTo>
                <a:lnTo>
                  <a:pt x="758180" y="739804"/>
                </a:lnTo>
                <a:lnTo>
                  <a:pt x="761984" y="744696"/>
                </a:lnTo>
                <a:lnTo>
                  <a:pt x="764159" y="745783"/>
                </a:lnTo>
                <a:lnTo>
                  <a:pt x="766333" y="747413"/>
                </a:lnTo>
                <a:lnTo>
                  <a:pt x="768506" y="747957"/>
                </a:lnTo>
                <a:lnTo>
                  <a:pt x="770679" y="747957"/>
                </a:lnTo>
                <a:lnTo>
                  <a:pt x="774484" y="747413"/>
                </a:lnTo>
                <a:lnTo>
                  <a:pt x="778833" y="744696"/>
                </a:lnTo>
                <a:lnTo>
                  <a:pt x="783180" y="740892"/>
                </a:lnTo>
                <a:lnTo>
                  <a:pt x="786984" y="736001"/>
                </a:lnTo>
                <a:lnTo>
                  <a:pt x="791331" y="731110"/>
                </a:lnTo>
                <a:lnTo>
                  <a:pt x="799484" y="719699"/>
                </a:lnTo>
                <a:lnTo>
                  <a:pt x="808179" y="708830"/>
                </a:lnTo>
                <a:lnTo>
                  <a:pt x="811983" y="704483"/>
                </a:lnTo>
                <a:lnTo>
                  <a:pt x="816331" y="701222"/>
                </a:lnTo>
                <a:lnTo>
                  <a:pt x="820679" y="698505"/>
                </a:lnTo>
                <a:lnTo>
                  <a:pt x="822308" y="698505"/>
                </a:lnTo>
                <a:lnTo>
                  <a:pt x="824484" y="698505"/>
                </a:lnTo>
                <a:lnTo>
                  <a:pt x="823396" y="710460"/>
                </a:lnTo>
                <a:lnTo>
                  <a:pt x="823396" y="719699"/>
                </a:lnTo>
                <a:lnTo>
                  <a:pt x="823940" y="727306"/>
                </a:lnTo>
                <a:lnTo>
                  <a:pt x="826113" y="732740"/>
                </a:lnTo>
                <a:lnTo>
                  <a:pt x="829375" y="738175"/>
                </a:lnTo>
                <a:lnTo>
                  <a:pt x="833179" y="743609"/>
                </a:lnTo>
                <a:lnTo>
                  <a:pt x="843505" y="756107"/>
                </a:lnTo>
                <a:lnTo>
                  <a:pt x="848396" y="747957"/>
                </a:lnTo>
                <a:lnTo>
                  <a:pt x="853288" y="740892"/>
                </a:lnTo>
                <a:lnTo>
                  <a:pt x="858177" y="734915"/>
                </a:lnTo>
                <a:lnTo>
                  <a:pt x="863070" y="730566"/>
                </a:lnTo>
                <a:lnTo>
                  <a:pt x="866873" y="726219"/>
                </a:lnTo>
                <a:lnTo>
                  <a:pt x="871765" y="722958"/>
                </a:lnTo>
                <a:lnTo>
                  <a:pt x="881547" y="717525"/>
                </a:lnTo>
                <a:lnTo>
                  <a:pt x="891330" y="712091"/>
                </a:lnTo>
                <a:lnTo>
                  <a:pt x="896221" y="708830"/>
                </a:lnTo>
                <a:lnTo>
                  <a:pt x="901112" y="705025"/>
                </a:lnTo>
                <a:lnTo>
                  <a:pt x="906003" y="700136"/>
                </a:lnTo>
                <a:lnTo>
                  <a:pt x="910351" y="693614"/>
                </a:lnTo>
                <a:lnTo>
                  <a:pt x="915242" y="687093"/>
                </a:lnTo>
                <a:lnTo>
                  <a:pt x="920677" y="678399"/>
                </a:lnTo>
                <a:lnTo>
                  <a:pt x="915786" y="676225"/>
                </a:lnTo>
                <a:lnTo>
                  <a:pt x="911981" y="673508"/>
                </a:lnTo>
                <a:lnTo>
                  <a:pt x="909263" y="670790"/>
                </a:lnTo>
                <a:lnTo>
                  <a:pt x="908177" y="666987"/>
                </a:lnTo>
                <a:lnTo>
                  <a:pt x="906546" y="662096"/>
                </a:lnTo>
                <a:lnTo>
                  <a:pt x="907090" y="655575"/>
                </a:lnTo>
                <a:lnTo>
                  <a:pt x="908720" y="647967"/>
                </a:lnTo>
                <a:lnTo>
                  <a:pt x="910895" y="639816"/>
                </a:lnTo>
                <a:lnTo>
                  <a:pt x="914155" y="645249"/>
                </a:lnTo>
                <a:lnTo>
                  <a:pt x="918502" y="650684"/>
                </a:lnTo>
                <a:lnTo>
                  <a:pt x="919589" y="652314"/>
                </a:lnTo>
                <a:lnTo>
                  <a:pt x="921763" y="653402"/>
                </a:lnTo>
                <a:lnTo>
                  <a:pt x="923937" y="652858"/>
                </a:lnTo>
                <a:lnTo>
                  <a:pt x="925567" y="650684"/>
                </a:lnTo>
                <a:lnTo>
                  <a:pt x="926110" y="647424"/>
                </a:lnTo>
                <a:lnTo>
                  <a:pt x="926110" y="643620"/>
                </a:lnTo>
                <a:lnTo>
                  <a:pt x="924481" y="636011"/>
                </a:lnTo>
                <a:lnTo>
                  <a:pt x="922851" y="628947"/>
                </a:lnTo>
                <a:lnTo>
                  <a:pt x="919589" y="621340"/>
                </a:lnTo>
                <a:lnTo>
                  <a:pt x="916872" y="614818"/>
                </a:lnTo>
                <a:lnTo>
                  <a:pt x="915242" y="607754"/>
                </a:lnTo>
                <a:lnTo>
                  <a:pt x="915242" y="603949"/>
                </a:lnTo>
                <a:lnTo>
                  <a:pt x="915242" y="600147"/>
                </a:lnTo>
                <a:lnTo>
                  <a:pt x="915786" y="596343"/>
                </a:lnTo>
                <a:lnTo>
                  <a:pt x="916872" y="593626"/>
                </a:lnTo>
                <a:lnTo>
                  <a:pt x="924481" y="601232"/>
                </a:lnTo>
                <a:lnTo>
                  <a:pt x="931546" y="607210"/>
                </a:lnTo>
                <a:lnTo>
                  <a:pt x="938068" y="610470"/>
                </a:lnTo>
                <a:lnTo>
                  <a:pt x="943502" y="612646"/>
                </a:lnTo>
                <a:lnTo>
                  <a:pt x="948393" y="612646"/>
                </a:lnTo>
                <a:lnTo>
                  <a:pt x="952741" y="612102"/>
                </a:lnTo>
                <a:lnTo>
                  <a:pt x="960893" y="608841"/>
                </a:lnTo>
                <a:lnTo>
                  <a:pt x="965241" y="607754"/>
                </a:lnTo>
                <a:lnTo>
                  <a:pt x="969046" y="607210"/>
                </a:lnTo>
                <a:lnTo>
                  <a:pt x="973937" y="607210"/>
                </a:lnTo>
                <a:lnTo>
                  <a:pt x="978827" y="608841"/>
                </a:lnTo>
                <a:lnTo>
                  <a:pt x="984262" y="612646"/>
                </a:lnTo>
                <a:lnTo>
                  <a:pt x="990783" y="618623"/>
                </a:lnTo>
                <a:lnTo>
                  <a:pt x="998392" y="627317"/>
                </a:lnTo>
                <a:lnTo>
                  <a:pt x="1006544" y="638729"/>
                </a:lnTo>
                <a:lnTo>
                  <a:pt x="1003827" y="642533"/>
                </a:lnTo>
                <a:lnTo>
                  <a:pt x="1000567" y="644706"/>
                </a:lnTo>
                <a:lnTo>
                  <a:pt x="996762" y="645249"/>
                </a:lnTo>
                <a:lnTo>
                  <a:pt x="992957" y="645793"/>
                </a:lnTo>
                <a:lnTo>
                  <a:pt x="984262" y="645249"/>
                </a:lnTo>
                <a:lnTo>
                  <a:pt x="976653" y="645249"/>
                </a:lnTo>
                <a:lnTo>
                  <a:pt x="973937" y="645249"/>
                </a:lnTo>
                <a:lnTo>
                  <a:pt x="971762" y="646337"/>
                </a:lnTo>
                <a:lnTo>
                  <a:pt x="970132" y="648510"/>
                </a:lnTo>
                <a:lnTo>
                  <a:pt x="969046" y="652314"/>
                </a:lnTo>
                <a:lnTo>
                  <a:pt x="970132" y="657205"/>
                </a:lnTo>
                <a:lnTo>
                  <a:pt x="971762" y="663726"/>
                </a:lnTo>
                <a:lnTo>
                  <a:pt x="975567" y="672422"/>
                </a:lnTo>
                <a:lnTo>
                  <a:pt x="980458" y="683289"/>
                </a:lnTo>
                <a:lnTo>
                  <a:pt x="977741" y="689810"/>
                </a:lnTo>
                <a:lnTo>
                  <a:pt x="974480" y="693071"/>
                </a:lnTo>
                <a:lnTo>
                  <a:pt x="971218" y="695245"/>
                </a:lnTo>
                <a:lnTo>
                  <a:pt x="966871" y="696331"/>
                </a:lnTo>
                <a:lnTo>
                  <a:pt x="963067" y="695787"/>
                </a:lnTo>
                <a:lnTo>
                  <a:pt x="959263" y="695245"/>
                </a:lnTo>
                <a:lnTo>
                  <a:pt x="951111" y="691984"/>
                </a:lnTo>
                <a:lnTo>
                  <a:pt x="944045" y="688723"/>
                </a:lnTo>
                <a:lnTo>
                  <a:pt x="941328" y="688723"/>
                </a:lnTo>
                <a:lnTo>
                  <a:pt x="938611" y="689810"/>
                </a:lnTo>
                <a:lnTo>
                  <a:pt x="936437" y="690898"/>
                </a:lnTo>
                <a:lnTo>
                  <a:pt x="935351" y="694701"/>
                </a:lnTo>
                <a:lnTo>
                  <a:pt x="934263" y="700136"/>
                </a:lnTo>
                <a:lnTo>
                  <a:pt x="934263" y="707743"/>
                </a:lnTo>
                <a:lnTo>
                  <a:pt x="938068" y="708830"/>
                </a:lnTo>
                <a:lnTo>
                  <a:pt x="940784" y="710460"/>
                </a:lnTo>
                <a:lnTo>
                  <a:pt x="946764" y="710460"/>
                </a:lnTo>
                <a:lnTo>
                  <a:pt x="953285" y="710460"/>
                </a:lnTo>
                <a:lnTo>
                  <a:pt x="956546" y="711004"/>
                </a:lnTo>
                <a:lnTo>
                  <a:pt x="959263" y="711004"/>
                </a:lnTo>
                <a:lnTo>
                  <a:pt x="963067" y="712634"/>
                </a:lnTo>
                <a:lnTo>
                  <a:pt x="965785" y="714807"/>
                </a:lnTo>
                <a:lnTo>
                  <a:pt x="969046" y="716981"/>
                </a:lnTo>
                <a:lnTo>
                  <a:pt x="971762" y="720786"/>
                </a:lnTo>
                <a:lnTo>
                  <a:pt x="974480" y="725677"/>
                </a:lnTo>
                <a:lnTo>
                  <a:pt x="978285" y="732198"/>
                </a:lnTo>
                <a:lnTo>
                  <a:pt x="981002" y="739804"/>
                </a:lnTo>
                <a:lnTo>
                  <a:pt x="983718" y="749586"/>
                </a:lnTo>
                <a:lnTo>
                  <a:pt x="986979" y="741978"/>
                </a:lnTo>
                <a:lnTo>
                  <a:pt x="990783" y="735457"/>
                </a:lnTo>
                <a:lnTo>
                  <a:pt x="993501" y="731110"/>
                </a:lnTo>
                <a:lnTo>
                  <a:pt x="996762" y="728393"/>
                </a:lnTo>
                <a:lnTo>
                  <a:pt x="999479" y="727306"/>
                </a:lnTo>
                <a:lnTo>
                  <a:pt x="1003283" y="727306"/>
                </a:lnTo>
                <a:lnTo>
                  <a:pt x="1006000" y="727306"/>
                </a:lnTo>
                <a:lnTo>
                  <a:pt x="1009262" y="728393"/>
                </a:lnTo>
                <a:lnTo>
                  <a:pt x="1015783" y="730024"/>
                </a:lnTo>
                <a:lnTo>
                  <a:pt x="1018500" y="730566"/>
                </a:lnTo>
                <a:lnTo>
                  <a:pt x="1021761" y="730024"/>
                </a:lnTo>
                <a:lnTo>
                  <a:pt x="1025565" y="729480"/>
                </a:lnTo>
                <a:lnTo>
                  <a:pt x="1028283" y="726219"/>
                </a:lnTo>
                <a:lnTo>
                  <a:pt x="1031543" y="722416"/>
                </a:lnTo>
                <a:lnTo>
                  <a:pt x="1034260" y="715895"/>
                </a:lnTo>
                <a:lnTo>
                  <a:pt x="1033174" y="711004"/>
                </a:lnTo>
                <a:lnTo>
                  <a:pt x="1031001" y="707199"/>
                </a:lnTo>
                <a:lnTo>
                  <a:pt x="1029371" y="703396"/>
                </a:lnTo>
                <a:lnTo>
                  <a:pt x="1027739" y="701222"/>
                </a:lnTo>
                <a:lnTo>
                  <a:pt x="1025565" y="700679"/>
                </a:lnTo>
                <a:lnTo>
                  <a:pt x="1023936" y="700136"/>
                </a:lnTo>
                <a:lnTo>
                  <a:pt x="1020131" y="700679"/>
                </a:lnTo>
                <a:lnTo>
                  <a:pt x="1016325" y="701222"/>
                </a:lnTo>
                <a:lnTo>
                  <a:pt x="1011979" y="702309"/>
                </a:lnTo>
                <a:lnTo>
                  <a:pt x="1010892" y="701222"/>
                </a:lnTo>
                <a:lnTo>
                  <a:pt x="1008718" y="700136"/>
                </a:lnTo>
                <a:lnTo>
                  <a:pt x="1006544" y="697961"/>
                </a:lnTo>
                <a:lnTo>
                  <a:pt x="1005457" y="695245"/>
                </a:lnTo>
                <a:lnTo>
                  <a:pt x="1008174" y="691984"/>
                </a:lnTo>
                <a:lnTo>
                  <a:pt x="1010348" y="688181"/>
                </a:lnTo>
                <a:lnTo>
                  <a:pt x="1011435" y="684920"/>
                </a:lnTo>
                <a:lnTo>
                  <a:pt x="1011979" y="681116"/>
                </a:lnTo>
                <a:lnTo>
                  <a:pt x="1013066" y="677855"/>
                </a:lnTo>
                <a:lnTo>
                  <a:pt x="1013066" y="674595"/>
                </a:lnTo>
                <a:lnTo>
                  <a:pt x="1011435" y="667530"/>
                </a:lnTo>
                <a:lnTo>
                  <a:pt x="1008174" y="652858"/>
                </a:lnTo>
                <a:lnTo>
                  <a:pt x="1006544" y="645793"/>
                </a:lnTo>
                <a:lnTo>
                  <a:pt x="1006544" y="638729"/>
                </a:lnTo>
                <a:lnTo>
                  <a:pt x="1011979" y="628405"/>
                </a:lnTo>
                <a:lnTo>
                  <a:pt x="1015239" y="624600"/>
                </a:lnTo>
                <a:lnTo>
                  <a:pt x="1017957" y="620796"/>
                </a:lnTo>
                <a:lnTo>
                  <a:pt x="1020675" y="618079"/>
                </a:lnTo>
                <a:lnTo>
                  <a:pt x="1023936" y="615906"/>
                </a:lnTo>
                <a:lnTo>
                  <a:pt x="1026653" y="614818"/>
                </a:lnTo>
                <a:lnTo>
                  <a:pt x="1029371" y="614818"/>
                </a:lnTo>
                <a:lnTo>
                  <a:pt x="1032631" y="614818"/>
                </a:lnTo>
                <a:lnTo>
                  <a:pt x="1035348" y="615362"/>
                </a:lnTo>
                <a:lnTo>
                  <a:pt x="1038065" y="616449"/>
                </a:lnTo>
                <a:lnTo>
                  <a:pt x="1040782" y="618623"/>
                </a:lnTo>
                <a:lnTo>
                  <a:pt x="1043501" y="621340"/>
                </a:lnTo>
                <a:lnTo>
                  <a:pt x="1046217" y="625144"/>
                </a:lnTo>
                <a:lnTo>
                  <a:pt x="1051651" y="633294"/>
                </a:lnTo>
                <a:lnTo>
                  <a:pt x="1045674" y="644706"/>
                </a:lnTo>
                <a:lnTo>
                  <a:pt x="1039152" y="655575"/>
                </a:lnTo>
                <a:lnTo>
                  <a:pt x="1036436" y="661008"/>
                </a:lnTo>
                <a:lnTo>
                  <a:pt x="1035348" y="667530"/>
                </a:lnTo>
                <a:lnTo>
                  <a:pt x="1034260" y="672964"/>
                </a:lnTo>
                <a:lnTo>
                  <a:pt x="1035892" y="679485"/>
                </a:lnTo>
                <a:lnTo>
                  <a:pt x="1037521" y="677312"/>
                </a:lnTo>
                <a:lnTo>
                  <a:pt x="1038065" y="675682"/>
                </a:lnTo>
                <a:lnTo>
                  <a:pt x="1039152" y="675138"/>
                </a:lnTo>
                <a:lnTo>
                  <a:pt x="1040782" y="675138"/>
                </a:lnTo>
                <a:lnTo>
                  <a:pt x="1043501" y="676225"/>
                </a:lnTo>
                <a:lnTo>
                  <a:pt x="1045674" y="677855"/>
                </a:lnTo>
                <a:lnTo>
                  <a:pt x="1048392" y="680028"/>
                </a:lnTo>
                <a:lnTo>
                  <a:pt x="1050564" y="682202"/>
                </a:lnTo>
                <a:lnTo>
                  <a:pt x="1051651" y="682202"/>
                </a:lnTo>
                <a:lnTo>
                  <a:pt x="1053282" y="682202"/>
                </a:lnTo>
                <a:lnTo>
                  <a:pt x="1054369" y="681116"/>
                </a:lnTo>
                <a:lnTo>
                  <a:pt x="1055455" y="680572"/>
                </a:lnTo>
                <a:lnTo>
                  <a:pt x="1058717" y="676225"/>
                </a:lnTo>
                <a:lnTo>
                  <a:pt x="1060890" y="672964"/>
                </a:lnTo>
                <a:lnTo>
                  <a:pt x="1063066" y="668617"/>
                </a:lnTo>
                <a:lnTo>
                  <a:pt x="1063608" y="664813"/>
                </a:lnTo>
                <a:lnTo>
                  <a:pt x="1064151" y="660466"/>
                </a:lnTo>
                <a:lnTo>
                  <a:pt x="1064151" y="657205"/>
                </a:lnTo>
                <a:lnTo>
                  <a:pt x="1063608" y="648510"/>
                </a:lnTo>
                <a:lnTo>
                  <a:pt x="1063608" y="640359"/>
                </a:lnTo>
                <a:lnTo>
                  <a:pt x="1064151" y="632208"/>
                </a:lnTo>
                <a:lnTo>
                  <a:pt x="1065239" y="627861"/>
                </a:lnTo>
                <a:lnTo>
                  <a:pt x="1066326" y="623513"/>
                </a:lnTo>
                <a:lnTo>
                  <a:pt x="1069043" y="620252"/>
                </a:lnTo>
                <a:lnTo>
                  <a:pt x="1071760" y="615906"/>
                </a:lnTo>
                <a:lnTo>
                  <a:pt x="1076650" y="620796"/>
                </a:lnTo>
                <a:lnTo>
                  <a:pt x="1081543" y="625144"/>
                </a:lnTo>
                <a:lnTo>
                  <a:pt x="1085891" y="628405"/>
                </a:lnTo>
                <a:lnTo>
                  <a:pt x="1091325" y="631121"/>
                </a:lnTo>
                <a:lnTo>
                  <a:pt x="1096215" y="633294"/>
                </a:lnTo>
                <a:lnTo>
                  <a:pt x="1101108" y="635468"/>
                </a:lnTo>
                <a:lnTo>
                  <a:pt x="1111434" y="638185"/>
                </a:lnTo>
                <a:lnTo>
                  <a:pt x="1121759" y="639816"/>
                </a:lnTo>
                <a:lnTo>
                  <a:pt x="1131541" y="640903"/>
                </a:lnTo>
                <a:lnTo>
                  <a:pt x="1142410" y="641446"/>
                </a:lnTo>
                <a:lnTo>
                  <a:pt x="1152737" y="643076"/>
                </a:lnTo>
                <a:lnTo>
                  <a:pt x="1163063" y="645249"/>
                </a:lnTo>
                <a:lnTo>
                  <a:pt x="1172844" y="648510"/>
                </a:lnTo>
                <a:lnTo>
                  <a:pt x="1177737" y="651228"/>
                </a:lnTo>
                <a:lnTo>
                  <a:pt x="1181540" y="653944"/>
                </a:lnTo>
                <a:lnTo>
                  <a:pt x="1186431" y="657749"/>
                </a:lnTo>
                <a:lnTo>
                  <a:pt x="1190779" y="662096"/>
                </a:lnTo>
                <a:lnTo>
                  <a:pt x="1195128" y="665900"/>
                </a:lnTo>
                <a:lnTo>
                  <a:pt x="1198931" y="671334"/>
                </a:lnTo>
                <a:lnTo>
                  <a:pt x="1203279" y="677855"/>
                </a:lnTo>
                <a:lnTo>
                  <a:pt x="1206540" y="684920"/>
                </a:lnTo>
                <a:lnTo>
                  <a:pt x="1210888" y="693071"/>
                </a:lnTo>
                <a:lnTo>
                  <a:pt x="1214149" y="702309"/>
                </a:lnTo>
                <a:lnTo>
                  <a:pt x="1217409" y="712091"/>
                </a:lnTo>
                <a:lnTo>
                  <a:pt x="1220670" y="722958"/>
                </a:lnTo>
                <a:lnTo>
                  <a:pt x="1222300" y="721328"/>
                </a:lnTo>
                <a:lnTo>
                  <a:pt x="1223931" y="720786"/>
                </a:lnTo>
                <a:lnTo>
                  <a:pt x="1229909" y="720242"/>
                </a:lnTo>
                <a:lnTo>
                  <a:pt x="1235888" y="719699"/>
                </a:lnTo>
                <a:lnTo>
                  <a:pt x="1241321" y="718068"/>
                </a:lnTo>
                <a:lnTo>
                  <a:pt x="1244038" y="716981"/>
                </a:lnTo>
                <a:lnTo>
                  <a:pt x="1247298" y="715351"/>
                </a:lnTo>
                <a:lnTo>
                  <a:pt x="1248930" y="712634"/>
                </a:lnTo>
                <a:lnTo>
                  <a:pt x="1251103" y="709917"/>
                </a:lnTo>
                <a:lnTo>
                  <a:pt x="1252191" y="705569"/>
                </a:lnTo>
                <a:lnTo>
                  <a:pt x="1252735" y="700679"/>
                </a:lnTo>
                <a:lnTo>
                  <a:pt x="1252735" y="695245"/>
                </a:lnTo>
                <a:lnTo>
                  <a:pt x="1251103" y="688181"/>
                </a:lnTo>
                <a:lnTo>
                  <a:pt x="1250017" y="683289"/>
                </a:lnTo>
                <a:lnTo>
                  <a:pt x="1247842" y="680028"/>
                </a:lnTo>
                <a:lnTo>
                  <a:pt x="1245126" y="677855"/>
                </a:lnTo>
                <a:lnTo>
                  <a:pt x="1242409" y="676225"/>
                </a:lnTo>
                <a:lnTo>
                  <a:pt x="1239692" y="676225"/>
                </a:lnTo>
                <a:lnTo>
                  <a:pt x="1236430" y="675682"/>
                </a:lnTo>
                <a:lnTo>
                  <a:pt x="1230453" y="675682"/>
                </a:lnTo>
                <a:lnTo>
                  <a:pt x="1227736" y="675682"/>
                </a:lnTo>
                <a:lnTo>
                  <a:pt x="1225017" y="675138"/>
                </a:lnTo>
                <a:lnTo>
                  <a:pt x="1222844" y="673508"/>
                </a:lnTo>
                <a:lnTo>
                  <a:pt x="1221213" y="671334"/>
                </a:lnTo>
                <a:lnTo>
                  <a:pt x="1220670" y="668073"/>
                </a:lnTo>
                <a:lnTo>
                  <a:pt x="1220127" y="662640"/>
                </a:lnTo>
                <a:lnTo>
                  <a:pt x="1220670" y="656119"/>
                </a:lnTo>
                <a:lnTo>
                  <a:pt x="1222300" y="647967"/>
                </a:lnTo>
                <a:lnTo>
                  <a:pt x="1225017" y="650684"/>
                </a:lnTo>
                <a:lnTo>
                  <a:pt x="1227736" y="652858"/>
                </a:lnTo>
                <a:lnTo>
                  <a:pt x="1230995" y="653944"/>
                </a:lnTo>
                <a:lnTo>
                  <a:pt x="1234800" y="656119"/>
                </a:lnTo>
                <a:lnTo>
                  <a:pt x="1242409" y="658292"/>
                </a:lnTo>
                <a:lnTo>
                  <a:pt x="1250560" y="658835"/>
                </a:lnTo>
                <a:lnTo>
                  <a:pt x="1267951" y="660466"/>
                </a:lnTo>
                <a:lnTo>
                  <a:pt x="1276103" y="661008"/>
                </a:lnTo>
                <a:lnTo>
                  <a:pt x="1284799" y="662640"/>
                </a:lnTo>
                <a:lnTo>
                  <a:pt x="1292407" y="664813"/>
                </a:lnTo>
                <a:lnTo>
                  <a:pt x="1295667" y="665900"/>
                </a:lnTo>
                <a:lnTo>
                  <a:pt x="1298928" y="667530"/>
                </a:lnTo>
                <a:lnTo>
                  <a:pt x="1302189" y="669704"/>
                </a:lnTo>
                <a:lnTo>
                  <a:pt x="1304908" y="672422"/>
                </a:lnTo>
                <a:lnTo>
                  <a:pt x="1307626" y="675682"/>
                </a:lnTo>
                <a:lnTo>
                  <a:pt x="1309799" y="679485"/>
                </a:lnTo>
                <a:lnTo>
                  <a:pt x="1310885" y="683289"/>
                </a:lnTo>
                <a:lnTo>
                  <a:pt x="1312516" y="687637"/>
                </a:lnTo>
                <a:lnTo>
                  <a:pt x="1313603" y="693071"/>
                </a:lnTo>
                <a:lnTo>
                  <a:pt x="1313603" y="699592"/>
                </a:lnTo>
                <a:lnTo>
                  <a:pt x="1313603" y="705569"/>
                </a:lnTo>
                <a:lnTo>
                  <a:pt x="1313060" y="713178"/>
                </a:lnTo>
                <a:lnTo>
                  <a:pt x="1312516" y="721328"/>
                </a:lnTo>
                <a:lnTo>
                  <a:pt x="1310343" y="730566"/>
                </a:lnTo>
                <a:lnTo>
                  <a:pt x="1313060" y="733284"/>
                </a:lnTo>
                <a:lnTo>
                  <a:pt x="1315776" y="735457"/>
                </a:lnTo>
                <a:lnTo>
                  <a:pt x="1317949" y="736001"/>
                </a:lnTo>
                <a:lnTo>
                  <a:pt x="1320668" y="736001"/>
                </a:lnTo>
                <a:lnTo>
                  <a:pt x="1322841" y="736001"/>
                </a:lnTo>
                <a:lnTo>
                  <a:pt x="1325558" y="734915"/>
                </a:lnTo>
                <a:lnTo>
                  <a:pt x="1330449" y="732740"/>
                </a:lnTo>
                <a:lnTo>
                  <a:pt x="1333712" y="728393"/>
                </a:lnTo>
                <a:lnTo>
                  <a:pt x="1335885" y="725133"/>
                </a:lnTo>
                <a:lnTo>
                  <a:pt x="1338058" y="720786"/>
                </a:lnTo>
                <a:lnTo>
                  <a:pt x="1338602" y="716981"/>
                </a:lnTo>
                <a:lnTo>
                  <a:pt x="1339689" y="708286"/>
                </a:lnTo>
                <a:lnTo>
                  <a:pt x="1338602" y="700136"/>
                </a:lnTo>
                <a:lnTo>
                  <a:pt x="1338602" y="692528"/>
                </a:lnTo>
                <a:lnTo>
                  <a:pt x="1338602" y="683833"/>
                </a:lnTo>
                <a:lnTo>
                  <a:pt x="1340233" y="680028"/>
                </a:lnTo>
                <a:lnTo>
                  <a:pt x="1341321" y="675682"/>
                </a:lnTo>
                <a:lnTo>
                  <a:pt x="1343495" y="672422"/>
                </a:lnTo>
                <a:lnTo>
                  <a:pt x="1347297" y="668073"/>
                </a:lnTo>
                <a:lnTo>
                  <a:pt x="1362515" y="670790"/>
                </a:lnTo>
                <a:lnTo>
                  <a:pt x="1378275" y="674595"/>
                </a:lnTo>
                <a:lnTo>
                  <a:pt x="1410884" y="682202"/>
                </a:lnTo>
                <a:lnTo>
                  <a:pt x="1444578" y="690354"/>
                </a:lnTo>
                <a:lnTo>
                  <a:pt x="1461969" y="694701"/>
                </a:lnTo>
                <a:lnTo>
                  <a:pt x="1478274" y="697961"/>
                </a:lnTo>
                <a:lnTo>
                  <a:pt x="1495121" y="700679"/>
                </a:lnTo>
                <a:lnTo>
                  <a:pt x="1510882" y="702852"/>
                </a:lnTo>
                <a:lnTo>
                  <a:pt x="1527185" y="704483"/>
                </a:lnTo>
                <a:lnTo>
                  <a:pt x="1542403" y="704483"/>
                </a:lnTo>
                <a:lnTo>
                  <a:pt x="1557620" y="702852"/>
                </a:lnTo>
                <a:lnTo>
                  <a:pt x="1564685" y="702309"/>
                </a:lnTo>
                <a:lnTo>
                  <a:pt x="1571750" y="700136"/>
                </a:lnTo>
                <a:lnTo>
                  <a:pt x="1578271" y="698505"/>
                </a:lnTo>
                <a:lnTo>
                  <a:pt x="1585336" y="695787"/>
                </a:lnTo>
                <a:lnTo>
                  <a:pt x="1591856" y="693071"/>
                </a:lnTo>
                <a:lnTo>
                  <a:pt x="1597836" y="689810"/>
                </a:lnTo>
                <a:lnTo>
                  <a:pt x="1605987" y="695787"/>
                </a:lnTo>
                <a:lnTo>
                  <a:pt x="1614685" y="700679"/>
                </a:lnTo>
                <a:lnTo>
                  <a:pt x="1630987" y="709917"/>
                </a:lnTo>
                <a:lnTo>
                  <a:pt x="1647834" y="716981"/>
                </a:lnTo>
                <a:lnTo>
                  <a:pt x="1664682" y="722958"/>
                </a:lnTo>
                <a:lnTo>
                  <a:pt x="1681530" y="727306"/>
                </a:lnTo>
                <a:lnTo>
                  <a:pt x="1698377" y="730566"/>
                </a:lnTo>
                <a:lnTo>
                  <a:pt x="1715224" y="733284"/>
                </a:lnTo>
                <a:lnTo>
                  <a:pt x="1732072" y="735457"/>
                </a:lnTo>
                <a:lnTo>
                  <a:pt x="1765766" y="738175"/>
                </a:lnTo>
                <a:lnTo>
                  <a:pt x="1800006" y="740348"/>
                </a:lnTo>
                <a:lnTo>
                  <a:pt x="1816854" y="741978"/>
                </a:lnTo>
                <a:lnTo>
                  <a:pt x="1833157" y="743609"/>
                </a:lnTo>
                <a:lnTo>
                  <a:pt x="1850548" y="746325"/>
                </a:lnTo>
                <a:lnTo>
                  <a:pt x="1867395" y="750674"/>
                </a:lnTo>
                <a:lnTo>
                  <a:pt x="1864678" y="743065"/>
                </a:lnTo>
                <a:lnTo>
                  <a:pt x="1862504" y="736001"/>
                </a:lnTo>
                <a:lnTo>
                  <a:pt x="1861961" y="732740"/>
                </a:lnTo>
                <a:lnTo>
                  <a:pt x="1861418" y="729480"/>
                </a:lnTo>
                <a:lnTo>
                  <a:pt x="1861961" y="725677"/>
                </a:lnTo>
                <a:lnTo>
                  <a:pt x="1863049" y="722416"/>
                </a:lnTo>
                <a:lnTo>
                  <a:pt x="1869026" y="730566"/>
                </a:lnTo>
                <a:lnTo>
                  <a:pt x="1875005" y="737631"/>
                </a:lnTo>
                <a:lnTo>
                  <a:pt x="1881526" y="744696"/>
                </a:lnTo>
                <a:lnTo>
                  <a:pt x="1887505" y="750130"/>
                </a:lnTo>
                <a:lnTo>
                  <a:pt x="1894570" y="755021"/>
                </a:lnTo>
                <a:lnTo>
                  <a:pt x="1901635" y="759368"/>
                </a:lnTo>
                <a:lnTo>
                  <a:pt x="1909243" y="763172"/>
                </a:lnTo>
                <a:lnTo>
                  <a:pt x="1916852" y="765889"/>
                </a:lnTo>
                <a:lnTo>
                  <a:pt x="1924459" y="768606"/>
                </a:lnTo>
                <a:lnTo>
                  <a:pt x="1932068" y="771866"/>
                </a:lnTo>
                <a:lnTo>
                  <a:pt x="1940222" y="772954"/>
                </a:lnTo>
                <a:lnTo>
                  <a:pt x="1948916" y="774584"/>
                </a:lnTo>
                <a:lnTo>
                  <a:pt x="1965221" y="776215"/>
                </a:lnTo>
                <a:lnTo>
                  <a:pt x="1982067" y="777301"/>
                </a:lnTo>
                <a:lnTo>
                  <a:pt x="2017392" y="777301"/>
                </a:lnTo>
                <a:lnTo>
                  <a:pt x="2034784" y="777301"/>
                </a:lnTo>
                <a:lnTo>
                  <a:pt x="2052176" y="777845"/>
                </a:lnTo>
                <a:lnTo>
                  <a:pt x="2069024" y="779474"/>
                </a:lnTo>
                <a:lnTo>
                  <a:pt x="2085871" y="782192"/>
                </a:lnTo>
                <a:lnTo>
                  <a:pt x="2094023" y="783278"/>
                </a:lnTo>
                <a:lnTo>
                  <a:pt x="2102175" y="785453"/>
                </a:lnTo>
                <a:lnTo>
                  <a:pt x="2109782" y="788169"/>
                </a:lnTo>
                <a:lnTo>
                  <a:pt x="2117391" y="791973"/>
                </a:lnTo>
                <a:lnTo>
                  <a:pt x="2119566" y="785995"/>
                </a:lnTo>
                <a:lnTo>
                  <a:pt x="2120109" y="780562"/>
                </a:lnTo>
                <a:lnTo>
                  <a:pt x="2121197" y="768606"/>
                </a:lnTo>
                <a:lnTo>
                  <a:pt x="2121739" y="757195"/>
                </a:lnTo>
                <a:lnTo>
                  <a:pt x="2122282" y="750674"/>
                </a:lnTo>
                <a:lnTo>
                  <a:pt x="2123914" y="745239"/>
                </a:lnTo>
                <a:lnTo>
                  <a:pt x="2134238" y="751216"/>
                </a:lnTo>
                <a:lnTo>
                  <a:pt x="2144565" y="757195"/>
                </a:lnTo>
                <a:lnTo>
                  <a:pt x="2154891" y="760998"/>
                </a:lnTo>
                <a:lnTo>
                  <a:pt x="2166304" y="764802"/>
                </a:lnTo>
                <a:lnTo>
                  <a:pt x="2176630" y="767519"/>
                </a:lnTo>
                <a:lnTo>
                  <a:pt x="2186954" y="769693"/>
                </a:lnTo>
                <a:lnTo>
                  <a:pt x="2208693" y="772410"/>
                </a:lnTo>
                <a:lnTo>
                  <a:pt x="2229888" y="775671"/>
                </a:lnTo>
                <a:lnTo>
                  <a:pt x="2240758" y="777845"/>
                </a:lnTo>
                <a:lnTo>
                  <a:pt x="2251084" y="780018"/>
                </a:lnTo>
                <a:lnTo>
                  <a:pt x="2261411" y="783278"/>
                </a:lnTo>
                <a:lnTo>
                  <a:pt x="2272280" y="787083"/>
                </a:lnTo>
                <a:lnTo>
                  <a:pt x="2283148" y="791973"/>
                </a:lnTo>
                <a:lnTo>
                  <a:pt x="2293475" y="797951"/>
                </a:lnTo>
                <a:lnTo>
                  <a:pt x="2289671" y="788169"/>
                </a:lnTo>
                <a:lnTo>
                  <a:pt x="2288584" y="783278"/>
                </a:lnTo>
                <a:lnTo>
                  <a:pt x="2288042" y="778388"/>
                </a:lnTo>
                <a:lnTo>
                  <a:pt x="2288042" y="773497"/>
                </a:lnTo>
                <a:lnTo>
                  <a:pt x="2289127" y="769693"/>
                </a:lnTo>
                <a:lnTo>
                  <a:pt x="2291302" y="764802"/>
                </a:lnTo>
                <a:lnTo>
                  <a:pt x="2294019" y="760456"/>
                </a:lnTo>
                <a:lnTo>
                  <a:pt x="2299454" y="770780"/>
                </a:lnTo>
                <a:lnTo>
                  <a:pt x="2304888" y="780562"/>
                </a:lnTo>
                <a:lnTo>
                  <a:pt x="2310867" y="788713"/>
                </a:lnTo>
                <a:lnTo>
                  <a:pt x="2316845" y="796865"/>
                </a:lnTo>
                <a:lnTo>
                  <a:pt x="2323366" y="802842"/>
                </a:lnTo>
                <a:lnTo>
                  <a:pt x="2329344" y="807732"/>
                </a:lnTo>
                <a:lnTo>
                  <a:pt x="2334779" y="812080"/>
                </a:lnTo>
                <a:lnTo>
                  <a:pt x="2341300" y="814797"/>
                </a:lnTo>
                <a:lnTo>
                  <a:pt x="2347278" y="815883"/>
                </a:lnTo>
                <a:lnTo>
                  <a:pt x="2353257" y="815341"/>
                </a:lnTo>
                <a:lnTo>
                  <a:pt x="2358692" y="813167"/>
                </a:lnTo>
                <a:lnTo>
                  <a:pt x="2363582" y="809906"/>
                </a:lnTo>
                <a:lnTo>
                  <a:pt x="2368475" y="805015"/>
                </a:lnTo>
                <a:lnTo>
                  <a:pt x="2372280" y="797408"/>
                </a:lnTo>
                <a:lnTo>
                  <a:pt x="2376082" y="788169"/>
                </a:lnTo>
                <a:lnTo>
                  <a:pt x="2379345" y="777301"/>
                </a:lnTo>
                <a:lnTo>
                  <a:pt x="2385321" y="784365"/>
                </a:lnTo>
                <a:lnTo>
                  <a:pt x="2390757" y="790343"/>
                </a:lnTo>
                <a:lnTo>
                  <a:pt x="2396734" y="795233"/>
                </a:lnTo>
                <a:lnTo>
                  <a:pt x="2402169" y="799581"/>
                </a:lnTo>
                <a:lnTo>
                  <a:pt x="2408690" y="802842"/>
                </a:lnTo>
                <a:lnTo>
                  <a:pt x="2414125" y="805015"/>
                </a:lnTo>
                <a:lnTo>
                  <a:pt x="2420648" y="807189"/>
                </a:lnTo>
                <a:lnTo>
                  <a:pt x="2426081" y="808276"/>
                </a:lnTo>
                <a:lnTo>
                  <a:pt x="2432061" y="809363"/>
                </a:lnTo>
                <a:lnTo>
                  <a:pt x="2438038" y="809906"/>
                </a:lnTo>
                <a:lnTo>
                  <a:pt x="2450541" y="809363"/>
                </a:lnTo>
                <a:lnTo>
                  <a:pt x="2461951" y="807732"/>
                </a:lnTo>
                <a:lnTo>
                  <a:pt x="2473908" y="805559"/>
                </a:lnTo>
                <a:lnTo>
                  <a:pt x="2485866" y="803385"/>
                </a:lnTo>
                <a:lnTo>
                  <a:pt x="2498364" y="802298"/>
                </a:lnTo>
                <a:lnTo>
                  <a:pt x="2510320" y="801212"/>
                </a:lnTo>
                <a:lnTo>
                  <a:pt x="2515754" y="802298"/>
                </a:lnTo>
                <a:lnTo>
                  <a:pt x="2521735" y="802842"/>
                </a:lnTo>
                <a:lnTo>
                  <a:pt x="2528255" y="804472"/>
                </a:lnTo>
                <a:lnTo>
                  <a:pt x="2533690" y="805559"/>
                </a:lnTo>
                <a:lnTo>
                  <a:pt x="2540211" y="808276"/>
                </a:lnTo>
                <a:lnTo>
                  <a:pt x="2545646" y="810992"/>
                </a:lnTo>
                <a:lnTo>
                  <a:pt x="2551624" y="815341"/>
                </a:lnTo>
                <a:lnTo>
                  <a:pt x="2557602" y="819688"/>
                </a:lnTo>
                <a:lnTo>
                  <a:pt x="2563036" y="825122"/>
                </a:lnTo>
                <a:lnTo>
                  <a:pt x="2569014" y="832187"/>
                </a:lnTo>
                <a:lnTo>
                  <a:pt x="2569014" y="824579"/>
                </a:lnTo>
                <a:lnTo>
                  <a:pt x="2570102" y="818057"/>
                </a:lnTo>
                <a:lnTo>
                  <a:pt x="2571733" y="813167"/>
                </a:lnTo>
                <a:lnTo>
                  <a:pt x="2575538" y="809906"/>
                </a:lnTo>
                <a:lnTo>
                  <a:pt x="2578254" y="807732"/>
                </a:lnTo>
                <a:lnTo>
                  <a:pt x="2582599" y="807189"/>
                </a:lnTo>
                <a:lnTo>
                  <a:pt x="2585861" y="807189"/>
                </a:lnTo>
                <a:lnTo>
                  <a:pt x="2590210" y="809363"/>
                </a:lnTo>
                <a:lnTo>
                  <a:pt x="2593470" y="810992"/>
                </a:lnTo>
                <a:lnTo>
                  <a:pt x="2596732" y="815341"/>
                </a:lnTo>
                <a:lnTo>
                  <a:pt x="2599991" y="819688"/>
                </a:lnTo>
                <a:lnTo>
                  <a:pt x="2601622" y="825122"/>
                </a:lnTo>
                <a:lnTo>
                  <a:pt x="2602708" y="831100"/>
                </a:lnTo>
                <a:lnTo>
                  <a:pt x="2602708" y="837621"/>
                </a:lnTo>
                <a:lnTo>
                  <a:pt x="2601080" y="845229"/>
                </a:lnTo>
                <a:lnTo>
                  <a:pt x="2598359" y="853380"/>
                </a:lnTo>
                <a:lnTo>
                  <a:pt x="2596732" y="846859"/>
                </a:lnTo>
                <a:lnTo>
                  <a:pt x="2594014" y="841968"/>
                </a:lnTo>
                <a:lnTo>
                  <a:pt x="2591297" y="838164"/>
                </a:lnTo>
                <a:lnTo>
                  <a:pt x="2588580" y="835990"/>
                </a:lnTo>
                <a:lnTo>
                  <a:pt x="2585318" y="835447"/>
                </a:lnTo>
                <a:lnTo>
                  <a:pt x="2581514" y="835990"/>
                </a:lnTo>
                <a:lnTo>
                  <a:pt x="2578254" y="837621"/>
                </a:lnTo>
                <a:lnTo>
                  <a:pt x="2575538" y="839794"/>
                </a:lnTo>
                <a:lnTo>
                  <a:pt x="2571733" y="843055"/>
                </a:lnTo>
                <a:lnTo>
                  <a:pt x="2569014" y="847403"/>
                </a:lnTo>
                <a:lnTo>
                  <a:pt x="2566298" y="851749"/>
                </a:lnTo>
                <a:lnTo>
                  <a:pt x="2564123" y="856097"/>
                </a:lnTo>
                <a:lnTo>
                  <a:pt x="2563036" y="862074"/>
                </a:lnTo>
                <a:lnTo>
                  <a:pt x="2561950" y="867508"/>
                </a:lnTo>
                <a:lnTo>
                  <a:pt x="2561950" y="872943"/>
                </a:lnTo>
                <a:lnTo>
                  <a:pt x="2563036" y="878377"/>
                </a:lnTo>
                <a:lnTo>
                  <a:pt x="2567926" y="882182"/>
                </a:lnTo>
                <a:lnTo>
                  <a:pt x="2571188" y="885441"/>
                </a:lnTo>
                <a:lnTo>
                  <a:pt x="2574447" y="889246"/>
                </a:lnTo>
                <a:lnTo>
                  <a:pt x="2576623" y="892505"/>
                </a:lnTo>
                <a:lnTo>
                  <a:pt x="2578797" y="896853"/>
                </a:lnTo>
                <a:lnTo>
                  <a:pt x="2580427" y="900658"/>
                </a:lnTo>
                <a:lnTo>
                  <a:pt x="2582599" y="909896"/>
                </a:lnTo>
                <a:lnTo>
                  <a:pt x="2585318" y="930545"/>
                </a:lnTo>
                <a:lnTo>
                  <a:pt x="2587492" y="942502"/>
                </a:lnTo>
                <a:lnTo>
                  <a:pt x="2590752" y="956630"/>
                </a:lnTo>
                <a:lnTo>
                  <a:pt x="2595101" y="954456"/>
                </a:lnTo>
                <a:lnTo>
                  <a:pt x="2598903" y="951740"/>
                </a:lnTo>
                <a:lnTo>
                  <a:pt x="2602708" y="948479"/>
                </a:lnTo>
                <a:lnTo>
                  <a:pt x="2605424" y="945761"/>
                </a:lnTo>
                <a:lnTo>
                  <a:pt x="2610860" y="939241"/>
                </a:lnTo>
                <a:lnTo>
                  <a:pt x="2615753" y="931088"/>
                </a:lnTo>
                <a:lnTo>
                  <a:pt x="2619012" y="922938"/>
                </a:lnTo>
                <a:lnTo>
                  <a:pt x="2621729" y="914243"/>
                </a:lnTo>
                <a:lnTo>
                  <a:pt x="2623360" y="904462"/>
                </a:lnTo>
                <a:lnTo>
                  <a:pt x="2624991" y="894680"/>
                </a:lnTo>
                <a:lnTo>
                  <a:pt x="2626078" y="884899"/>
                </a:lnTo>
                <a:lnTo>
                  <a:pt x="2626078" y="875117"/>
                </a:lnTo>
                <a:lnTo>
                  <a:pt x="2626078" y="856097"/>
                </a:lnTo>
                <a:lnTo>
                  <a:pt x="2623903" y="827295"/>
                </a:lnTo>
                <a:lnTo>
                  <a:pt x="2633141" y="831100"/>
                </a:lnTo>
                <a:lnTo>
                  <a:pt x="2641292" y="834360"/>
                </a:lnTo>
                <a:lnTo>
                  <a:pt x="2650532" y="835990"/>
                </a:lnTo>
                <a:lnTo>
                  <a:pt x="2659228" y="837621"/>
                </a:lnTo>
                <a:lnTo>
                  <a:pt x="2667922" y="838164"/>
                </a:lnTo>
                <a:lnTo>
                  <a:pt x="2676619" y="838164"/>
                </a:lnTo>
                <a:lnTo>
                  <a:pt x="2685857" y="837077"/>
                </a:lnTo>
                <a:lnTo>
                  <a:pt x="2694010" y="835990"/>
                </a:lnTo>
                <a:lnTo>
                  <a:pt x="2712487" y="832730"/>
                </a:lnTo>
                <a:lnTo>
                  <a:pt x="2729877" y="828383"/>
                </a:lnTo>
                <a:lnTo>
                  <a:pt x="2747812" y="824579"/>
                </a:lnTo>
                <a:lnTo>
                  <a:pt x="2765203" y="821862"/>
                </a:lnTo>
                <a:lnTo>
                  <a:pt x="2768462" y="827295"/>
                </a:lnTo>
                <a:lnTo>
                  <a:pt x="2770638" y="833273"/>
                </a:lnTo>
                <a:lnTo>
                  <a:pt x="2771180" y="839794"/>
                </a:lnTo>
                <a:lnTo>
                  <a:pt x="2772811" y="845229"/>
                </a:lnTo>
                <a:lnTo>
                  <a:pt x="2773354" y="851749"/>
                </a:lnTo>
                <a:lnTo>
                  <a:pt x="2773897" y="857184"/>
                </a:lnTo>
                <a:lnTo>
                  <a:pt x="2776072" y="863162"/>
                </a:lnTo>
                <a:lnTo>
                  <a:pt x="2778789" y="869682"/>
                </a:lnTo>
                <a:lnTo>
                  <a:pt x="2790746" y="862074"/>
                </a:lnTo>
                <a:lnTo>
                  <a:pt x="2802698" y="855553"/>
                </a:lnTo>
                <a:lnTo>
                  <a:pt x="2814657" y="850120"/>
                </a:lnTo>
                <a:lnTo>
                  <a:pt x="2826069" y="845771"/>
                </a:lnTo>
                <a:lnTo>
                  <a:pt x="2838025" y="843055"/>
                </a:lnTo>
                <a:lnTo>
                  <a:pt x="2849980" y="840338"/>
                </a:lnTo>
                <a:lnTo>
                  <a:pt x="2862481" y="838164"/>
                </a:lnTo>
                <a:lnTo>
                  <a:pt x="2873893" y="837621"/>
                </a:lnTo>
                <a:lnTo>
                  <a:pt x="2886394" y="837077"/>
                </a:lnTo>
                <a:lnTo>
                  <a:pt x="2898349" y="837621"/>
                </a:lnTo>
                <a:lnTo>
                  <a:pt x="2910850" y="838164"/>
                </a:lnTo>
                <a:lnTo>
                  <a:pt x="2922808" y="838708"/>
                </a:lnTo>
                <a:lnTo>
                  <a:pt x="2947807" y="842511"/>
                </a:lnTo>
                <a:lnTo>
                  <a:pt x="2972263" y="846859"/>
                </a:lnTo>
                <a:lnTo>
                  <a:pt x="3019546" y="855009"/>
                </a:lnTo>
                <a:lnTo>
                  <a:pt x="3042913" y="859358"/>
                </a:lnTo>
                <a:lnTo>
                  <a:pt x="3065739" y="860988"/>
                </a:lnTo>
                <a:lnTo>
                  <a:pt x="3077152" y="860988"/>
                </a:lnTo>
                <a:lnTo>
                  <a:pt x="3088020" y="860988"/>
                </a:lnTo>
                <a:lnTo>
                  <a:pt x="3099434" y="860444"/>
                </a:lnTo>
                <a:lnTo>
                  <a:pt x="3110302" y="859901"/>
                </a:lnTo>
                <a:lnTo>
                  <a:pt x="3120629" y="857727"/>
                </a:lnTo>
                <a:lnTo>
                  <a:pt x="3130956" y="854467"/>
                </a:lnTo>
                <a:lnTo>
                  <a:pt x="3141825" y="850662"/>
                </a:lnTo>
                <a:lnTo>
                  <a:pt x="3151608" y="845771"/>
                </a:lnTo>
                <a:lnTo>
                  <a:pt x="3159759" y="856097"/>
                </a:lnTo>
                <a:lnTo>
                  <a:pt x="3165737" y="864247"/>
                </a:lnTo>
                <a:lnTo>
                  <a:pt x="3171717" y="868596"/>
                </a:lnTo>
                <a:lnTo>
                  <a:pt x="3176607" y="872943"/>
                </a:lnTo>
                <a:lnTo>
                  <a:pt x="3180955" y="877290"/>
                </a:lnTo>
                <a:lnTo>
                  <a:pt x="3185302" y="882182"/>
                </a:lnTo>
                <a:lnTo>
                  <a:pt x="3190194" y="888159"/>
                </a:lnTo>
                <a:lnTo>
                  <a:pt x="3195085" y="897397"/>
                </a:lnTo>
                <a:lnTo>
                  <a:pt x="3197259" y="892505"/>
                </a:lnTo>
                <a:lnTo>
                  <a:pt x="3198345" y="887615"/>
                </a:lnTo>
                <a:lnTo>
                  <a:pt x="3199433" y="878377"/>
                </a:lnTo>
                <a:lnTo>
                  <a:pt x="3199976" y="873487"/>
                </a:lnTo>
                <a:lnTo>
                  <a:pt x="3201606" y="869682"/>
                </a:lnTo>
                <a:lnTo>
                  <a:pt x="3203238" y="864791"/>
                </a:lnTo>
                <a:lnTo>
                  <a:pt x="3206498" y="860444"/>
                </a:lnTo>
                <a:lnTo>
                  <a:pt x="3224432" y="864247"/>
                </a:lnTo>
                <a:lnTo>
                  <a:pt x="3242368" y="867508"/>
                </a:lnTo>
                <a:lnTo>
                  <a:pt x="3278237" y="872943"/>
                </a:lnTo>
                <a:lnTo>
                  <a:pt x="3314105" y="876747"/>
                </a:lnTo>
                <a:lnTo>
                  <a:pt x="3349431" y="879464"/>
                </a:lnTo>
                <a:lnTo>
                  <a:pt x="3384213" y="880550"/>
                </a:lnTo>
                <a:lnTo>
                  <a:pt x="3418986" y="881094"/>
                </a:lnTo>
                <a:lnTo>
                  <a:pt x="3487462" y="881094"/>
                </a:lnTo>
                <a:lnTo>
                  <a:pt x="3555938" y="881094"/>
                </a:lnTo>
                <a:lnTo>
                  <a:pt x="3589637" y="882182"/>
                </a:lnTo>
                <a:lnTo>
                  <a:pt x="3624417" y="883267"/>
                </a:lnTo>
                <a:lnTo>
                  <a:pt x="3658656" y="885441"/>
                </a:lnTo>
                <a:lnTo>
                  <a:pt x="3693438" y="889788"/>
                </a:lnTo>
                <a:lnTo>
                  <a:pt x="3728219" y="894680"/>
                </a:lnTo>
                <a:lnTo>
                  <a:pt x="3746154" y="897941"/>
                </a:lnTo>
                <a:lnTo>
                  <a:pt x="3763546" y="901744"/>
                </a:lnTo>
                <a:lnTo>
                  <a:pt x="3766262" y="893593"/>
                </a:lnTo>
                <a:lnTo>
                  <a:pt x="3769523" y="887615"/>
                </a:lnTo>
                <a:lnTo>
                  <a:pt x="3774414" y="882725"/>
                </a:lnTo>
                <a:lnTo>
                  <a:pt x="3779307" y="880006"/>
                </a:lnTo>
                <a:lnTo>
                  <a:pt x="3784197" y="877833"/>
                </a:lnTo>
                <a:lnTo>
                  <a:pt x="3790720" y="877290"/>
                </a:lnTo>
                <a:lnTo>
                  <a:pt x="3796696" y="878377"/>
                </a:lnTo>
                <a:lnTo>
                  <a:pt x="3803218" y="880550"/>
                </a:lnTo>
                <a:lnTo>
                  <a:pt x="3809741" y="883267"/>
                </a:lnTo>
                <a:lnTo>
                  <a:pt x="3816262" y="887615"/>
                </a:lnTo>
                <a:lnTo>
                  <a:pt x="3823327" y="892505"/>
                </a:lnTo>
                <a:lnTo>
                  <a:pt x="3829304" y="898484"/>
                </a:lnTo>
                <a:lnTo>
                  <a:pt x="3835825" y="905005"/>
                </a:lnTo>
                <a:lnTo>
                  <a:pt x="3841805" y="912612"/>
                </a:lnTo>
                <a:lnTo>
                  <a:pt x="3847241" y="920221"/>
                </a:lnTo>
                <a:lnTo>
                  <a:pt x="3853217" y="928372"/>
                </a:lnTo>
                <a:lnTo>
                  <a:pt x="3859196" y="918046"/>
                </a:lnTo>
                <a:lnTo>
                  <a:pt x="3864629" y="909896"/>
                </a:lnTo>
                <a:lnTo>
                  <a:pt x="3871152" y="904462"/>
                </a:lnTo>
                <a:lnTo>
                  <a:pt x="3873870" y="902287"/>
                </a:lnTo>
                <a:lnTo>
                  <a:pt x="3876588" y="900658"/>
                </a:lnTo>
                <a:lnTo>
                  <a:pt x="3879303" y="899570"/>
                </a:lnTo>
                <a:lnTo>
                  <a:pt x="3882021" y="899570"/>
                </a:lnTo>
                <a:lnTo>
                  <a:pt x="3888000" y="898484"/>
                </a:lnTo>
                <a:lnTo>
                  <a:pt x="3893434" y="900114"/>
                </a:lnTo>
                <a:lnTo>
                  <a:pt x="3898869" y="902287"/>
                </a:lnTo>
                <a:lnTo>
                  <a:pt x="3904304" y="905005"/>
                </a:lnTo>
                <a:lnTo>
                  <a:pt x="3909738" y="908264"/>
                </a:lnTo>
                <a:lnTo>
                  <a:pt x="3921151" y="914785"/>
                </a:lnTo>
                <a:lnTo>
                  <a:pt x="3926585" y="916961"/>
                </a:lnTo>
                <a:lnTo>
                  <a:pt x="3933107" y="918590"/>
                </a:lnTo>
                <a:lnTo>
                  <a:pt x="3938542" y="918590"/>
                </a:lnTo>
                <a:lnTo>
                  <a:pt x="3943977" y="918046"/>
                </a:lnTo>
                <a:lnTo>
                  <a:pt x="3945607" y="914785"/>
                </a:lnTo>
                <a:lnTo>
                  <a:pt x="3948325" y="910439"/>
                </a:lnTo>
                <a:lnTo>
                  <a:pt x="3951042" y="907723"/>
                </a:lnTo>
                <a:lnTo>
                  <a:pt x="3955390" y="905005"/>
                </a:lnTo>
                <a:lnTo>
                  <a:pt x="3959194" y="902287"/>
                </a:lnTo>
                <a:lnTo>
                  <a:pt x="3964084" y="900114"/>
                </a:lnTo>
                <a:lnTo>
                  <a:pt x="3975499" y="896853"/>
                </a:lnTo>
                <a:lnTo>
                  <a:pt x="3987997" y="893593"/>
                </a:lnTo>
                <a:lnTo>
                  <a:pt x="4002129" y="892505"/>
                </a:lnTo>
                <a:lnTo>
                  <a:pt x="4017888" y="890876"/>
                </a:lnTo>
                <a:lnTo>
                  <a:pt x="4033650" y="890332"/>
                </a:lnTo>
                <a:lnTo>
                  <a:pt x="4066800" y="889788"/>
                </a:lnTo>
                <a:lnTo>
                  <a:pt x="4100494" y="889246"/>
                </a:lnTo>
                <a:lnTo>
                  <a:pt x="4115711" y="888159"/>
                </a:lnTo>
                <a:lnTo>
                  <a:pt x="4130388" y="885985"/>
                </a:lnTo>
                <a:lnTo>
                  <a:pt x="4143971" y="884355"/>
                </a:lnTo>
                <a:lnTo>
                  <a:pt x="4155928" y="881094"/>
                </a:lnTo>
                <a:lnTo>
                  <a:pt x="4154300" y="887071"/>
                </a:lnTo>
                <a:lnTo>
                  <a:pt x="4153212" y="892505"/>
                </a:lnTo>
                <a:lnTo>
                  <a:pt x="4153212" y="898484"/>
                </a:lnTo>
                <a:lnTo>
                  <a:pt x="4153212" y="904462"/>
                </a:lnTo>
                <a:lnTo>
                  <a:pt x="4153756" y="910439"/>
                </a:lnTo>
                <a:lnTo>
                  <a:pt x="4155385" y="915873"/>
                </a:lnTo>
                <a:lnTo>
                  <a:pt x="4157560" y="922394"/>
                </a:lnTo>
                <a:lnTo>
                  <a:pt x="4160278" y="928372"/>
                </a:lnTo>
                <a:lnTo>
                  <a:pt x="4164081" y="921851"/>
                </a:lnTo>
                <a:lnTo>
                  <a:pt x="4168972" y="915873"/>
                </a:lnTo>
                <a:lnTo>
                  <a:pt x="4173863" y="912069"/>
                </a:lnTo>
                <a:lnTo>
                  <a:pt x="4178210" y="907723"/>
                </a:lnTo>
                <a:lnTo>
                  <a:pt x="4183101" y="905005"/>
                </a:lnTo>
                <a:lnTo>
                  <a:pt x="4187451" y="902831"/>
                </a:lnTo>
                <a:lnTo>
                  <a:pt x="4191799" y="900658"/>
                </a:lnTo>
                <a:lnTo>
                  <a:pt x="4196146" y="900114"/>
                </a:lnTo>
                <a:lnTo>
                  <a:pt x="4200492" y="899570"/>
                </a:lnTo>
                <a:lnTo>
                  <a:pt x="4205384" y="899570"/>
                </a:lnTo>
                <a:lnTo>
                  <a:pt x="4213535" y="900114"/>
                </a:lnTo>
                <a:lnTo>
                  <a:pt x="4221688" y="901744"/>
                </a:lnTo>
                <a:lnTo>
                  <a:pt x="4230384" y="904462"/>
                </a:lnTo>
                <a:lnTo>
                  <a:pt x="4237992" y="906091"/>
                </a:lnTo>
                <a:lnTo>
                  <a:pt x="4245055" y="908264"/>
                </a:lnTo>
                <a:lnTo>
                  <a:pt x="4252664" y="909896"/>
                </a:lnTo>
                <a:lnTo>
                  <a:pt x="4255926" y="909896"/>
                </a:lnTo>
                <a:lnTo>
                  <a:pt x="4258643" y="909352"/>
                </a:lnTo>
                <a:lnTo>
                  <a:pt x="4262446" y="908264"/>
                </a:lnTo>
                <a:lnTo>
                  <a:pt x="4265708" y="907179"/>
                </a:lnTo>
                <a:lnTo>
                  <a:pt x="4268425" y="905005"/>
                </a:lnTo>
                <a:lnTo>
                  <a:pt x="4271141" y="902287"/>
                </a:lnTo>
                <a:lnTo>
                  <a:pt x="4273860" y="898484"/>
                </a:lnTo>
                <a:lnTo>
                  <a:pt x="4276578" y="894680"/>
                </a:lnTo>
                <a:lnTo>
                  <a:pt x="4279841" y="889246"/>
                </a:lnTo>
                <a:lnTo>
                  <a:pt x="4281469" y="883267"/>
                </a:lnTo>
                <a:lnTo>
                  <a:pt x="4287448" y="895223"/>
                </a:lnTo>
                <a:lnTo>
                  <a:pt x="4292337" y="907723"/>
                </a:lnTo>
                <a:lnTo>
                  <a:pt x="4293967" y="919677"/>
                </a:lnTo>
                <a:lnTo>
                  <a:pt x="4295599" y="925655"/>
                </a:lnTo>
                <a:lnTo>
                  <a:pt x="4295599" y="931088"/>
                </a:lnTo>
                <a:lnTo>
                  <a:pt x="4297770" y="931088"/>
                </a:lnTo>
                <a:lnTo>
                  <a:pt x="4300489" y="930545"/>
                </a:lnTo>
                <a:lnTo>
                  <a:pt x="4305379" y="928372"/>
                </a:lnTo>
                <a:lnTo>
                  <a:pt x="4309729" y="924567"/>
                </a:lnTo>
                <a:lnTo>
                  <a:pt x="4312988" y="918590"/>
                </a:lnTo>
                <a:lnTo>
                  <a:pt x="4316248" y="912069"/>
                </a:lnTo>
                <a:lnTo>
                  <a:pt x="4318968" y="904462"/>
                </a:lnTo>
                <a:lnTo>
                  <a:pt x="4321139" y="895766"/>
                </a:lnTo>
                <a:lnTo>
                  <a:pt x="4322228" y="887071"/>
                </a:lnTo>
                <a:lnTo>
                  <a:pt x="4326030" y="891963"/>
                </a:lnTo>
                <a:lnTo>
                  <a:pt x="4330380" y="895223"/>
                </a:lnTo>
                <a:lnTo>
                  <a:pt x="4334728" y="896853"/>
                </a:lnTo>
                <a:lnTo>
                  <a:pt x="4337445" y="896853"/>
                </a:lnTo>
                <a:lnTo>
                  <a:pt x="4340160" y="896853"/>
                </a:lnTo>
                <a:lnTo>
                  <a:pt x="4342335" y="895223"/>
                </a:lnTo>
                <a:lnTo>
                  <a:pt x="4345595" y="892505"/>
                </a:lnTo>
                <a:lnTo>
                  <a:pt x="4347227" y="891963"/>
                </a:lnTo>
                <a:lnTo>
                  <a:pt x="4347773" y="891963"/>
                </a:lnTo>
                <a:lnTo>
                  <a:pt x="4348312" y="893049"/>
                </a:lnTo>
                <a:lnTo>
                  <a:pt x="4348857" y="895223"/>
                </a:lnTo>
                <a:lnTo>
                  <a:pt x="4349943" y="906091"/>
                </a:lnTo>
                <a:lnTo>
                  <a:pt x="4351030" y="927284"/>
                </a:lnTo>
                <a:lnTo>
                  <a:pt x="4357553" y="922938"/>
                </a:lnTo>
                <a:lnTo>
                  <a:pt x="4364619" y="920221"/>
                </a:lnTo>
                <a:lnTo>
                  <a:pt x="4371141" y="918046"/>
                </a:lnTo>
                <a:lnTo>
                  <a:pt x="4377663" y="917503"/>
                </a:lnTo>
                <a:lnTo>
                  <a:pt x="4384727" y="916961"/>
                </a:lnTo>
                <a:lnTo>
                  <a:pt x="4390707" y="916961"/>
                </a:lnTo>
                <a:lnTo>
                  <a:pt x="4403751" y="916961"/>
                </a:lnTo>
                <a:lnTo>
                  <a:pt x="4410813" y="916961"/>
                </a:lnTo>
                <a:lnTo>
                  <a:pt x="4417339" y="915873"/>
                </a:lnTo>
                <a:lnTo>
                  <a:pt x="4423858" y="914785"/>
                </a:lnTo>
                <a:lnTo>
                  <a:pt x="4430380" y="912612"/>
                </a:lnTo>
                <a:lnTo>
                  <a:pt x="4437446" y="909352"/>
                </a:lnTo>
                <a:lnTo>
                  <a:pt x="4444510" y="904462"/>
                </a:lnTo>
                <a:lnTo>
                  <a:pt x="4450491" y="897941"/>
                </a:lnTo>
                <a:lnTo>
                  <a:pt x="4457553" y="889788"/>
                </a:lnTo>
                <a:lnTo>
                  <a:pt x="4453207" y="898484"/>
                </a:lnTo>
                <a:lnTo>
                  <a:pt x="4452120" y="903374"/>
                </a:lnTo>
                <a:lnTo>
                  <a:pt x="4451032" y="907723"/>
                </a:lnTo>
                <a:lnTo>
                  <a:pt x="4451032" y="912612"/>
                </a:lnTo>
                <a:lnTo>
                  <a:pt x="4452120" y="917503"/>
                </a:lnTo>
                <a:lnTo>
                  <a:pt x="4453207" y="922394"/>
                </a:lnTo>
                <a:lnTo>
                  <a:pt x="4457009" y="927284"/>
                </a:lnTo>
                <a:lnTo>
                  <a:pt x="4461359" y="922938"/>
                </a:lnTo>
                <a:lnTo>
                  <a:pt x="4466251" y="920221"/>
                </a:lnTo>
                <a:lnTo>
                  <a:pt x="4472229" y="918046"/>
                </a:lnTo>
                <a:lnTo>
                  <a:pt x="4477120" y="917503"/>
                </a:lnTo>
                <a:lnTo>
                  <a:pt x="4482013" y="917503"/>
                </a:lnTo>
                <a:lnTo>
                  <a:pt x="4486902" y="918046"/>
                </a:lnTo>
                <a:lnTo>
                  <a:pt x="4497228" y="919677"/>
                </a:lnTo>
                <a:lnTo>
                  <a:pt x="4502119" y="920221"/>
                </a:lnTo>
                <a:lnTo>
                  <a:pt x="4507013" y="920221"/>
                </a:lnTo>
                <a:lnTo>
                  <a:pt x="4512446" y="919677"/>
                </a:lnTo>
                <a:lnTo>
                  <a:pt x="4517338" y="918046"/>
                </a:lnTo>
                <a:lnTo>
                  <a:pt x="4522229" y="915329"/>
                </a:lnTo>
                <a:lnTo>
                  <a:pt x="4527664" y="910982"/>
                </a:lnTo>
                <a:lnTo>
                  <a:pt x="4532554" y="905005"/>
                </a:lnTo>
                <a:lnTo>
                  <a:pt x="4535275" y="900658"/>
                </a:lnTo>
                <a:lnTo>
                  <a:pt x="4535275" y="901744"/>
                </a:lnTo>
                <a:lnTo>
                  <a:pt x="4534731" y="905005"/>
                </a:lnTo>
                <a:lnTo>
                  <a:pt x="4535275" y="909352"/>
                </a:lnTo>
                <a:lnTo>
                  <a:pt x="4537447" y="918046"/>
                </a:lnTo>
                <a:lnTo>
                  <a:pt x="4540708" y="927828"/>
                </a:lnTo>
                <a:lnTo>
                  <a:pt x="4545599" y="935437"/>
                </a:lnTo>
                <a:lnTo>
                  <a:pt x="4547774" y="938153"/>
                </a:lnTo>
                <a:lnTo>
                  <a:pt x="4549948" y="940326"/>
                </a:lnTo>
                <a:lnTo>
                  <a:pt x="4552123" y="940870"/>
                </a:lnTo>
                <a:lnTo>
                  <a:pt x="4554294" y="940870"/>
                </a:lnTo>
                <a:lnTo>
                  <a:pt x="4555383" y="939783"/>
                </a:lnTo>
                <a:lnTo>
                  <a:pt x="4557013" y="935980"/>
                </a:lnTo>
                <a:lnTo>
                  <a:pt x="4560277" y="933263"/>
                </a:lnTo>
                <a:lnTo>
                  <a:pt x="4562993" y="930002"/>
                </a:lnTo>
                <a:lnTo>
                  <a:pt x="4564620" y="926741"/>
                </a:lnTo>
                <a:lnTo>
                  <a:pt x="4565165" y="922938"/>
                </a:lnTo>
                <a:lnTo>
                  <a:pt x="4565165" y="919677"/>
                </a:lnTo>
                <a:lnTo>
                  <a:pt x="4564620" y="915873"/>
                </a:lnTo>
                <a:lnTo>
                  <a:pt x="4562447" y="908264"/>
                </a:lnTo>
                <a:lnTo>
                  <a:pt x="4560815" y="901744"/>
                </a:lnTo>
                <a:lnTo>
                  <a:pt x="4560277" y="897941"/>
                </a:lnTo>
                <a:lnTo>
                  <a:pt x="4560277" y="894680"/>
                </a:lnTo>
                <a:lnTo>
                  <a:pt x="4560815" y="890876"/>
                </a:lnTo>
                <a:lnTo>
                  <a:pt x="4562447" y="887615"/>
                </a:lnTo>
                <a:lnTo>
                  <a:pt x="4564620" y="884355"/>
                </a:lnTo>
                <a:lnTo>
                  <a:pt x="4568426" y="881094"/>
                </a:lnTo>
                <a:lnTo>
                  <a:pt x="4575490" y="889788"/>
                </a:lnTo>
                <a:lnTo>
                  <a:pt x="4583099" y="897941"/>
                </a:lnTo>
                <a:lnTo>
                  <a:pt x="4590164" y="904462"/>
                </a:lnTo>
                <a:lnTo>
                  <a:pt x="4597774" y="909896"/>
                </a:lnTo>
                <a:lnTo>
                  <a:pt x="4605381" y="914243"/>
                </a:lnTo>
                <a:lnTo>
                  <a:pt x="4612448" y="916961"/>
                </a:lnTo>
                <a:lnTo>
                  <a:pt x="4620054" y="918590"/>
                </a:lnTo>
                <a:lnTo>
                  <a:pt x="4627663" y="920221"/>
                </a:lnTo>
                <a:lnTo>
                  <a:pt x="4635271" y="920221"/>
                </a:lnTo>
                <a:lnTo>
                  <a:pt x="4642879" y="918590"/>
                </a:lnTo>
                <a:lnTo>
                  <a:pt x="4650487" y="916961"/>
                </a:lnTo>
                <a:lnTo>
                  <a:pt x="4658096" y="914243"/>
                </a:lnTo>
                <a:lnTo>
                  <a:pt x="4665707" y="909896"/>
                </a:lnTo>
                <a:lnTo>
                  <a:pt x="4673311" y="905005"/>
                </a:lnTo>
                <a:lnTo>
                  <a:pt x="4680922" y="898484"/>
                </a:lnTo>
                <a:lnTo>
                  <a:pt x="4689072" y="891963"/>
                </a:lnTo>
                <a:lnTo>
                  <a:pt x="4692875" y="900114"/>
                </a:lnTo>
                <a:lnTo>
                  <a:pt x="4697223" y="906091"/>
                </a:lnTo>
                <a:lnTo>
                  <a:pt x="4699398" y="908264"/>
                </a:lnTo>
                <a:lnTo>
                  <a:pt x="4702117" y="909896"/>
                </a:lnTo>
                <a:lnTo>
                  <a:pt x="4704289" y="910982"/>
                </a:lnTo>
                <a:lnTo>
                  <a:pt x="4707007" y="912069"/>
                </a:lnTo>
                <a:lnTo>
                  <a:pt x="4711898" y="912069"/>
                </a:lnTo>
                <a:lnTo>
                  <a:pt x="4717333" y="910982"/>
                </a:lnTo>
                <a:lnTo>
                  <a:pt x="4723309" y="909352"/>
                </a:lnTo>
                <a:lnTo>
                  <a:pt x="4729289" y="905547"/>
                </a:lnTo>
                <a:lnTo>
                  <a:pt x="4742332" y="897941"/>
                </a:lnTo>
                <a:lnTo>
                  <a:pt x="4757003" y="890332"/>
                </a:lnTo>
                <a:lnTo>
                  <a:pt x="4764614" y="887615"/>
                </a:lnTo>
                <a:lnTo>
                  <a:pt x="4772763" y="884899"/>
                </a:lnTo>
                <a:lnTo>
                  <a:pt x="4781461" y="882725"/>
                </a:lnTo>
                <a:lnTo>
                  <a:pt x="4789617" y="882725"/>
                </a:lnTo>
                <a:lnTo>
                  <a:pt x="4795051" y="883267"/>
                </a:lnTo>
                <a:lnTo>
                  <a:pt x="4801569" y="885441"/>
                </a:lnTo>
                <a:lnTo>
                  <a:pt x="4807542" y="888159"/>
                </a:lnTo>
                <a:lnTo>
                  <a:pt x="4814614" y="891963"/>
                </a:lnTo>
                <a:lnTo>
                  <a:pt x="4829287" y="899570"/>
                </a:lnTo>
                <a:lnTo>
                  <a:pt x="4836353" y="902831"/>
                </a:lnTo>
                <a:lnTo>
                  <a:pt x="4843963" y="905547"/>
                </a:lnTo>
                <a:lnTo>
                  <a:pt x="4850486" y="908264"/>
                </a:lnTo>
                <a:lnTo>
                  <a:pt x="4857005" y="909896"/>
                </a:lnTo>
                <a:lnTo>
                  <a:pt x="4862982" y="909896"/>
                </a:lnTo>
                <a:lnTo>
                  <a:pt x="4866788" y="909352"/>
                </a:lnTo>
                <a:lnTo>
                  <a:pt x="4869503" y="908264"/>
                </a:lnTo>
                <a:lnTo>
                  <a:pt x="4872223" y="907179"/>
                </a:lnTo>
                <a:lnTo>
                  <a:pt x="4874395" y="905005"/>
                </a:lnTo>
                <a:lnTo>
                  <a:pt x="4877111" y="902831"/>
                </a:lnTo>
                <a:lnTo>
                  <a:pt x="4879289" y="900114"/>
                </a:lnTo>
                <a:lnTo>
                  <a:pt x="4880372" y="896853"/>
                </a:lnTo>
                <a:lnTo>
                  <a:pt x="4882546" y="892505"/>
                </a:lnTo>
                <a:lnTo>
                  <a:pt x="4884178" y="887615"/>
                </a:lnTo>
                <a:lnTo>
                  <a:pt x="4885264" y="882182"/>
                </a:lnTo>
                <a:lnTo>
                  <a:pt x="4895591" y="889246"/>
                </a:lnTo>
                <a:lnTo>
                  <a:pt x="4907003" y="895223"/>
                </a:lnTo>
                <a:lnTo>
                  <a:pt x="4917332" y="900114"/>
                </a:lnTo>
                <a:lnTo>
                  <a:pt x="4927656" y="903374"/>
                </a:lnTo>
                <a:lnTo>
                  <a:pt x="4937984" y="907179"/>
                </a:lnTo>
                <a:lnTo>
                  <a:pt x="4948852" y="909352"/>
                </a:lnTo>
                <a:lnTo>
                  <a:pt x="4958634" y="910439"/>
                </a:lnTo>
                <a:lnTo>
                  <a:pt x="4968959" y="910982"/>
                </a:lnTo>
                <a:lnTo>
                  <a:pt x="4978743" y="912069"/>
                </a:lnTo>
                <a:lnTo>
                  <a:pt x="4987980" y="910982"/>
                </a:lnTo>
                <a:lnTo>
                  <a:pt x="5008633" y="909352"/>
                </a:lnTo>
                <a:lnTo>
                  <a:pt x="5027655" y="906091"/>
                </a:lnTo>
                <a:lnTo>
                  <a:pt x="5047218" y="902287"/>
                </a:lnTo>
                <a:lnTo>
                  <a:pt x="5066781" y="898484"/>
                </a:lnTo>
                <a:lnTo>
                  <a:pt x="5086346" y="894680"/>
                </a:lnTo>
                <a:lnTo>
                  <a:pt x="5105910" y="891963"/>
                </a:lnTo>
                <a:lnTo>
                  <a:pt x="5115150" y="890876"/>
                </a:lnTo>
                <a:lnTo>
                  <a:pt x="5124934" y="890876"/>
                </a:lnTo>
                <a:lnTo>
                  <a:pt x="5134716" y="890876"/>
                </a:lnTo>
                <a:lnTo>
                  <a:pt x="5144497" y="891963"/>
                </a:lnTo>
                <a:lnTo>
                  <a:pt x="5154824" y="893049"/>
                </a:lnTo>
                <a:lnTo>
                  <a:pt x="5164608" y="895223"/>
                </a:lnTo>
                <a:lnTo>
                  <a:pt x="5174933" y="897941"/>
                </a:lnTo>
                <a:lnTo>
                  <a:pt x="5185801" y="901744"/>
                </a:lnTo>
                <a:lnTo>
                  <a:pt x="5196126" y="906091"/>
                </a:lnTo>
                <a:lnTo>
                  <a:pt x="5206453" y="912069"/>
                </a:lnTo>
                <a:lnTo>
                  <a:pt x="5202107" y="902287"/>
                </a:lnTo>
                <a:lnTo>
                  <a:pt x="5198302" y="892505"/>
                </a:lnTo>
                <a:lnTo>
                  <a:pt x="5196671" y="887615"/>
                </a:lnTo>
                <a:lnTo>
                  <a:pt x="5196126" y="882725"/>
                </a:lnTo>
                <a:lnTo>
                  <a:pt x="5196126" y="877833"/>
                </a:lnTo>
                <a:lnTo>
                  <a:pt x="5197214" y="873487"/>
                </a:lnTo>
                <a:lnTo>
                  <a:pt x="5202649" y="875117"/>
                </a:lnTo>
                <a:lnTo>
                  <a:pt x="5204823" y="876747"/>
                </a:lnTo>
                <a:lnTo>
                  <a:pt x="5206453" y="877833"/>
                </a:lnTo>
                <a:lnTo>
                  <a:pt x="5207540" y="881094"/>
                </a:lnTo>
                <a:lnTo>
                  <a:pt x="5208628" y="884899"/>
                </a:lnTo>
                <a:lnTo>
                  <a:pt x="5209170" y="890332"/>
                </a:lnTo>
                <a:lnTo>
                  <a:pt x="5210802" y="896853"/>
                </a:lnTo>
                <a:lnTo>
                  <a:pt x="5212430" y="903374"/>
                </a:lnTo>
                <a:lnTo>
                  <a:pt x="5216237" y="912612"/>
                </a:lnTo>
                <a:lnTo>
                  <a:pt x="5222213" y="906091"/>
                </a:lnTo>
                <a:lnTo>
                  <a:pt x="5228189" y="900658"/>
                </a:lnTo>
                <a:lnTo>
                  <a:pt x="5234714" y="895766"/>
                </a:lnTo>
                <a:lnTo>
                  <a:pt x="5241235" y="891963"/>
                </a:lnTo>
                <a:lnTo>
                  <a:pt x="5248300" y="889246"/>
                </a:lnTo>
                <a:lnTo>
                  <a:pt x="5255908" y="885985"/>
                </a:lnTo>
                <a:lnTo>
                  <a:pt x="5263519" y="883267"/>
                </a:lnTo>
                <a:lnTo>
                  <a:pt x="5271123" y="882182"/>
                </a:lnTo>
                <a:lnTo>
                  <a:pt x="5279279" y="880550"/>
                </a:lnTo>
                <a:lnTo>
                  <a:pt x="5287429" y="880006"/>
                </a:lnTo>
                <a:lnTo>
                  <a:pt x="5304820" y="878377"/>
                </a:lnTo>
                <a:lnTo>
                  <a:pt x="5323296" y="879464"/>
                </a:lnTo>
                <a:lnTo>
                  <a:pt x="5341232" y="880006"/>
                </a:lnTo>
                <a:lnTo>
                  <a:pt x="5378732" y="882182"/>
                </a:lnTo>
                <a:lnTo>
                  <a:pt x="5398297" y="882725"/>
                </a:lnTo>
                <a:lnTo>
                  <a:pt x="5416773" y="882182"/>
                </a:lnTo>
                <a:lnTo>
                  <a:pt x="5435794" y="880550"/>
                </a:lnTo>
                <a:lnTo>
                  <a:pt x="5444491" y="878377"/>
                </a:lnTo>
                <a:lnTo>
                  <a:pt x="5454275" y="876747"/>
                </a:lnTo>
                <a:lnTo>
                  <a:pt x="5463512" y="874573"/>
                </a:lnTo>
                <a:lnTo>
                  <a:pt x="5471661" y="870768"/>
                </a:lnTo>
                <a:lnTo>
                  <a:pt x="5480902" y="867508"/>
                </a:lnTo>
                <a:lnTo>
                  <a:pt x="5489053" y="862618"/>
                </a:lnTo>
                <a:lnTo>
                  <a:pt x="5487966" y="869682"/>
                </a:lnTo>
                <a:lnTo>
                  <a:pt x="5487966" y="872943"/>
                </a:lnTo>
                <a:lnTo>
                  <a:pt x="5487966" y="876747"/>
                </a:lnTo>
                <a:lnTo>
                  <a:pt x="5488511" y="880550"/>
                </a:lnTo>
                <a:lnTo>
                  <a:pt x="5489598" y="884355"/>
                </a:lnTo>
                <a:lnTo>
                  <a:pt x="5491228" y="887615"/>
                </a:lnTo>
                <a:lnTo>
                  <a:pt x="5493401" y="890876"/>
                </a:lnTo>
                <a:lnTo>
                  <a:pt x="5504272" y="882725"/>
                </a:lnTo>
                <a:lnTo>
                  <a:pt x="5515681" y="875661"/>
                </a:lnTo>
                <a:lnTo>
                  <a:pt x="5526008" y="870768"/>
                </a:lnTo>
                <a:lnTo>
                  <a:pt x="5536880" y="867508"/>
                </a:lnTo>
                <a:lnTo>
                  <a:pt x="5547749" y="865335"/>
                </a:lnTo>
                <a:lnTo>
                  <a:pt x="5558617" y="864247"/>
                </a:lnTo>
                <a:lnTo>
                  <a:pt x="5568943" y="864247"/>
                </a:lnTo>
                <a:lnTo>
                  <a:pt x="5580355" y="864791"/>
                </a:lnTo>
                <a:lnTo>
                  <a:pt x="5590680" y="866966"/>
                </a:lnTo>
                <a:lnTo>
                  <a:pt x="5601007" y="868596"/>
                </a:lnTo>
                <a:lnTo>
                  <a:pt x="5622745" y="875117"/>
                </a:lnTo>
                <a:lnTo>
                  <a:pt x="5643396" y="882182"/>
                </a:lnTo>
                <a:lnTo>
                  <a:pt x="5665135" y="888159"/>
                </a:lnTo>
                <a:lnTo>
                  <a:pt x="5678179" y="880006"/>
                </a:lnTo>
                <a:lnTo>
                  <a:pt x="5691766" y="871856"/>
                </a:lnTo>
                <a:lnTo>
                  <a:pt x="5706438" y="864791"/>
                </a:lnTo>
                <a:lnTo>
                  <a:pt x="5720568" y="858270"/>
                </a:lnTo>
                <a:lnTo>
                  <a:pt x="5735242" y="852836"/>
                </a:lnTo>
                <a:lnTo>
                  <a:pt x="5748830" y="849576"/>
                </a:lnTo>
                <a:lnTo>
                  <a:pt x="5763502" y="846859"/>
                </a:lnTo>
                <a:lnTo>
                  <a:pt x="5777633" y="845229"/>
                </a:lnTo>
                <a:lnTo>
                  <a:pt x="5784156" y="845229"/>
                </a:lnTo>
                <a:lnTo>
                  <a:pt x="5791218" y="845771"/>
                </a:lnTo>
                <a:lnTo>
                  <a:pt x="5797740" y="846859"/>
                </a:lnTo>
                <a:lnTo>
                  <a:pt x="5804806" y="847946"/>
                </a:lnTo>
                <a:lnTo>
                  <a:pt x="5811329" y="850120"/>
                </a:lnTo>
                <a:lnTo>
                  <a:pt x="5817848" y="852293"/>
                </a:lnTo>
                <a:lnTo>
                  <a:pt x="5823825" y="855553"/>
                </a:lnTo>
                <a:lnTo>
                  <a:pt x="5830348" y="859358"/>
                </a:lnTo>
                <a:lnTo>
                  <a:pt x="5836328" y="862618"/>
                </a:lnTo>
                <a:lnTo>
                  <a:pt x="5842847" y="867508"/>
                </a:lnTo>
                <a:lnTo>
                  <a:pt x="5848282" y="872400"/>
                </a:lnTo>
                <a:lnTo>
                  <a:pt x="5853716" y="878377"/>
                </a:lnTo>
                <a:lnTo>
                  <a:pt x="5859696" y="884899"/>
                </a:lnTo>
                <a:lnTo>
                  <a:pt x="5865128" y="891963"/>
                </a:lnTo>
                <a:lnTo>
                  <a:pt x="5870565" y="899570"/>
                </a:lnTo>
                <a:lnTo>
                  <a:pt x="5875456" y="907723"/>
                </a:lnTo>
                <a:lnTo>
                  <a:pt x="5877629" y="903374"/>
                </a:lnTo>
                <a:lnTo>
                  <a:pt x="5879804" y="898484"/>
                </a:lnTo>
                <a:lnTo>
                  <a:pt x="5880346" y="894680"/>
                </a:lnTo>
                <a:lnTo>
                  <a:pt x="5880891" y="889788"/>
                </a:lnTo>
                <a:lnTo>
                  <a:pt x="5880891" y="880550"/>
                </a:lnTo>
                <a:lnTo>
                  <a:pt x="5880891" y="870768"/>
                </a:lnTo>
                <a:lnTo>
                  <a:pt x="5880346" y="860988"/>
                </a:lnTo>
                <a:lnTo>
                  <a:pt x="5880891" y="852293"/>
                </a:lnTo>
                <a:lnTo>
                  <a:pt x="5881433" y="847403"/>
                </a:lnTo>
                <a:lnTo>
                  <a:pt x="5883065" y="843055"/>
                </a:lnTo>
                <a:lnTo>
                  <a:pt x="5885237" y="838164"/>
                </a:lnTo>
                <a:lnTo>
                  <a:pt x="5887412" y="834360"/>
                </a:lnTo>
                <a:lnTo>
                  <a:pt x="5891215" y="841968"/>
                </a:lnTo>
                <a:lnTo>
                  <a:pt x="5895020" y="847946"/>
                </a:lnTo>
                <a:lnTo>
                  <a:pt x="5898280" y="851749"/>
                </a:lnTo>
                <a:lnTo>
                  <a:pt x="5902084" y="852836"/>
                </a:lnTo>
                <a:lnTo>
                  <a:pt x="5905890" y="852836"/>
                </a:lnTo>
                <a:lnTo>
                  <a:pt x="5909695" y="851749"/>
                </a:lnTo>
                <a:lnTo>
                  <a:pt x="5913497" y="849576"/>
                </a:lnTo>
                <a:lnTo>
                  <a:pt x="5917302" y="846859"/>
                </a:lnTo>
                <a:lnTo>
                  <a:pt x="5924913" y="840338"/>
                </a:lnTo>
                <a:lnTo>
                  <a:pt x="5928717" y="837621"/>
                </a:lnTo>
                <a:lnTo>
                  <a:pt x="5933062" y="835447"/>
                </a:lnTo>
                <a:lnTo>
                  <a:pt x="5936322" y="834360"/>
                </a:lnTo>
                <a:lnTo>
                  <a:pt x="5940128" y="834360"/>
                </a:lnTo>
                <a:lnTo>
                  <a:pt x="5943930" y="835990"/>
                </a:lnTo>
                <a:lnTo>
                  <a:pt x="5947737" y="839794"/>
                </a:lnTo>
                <a:lnTo>
                  <a:pt x="5945020" y="845229"/>
                </a:lnTo>
                <a:lnTo>
                  <a:pt x="5941215" y="849576"/>
                </a:lnTo>
                <a:lnTo>
                  <a:pt x="5938498" y="851749"/>
                </a:lnTo>
                <a:lnTo>
                  <a:pt x="5935239" y="852836"/>
                </a:lnTo>
                <a:lnTo>
                  <a:pt x="5933062" y="855009"/>
                </a:lnTo>
                <a:lnTo>
                  <a:pt x="5931433" y="857184"/>
                </a:lnTo>
                <a:lnTo>
                  <a:pt x="5930888" y="860444"/>
                </a:lnTo>
                <a:lnTo>
                  <a:pt x="5931433" y="865879"/>
                </a:lnTo>
                <a:lnTo>
                  <a:pt x="5938498" y="862618"/>
                </a:lnTo>
                <a:lnTo>
                  <a:pt x="5943930" y="860444"/>
                </a:lnTo>
                <a:lnTo>
                  <a:pt x="5949910" y="857727"/>
                </a:lnTo>
                <a:lnTo>
                  <a:pt x="5953715" y="855009"/>
                </a:lnTo>
                <a:lnTo>
                  <a:pt x="5957519" y="850120"/>
                </a:lnTo>
                <a:lnTo>
                  <a:pt x="5960780" y="843598"/>
                </a:lnTo>
                <a:lnTo>
                  <a:pt x="5964583" y="834903"/>
                </a:lnTo>
                <a:lnTo>
                  <a:pt x="5968386" y="822405"/>
                </a:lnTo>
                <a:lnTo>
                  <a:pt x="5980344" y="827839"/>
                </a:lnTo>
                <a:lnTo>
                  <a:pt x="5992301" y="832187"/>
                </a:lnTo>
                <a:lnTo>
                  <a:pt x="6003712" y="835447"/>
                </a:lnTo>
                <a:lnTo>
                  <a:pt x="6015669" y="837621"/>
                </a:lnTo>
                <a:lnTo>
                  <a:pt x="6027626" y="839794"/>
                </a:lnTo>
                <a:lnTo>
                  <a:pt x="6039581" y="840338"/>
                </a:lnTo>
                <a:lnTo>
                  <a:pt x="6050994" y="840882"/>
                </a:lnTo>
                <a:lnTo>
                  <a:pt x="6063496" y="840882"/>
                </a:lnTo>
                <a:lnTo>
                  <a:pt x="6075450" y="840338"/>
                </a:lnTo>
                <a:lnTo>
                  <a:pt x="6087406" y="838708"/>
                </a:lnTo>
                <a:lnTo>
                  <a:pt x="6111864" y="835990"/>
                </a:lnTo>
                <a:lnTo>
                  <a:pt x="6135233" y="832187"/>
                </a:lnTo>
                <a:lnTo>
                  <a:pt x="6159687" y="827839"/>
                </a:lnTo>
                <a:lnTo>
                  <a:pt x="6183058" y="823491"/>
                </a:lnTo>
                <a:lnTo>
                  <a:pt x="6207512" y="819688"/>
                </a:lnTo>
                <a:lnTo>
                  <a:pt x="6230882" y="817514"/>
                </a:lnTo>
                <a:lnTo>
                  <a:pt x="6243381" y="816971"/>
                </a:lnTo>
                <a:lnTo>
                  <a:pt x="6255338" y="815883"/>
                </a:lnTo>
                <a:lnTo>
                  <a:pt x="6267295" y="816971"/>
                </a:lnTo>
                <a:lnTo>
                  <a:pt x="6279251" y="817514"/>
                </a:lnTo>
                <a:lnTo>
                  <a:pt x="6290666" y="819688"/>
                </a:lnTo>
                <a:lnTo>
                  <a:pt x="6302621" y="821862"/>
                </a:lnTo>
                <a:lnTo>
                  <a:pt x="6314576" y="825122"/>
                </a:lnTo>
                <a:lnTo>
                  <a:pt x="6326532" y="828383"/>
                </a:lnTo>
                <a:lnTo>
                  <a:pt x="6339031" y="834360"/>
                </a:lnTo>
                <a:lnTo>
                  <a:pt x="6349901" y="839794"/>
                </a:lnTo>
                <a:lnTo>
                  <a:pt x="6356966" y="823491"/>
                </a:lnTo>
                <a:lnTo>
                  <a:pt x="6359684" y="815883"/>
                </a:lnTo>
                <a:lnTo>
                  <a:pt x="6361857" y="807732"/>
                </a:lnTo>
                <a:lnTo>
                  <a:pt x="6362945" y="799581"/>
                </a:lnTo>
                <a:lnTo>
                  <a:pt x="6362945" y="790886"/>
                </a:lnTo>
                <a:lnTo>
                  <a:pt x="6362401" y="787083"/>
                </a:lnTo>
                <a:lnTo>
                  <a:pt x="6360770" y="782735"/>
                </a:lnTo>
                <a:lnTo>
                  <a:pt x="6359684" y="778388"/>
                </a:lnTo>
                <a:lnTo>
                  <a:pt x="6356966" y="774584"/>
                </a:lnTo>
                <a:lnTo>
                  <a:pt x="6038496" y="784365"/>
                </a:lnTo>
                <a:lnTo>
                  <a:pt x="5720026" y="793604"/>
                </a:lnTo>
                <a:lnTo>
                  <a:pt x="5401556" y="801212"/>
                </a:lnTo>
                <a:lnTo>
                  <a:pt x="5242321" y="805015"/>
                </a:lnTo>
                <a:lnTo>
                  <a:pt x="5083630" y="807732"/>
                </a:lnTo>
                <a:lnTo>
                  <a:pt x="4924394" y="809906"/>
                </a:lnTo>
                <a:lnTo>
                  <a:pt x="4765155" y="810992"/>
                </a:lnTo>
                <a:lnTo>
                  <a:pt x="4605926" y="812080"/>
                </a:lnTo>
                <a:lnTo>
                  <a:pt x="4447226" y="812080"/>
                </a:lnTo>
                <a:lnTo>
                  <a:pt x="4287988" y="810992"/>
                </a:lnTo>
                <a:lnTo>
                  <a:pt x="4128757" y="809363"/>
                </a:lnTo>
                <a:lnTo>
                  <a:pt x="3970607" y="805559"/>
                </a:lnTo>
                <a:lnTo>
                  <a:pt x="3811371" y="801212"/>
                </a:lnTo>
                <a:lnTo>
                  <a:pt x="3652135" y="796865"/>
                </a:lnTo>
                <a:lnTo>
                  <a:pt x="3493984" y="789800"/>
                </a:lnTo>
                <a:lnTo>
                  <a:pt x="3334757" y="781104"/>
                </a:lnTo>
                <a:lnTo>
                  <a:pt x="3176607" y="772410"/>
                </a:lnTo>
                <a:lnTo>
                  <a:pt x="3017371" y="760998"/>
                </a:lnTo>
                <a:lnTo>
                  <a:pt x="2858678" y="748499"/>
                </a:lnTo>
                <a:lnTo>
                  <a:pt x="2779876" y="741978"/>
                </a:lnTo>
                <a:lnTo>
                  <a:pt x="2699988" y="734915"/>
                </a:lnTo>
                <a:lnTo>
                  <a:pt x="2620643" y="727306"/>
                </a:lnTo>
                <a:lnTo>
                  <a:pt x="2541298" y="718612"/>
                </a:lnTo>
                <a:lnTo>
                  <a:pt x="2461951" y="710460"/>
                </a:lnTo>
                <a:lnTo>
                  <a:pt x="2383147" y="701222"/>
                </a:lnTo>
                <a:lnTo>
                  <a:pt x="2303801" y="691984"/>
                </a:lnTo>
                <a:lnTo>
                  <a:pt x="2224454" y="681116"/>
                </a:lnTo>
                <a:lnTo>
                  <a:pt x="2145109" y="670790"/>
                </a:lnTo>
                <a:lnTo>
                  <a:pt x="2066305" y="659923"/>
                </a:lnTo>
                <a:lnTo>
                  <a:pt x="1986959" y="648510"/>
                </a:lnTo>
                <a:lnTo>
                  <a:pt x="1907611" y="637099"/>
                </a:lnTo>
                <a:lnTo>
                  <a:pt x="1828810" y="624600"/>
                </a:lnTo>
                <a:lnTo>
                  <a:pt x="1749464" y="611014"/>
                </a:lnTo>
                <a:lnTo>
                  <a:pt x="1670117" y="597428"/>
                </a:lnTo>
                <a:lnTo>
                  <a:pt x="1591856" y="583300"/>
                </a:lnTo>
                <a:lnTo>
                  <a:pt x="1512512" y="568629"/>
                </a:lnTo>
                <a:lnTo>
                  <a:pt x="1433166" y="553411"/>
                </a:lnTo>
                <a:lnTo>
                  <a:pt x="1353818" y="537652"/>
                </a:lnTo>
                <a:lnTo>
                  <a:pt x="1275016" y="520807"/>
                </a:lnTo>
                <a:lnTo>
                  <a:pt x="1250017" y="518091"/>
                </a:lnTo>
                <a:lnTo>
                  <a:pt x="1222844" y="515374"/>
                </a:lnTo>
                <a:lnTo>
                  <a:pt x="1195670" y="513198"/>
                </a:lnTo>
                <a:lnTo>
                  <a:pt x="1168498" y="509938"/>
                </a:lnTo>
                <a:lnTo>
                  <a:pt x="1155454" y="507765"/>
                </a:lnTo>
                <a:lnTo>
                  <a:pt x="1142954" y="505048"/>
                </a:lnTo>
                <a:lnTo>
                  <a:pt x="1130453" y="502331"/>
                </a:lnTo>
                <a:lnTo>
                  <a:pt x="1118497" y="498527"/>
                </a:lnTo>
                <a:lnTo>
                  <a:pt x="1107630" y="493635"/>
                </a:lnTo>
                <a:lnTo>
                  <a:pt x="1097847" y="488745"/>
                </a:lnTo>
                <a:lnTo>
                  <a:pt x="1088608" y="482768"/>
                </a:lnTo>
                <a:lnTo>
                  <a:pt x="1080455" y="475703"/>
                </a:lnTo>
                <a:lnTo>
                  <a:pt x="1073390" y="482768"/>
                </a:lnTo>
                <a:lnTo>
                  <a:pt x="1066326" y="487658"/>
                </a:lnTo>
                <a:lnTo>
                  <a:pt x="1060348" y="490918"/>
                </a:lnTo>
                <a:lnTo>
                  <a:pt x="1053282" y="493635"/>
                </a:lnTo>
                <a:lnTo>
                  <a:pt x="1046760" y="495266"/>
                </a:lnTo>
                <a:lnTo>
                  <a:pt x="1040240" y="496354"/>
                </a:lnTo>
                <a:lnTo>
                  <a:pt x="1026653" y="496354"/>
                </a:lnTo>
                <a:lnTo>
                  <a:pt x="1013610" y="497439"/>
                </a:lnTo>
                <a:lnTo>
                  <a:pt x="1007632" y="497983"/>
                </a:lnTo>
                <a:lnTo>
                  <a:pt x="1000567" y="499071"/>
                </a:lnTo>
                <a:lnTo>
                  <a:pt x="994045" y="500700"/>
                </a:lnTo>
                <a:lnTo>
                  <a:pt x="986979" y="503960"/>
                </a:lnTo>
                <a:lnTo>
                  <a:pt x="980458" y="508309"/>
                </a:lnTo>
                <a:lnTo>
                  <a:pt x="973937" y="513742"/>
                </a:lnTo>
                <a:lnTo>
                  <a:pt x="971762" y="511570"/>
                </a:lnTo>
                <a:lnTo>
                  <a:pt x="970676" y="508309"/>
                </a:lnTo>
                <a:lnTo>
                  <a:pt x="966329" y="500700"/>
                </a:lnTo>
                <a:lnTo>
                  <a:pt x="959263" y="482224"/>
                </a:lnTo>
                <a:lnTo>
                  <a:pt x="956002" y="474074"/>
                </a:lnTo>
                <a:lnTo>
                  <a:pt x="953828" y="471356"/>
                </a:lnTo>
                <a:lnTo>
                  <a:pt x="952741" y="469725"/>
                </a:lnTo>
                <a:lnTo>
                  <a:pt x="950567" y="468638"/>
                </a:lnTo>
                <a:lnTo>
                  <a:pt x="948393" y="468638"/>
                </a:lnTo>
                <a:lnTo>
                  <a:pt x="946220" y="470813"/>
                </a:lnTo>
                <a:lnTo>
                  <a:pt x="944588" y="473530"/>
                </a:lnTo>
                <a:lnTo>
                  <a:pt x="943502" y="482768"/>
                </a:lnTo>
                <a:lnTo>
                  <a:pt x="942960" y="486572"/>
                </a:lnTo>
                <a:lnTo>
                  <a:pt x="941328" y="489833"/>
                </a:lnTo>
                <a:lnTo>
                  <a:pt x="940241" y="492549"/>
                </a:lnTo>
                <a:lnTo>
                  <a:pt x="938068" y="493635"/>
                </a:lnTo>
                <a:lnTo>
                  <a:pt x="935893" y="495810"/>
                </a:lnTo>
                <a:lnTo>
                  <a:pt x="933720" y="496354"/>
                </a:lnTo>
                <a:lnTo>
                  <a:pt x="931546" y="497439"/>
                </a:lnTo>
                <a:lnTo>
                  <a:pt x="928828" y="497439"/>
                </a:lnTo>
                <a:lnTo>
                  <a:pt x="923937" y="495810"/>
                </a:lnTo>
                <a:lnTo>
                  <a:pt x="917959" y="493635"/>
                </a:lnTo>
                <a:lnTo>
                  <a:pt x="911981" y="490918"/>
                </a:lnTo>
                <a:lnTo>
                  <a:pt x="906003" y="486572"/>
                </a:lnTo>
                <a:lnTo>
                  <a:pt x="899481" y="482224"/>
                </a:lnTo>
                <a:lnTo>
                  <a:pt x="888069" y="472986"/>
                </a:lnTo>
                <a:lnTo>
                  <a:pt x="877198" y="463748"/>
                </a:lnTo>
                <a:lnTo>
                  <a:pt x="869590" y="457771"/>
                </a:lnTo>
                <a:lnTo>
                  <a:pt x="866329" y="455597"/>
                </a:lnTo>
                <a:lnTo>
                  <a:pt x="861983" y="453966"/>
                </a:lnTo>
                <a:lnTo>
                  <a:pt x="858721" y="452879"/>
                </a:lnTo>
                <a:lnTo>
                  <a:pt x="854373" y="452879"/>
                </a:lnTo>
                <a:lnTo>
                  <a:pt x="846765" y="452336"/>
                </a:lnTo>
                <a:lnTo>
                  <a:pt x="839156" y="453422"/>
                </a:lnTo>
                <a:lnTo>
                  <a:pt x="831548" y="455597"/>
                </a:lnTo>
                <a:lnTo>
                  <a:pt x="823940" y="457771"/>
                </a:lnTo>
                <a:lnTo>
                  <a:pt x="808722" y="463748"/>
                </a:lnTo>
                <a:lnTo>
                  <a:pt x="801658" y="466465"/>
                </a:lnTo>
                <a:lnTo>
                  <a:pt x="795679" y="468095"/>
                </a:lnTo>
                <a:lnTo>
                  <a:pt x="789158" y="469725"/>
                </a:lnTo>
                <a:lnTo>
                  <a:pt x="784266" y="469725"/>
                </a:lnTo>
                <a:lnTo>
                  <a:pt x="781549" y="468638"/>
                </a:lnTo>
                <a:lnTo>
                  <a:pt x="779374" y="467552"/>
                </a:lnTo>
                <a:lnTo>
                  <a:pt x="776658" y="465921"/>
                </a:lnTo>
                <a:lnTo>
                  <a:pt x="775571" y="463748"/>
                </a:lnTo>
                <a:lnTo>
                  <a:pt x="773397" y="461031"/>
                </a:lnTo>
                <a:lnTo>
                  <a:pt x="771768" y="457771"/>
                </a:lnTo>
                <a:lnTo>
                  <a:pt x="769050" y="449075"/>
                </a:lnTo>
                <a:lnTo>
                  <a:pt x="775571" y="447445"/>
                </a:lnTo>
                <a:lnTo>
                  <a:pt x="781006" y="445272"/>
                </a:lnTo>
                <a:lnTo>
                  <a:pt x="786441" y="442555"/>
                </a:lnTo>
                <a:lnTo>
                  <a:pt x="791875" y="440380"/>
                </a:lnTo>
                <a:lnTo>
                  <a:pt x="797310" y="439837"/>
                </a:lnTo>
                <a:lnTo>
                  <a:pt x="803831" y="438751"/>
                </a:lnTo>
                <a:lnTo>
                  <a:pt x="806549" y="439837"/>
                </a:lnTo>
                <a:lnTo>
                  <a:pt x="809266" y="440380"/>
                </a:lnTo>
                <a:lnTo>
                  <a:pt x="811983" y="441468"/>
                </a:lnTo>
                <a:lnTo>
                  <a:pt x="814700" y="443641"/>
                </a:lnTo>
                <a:lnTo>
                  <a:pt x="811439" y="433859"/>
                </a:lnTo>
                <a:lnTo>
                  <a:pt x="808179" y="426252"/>
                </a:lnTo>
                <a:lnTo>
                  <a:pt x="803831" y="420275"/>
                </a:lnTo>
                <a:lnTo>
                  <a:pt x="800570" y="414840"/>
                </a:lnTo>
                <a:lnTo>
                  <a:pt x="795679" y="411036"/>
                </a:lnTo>
                <a:lnTo>
                  <a:pt x="791331" y="408319"/>
                </a:lnTo>
                <a:lnTo>
                  <a:pt x="786441" y="406145"/>
                </a:lnTo>
                <a:lnTo>
                  <a:pt x="781549" y="405601"/>
                </a:lnTo>
                <a:lnTo>
                  <a:pt x="776658" y="405058"/>
                </a:lnTo>
                <a:lnTo>
                  <a:pt x="771768" y="405601"/>
                </a:lnTo>
                <a:lnTo>
                  <a:pt x="766333" y="406689"/>
                </a:lnTo>
                <a:lnTo>
                  <a:pt x="760897" y="408319"/>
                </a:lnTo>
                <a:lnTo>
                  <a:pt x="749485" y="412666"/>
                </a:lnTo>
                <a:lnTo>
                  <a:pt x="738615" y="418101"/>
                </a:lnTo>
                <a:lnTo>
                  <a:pt x="726659" y="422992"/>
                </a:lnTo>
                <a:lnTo>
                  <a:pt x="715789" y="427881"/>
                </a:lnTo>
                <a:lnTo>
                  <a:pt x="709811" y="428969"/>
                </a:lnTo>
                <a:lnTo>
                  <a:pt x="704376" y="430599"/>
                </a:lnTo>
                <a:lnTo>
                  <a:pt x="698943" y="430599"/>
                </a:lnTo>
                <a:lnTo>
                  <a:pt x="693508" y="430599"/>
                </a:lnTo>
                <a:lnTo>
                  <a:pt x="687529" y="430057"/>
                </a:lnTo>
                <a:lnTo>
                  <a:pt x="683181" y="427881"/>
                </a:lnTo>
                <a:lnTo>
                  <a:pt x="677204" y="425165"/>
                </a:lnTo>
                <a:lnTo>
                  <a:pt x="672313" y="420818"/>
                </a:lnTo>
                <a:lnTo>
                  <a:pt x="667421" y="415927"/>
                </a:lnTo>
                <a:lnTo>
                  <a:pt x="663617" y="409949"/>
                </a:lnTo>
                <a:lnTo>
                  <a:pt x="659269" y="401255"/>
                </a:lnTo>
                <a:lnTo>
                  <a:pt x="654921" y="392560"/>
                </a:lnTo>
                <a:lnTo>
                  <a:pt x="649486" y="399081"/>
                </a:lnTo>
                <a:lnTo>
                  <a:pt x="643509" y="405601"/>
                </a:lnTo>
                <a:lnTo>
                  <a:pt x="636988" y="410493"/>
                </a:lnTo>
                <a:lnTo>
                  <a:pt x="631009" y="413754"/>
                </a:lnTo>
                <a:lnTo>
                  <a:pt x="624488" y="415927"/>
                </a:lnTo>
                <a:lnTo>
                  <a:pt x="618509" y="418101"/>
                </a:lnTo>
                <a:lnTo>
                  <a:pt x="611445" y="418643"/>
                </a:lnTo>
                <a:lnTo>
                  <a:pt x="604379" y="418643"/>
                </a:lnTo>
                <a:lnTo>
                  <a:pt x="598402" y="418101"/>
                </a:lnTo>
                <a:lnTo>
                  <a:pt x="591336" y="416470"/>
                </a:lnTo>
                <a:lnTo>
                  <a:pt x="577207" y="412666"/>
                </a:lnTo>
                <a:lnTo>
                  <a:pt x="563619" y="407775"/>
                </a:lnTo>
                <a:lnTo>
                  <a:pt x="549488" y="401255"/>
                </a:lnTo>
                <a:lnTo>
                  <a:pt x="536445" y="395820"/>
                </a:lnTo>
                <a:lnTo>
                  <a:pt x="523945" y="391473"/>
                </a:lnTo>
                <a:lnTo>
                  <a:pt x="517422" y="389843"/>
                </a:lnTo>
                <a:lnTo>
                  <a:pt x="511986" y="388213"/>
                </a:lnTo>
                <a:lnTo>
                  <a:pt x="506551" y="388213"/>
                </a:lnTo>
                <a:lnTo>
                  <a:pt x="501117" y="388213"/>
                </a:lnTo>
                <a:lnTo>
                  <a:pt x="495138" y="388755"/>
                </a:lnTo>
                <a:lnTo>
                  <a:pt x="490248" y="390386"/>
                </a:lnTo>
                <a:lnTo>
                  <a:pt x="486444" y="393102"/>
                </a:lnTo>
                <a:lnTo>
                  <a:pt x="482096" y="396363"/>
                </a:lnTo>
                <a:lnTo>
                  <a:pt x="477748" y="401255"/>
                </a:lnTo>
                <a:lnTo>
                  <a:pt x="474488" y="407775"/>
                </a:lnTo>
                <a:lnTo>
                  <a:pt x="471770" y="415383"/>
                </a:lnTo>
                <a:lnTo>
                  <a:pt x="469051" y="423534"/>
                </a:lnTo>
                <a:lnTo>
                  <a:pt x="466879" y="419187"/>
                </a:lnTo>
                <a:lnTo>
                  <a:pt x="464705" y="415383"/>
                </a:lnTo>
                <a:lnTo>
                  <a:pt x="463617" y="413210"/>
                </a:lnTo>
                <a:lnTo>
                  <a:pt x="461444" y="411036"/>
                </a:lnTo>
                <a:lnTo>
                  <a:pt x="457640" y="408319"/>
                </a:lnTo>
                <a:lnTo>
                  <a:pt x="453835" y="406689"/>
                </a:lnTo>
                <a:lnTo>
                  <a:pt x="450030" y="405058"/>
                </a:lnTo>
                <a:lnTo>
                  <a:pt x="447856" y="402884"/>
                </a:lnTo>
                <a:lnTo>
                  <a:pt x="446771" y="400711"/>
                </a:lnTo>
                <a:lnTo>
                  <a:pt x="444596" y="397995"/>
                </a:lnTo>
                <a:lnTo>
                  <a:pt x="443508" y="394190"/>
                </a:lnTo>
                <a:lnTo>
                  <a:pt x="439705" y="383864"/>
                </a:lnTo>
                <a:lnTo>
                  <a:pt x="436987" y="391473"/>
                </a:lnTo>
                <a:lnTo>
                  <a:pt x="433726" y="397995"/>
                </a:lnTo>
                <a:lnTo>
                  <a:pt x="429379" y="403428"/>
                </a:lnTo>
                <a:lnTo>
                  <a:pt x="424487" y="407775"/>
                </a:lnTo>
                <a:lnTo>
                  <a:pt x="419054" y="410493"/>
                </a:lnTo>
                <a:lnTo>
                  <a:pt x="413620" y="411580"/>
                </a:lnTo>
                <a:lnTo>
                  <a:pt x="407641" y="411580"/>
                </a:lnTo>
                <a:lnTo>
                  <a:pt x="402205" y="410493"/>
                </a:lnTo>
                <a:lnTo>
                  <a:pt x="396771" y="407775"/>
                </a:lnTo>
                <a:lnTo>
                  <a:pt x="391337" y="403972"/>
                </a:lnTo>
                <a:lnTo>
                  <a:pt x="386445" y="398537"/>
                </a:lnTo>
                <a:lnTo>
                  <a:pt x="382097" y="391473"/>
                </a:lnTo>
                <a:lnTo>
                  <a:pt x="379380" y="383322"/>
                </a:lnTo>
                <a:lnTo>
                  <a:pt x="376663" y="373540"/>
                </a:lnTo>
                <a:lnTo>
                  <a:pt x="375033" y="362672"/>
                </a:lnTo>
                <a:lnTo>
                  <a:pt x="375033" y="350173"/>
                </a:lnTo>
                <a:lnTo>
                  <a:pt x="366336" y="350717"/>
                </a:lnTo>
                <a:lnTo>
                  <a:pt x="357097" y="352890"/>
                </a:lnTo>
                <a:lnTo>
                  <a:pt x="348945" y="355607"/>
                </a:lnTo>
                <a:lnTo>
                  <a:pt x="339708" y="358325"/>
                </a:lnTo>
                <a:lnTo>
                  <a:pt x="321772" y="365932"/>
                </a:lnTo>
                <a:lnTo>
                  <a:pt x="304382" y="372996"/>
                </a:lnTo>
                <a:lnTo>
                  <a:pt x="295142" y="375170"/>
                </a:lnTo>
                <a:lnTo>
                  <a:pt x="286990" y="377343"/>
                </a:lnTo>
                <a:lnTo>
                  <a:pt x="277752" y="377887"/>
                </a:lnTo>
                <a:lnTo>
                  <a:pt x="269057" y="377343"/>
                </a:lnTo>
                <a:lnTo>
                  <a:pt x="260360" y="375170"/>
                </a:lnTo>
                <a:lnTo>
                  <a:pt x="255469" y="373540"/>
                </a:lnTo>
                <a:lnTo>
                  <a:pt x="251665" y="371366"/>
                </a:lnTo>
                <a:lnTo>
                  <a:pt x="247316" y="368649"/>
                </a:lnTo>
                <a:lnTo>
                  <a:pt x="242971" y="365388"/>
                </a:lnTo>
                <a:lnTo>
                  <a:pt x="238079" y="361584"/>
                </a:lnTo>
                <a:lnTo>
                  <a:pt x="234274" y="357781"/>
                </a:lnTo>
                <a:lnTo>
                  <a:pt x="233188" y="353434"/>
                </a:lnTo>
                <a:lnTo>
                  <a:pt x="234274" y="349085"/>
                </a:lnTo>
                <a:lnTo>
                  <a:pt x="234818" y="345282"/>
                </a:lnTo>
                <a:lnTo>
                  <a:pt x="235362" y="340935"/>
                </a:lnTo>
                <a:lnTo>
                  <a:pt x="239709" y="333326"/>
                </a:lnTo>
                <a:lnTo>
                  <a:pt x="244056" y="325176"/>
                </a:lnTo>
                <a:lnTo>
                  <a:pt x="247860" y="317568"/>
                </a:lnTo>
                <a:lnTo>
                  <a:pt x="250578" y="309960"/>
                </a:lnTo>
                <a:lnTo>
                  <a:pt x="252209" y="305612"/>
                </a:lnTo>
                <a:lnTo>
                  <a:pt x="252209" y="301265"/>
                </a:lnTo>
                <a:lnTo>
                  <a:pt x="251665" y="297461"/>
                </a:lnTo>
                <a:lnTo>
                  <a:pt x="250578" y="293114"/>
                </a:lnTo>
                <a:lnTo>
                  <a:pt x="246774" y="298005"/>
                </a:lnTo>
                <a:lnTo>
                  <a:pt x="241883" y="302896"/>
                </a:lnTo>
                <a:lnTo>
                  <a:pt x="236448" y="308329"/>
                </a:lnTo>
                <a:lnTo>
                  <a:pt x="231556" y="314308"/>
                </a:lnTo>
                <a:lnTo>
                  <a:pt x="229383" y="318111"/>
                </a:lnTo>
                <a:lnTo>
                  <a:pt x="227208" y="321371"/>
                </a:lnTo>
                <a:lnTo>
                  <a:pt x="225579" y="325176"/>
                </a:lnTo>
                <a:lnTo>
                  <a:pt x="225035" y="328979"/>
                </a:lnTo>
                <a:lnTo>
                  <a:pt x="225035" y="333326"/>
                </a:lnTo>
                <a:lnTo>
                  <a:pt x="225579" y="337674"/>
                </a:lnTo>
                <a:lnTo>
                  <a:pt x="227208" y="342566"/>
                </a:lnTo>
                <a:lnTo>
                  <a:pt x="229383" y="347999"/>
                </a:lnTo>
                <a:lnTo>
                  <a:pt x="224491" y="350173"/>
                </a:lnTo>
                <a:lnTo>
                  <a:pt x="219057" y="351803"/>
                </a:lnTo>
                <a:lnTo>
                  <a:pt x="214167" y="353434"/>
                </a:lnTo>
                <a:lnTo>
                  <a:pt x="208187" y="353976"/>
                </a:lnTo>
                <a:lnTo>
                  <a:pt x="203297" y="353976"/>
                </a:lnTo>
                <a:lnTo>
                  <a:pt x="197862" y="353976"/>
                </a:lnTo>
                <a:lnTo>
                  <a:pt x="188081" y="351803"/>
                </a:lnTo>
                <a:lnTo>
                  <a:pt x="177753" y="349085"/>
                </a:lnTo>
                <a:lnTo>
                  <a:pt x="167428" y="345826"/>
                </a:lnTo>
                <a:lnTo>
                  <a:pt x="146777" y="336587"/>
                </a:lnTo>
                <a:lnTo>
                  <a:pt x="136992" y="333326"/>
                </a:lnTo>
                <a:lnTo>
                  <a:pt x="126668" y="330067"/>
                </a:lnTo>
                <a:lnTo>
                  <a:pt x="115799" y="326806"/>
                </a:lnTo>
                <a:lnTo>
                  <a:pt x="105473" y="326263"/>
                </a:lnTo>
                <a:lnTo>
                  <a:pt x="100582" y="326263"/>
                </a:lnTo>
                <a:lnTo>
                  <a:pt x="95146" y="326806"/>
                </a:lnTo>
                <a:lnTo>
                  <a:pt x="90256" y="327893"/>
                </a:lnTo>
                <a:lnTo>
                  <a:pt x="84821" y="330067"/>
                </a:lnTo>
                <a:lnTo>
                  <a:pt x="79929" y="331697"/>
                </a:lnTo>
                <a:lnTo>
                  <a:pt x="74495" y="335501"/>
                </a:lnTo>
                <a:lnTo>
                  <a:pt x="69604" y="338761"/>
                </a:lnTo>
                <a:lnTo>
                  <a:pt x="64169" y="343108"/>
                </a:lnTo>
                <a:lnTo>
                  <a:pt x="64169" y="336044"/>
                </a:lnTo>
                <a:lnTo>
                  <a:pt x="63081" y="330067"/>
                </a:lnTo>
                <a:lnTo>
                  <a:pt x="62540" y="324088"/>
                </a:lnTo>
                <a:lnTo>
                  <a:pt x="60365" y="320285"/>
                </a:lnTo>
                <a:lnTo>
                  <a:pt x="57648" y="316481"/>
                </a:lnTo>
                <a:lnTo>
                  <a:pt x="54931" y="314308"/>
                </a:lnTo>
                <a:lnTo>
                  <a:pt x="52213" y="313220"/>
                </a:lnTo>
                <a:lnTo>
                  <a:pt x="48408" y="312677"/>
                </a:lnTo>
                <a:lnTo>
                  <a:pt x="45148" y="313220"/>
                </a:lnTo>
                <a:lnTo>
                  <a:pt x="41887" y="315394"/>
                </a:lnTo>
                <a:lnTo>
                  <a:pt x="39169" y="318111"/>
                </a:lnTo>
                <a:lnTo>
                  <a:pt x="35908" y="322458"/>
                </a:lnTo>
                <a:lnTo>
                  <a:pt x="33192" y="327893"/>
                </a:lnTo>
                <a:lnTo>
                  <a:pt x="31018" y="333870"/>
                </a:lnTo>
                <a:lnTo>
                  <a:pt x="29931" y="340935"/>
                </a:lnTo>
                <a:lnTo>
                  <a:pt x="28300" y="350173"/>
                </a:lnTo>
                <a:lnTo>
                  <a:pt x="25583" y="343652"/>
                </a:lnTo>
                <a:lnTo>
                  <a:pt x="23409" y="337674"/>
                </a:lnTo>
                <a:lnTo>
                  <a:pt x="22866" y="331697"/>
                </a:lnTo>
                <a:lnTo>
                  <a:pt x="22866" y="325719"/>
                </a:lnTo>
                <a:lnTo>
                  <a:pt x="24495" y="313764"/>
                </a:lnTo>
                <a:lnTo>
                  <a:pt x="25039" y="308329"/>
                </a:lnTo>
                <a:lnTo>
                  <a:pt x="24495" y="302896"/>
                </a:lnTo>
                <a:lnTo>
                  <a:pt x="19604" y="305068"/>
                </a:lnTo>
                <a:lnTo>
                  <a:pt x="14714" y="305612"/>
                </a:lnTo>
                <a:lnTo>
                  <a:pt x="9822" y="305068"/>
                </a:lnTo>
                <a:lnTo>
                  <a:pt x="4387" y="303982"/>
                </a:lnTo>
                <a:lnTo>
                  <a:pt x="0" y="302520"/>
                </a:lnTo>
                <a:close/>
              </a:path>
            </a:pathLst>
          </a:custGeom>
        </p:spPr>
      </p:pic>
    </p:spTree>
    <p:extLst>
      <p:ext uri="{BB962C8B-B14F-4D97-AF65-F5344CB8AC3E}">
        <p14:creationId xmlns:p14="http://schemas.microsoft.com/office/powerpoint/2010/main" val="34498407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2C92AC-0F32-06DA-8A1D-EA1F3A4DFA27}"/>
              </a:ext>
            </a:extLst>
          </p:cNvPr>
          <p:cNvSpPr>
            <a:spLocks noGrp="1"/>
          </p:cNvSpPr>
          <p:nvPr>
            <p:ph type="sldNum" sz="quarter" idx="12"/>
          </p:nvPr>
        </p:nvSpPr>
        <p:spPr/>
        <p:txBody>
          <a:bodyPr/>
          <a:lstStyle/>
          <a:p>
            <a:fld id="{F6F56405-A4D4-42EB-8F27-B371F4560BB0}" type="slidenum">
              <a:rPr lang="en-US" smtClean="0"/>
              <a:pPr/>
              <a:t>30</a:t>
            </a:fld>
            <a:endParaRPr lang="en-US" dirty="0"/>
          </a:p>
        </p:txBody>
      </p:sp>
      <p:sp>
        <p:nvSpPr>
          <p:cNvPr id="4" name="Rectangle 3">
            <a:extLst>
              <a:ext uri="{FF2B5EF4-FFF2-40B4-BE49-F238E27FC236}">
                <a16:creationId xmlns:a16="http://schemas.microsoft.com/office/drawing/2014/main" id="{42B27C8A-BC4A-ABEE-D11D-5CB288C7E04B}"/>
              </a:ext>
            </a:extLst>
          </p:cNvPr>
          <p:cNvSpPr/>
          <p:nvPr/>
        </p:nvSpPr>
        <p:spPr>
          <a:xfrm>
            <a:off x="5635600" y="1749373"/>
            <a:ext cx="6096000" cy="4555093"/>
          </a:xfrm>
          <a:prstGeom prst="rect">
            <a:avLst/>
          </a:prstGeom>
        </p:spPr>
        <p:txBody>
          <a:bodyPr>
            <a:spAutoFit/>
          </a:bodyPr>
          <a:lstStyle/>
          <a:p>
            <a:pPr algn="justLow" rtl="1">
              <a:lnSpc>
                <a:spcPct val="300000"/>
              </a:lnSpc>
            </a:pPr>
            <a:r>
              <a:rPr lang="fa-IR" sz="2000" dirty="0">
                <a:latin typeface="yakanb"/>
                <a:cs typeface="B Nazanin" panose="00000400000000000000" pitchFamily="2" charset="-78"/>
              </a:rPr>
              <a:t>محل کار خود را تمیز نگه دارید، از وسایل فروشگاه به‌خوبی نگهداری کنید و محصولاتی را که مورد استفاده قرار می‌گیرند یا جنبه نمایشی دارند از سایر محصولات جدا کنید. تنظیم یک روتین مناسب برای نظافت فروشگاه توسط مدیریت نیز اقدام مناسبی به‌نظر می‌رسد. برای برقراری نظم در فروشگاه و مدیریت درست آن، توصیه می‌کنیم از دو راهکار زیر استفاده کنید:</a:t>
            </a:r>
          </a:p>
        </p:txBody>
      </p:sp>
      <p:sp>
        <p:nvSpPr>
          <p:cNvPr id="5" name="Rectangle 4">
            <a:extLst>
              <a:ext uri="{FF2B5EF4-FFF2-40B4-BE49-F238E27FC236}">
                <a16:creationId xmlns:a16="http://schemas.microsoft.com/office/drawing/2014/main" id="{3AEB9A61-4F23-75D5-2C8B-72DEEC85AAAF}"/>
              </a:ext>
            </a:extLst>
          </p:cNvPr>
          <p:cNvSpPr/>
          <p:nvPr/>
        </p:nvSpPr>
        <p:spPr>
          <a:xfrm>
            <a:off x="6367631" y="1350895"/>
            <a:ext cx="5363969" cy="461665"/>
          </a:xfrm>
          <a:prstGeom prst="rect">
            <a:avLst/>
          </a:prstGeom>
        </p:spPr>
        <p:txBody>
          <a:bodyPr wrap="square">
            <a:spAutoFit/>
          </a:bodyPr>
          <a:lstStyle/>
          <a:p>
            <a:pPr algn="just" rtl="1"/>
            <a:r>
              <a:rPr lang="fa-IR" sz="2400" dirty="0">
                <a:latin typeface="yakanb"/>
                <a:cs typeface="B Titr" panose="00000700000000000000" pitchFamily="2" charset="-78"/>
              </a:rPr>
              <a:t>5. محل فروشگاه خود را مرتب و منظم نگه دارید</a:t>
            </a:r>
          </a:p>
        </p:txBody>
      </p:sp>
      <p:pic>
        <p:nvPicPr>
          <p:cNvPr id="6" name="Picture 5">
            <a:extLst>
              <a:ext uri="{FF2B5EF4-FFF2-40B4-BE49-F238E27FC236}">
                <a16:creationId xmlns:a16="http://schemas.microsoft.com/office/drawing/2014/main" id="{352BA7EB-C624-542D-170D-781655DB3D1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171" r="5558"/>
          <a:stretch/>
        </p:blipFill>
        <p:spPr>
          <a:xfrm rot="20723857">
            <a:off x="922530" y="2274703"/>
            <a:ext cx="4084351" cy="35726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9667776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2C92AC-0F32-06DA-8A1D-EA1F3A4DFA27}"/>
              </a:ext>
            </a:extLst>
          </p:cNvPr>
          <p:cNvSpPr>
            <a:spLocks noGrp="1"/>
          </p:cNvSpPr>
          <p:nvPr>
            <p:ph type="sldNum" sz="quarter" idx="12"/>
          </p:nvPr>
        </p:nvSpPr>
        <p:spPr/>
        <p:txBody>
          <a:bodyPr/>
          <a:lstStyle/>
          <a:p>
            <a:fld id="{F6F56405-A4D4-42EB-8F27-B371F4560BB0}" type="slidenum">
              <a:rPr lang="en-US" smtClean="0"/>
              <a:pPr/>
              <a:t>31</a:t>
            </a:fld>
            <a:endParaRPr lang="en-US" dirty="0"/>
          </a:p>
        </p:txBody>
      </p:sp>
      <p:sp>
        <p:nvSpPr>
          <p:cNvPr id="4" name="Rectangle 3">
            <a:extLst>
              <a:ext uri="{FF2B5EF4-FFF2-40B4-BE49-F238E27FC236}">
                <a16:creationId xmlns:a16="http://schemas.microsoft.com/office/drawing/2014/main" id="{C53F5D7C-78BD-BA66-13CE-6EEB532A7180}"/>
              </a:ext>
            </a:extLst>
          </p:cNvPr>
          <p:cNvSpPr/>
          <p:nvPr/>
        </p:nvSpPr>
        <p:spPr>
          <a:xfrm>
            <a:off x="538150" y="2028592"/>
            <a:ext cx="11091801" cy="3824124"/>
          </a:xfrm>
          <a:prstGeom prst="rect">
            <a:avLst/>
          </a:prstGeom>
        </p:spPr>
        <p:txBody>
          <a:bodyPr wrap="square">
            <a:spAutoFit/>
          </a:bodyPr>
          <a:lstStyle/>
          <a:p>
            <a:pPr algn="ctr" rtl="1">
              <a:lnSpc>
                <a:spcPct val="250000"/>
              </a:lnSpc>
            </a:pPr>
            <a:r>
              <a:rPr lang="fa-IR" sz="2000" dirty="0">
                <a:latin typeface="yakanb"/>
                <a:cs typeface="B Nazanin" panose="00000400000000000000" pitchFamily="2" charset="-78"/>
              </a:rPr>
              <a:t>می‌توانید یک ساعت در روز را به تمیز کردن روزانه اختصاص بدهید، یک روز هفته را برای شستن کف فروشگاه و روز دیگری را برای تمیز کردن لوازم داخلی و شیشه‌های فروشگاه تعیین کنید. روزهای مربوط به نظافت کلی را از روزهایی انتخاب کنید که فروشگاه مشتریان کمتری دارد.</a:t>
            </a:r>
          </a:p>
          <a:p>
            <a:pPr algn="ctr" rtl="1">
              <a:lnSpc>
                <a:spcPct val="250000"/>
              </a:lnSpc>
            </a:pPr>
            <a:r>
              <a:rPr lang="fa-IR" sz="2000" dirty="0">
                <a:latin typeface="yakanb"/>
                <a:cs typeface="B Nazanin" panose="00000400000000000000" pitchFamily="2" charset="-78"/>
              </a:rPr>
              <a:t>همچنین بازه زمانی مشخصی برای نظافت تعیین کنید تا قبل و بعد از آن بازه، فعالیت عادی فروشگاه جریان داشته باشد. بخش‌هایی از نظافت حتما باید روزانه انجام شود؛ مثلا ورودی فروشگاه یا کانتر و میز صندوق، به این دلیل که در معرض آلودگی هستند، نیاز به نظافت روزانه دارند.</a:t>
            </a:r>
          </a:p>
        </p:txBody>
      </p:sp>
      <p:sp>
        <p:nvSpPr>
          <p:cNvPr id="5" name="Rectangle 4">
            <a:extLst>
              <a:ext uri="{FF2B5EF4-FFF2-40B4-BE49-F238E27FC236}">
                <a16:creationId xmlns:a16="http://schemas.microsoft.com/office/drawing/2014/main" id="{3C66A103-59C9-86AB-60A7-06255A3ECB26}"/>
              </a:ext>
            </a:extLst>
          </p:cNvPr>
          <p:cNvSpPr/>
          <p:nvPr/>
        </p:nvSpPr>
        <p:spPr>
          <a:xfrm>
            <a:off x="3821251" y="1566927"/>
            <a:ext cx="4525599" cy="461665"/>
          </a:xfrm>
          <a:prstGeom prst="rect">
            <a:avLst/>
          </a:prstGeom>
        </p:spPr>
        <p:txBody>
          <a:bodyPr wrap="square">
            <a:spAutoFit/>
          </a:bodyPr>
          <a:lstStyle/>
          <a:p>
            <a:pPr algn="just" rtl="1"/>
            <a:r>
              <a:rPr lang="fa-IR" sz="2400" dirty="0">
                <a:latin typeface="yakanb"/>
                <a:cs typeface="B Titr" panose="00000700000000000000" pitchFamily="2" charset="-78"/>
              </a:rPr>
              <a:t>الف: لیستی از وظایف هفتگی آماده کنید</a:t>
            </a:r>
          </a:p>
        </p:txBody>
      </p:sp>
    </p:spTree>
    <p:extLst>
      <p:ext uri="{BB962C8B-B14F-4D97-AF65-F5344CB8AC3E}">
        <p14:creationId xmlns:p14="http://schemas.microsoft.com/office/powerpoint/2010/main" val="6314421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D25E76C-D6E5-7515-BB85-8A689CD97313}"/>
              </a:ext>
            </a:extLst>
          </p:cNvPr>
          <p:cNvSpPr>
            <a:spLocks noGrp="1"/>
          </p:cNvSpPr>
          <p:nvPr>
            <p:ph type="sldNum" sz="quarter" idx="12"/>
          </p:nvPr>
        </p:nvSpPr>
        <p:spPr/>
        <p:txBody>
          <a:bodyPr/>
          <a:lstStyle/>
          <a:p>
            <a:fld id="{F6F56405-A4D4-42EB-8F27-B371F4560BB0}" type="slidenum">
              <a:rPr lang="en-US" smtClean="0"/>
              <a:pPr/>
              <a:t>32</a:t>
            </a:fld>
            <a:endParaRPr lang="en-US" dirty="0"/>
          </a:p>
        </p:txBody>
      </p:sp>
      <p:sp>
        <p:nvSpPr>
          <p:cNvPr id="4" name="Rectangle 3">
            <a:extLst>
              <a:ext uri="{FF2B5EF4-FFF2-40B4-BE49-F238E27FC236}">
                <a16:creationId xmlns:a16="http://schemas.microsoft.com/office/drawing/2014/main" id="{90CF30A0-77E5-5E86-21B1-CF89273F00F7}"/>
              </a:ext>
            </a:extLst>
          </p:cNvPr>
          <p:cNvSpPr/>
          <p:nvPr/>
        </p:nvSpPr>
        <p:spPr>
          <a:xfrm>
            <a:off x="3477132" y="2427428"/>
            <a:ext cx="8256896" cy="3824124"/>
          </a:xfrm>
          <a:prstGeom prst="rect">
            <a:avLst/>
          </a:prstGeom>
        </p:spPr>
        <p:txBody>
          <a:bodyPr wrap="square">
            <a:spAutoFit/>
          </a:bodyPr>
          <a:lstStyle/>
          <a:p>
            <a:pPr algn="just" rtl="1">
              <a:lnSpc>
                <a:spcPct val="250000"/>
              </a:lnSpc>
            </a:pPr>
            <a:r>
              <a:rPr lang="fa-IR" sz="2000" b="0" i="0" dirty="0">
                <a:solidFill>
                  <a:srgbClr val="252627"/>
                </a:solidFill>
                <a:effectLst/>
                <a:latin typeface="SGFanoos-Regular"/>
                <a:cs typeface="B Nazanin" panose="00000400000000000000" pitchFamily="2" charset="-78"/>
              </a:rPr>
              <a:t>برای بهبود مدیریت فروشگاه لازم است باز کردن و بستن فروشگاه طبق برنامه مشخصی انجام بگیرد. یک فروشگاه خوب، راس ساعت معینی در روز کار خود را شروع می‌کند و منتظر حضور مشتری است. مراحل بازگشایی فروشگاه به ترتیب زیر انجام می‌شود:</a:t>
            </a:r>
          </a:p>
          <a:p>
            <a:pPr marL="342900" indent="-342900" algn="just"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کارمندان فروش باید 30 دقیقه قبل از ساعت شروع به کار فروشگاه، در آن حضور پیدا کنند. ابتدا تمام سیستم‌ها و کامپیوترها را راه‌اندازی و ابزار روشنایی فروشگاه و سیستم تهویه را روشن کنند.</a:t>
            </a:r>
          </a:p>
        </p:txBody>
      </p:sp>
      <p:sp>
        <p:nvSpPr>
          <p:cNvPr id="5" name="Rectangle 4">
            <a:extLst>
              <a:ext uri="{FF2B5EF4-FFF2-40B4-BE49-F238E27FC236}">
                <a16:creationId xmlns:a16="http://schemas.microsoft.com/office/drawing/2014/main" id="{9B6E83F0-C6ED-3D24-3081-40C6BEA9123D}"/>
              </a:ext>
            </a:extLst>
          </p:cNvPr>
          <p:cNvSpPr/>
          <p:nvPr/>
        </p:nvSpPr>
        <p:spPr>
          <a:xfrm>
            <a:off x="5800994" y="1740530"/>
            <a:ext cx="5933034" cy="461665"/>
          </a:xfrm>
          <a:prstGeom prst="rect">
            <a:avLst/>
          </a:prstGeom>
        </p:spPr>
        <p:txBody>
          <a:bodyPr wrap="square">
            <a:spAutoFit/>
          </a:bodyPr>
          <a:lstStyle/>
          <a:p>
            <a:pPr algn="just" rtl="1"/>
            <a:r>
              <a:rPr lang="fa-IR" sz="2400" dirty="0">
                <a:latin typeface="yakanb"/>
                <a:cs typeface="B Titr" panose="00000700000000000000" pitchFamily="2" charset="-78"/>
              </a:rPr>
              <a:t>ب: روتینی برای بازگشایی و بستن فروشگاه تعیین کنید</a:t>
            </a:r>
          </a:p>
        </p:txBody>
      </p:sp>
      <p:pic>
        <p:nvPicPr>
          <p:cNvPr id="7" name="Picture 6">
            <a:extLst>
              <a:ext uri="{FF2B5EF4-FFF2-40B4-BE49-F238E27FC236}">
                <a16:creationId xmlns:a16="http://schemas.microsoft.com/office/drawing/2014/main" id="{463EC49D-641E-9734-5EC1-2F24ED4918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488" y="1895937"/>
            <a:ext cx="2556742" cy="21316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E4F43D72-6200-959D-1044-2CEB22EB0A31}"/>
              </a:ext>
            </a:extLst>
          </p:cNvPr>
          <p:cNvPicPr>
            <a:picLocks noChangeAspect="1"/>
          </p:cNvPicPr>
          <p:nvPr/>
        </p:nvPicPr>
        <p:blipFill rotWithShape="1">
          <a:blip r:embed="rId3">
            <a:clrChange>
              <a:clrFrom>
                <a:srgbClr val="F6F6F6"/>
              </a:clrFrom>
              <a:clrTo>
                <a:srgbClr val="F6F6F6">
                  <a:alpha val="0"/>
                </a:srgbClr>
              </a:clrTo>
            </a:clrChange>
            <a:extLst>
              <a:ext uri="{28A0092B-C50C-407E-A947-70E740481C1C}">
                <a14:useLocalDpi xmlns:a14="http://schemas.microsoft.com/office/drawing/2010/main" val="0"/>
              </a:ext>
            </a:extLst>
          </a:blip>
          <a:srcRect l="28514" r="26651"/>
          <a:stretch/>
        </p:blipFill>
        <p:spPr>
          <a:xfrm>
            <a:off x="526085" y="4099726"/>
            <a:ext cx="2639145" cy="2907847"/>
          </a:xfrm>
          <a:prstGeom prst="rect">
            <a:avLst/>
          </a:prstGeom>
        </p:spPr>
      </p:pic>
    </p:spTree>
    <p:extLst>
      <p:ext uri="{BB962C8B-B14F-4D97-AF65-F5344CB8AC3E}">
        <p14:creationId xmlns:p14="http://schemas.microsoft.com/office/powerpoint/2010/main" val="146888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D25E76C-D6E5-7515-BB85-8A689CD97313}"/>
              </a:ext>
            </a:extLst>
          </p:cNvPr>
          <p:cNvSpPr>
            <a:spLocks noGrp="1"/>
          </p:cNvSpPr>
          <p:nvPr>
            <p:ph type="sldNum" sz="quarter" idx="12"/>
          </p:nvPr>
        </p:nvSpPr>
        <p:spPr/>
        <p:txBody>
          <a:bodyPr/>
          <a:lstStyle/>
          <a:p>
            <a:fld id="{F6F56405-A4D4-42EB-8F27-B371F4560BB0}" type="slidenum">
              <a:rPr lang="en-US" smtClean="0"/>
              <a:pPr/>
              <a:t>33</a:t>
            </a:fld>
            <a:endParaRPr lang="en-US" dirty="0"/>
          </a:p>
        </p:txBody>
      </p:sp>
      <p:sp>
        <p:nvSpPr>
          <p:cNvPr id="4" name="Rectangle 3">
            <a:extLst>
              <a:ext uri="{FF2B5EF4-FFF2-40B4-BE49-F238E27FC236}">
                <a16:creationId xmlns:a16="http://schemas.microsoft.com/office/drawing/2014/main" id="{90CF30A0-77E5-5E86-21B1-CF89273F00F7}"/>
              </a:ext>
            </a:extLst>
          </p:cNvPr>
          <p:cNvSpPr/>
          <p:nvPr/>
        </p:nvSpPr>
        <p:spPr>
          <a:xfrm>
            <a:off x="3477132" y="2427428"/>
            <a:ext cx="8256896" cy="3824124"/>
          </a:xfrm>
          <a:prstGeom prst="rect">
            <a:avLst/>
          </a:prstGeom>
        </p:spPr>
        <p:txBody>
          <a:bodyPr wrap="square">
            <a:spAutoFit/>
          </a:bodyPr>
          <a:lstStyle/>
          <a:p>
            <a:pPr marL="342900" indent="-342900" algn="just"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نقدینگی و تنخواه فروشگاه باید هر صبح پیش از شروع به‌کار، کنترل و ثبت شود. اگر این کار روزانه انجام شود، پیدا کردن مغایرت به‌سادگی امکان‌پذیر است.</a:t>
            </a:r>
          </a:p>
          <a:p>
            <a:pPr marL="342900" indent="-342900" algn="just"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ورودی و کانتر باید تمیز شود.</a:t>
            </a:r>
          </a:p>
          <a:p>
            <a:pPr marL="342900" indent="-342900" algn="just"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اهداف روزانه باید بررسی شوند و با توجه به نحوه مدیریت فروشگاه، اهداف جدیدی جایگزین شود.</a:t>
            </a:r>
          </a:p>
          <a:p>
            <a:pPr marL="342900" indent="-342900" algn="just"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کارمند فروش باید در محیط فروشگاه قدم بزند و محصولات، قفسه‌ها و اثاثیه فروشگاه را چک کند.</a:t>
            </a:r>
          </a:p>
        </p:txBody>
      </p:sp>
      <p:sp>
        <p:nvSpPr>
          <p:cNvPr id="5" name="Rectangle 4">
            <a:extLst>
              <a:ext uri="{FF2B5EF4-FFF2-40B4-BE49-F238E27FC236}">
                <a16:creationId xmlns:a16="http://schemas.microsoft.com/office/drawing/2014/main" id="{9B6E83F0-C6ED-3D24-3081-40C6BEA9123D}"/>
              </a:ext>
            </a:extLst>
          </p:cNvPr>
          <p:cNvSpPr/>
          <p:nvPr/>
        </p:nvSpPr>
        <p:spPr>
          <a:xfrm>
            <a:off x="5800994" y="1740530"/>
            <a:ext cx="5933034" cy="461665"/>
          </a:xfrm>
          <a:prstGeom prst="rect">
            <a:avLst/>
          </a:prstGeom>
        </p:spPr>
        <p:txBody>
          <a:bodyPr wrap="square">
            <a:spAutoFit/>
          </a:bodyPr>
          <a:lstStyle/>
          <a:p>
            <a:pPr algn="just" rtl="1"/>
            <a:r>
              <a:rPr lang="fa-IR" sz="2400" dirty="0">
                <a:latin typeface="yakanb"/>
                <a:cs typeface="B Titr" panose="00000700000000000000" pitchFamily="2" charset="-78"/>
              </a:rPr>
              <a:t>ب: روتینی برای بازگشایی و بستن فروشگاه تعیین کنید</a:t>
            </a:r>
          </a:p>
        </p:txBody>
      </p:sp>
      <p:pic>
        <p:nvPicPr>
          <p:cNvPr id="2" name="Picture 1">
            <a:extLst>
              <a:ext uri="{FF2B5EF4-FFF2-40B4-BE49-F238E27FC236}">
                <a16:creationId xmlns:a16="http://schemas.microsoft.com/office/drawing/2014/main" id="{1A355692-7C35-BF75-61C0-5592EB21EAAF}"/>
              </a:ext>
            </a:extLst>
          </p:cNvPr>
          <p:cNvPicPr>
            <a:picLocks noChangeAspect="1"/>
          </p:cNvPicPr>
          <p:nvPr/>
        </p:nvPicPr>
        <p:blipFill rotWithShape="1">
          <a:blip r:embed="rId2">
            <a:clrChange>
              <a:clrFrom>
                <a:srgbClr val="F6F6F6"/>
              </a:clrFrom>
              <a:clrTo>
                <a:srgbClr val="F6F6F6">
                  <a:alpha val="0"/>
                </a:srgbClr>
              </a:clrTo>
            </a:clrChange>
            <a:extLst>
              <a:ext uri="{28A0092B-C50C-407E-A947-70E740481C1C}">
                <a14:useLocalDpi xmlns:a14="http://schemas.microsoft.com/office/drawing/2010/main" val="0"/>
              </a:ext>
            </a:extLst>
          </a:blip>
          <a:srcRect l="28514" r="26651"/>
          <a:stretch/>
        </p:blipFill>
        <p:spPr>
          <a:xfrm>
            <a:off x="457972" y="3183450"/>
            <a:ext cx="3470753" cy="3824124"/>
          </a:xfrm>
          <a:prstGeom prst="rect">
            <a:avLst/>
          </a:prstGeom>
        </p:spPr>
      </p:pic>
    </p:spTree>
    <p:extLst>
      <p:ext uri="{BB962C8B-B14F-4D97-AF65-F5344CB8AC3E}">
        <p14:creationId xmlns:p14="http://schemas.microsoft.com/office/powerpoint/2010/main" val="40058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D25E76C-D6E5-7515-BB85-8A689CD97313}"/>
              </a:ext>
            </a:extLst>
          </p:cNvPr>
          <p:cNvSpPr>
            <a:spLocks noGrp="1"/>
          </p:cNvSpPr>
          <p:nvPr>
            <p:ph type="sldNum" sz="quarter" idx="12"/>
          </p:nvPr>
        </p:nvSpPr>
        <p:spPr/>
        <p:txBody>
          <a:bodyPr/>
          <a:lstStyle/>
          <a:p>
            <a:fld id="{F6F56405-A4D4-42EB-8F27-B371F4560BB0}" type="slidenum">
              <a:rPr lang="en-US" smtClean="0"/>
              <a:pPr/>
              <a:t>34</a:t>
            </a:fld>
            <a:endParaRPr lang="en-US" dirty="0"/>
          </a:p>
        </p:txBody>
      </p:sp>
      <p:sp>
        <p:nvSpPr>
          <p:cNvPr id="4" name="Rectangle 3">
            <a:extLst>
              <a:ext uri="{FF2B5EF4-FFF2-40B4-BE49-F238E27FC236}">
                <a16:creationId xmlns:a16="http://schemas.microsoft.com/office/drawing/2014/main" id="{4FE6A470-EFBD-6DE2-61CA-5F4891751C1A}"/>
              </a:ext>
            </a:extLst>
          </p:cNvPr>
          <p:cNvSpPr/>
          <p:nvPr/>
        </p:nvSpPr>
        <p:spPr>
          <a:xfrm>
            <a:off x="467811" y="1206786"/>
            <a:ext cx="7259371" cy="5363007"/>
          </a:xfrm>
          <a:prstGeom prst="rect">
            <a:avLst/>
          </a:prstGeom>
        </p:spPr>
        <p:txBody>
          <a:bodyPr wrap="square">
            <a:spAutoFit/>
          </a:bodyPr>
          <a:lstStyle/>
          <a:p>
            <a:pPr algn="justLow" rtl="1">
              <a:lnSpc>
                <a:spcPct val="250000"/>
              </a:lnSpc>
            </a:pPr>
            <a:r>
              <a:rPr lang="fa-IR" sz="2000" b="0" i="0" dirty="0">
                <a:solidFill>
                  <a:srgbClr val="252627"/>
                </a:solidFill>
                <a:effectLst/>
                <a:latin typeface="SGFanoos-Regular"/>
                <a:cs typeface="B Nazanin" panose="00000400000000000000" pitchFamily="2" charset="-78"/>
              </a:rPr>
              <a:t>پیشنهاد می‌کنیم برای بستن فروشگاه از چک‌لیست زیر استفاده کنید:</a:t>
            </a:r>
          </a:p>
          <a:p>
            <a:pPr marL="342900" indent="-342900" algn="justLow" rtl="1">
              <a:lnSpc>
                <a:spcPct val="250000"/>
              </a:lnSpc>
              <a:buFont typeface="Arial" panose="020B0604020202020204" pitchFamily="34" charset="0"/>
              <a:buChar char="•"/>
            </a:pPr>
            <a:r>
              <a:rPr lang="fa-IR" sz="2000" dirty="0">
                <a:solidFill>
                  <a:srgbClr val="252627"/>
                </a:solidFill>
                <a:latin typeface="SGFanoos-Regular"/>
                <a:cs typeface="B Nazanin" panose="00000400000000000000" pitchFamily="2" charset="-78"/>
              </a:rPr>
              <a:t>30</a:t>
            </a:r>
            <a:r>
              <a:rPr lang="fa-IR" sz="2000" b="0" i="0" dirty="0">
                <a:solidFill>
                  <a:srgbClr val="252627"/>
                </a:solidFill>
                <a:effectLst/>
                <a:latin typeface="SGFanoos-Regular"/>
                <a:cs typeface="B Nazanin" panose="00000400000000000000" pitchFamily="2" charset="-78"/>
              </a:rPr>
              <a:t> دقیقه زمان برای انجام این مراحل در نظر بگیرید،</a:t>
            </a:r>
          </a:p>
          <a:p>
            <a:pPr marL="342900" indent="-342900" algn="justLow"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مطمئن شوید کالاهای فروخته‌شده ثبت شده باشند،</a:t>
            </a:r>
          </a:p>
          <a:p>
            <a:pPr marL="342900" indent="-342900" algn="justLow"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فروش روزانه را ثبت و آن را با هدف روزانه مقایسه کنید،</a:t>
            </a:r>
          </a:p>
          <a:p>
            <a:pPr marL="342900" indent="-342900" algn="justLow"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نقدینگی و تن‌خواه را محاسبه و ثبت کنید،</a:t>
            </a:r>
          </a:p>
          <a:p>
            <a:pPr marL="342900" indent="-342900" algn="justLow"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در محیط فروشگاه قدم بزنید و محصولات، قفسه‌ها و لوازم داخلی فروشگاه را کنترل کنید. همه وسایل باید سر جای خود باشند و به آن‌ها آسیبی نرسیده باشد.</a:t>
            </a:r>
          </a:p>
        </p:txBody>
      </p:sp>
      <p:pic>
        <p:nvPicPr>
          <p:cNvPr id="6" name="Picture 5">
            <a:extLst>
              <a:ext uri="{FF2B5EF4-FFF2-40B4-BE49-F238E27FC236}">
                <a16:creationId xmlns:a16="http://schemas.microsoft.com/office/drawing/2014/main" id="{861C5969-CA12-DC41-330E-4AFD5F3148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9959" y="3677696"/>
            <a:ext cx="3977767" cy="3094735"/>
          </a:xfrm>
          <a:prstGeom prst="rect">
            <a:avLst/>
          </a:prstGeom>
        </p:spPr>
      </p:pic>
    </p:spTree>
    <p:extLst>
      <p:ext uri="{BB962C8B-B14F-4D97-AF65-F5344CB8AC3E}">
        <p14:creationId xmlns:p14="http://schemas.microsoft.com/office/powerpoint/2010/main" val="33093285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D25E76C-D6E5-7515-BB85-8A689CD97313}"/>
              </a:ext>
            </a:extLst>
          </p:cNvPr>
          <p:cNvSpPr>
            <a:spLocks noGrp="1"/>
          </p:cNvSpPr>
          <p:nvPr>
            <p:ph type="sldNum" sz="quarter" idx="12"/>
          </p:nvPr>
        </p:nvSpPr>
        <p:spPr/>
        <p:txBody>
          <a:bodyPr/>
          <a:lstStyle/>
          <a:p>
            <a:fld id="{F6F56405-A4D4-42EB-8F27-B371F4560BB0}" type="slidenum">
              <a:rPr lang="en-US" smtClean="0"/>
              <a:pPr/>
              <a:t>35</a:t>
            </a:fld>
            <a:endParaRPr lang="en-US" dirty="0"/>
          </a:p>
        </p:txBody>
      </p:sp>
      <p:sp>
        <p:nvSpPr>
          <p:cNvPr id="4" name="Rectangle 3">
            <a:extLst>
              <a:ext uri="{FF2B5EF4-FFF2-40B4-BE49-F238E27FC236}">
                <a16:creationId xmlns:a16="http://schemas.microsoft.com/office/drawing/2014/main" id="{329973D8-07E2-3842-3C65-E2BB39BC2F33}"/>
              </a:ext>
            </a:extLst>
          </p:cNvPr>
          <p:cNvSpPr/>
          <p:nvPr/>
        </p:nvSpPr>
        <p:spPr>
          <a:xfrm>
            <a:off x="713433" y="1949098"/>
            <a:ext cx="11007825" cy="4593565"/>
          </a:xfrm>
          <a:prstGeom prst="rect">
            <a:avLst/>
          </a:prstGeom>
        </p:spPr>
        <p:txBody>
          <a:bodyPr wrap="square">
            <a:spAutoFit/>
          </a:bodyPr>
          <a:lstStyle/>
          <a:p>
            <a:pPr algn="ctr" rtl="1">
              <a:lnSpc>
                <a:spcPct val="250000"/>
              </a:lnSpc>
            </a:pPr>
            <a:r>
              <a:rPr lang="fa-IR" sz="2000" dirty="0">
                <a:latin typeface="yakanb"/>
                <a:cs typeface="B Nazanin" panose="00000400000000000000" pitchFamily="2" charset="-78"/>
              </a:rPr>
              <a:t>جمله‌ای منتسب به گاندی است که می‌گوید «همان تغییری باش که می‌خواهی در دنیا ببینی!» این جمله درباره شما هم به‌عنوان مدیریت فروشگاه صدق می‌کند. شما الگوی مدیران فروش خود هستید؛ یکایک رفتارهای شما مهم و تاثیرگذار است. اگر تاکید بر خوش‌قولی کارمندان خود می‌کنید، نباید تعهدات خود را زیر پا بگذارید.</a:t>
            </a:r>
          </a:p>
          <a:p>
            <a:pPr algn="ctr" rtl="1">
              <a:lnSpc>
                <a:spcPct val="250000"/>
              </a:lnSpc>
            </a:pPr>
            <a:r>
              <a:rPr lang="fa-IR" sz="2000" dirty="0">
                <a:latin typeface="yakanb"/>
                <a:cs typeface="B Nazanin" panose="00000400000000000000" pitchFamily="2" charset="-78"/>
              </a:rPr>
              <a:t>چگونگی مدیریت فروشگاه شما را، رفتارتان تعیین می‌کند نه حرف‌هایتان! بنابراین با مشتریان محترمانه رفتار کنید، از وسایل داخل فروشگاه محافظت کنید و به‌موقع در فروشگاه حاضر شوید. کارمندان‌تان شما را الگوی خود قرار می‌دهند. نکات دیگری که شما را در مسیر مدیریت کمک می‌کنند:</a:t>
            </a:r>
          </a:p>
        </p:txBody>
      </p:sp>
      <p:sp>
        <p:nvSpPr>
          <p:cNvPr id="5" name="Rectangle 4">
            <a:extLst>
              <a:ext uri="{FF2B5EF4-FFF2-40B4-BE49-F238E27FC236}">
                <a16:creationId xmlns:a16="http://schemas.microsoft.com/office/drawing/2014/main" id="{38945BFD-57DD-C140-6EF6-E34F929DE9FE}"/>
              </a:ext>
            </a:extLst>
          </p:cNvPr>
          <p:cNvSpPr/>
          <p:nvPr/>
        </p:nvSpPr>
        <p:spPr>
          <a:xfrm>
            <a:off x="4763261" y="1487433"/>
            <a:ext cx="2908168" cy="461665"/>
          </a:xfrm>
          <a:prstGeom prst="rect">
            <a:avLst/>
          </a:prstGeom>
        </p:spPr>
        <p:txBody>
          <a:bodyPr wrap="square">
            <a:spAutoFit/>
          </a:bodyPr>
          <a:lstStyle/>
          <a:p>
            <a:pPr algn="just" rtl="1"/>
            <a:r>
              <a:rPr lang="fa-IR" sz="2400" dirty="0">
                <a:latin typeface="yakanb"/>
                <a:cs typeface="B Titr" panose="00000700000000000000" pitchFamily="2" charset="-78"/>
              </a:rPr>
              <a:t>6. به درستی رهبری کنید</a:t>
            </a:r>
          </a:p>
        </p:txBody>
      </p:sp>
    </p:spTree>
    <p:extLst>
      <p:ext uri="{BB962C8B-B14F-4D97-AF65-F5344CB8AC3E}">
        <p14:creationId xmlns:p14="http://schemas.microsoft.com/office/powerpoint/2010/main" val="18657393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C0990C2-34D5-EBF0-4DE7-3359301702F7}"/>
              </a:ext>
            </a:extLst>
          </p:cNvPr>
          <p:cNvSpPr>
            <a:spLocks noGrp="1"/>
          </p:cNvSpPr>
          <p:nvPr>
            <p:ph type="sldNum" sz="quarter" idx="12"/>
          </p:nvPr>
        </p:nvSpPr>
        <p:spPr/>
        <p:txBody>
          <a:bodyPr/>
          <a:lstStyle/>
          <a:p>
            <a:fld id="{F6F56405-A4D4-42EB-8F27-B371F4560BB0}" type="slidenum">
              <a:rPr lang="en-US" smtClean="0"/>
              <a:pPr/>
              <a:t>36</a:t>
            </a:fld>
            <a:endParaRPr lang="en-US" dirty="0"/>
          </a:p>
        </p:txBody>
      </p:sp>
      <p:sp>
        <p:nvSpPr>
          <p:cNvPr id="4" name="Rectangle 3">
            <a:extLst>
              <a:ext uri="{FF2B5EF4-FFF2-40B4-BE49-F238E27FC236}">
                <a16:creationId xmlns:a16="http://schemas.microsoft.com/office/drawing/2014/main" id="{4AFF4B10-0DC4-2499-9FEA-677CCF780E40}"/>
              </a:ext>
            </a:extLst>
          </p:cNvPr>
          <p:cNvSpPr/>
          <p:nvPr/>
        </p:nvSpPr>
        <p:spPr>
          <a:xfrm>
            <a:off x="538150" y="1547215"/>
            <a:ext cx="11116139" cy="4593565"/>
          </a:xfrm>
          <a:prstGeom prst="rect">
            <a:avLst/>
          </a:prstGeom>
        </p:spPr>
        <p:txBody>
          <a:bodyPr wrap="square">
            <a:spAutoFit/>
          </a:bodyPr>
          <a:lstStyle/>
          <a:p>
            <a:pPr marL="342900" indent="-342900" algn="ctr" rtl="1">
              <a:lnSpc>
                <a:spcPct val="250000"/>
              </a:lnSpc>
              <a:buFont typeface="Arial" panose="020B0604020202020204" pitchFamily="34" charset="0"/>
              <a:buChar char="•"/>
            </a:pPr>
            <a:r>
              <a:rPr lang="fa-IR" sz="2000" b="1" i="0" dirty="0">
                <a:solidFill>
                  <a:srgbClr val="252627"/>
                </a:solidFill>
                <a:effectLst/>
                <a:latin typeface="SGFanoos-Regular"/>
                <a:cs typeface="B Nazanin" panose="00000400000000000000" pitchFamily="2" charset="-78"/>
              </a:rPr>
              <a:t>قدردانی کنید.</a:t>
            </a:r>
            <a:r>
              <a:rPr lang="fa-IR" sz="2000" b="0" i="0" dirty="0">
                <a:solidFill>
                  <a:srgbClr val="252627"/>
                </a:solidFill>
                <a:effectLst/>
                <a:latin typeface="SGFanoos-Regular"/>
                <a:cs typeface="B Nazanin" panose="00000400000000000000" pitchFamily="2" charset="-78"/>
              </a:rPr>
              <a:t> برای کارمندان پرتلاش خود پاداش در نظر بگیرید، به آن‌ها کارت هدیه بدهید یا برایشان کمیسیون و </a:t>
            </a:r>
            <a:r>
              <a:rPr lang="fa-IR" sz="2000" b="0" i="0" u="none" strike="noStrike" dirty="0">
                <a:solidFill>
                  <a:srgbClr val="252627"/>
                </a:solidFill>
                <a:effectLst/>
                <a:latin typeface="SGFanoos-Regular"/>
                <a:cs typeface="B Nazanin" panose="00000400000000000000" pitchFamily="2" charset="-78"/>
              </a:rPr>
              <a:t>پورسانت فروش</a:t>
            </a:r>
            <a:r>
              <a:rPr lang="fa-IR" sz="2000" b="0" i="0" dirty="0">
                <a:solidFill>
                  <a:srgbClr val="252627"/>
                </a:solidFill>
                <a:effectLst/>
                <a:latin typeface="SGFanoos-Regular"/>
                <a:cs typeface="B Nazanin" panose="00000400000000000000" pitchFamily="2" charset="-78"/>
              </a:rPr>
              <a:t> در نظر بگیرید. البته لازم نیست همیشه پاداش‌های پرخرج و قابل توجهی وجود داشته باشد؛ یک شیرینی ساده بعد از یک روز کاری موفق هم می‌تواند روحیه تیم فروش را تقویت کند.</a:t>
            </a:r>
          </a:p>
          <a:p>
            <a:pPr marL="342900" indent="-342900" algn="ctr" rtl="1">
              <a:lnSpc>
                <a:spcPct val="250000"/>
              </a:lnSpc>
              <a:buFont typeface="Arial" panose="020B0604020202020204" pitchFamily="34" charset="0"/>
              <a:buChar char="•"/>
            </a:pPr>
            <a:r>
              <a:rPr lang="fa-IR" sz="2000" b="1" i="0" dirty="0">
                <a:solidFill>
                  <a:srgbClr val="252627"/>
                </a:solidFill>
                <a:effectLst/>
                <a:latin typeface="SGFanoos-Regular"/>
                <a:cs typeface="B Nazanin" panose="00000400000000000000" pitchFamily="2" charset="-78"/>
              </a:rPr>
              <a:t>شنونده خوبی باشید.</a:t>
            </a:r>
            <a:r>
              <a:rPr lang="fa-IR" sz="2000" b="0" i="0" dirty="0">
                <a:solidFill>
                  <a:srgbClr val="252627"/>
                </a:solidFill>
                <a:effectLst/>
                <a:latin typeface="SGFanoos-Regular"/>
                <a:cs typeface="B Nazanin" panose="00000400000000000000" pitchFamily="2" charset="-78"/>
              </a:rPr>
              <a:t> یک مدیر موفق با اعضای تیم خود هم‌دل و همراه است. اگر کارمندان شما نسبت به موضوع خاصی شکایت دارند، صحبت‌هایشان را بشنوید و درصورت لزوم، برای حل مشکلات آن‌ها کاری کنید. وقتی به حضور شما نیاز است، از آن‌ها حمایت کنید. دلسوز و مهربان باشید و نیازهای آن‌ها را نادیده نگیرید.</a:t>
            </a:r>
          </a:p>
        </p:txBody>
      </p:sp>
    </p:spTree>
    <p:extLst>
      <p:ext uri="{BB962C8B-B14F-4D97-AF65-F5344CB8AC3E}">
        <p14:creationId xmlns:p14="http://schemas.microsoft.com/office/powerpoint/2010/main" val="17689761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C0990C2-34D5-EBF0-4DE7-3359301702F7}"/>
              </a:ext>
            </a:extLst>
          </p:cNvPr>
          <p:cNvSpPr>
            <a:spLocks noGrp="1"/>
          </p:cNvSpPr>
          <p:nvPr>
            <p:ph type="sldNum" sz="quarter" idx="12"/>
          </p:nvPr>
        </p:nvSpPr>
        <p:spPr/>
        <p:txBody>
          <a:bodyPr/>
          <a:lstStyle/>
          <a:p>
            <a:fld id="{F6F56405-A4D4-42EB-8F27-B371F4560BB0}" type="slidenum">
              <a:rPr lang="en-US" smtClean="0"/>
              <a:pPr/>
              <a:t>37</a:t>
            </a:fld>
            <a:endParaRPr lang="en-US" dirty="0"/>
          </a:p>
        </p:txBody>
      </p:sp>
      <p:sp>
        <p:nvSpPr>
          <p:cNvPr id="4" name="Rectangle 3">
            <a:extLst>
              <a:ext uri="{FF2B5EF4-FFF2-40B4-BE49-F238E27FC236}">
                <a16:creationId xmlns:a16="http://schemas.microsoft.com/office/drawing/2014/main" id="{87916E2E-D302-F173-5AC8-C995A465746A}"/>
              </a:ext>
            </a:extLst>
          </p:cNvPr>
          <p:cNvSpPr/>
          <p:nvPr/>
        </p:nvSpPr>
        <p:spPr>
          <a:xfrm>
            <a:off x="859408" y="1364652"/>
            <a:ext cx="6096000" cy="4939814"/>
          </a:xfrm>
          <a:prstGeom prst="rect">
            <a:avLst/>
          </a:prstGeom>
        </p:spPr>
        <p:txBody>
          <a:bodyPr>
            <a:spAutoFit/>
          </a:bodyPr>
          <a:lstStyle/>
          <a:p>
            <a:pPr marL="342900" indent="-342900" algn="justLow" rtl="1">
              <a:lnSpc>
                <a:spcPct val="200000"/>
              </a:lnSpc>
              <a:buFont typeface="Arial" panose="020B0604020202020204" pitchFamily="34" charset="0"/>
              <a:buChar char="•"/>
            </a:pPr>
            <a:r>
              <a:rPr lang="fa-IR" sz="2000" b="1" i="0" dirty="0">
                <a:solidFill>
                  <a:srgbClr val="252627"/>
                </a:solidFill>
                <a:effectLst/>
                <a:latin typeface="SGFanoos-Regular"/>
                <a:cs typeface="B Nazanin" panose="00000400000000000000" pitchFamily="2" charset="-78"/>
              </a:rPr>
              <a:t>صدای کارکنان خود را بشنوید.</a:t>
            </a:r>
            <a:r>
              <a:rPr lang="fa-IR" sz="2000" b="0" i="0" dirty="0">
                <a:solidFill>
                  <a:srgbClr val="252627"/>
                </a:solidFill>
                <a:effectLst/>
                <a:latin typeface="SGFanoos-Regular"/>
                <a:cs typeface="B Nazanin" panose="00000400000000000000" pitchFamily="2" charset="-78"/>
              </a:rPr>
              <a:t> می‌توانید به‌عنوان مدیریت فروشگاه، جلسات هفتگی یا ماهانه‌ای برگزار کنید و ایده‌ها، نقدها و پیشنهادهای کارمندان را بشنوید. همچنین می‌توانید آموزش‌هایی برای رشد آن‌ها در محیط کار در نظر بگیرید.</a:t>
            </a:r>
          </a:p>
          <a:p>
            <a:pPr marL="342900" indent="-342900" algn="justLow" rtl="1">
              <a:lnSpc>
                <a:spcPct val="200000"/>
              </a:lnSpc>
              <a:buFont typeface="Arial" panose="020B0604020202020204" pitchFamily="34" charset="0"/>
              <a:buChar char="•"/>
            </a:pPr>
            <a:r>
              <a:rPr lang="fa-IR" sz="2000" b="1" i="0" dirty="0">
                <a:solidFill>
                  <a:srgbClr val="252627"/>
                </a:solidFill>
                <a:effectLst/>
                <a:latin typeface="SGFanoos-Regular"/>
                <a:cs typeface="B Nazanin" panose="00000400000000000000" pitchFamily="2" charset="-78"/>
              </a:rPr>
              <a:t>شما می‌توانید بخشی از کارها را به کارکنان خود بسپارید. </a:t>
            </a:r>
            <a:r>
              <a:rPr lang="fa-IR" sz="2000" b="0" i="0" dirty="0">
                <a:solidFill>
                  <a:srgbClr val="252627"/>
                </a:solidFill>
                <a:effectLst/>
                <a:latin typeface="SGFanoos-Regular"/>
                <a:cs typeface="B Nazanin" panose="00000400000000000000" pitchFamily="2" charset="-78"/>
              </a:rPr>
              <a:t>هنر مدیریت فروشگاه در این نیست که خودتان همه وظایف را انجام بدهید، بلکه کافی است نظارت مناسب را روی انجام کارها داشته باشید و آن را مدیریت کنید. این‌گونه کارمندان نیز احساس شایستگی را تجربه می‌کنند</a:t>
            </a:r>
          </a:p>
        </p:txBody>
      </p:sp>
      <p:pic>
        <p:nvPicPr>
          <p:cNvPr id="6" name="Picture 5">
            <a:extLst>
              <a:ext uri="{FF2B5EF4-FFF2-40B4-BE49-F238E27FC236}">
                <a16:creationId xmlns:a16="http://schemas.microsoft.com/office/drawing/2014/main" id="{7646AC06-2244-D0A2-AB8B-0F200EF142DB}"/>
              </a:ext>
            </a:extLst>
          </p:cNvPr>
          <p:cNvPicPr>
            <a:picLocks noChangeAspect="1"/>
          </p:cNvPicPr>
          <p:nvPr/>
        </p:nvPicPr>
        <p:blipFill rotWithShape="1">
          <a:blip r:embed="rId2">
            <a:extLst>
              <a:ext uri="{28A0092B-C50C-407E-A947-70E740481C1C}">
                <a14:useLocalDpi xmlns:a14="http://schemas.microsoft.com/office/drawing/2010/main" val="0"/>
              </a:ext>
            </a:extLst>
          </a:blip>
          <a:srcRect l="37500"/>
          <a:stretch/>
        </p:blipFill>
        <p:spPr>
          <a:xfrm>
            <a:off x="6955408" y="2100105"/>
            <a:ext cx="4569149" cy="4112234"/>
          </a:xfrm>
          <a:prstGeom prst="ellipse">
            <a:avLst/>
          </a:prstGeom>
          <a:ln>
            <a:noFill/>
          </a:ln>
          <a:effectLst>
            <a:softEdge rad="112500"/>
          </a:effectLst>
        </p:spPr>
      </p:pic>
    </p:spTree>
    <p:extLst>
      <p:ext uri="{BB962C8B-B14F-4D97-AF65-F5344CB8AC3E}">
        <p14:creationId xmlns:p14="http://schemas.microsoft.com/office/powerpoint/2010/main" val="20882875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C0990C2-34D5-EBF0-4DE7-3359301702F7}"/>
              </a:ext>
            </a:extLst>
          </p:cNvPr>
          <p:cNvSpPr>
            <a:spLocks noGrp="1"/>
          </p:cNvSpPr>
          <p:nvPr>
            <p:ph type="sldNum" sz="quarter" idx="12"/>
          </p:nvPr>
        </p:nvSpPr>
        <p:spPr/>
        <p:txBody>
          <a:bodyPr/>
          <a:lstStyle/>
          <a:p>
            <a:fld id="{F6F56405-A4D4-42EB-8F27-B371F4560BB0}" type="slidenum">
              <a:rPr lang="en-US" smtClean="0"/>
              <a:pPr/>
              <a:t>38</a:t>
            </a:fld>
            <a:endParaRPr lang="en-US" dirty="0"/>
          </a:p>
        </p:txBody>
      </p:sp>
      <p:sp>
        <p:nvSpPr>
          <p:cNvPr id="4" name="Rectangle 3">
            <a:extLst>
              <a:ext uri="{FF2B5EF4-FFF2-40B4-BE49-F238E27FC236}">
                <a16:creationId xmlns:a16="http://schemas.microsoft.com/office/drawing/2014/main" id="{D96DB7A2-D524-ED16-5115-1D9D1701372B}"/>
              </a:ext>
            </a:extLst>
          </p:cNvPr>
          <p:cNvSpPr/>
          <p:nvPr/>
        </p:nvSpPr>
        <p:spPr>
          <a:xfrm>
            <a:off x="3868915" y="2297780"/>
            <a:ext cx="7665132" cy="3824124"/>
          </a:xfrm>
          <a:prstGeom prst="rect">
            <a:avLst/>
          </a:prstGeom>
        </p:spPr>
        <p:txBody>
          <a:bodyPr wrap="square">
            <a:spAutoFit/>
          </a:bodyPr>
          <a:lstStyle/>
          <a:p>
            <a:pPr marL="342900" indent="-342900" algn="justLow"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برای مدیریت درست فروشگاه از روش‌های موفق بازاریابی استفاده کنید. موضوعات متعددی در زمینه بازاریابی وجود دارد که باید به آن‌ها توجه کنید:</a:t>
            </a:r>
          </a:p>
          <a:p>
            <a:pPr marL="342900" indent="-342900" algn="justLow" rtl="1">
              <a:lnSpc>
                <a:spcPct val="25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اجتماعی باشید! با فروشنده‌ها و فروشگاه‌های اطراف تعامل داشته باشید و سعی کنید آن‌ها را بشناسید. ایجاد چنین رابطه‌هایی به رشد کسب‌وکار شما کمک می‌کند. می‌توانید در صورت نیاز، مشتریان خود را به کالای مکمل ارجاع بدهید.</a:t>
            </a:r>
          </a:p>
        </p:txBody>
      </p:sp>
      <p:sp>
        <p:nvSpPr>
          <p:cNvPr id="5" name="Rectangle 4">
            <a:extLst>
              <a:ext uri="{FF2B5EF4-FFF2-40B4-BE49-F238E27FC236}">
                <a16:creationId xmlns:a16="http://schemas.microsoft.com/office/drawing/2014/main" id="{E8DD4A25-9445-81CD-A7B3-5357A17669B9}"/>
              </a:ext>
            </a:extLst>
          </p:cNvPr>
          <p:cNvSpPr/>
          <p:nvPr/>
        </p:nvSpPr>
        <p:spPr>
          <a:xfrm>
            <a:off x="8568170" y="1700309"/>
            <a:ext cx="2965877" cy="461665"/>
          </a:xfrm>
          <a:prstGeom prst="rect">
            <a:avLst/>
          </a:prstGeom>
        </p:spPr>
        <p:txBody>
          <a:bodyPr wrap="square">
            <a:spAutoFit/>
          </a:bodyPr>
          <a:lstStyle/>
          <a:p>
            <a:pPr algn="just" rtl="1"/>
            <a:r>
              <a:rPr lang="fa-IR" sz="2400" dirty="0">
                <a:latin typeface="yakanb"/>
                <a:cs typeface="B Titr" panose="00000700000000000000" pitchFamily="2" charset="-78"/>
              </a:rPr>
              <a:t>7. بازاریابی را پیش ببرید</a:t>
            </a:r>
          </a:p>
        </p:txBody>
      </p:sp>
    </p:spTree>
    <p:extLst>
      <p:ext uri="{BB962C8B-B14F-4D97-AF65-F5344CB8AC3E}">
        <p14:creationId xmlns:p14="http://schemas.microsoft.com/office/powerpoint/2010/main" val="4295317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C0990C2-34D5-EBF0-4DE7-3359301702F7}"/>
              </a:ext>
            </a:extLst>
          </p:cNvPr>
          <p:cNvSpPr>
            <a:spLocks noGrp="1"/>
          </p:cNvSpPr>
          <p:nvPr>
            <p:ph type="sldNum" sz="quarter" idx="12"/>
          </p:nvPr>
        </p:nvSpPr>
        <p:spPr/>
        <p:txBody>
          <a:bodyPr/>
          <a:lstStyle/>
          <a:p>
            <a:fld id="{F6F56405-A4D4-42EB-8F27-B371F4560BB0}" type="slidenum">
              <a:rPr lang="en-US" smtClean="0"/>
              <a:pPr/>
              <a:t>39</a:t>
            </a:fld>
            <a:endParaRPr lang="en-US" dirty="0"/>
          </a:p>
        </p:txBody>
      </p:sp>
      <p:sp>
        <p:nvSpPr>
          <p:cNvPr id="4" name="Rectangle 3">
            <a:extLst>
              <a:ext uri="{FF2B5EF4-FFF2-40B4-BE49-F238E27FC236}">
                <a16:creationId xmlns:a16="http://schemas.microsoft.com/office/drawing/2014/main" id="{D96DB7A2-D524-ED16-5115-1D9D1701372B}"/>
              </a:ext>
            </a:extLst>
          </p:cNvPr>
          <p:cNvSpPr/>
          <p:nvPr/>
        </p:nvSpPr>
        <p:spPr>
          <a:xfrm>
            <a:off x="823965" y="2297780"/>
            <a:ext cx="10710082" cy="3631763"/>
          </a:xfrm>
          <a:prstGeom prst="rect">
            <a:avLst/>
          </a:prstGeom>
        </p:spPr>
        <p:txBody>
          <a:bodyPr wrap="square">
            <a:spAutoFit/>
          </a:bodyPr>
          <a:lstStyle/>
          <a:p>
            <a:pPr marL="342900" indent="-342900" algn="justLow" rtl="1">
              <a:lnSpc>
                <a:spcPct val="30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برنامه و </a:t>
            </a:r>
            <a:r>
              <a:rPr lang="fa-IR" sz="2000" b="0" i="0" u="none" strike="noStrike" dirty="0">
                <a:solidFill>
                  <a:srgbClr val="252627"/>
                </a:solidFill>
                <a:effectLst/>
                <a:latin typeface="SGFanoos-Regular"/>
                <a:cs typeface="B Nazanin" panose="00000400000000000000" pitchFamily="2" charset="-78"/>
              </a:rPr>
              <a:t>راه اندازی باشگاه مشتریان</a:t>
            </a:r>
            <a:r>
              <a:rPr lang="fa-IR" sz="2000" b="0" i="0" dirty="0">
                <a:solidFill>
                  <a:srgbClr val="252627"/>
                </a:solidFill>
                <a:effectLst/>
                <a:latin typeface="SGFanoos-Regular"/>
                <a:cs typeface="B Nazanin" panose="00000400000000000000" pitchFamily="2" charset="-78"/>
              </a:rPr>
              <a:t> را پیش ببرید. حفظ مشتری قدیمی، کم‌هزینه‌تر از جذب مشتریان جدید است.</a:t>
            </a:r>
          </a:p>
          <a:p>
            <a:pPr marL="342900" indent="-342900" algn="justLow" rtl="1">
              <a:lnSpc>
                <a:spcPct val="300000"/>
              </a:lnSpc>
              <a:buFont typeface="Arial" panose="020B0604020202020204" pitchFamily="34" charset="0"/>
              <a:buChar char="•"/>
            </a:pPr>
            <a:r>
              <a:rPr lang="fa-IR" sz="2000" b="0" i="0" dirty="0">
                <a:solidFill>
                  <a:srgbClr val="252627"/>
                </a:solidFill>
                <a:effectLst/>
                <a:latin typeface="SGFanoos-Regular"/>
                <a:cs typeface="B Nazanin" panose="00000400000000000000" pitchFamily="2" charset="-78"/>
              </a:rPr>
              <a:t>از بازاریابی پیامکی، شبکه‌های اجتماعی و ایمیل مارکتینگ -البته در حد تعادل- غافل نشوید. به کارمندان خود آموزش بدهید چطور از مشتریان آدرس ایمیل یا شماره تماس آن‌ها را بگیرند، چطور آن‌ها را به عضویت در سایت، شبکه‌های اجتماعی و باشگاه مشتریان ترغیب کنند و چگونه درباره رویدادها، تخفیف‌ها، حراج فصل یا موجودی‌های جدید اطلاع‌رسانی انجام بدهند.</a:t>
            </a:r>
          </a:p>
        </p:txBody>
      </p:sp>
      <p:sp>
        <p:nvSpPr>
          <p:cNvPr id="5" name="Rectangle 4">
            <a:extLst>
              <a:ext uri="{FF2B5EF4-FFF2-40B4-BE49-F238E27FC236}">
                <a16:creationId xmlns:a16="http://schemas.microsoft.com/office/drawing/2014/main" id="{E8DD4A25-9445-81CD-A7B3-5357A17669B9}"/>
              </a:ext>
            </a:extLst>
          </p:cNvPr>
          <p:cNvSpPr/>
          <p:nvPr/>
        </p:nvSpPr>
        <p:spPr>
          <a:xfrm>
            <a:off x="4696068" y="1700309"/>
            <a:ext cx="2965877" cy="461665"/>
          </a:xfrm>
          <a:prstGeom prst="rect">
            <a:avLst/>
          </a:prstGeom>
        </p:spPr>
        <p:txBody>
          <a:bodyPr wrap="square">
            <a:spAutoFit/>
          </a:bodyPr>
          <a:lstStyle/>
          <a:p>
            <a:pPr algn="just" rtl="1"/>
            <a:r>
              <a:rPr lang="fa-IR" sz="2400" dirty="0">
                <a:latin typeface="yakanb"/>
                <a:cs typeface="B Titr" panose="00000700000000000000" pitchFamily="2" charset="-78"/>
              </a:rPr>
              <a:t>7. بازاریابی را پیش ببرید</a:t>
            </a:r>
          </a:p>
        </p:txBody>
      </p:sp>
    </p:spTree>
    <p:extLst>
      <p:ext uri="{BB962C8B-B14F-4D97-AF65-F5344CB8AC3E}">
        <p14:creationId xmlns:p14="http://schemas.microsoft.com/office/powerpoint/2010/main" val="2626504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4</a:t>
            </a:fld>
            <a:endParaRPr lang="en-US" dirty="0"/>
          </a:p>
        </p:txBody>
      </p:sp>
      <p:sp>
        <p:nvSpPr>
          <p:cNvPr id="4" name="Rectangle 3">
            <a:extLst>
              <a:ext uri="{FF2B5EF4-FFF2-40B4-BE49-F238E27FC236}">
                <a16:creationId xmlns:a16="http://schemas.microsoft.com/office/drawing/2014/main" id="{7A1E57E0-910E-7209-DF06-82081877A680}"/>
              </a:ext>
            </a:extLst>
          </p:cNvPr>
          <p:cNvSpPr/>
          <p:nvPr/>
        </p:nvSpPr>
        <p:spPr>
          <a:xfrm>
            <a:off x="5548850" y="2110017"/>
            <a:ext cx="6096000" cy="3824124"/>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نحوه مدیریت فروشگاه شامل نظارت کامل برعملکرد تیم فروش، کار با کارکنان، ایجاد برنامه کاری، ارتباط با تامین‌کنندگان کالا و رسیدگی به شکایات مشتریان است. مدیریت مناسب یک فروشگاه هم کسب‌وکار را کنترل می‌کند و هم کارایی و بهره‌وری را افزایش می‌دهد. در ادامه 8 نکته مهم در مورد چگونگی مدیریت فروشگاه را با هم بررسی می‌کنیم:</a:t>
            </a:r>
          </a:p>
        </p:txBody>
      </p:sp>
      <p:sp>
        <p:nvSpPr>
          <p:cNvPr id="5" name="Rectangle 4">
            <a:extLst>
              <a:ext uri="{FF2B5EF4-FFF2-40B4-BE49-F238E27FC236}">
                <a16:creationId xmlns:a16="http://schemas.microsoft.com/office/drawing/2014/main" id="{201B9D59-FB70-5CA8-F107-BAB229A67361}"/>
              </a:ext>
            </a:extLst>
          </p:cNvPr>
          <p:cNvSpPr/>
          <p:nvPr/>
        </p:nvSpPr>
        <p:spPr>
          <a:xfrm>
            <a:off x="7645036" y="1648352"/>
            <a:ext cx="3999814" cy="461665"/>
          </a:xfrm>
          <a:prstGeom prst="rect">
            <a:avLst/>
          </a:prstGeom>
        </p:spPr>
        <p:txBody>
          <a:bodyPr wrap="square">
            <a:spAutoFit/>
          </a:bodyPr>
          <a:lstStyle/>
          <a:p>
            <a:pPr algn="just" rtl="1"/>
            <a:r>
              <a:rPr lang="fa-IR" sz="2400" dirty="0">
                <a:latin typeface="yakanb"/>
                <a:cs typeface="B Titr" panose="00000700000000000000" pitchFamily="2" charset="-78"/>
              </a:rPr>
              <a:t>نکات مهم در نحوه مدیریت فروشگاه</a:t>
            </a:r>
          </a:p>
        </p:txBody>
      </p:sp>
      <p:pic>
        <p:nvPicPr>
          <p:cNvPr id="10" name="Picture 9">
            <a:extLst>
              <a:ext uri="{FF2B5EF4-FFF2-40B4-BE49-F238E27FC236}">
                <a16:creationId xmlns:a16="http://schemas.microsoft.com/office/drawing/2014/main" id="{F9AA8AF5-A8A2-1D3E-850C-5E526A0F901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045" r="15015"/>
          <a:stretch/>
        </p:blipFill>
        <p:spPr>
          <a:xfrm>
            <a:off x="984738" y="2266129"/>
            <a:ext cx="3894267" cy="35118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6160757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C0990C2-34D5-EBF0-4DE7-3359301702F7}"/>
              </a:ext>
            </a:extLst>
          </p:cNvPr>
          <p:cNvSpPr>
            <a:spLocks noGrp="1"/>
          </p:cNvSpPr>
          <p:nvPr>
            <p:ph type="sldNum" sz="quarter" idx="12"/>
          </p:nvPr>
        </p:nvSpPr>
        <p:spPr/>
        <p:txBody>
          <a:bodyPr/>
          <a:lstStyle/>
          <a:p>
            <a:fld id="{F6F56405-A4D4-42EB-8F27-B371F4560BB0}" type="slidenum">
              <a:rPr lang="en-US" smtClean="0"/>
              <a:pPr/>
              <a:t>40</a:t>
            </a:fld>
            <a:endParaRPr lang="en-US" dirty="0"/>
          </a:p>
        </p:txBody>
      </p:sp>
      <p:sp>
        <p:nvSpPr>
          <p:cNvPr id="4" name="Rectangle 3">
            <a:extLst>
              <a:ext uri="{FF2B5EF4-FFF2-40B4-BE49-F238E27FC236}">
                <a16:creationId xmlns:a16="http://schemas.microsoft.com/office/drawing/2014/main" id="{428ABE39-EE3D-6FCE-6A25-B48CC01DDD2F}"/>
              </a:ext>
            </a:extLst>
          </p:cNvPr>
          <p:cNvSpPr/>
          <p:nvPr/>
        </p:nvSpPr>
        <p:spPr>
          <a:xfrm>
            <a:off x="5593380" y="2181847"/>
            <a:ext cx="6096000" cy="3824124"/>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همیشه آماده استفاده از فرصت‌های جدید باشید. ممکن است به‌تناسب نحوه مدیریت فروشگاه شما، امکان همکاری با شرکت‌های سطح بالاتر پیش بیاید یا بتوانید شعبه‌های دیگری از فروشگاه خود را دایر کنید. سعی کنید انعطاف کافی برای استفاده از این فرصت‌ها را داشته باشید. حتی ممکن است به فکر راه اندازی فروشگاه اینترنتی و استفاده از ظرفیت فروش آنلاین باشید.</a:t>
            </a:r>
          </a:p>
        </p:txBody>
      </p:sp>
      <p:sp>
        <p:nvSpPr>
          <p:cNvPr id="5" name="Rectangle 4">
            <a:extLst>
              <a:ext uri="{FF2B5EF4-FFF2-40B4-BE49-F238E27FC236}">
                <a16:creationId xmlns:a16="http://schemas.microsoft.com/office/drawing/2014/main" id="{965CA882-5CDB-BE98-1FDB-138067B48F2F}"/>
              </a:ext>
            </a:extLst>
          </p:cNvPr>
          <p:cNvSpPr/>
          <p:nvPr/>
        </p:nvSpPr>
        <p:spPr>
          <a:xfrm>
            <a:off x="7873912" y="1553961"/>
            <a:ext cx="3815468" cy="461665"/>
          </a:xfrm>
          <a:prstGeom prst="rect">
            <a:avLst/>
          </a:prstGeom>
        </p:spPr>
        <p:txBody>
          <a:bodyPr wrap="square">
            <a:spAutoFit/>
          </a:bodyPr>
          <a:lstStyle/>
          <a:p>
            <a:pPr algn="just" rtl="1"/>
            <a:r>
              <a:rPr lang="fa-IR" sz="2400" dirty="0">
                <a:latin typeface="yakanb"/>
                <a:cs typeface="B Titr" panose="00000700000000000000" pitchFamily="2" charset="-78"/>
              </a:rPr>
              <a:t>8. آینده‌نگر و گوش به زنگ باشید</a:t>
            </a:r>
          </a:p>
        </p:txBody>
      </p:sp>
      <p:pic>
        <p:nvPicPr>
          <p:cNvPr id="6" name="Picture 5">
            <a:extLst>
              <a:ext uri="{FF2B5EF4-FFF2-40B4-BE49-F238E27FC236}">
                <a16:creationId xmlns:a16="http://schemas.microsoft.com/office/drawing/2014/main" id="{E3E9B63F-9896-56C5-1400-3ABB6091CE38}"/>
              </a:ext>
            </a:extLst>
          </p:cNvPr>
          <p:cNvPicPr>
            <a:picLocks noChangeAspect="1"/>
          </p:cNvPicPr>
          <p:nvPr/>
        </p:nvPicPr>
        <p:blipFill rotWithShape="1">
          <a:blip r:embed="rId2">
            <a:clrChange>
              <a:clrFrom>
                <a:srgbClr val="F8F8F8"/>
              </a:clrFrom>
              <a:clrTo>
                <a:srgbClr val="F8F8F8">
                  <a:alpha val="0"/>
                </a:srgbClr>
              </a:clrTo>
            </a:clrChange>
            <a:extLst>
              <a:ext uri="{28A0092B-C50C-407E-A947-70E740481C1C}">
                <a14:useLocalDpi xmlns:a14="http://schemas.microsoft.com/office/drawing/2010/main" val="0"/>
              </a:ext>
            </a:extLst>
          </a:blip>
          <a:srcRect l="19970" r="19899"/>
          <a:stretch/>
        </p:blipFill>
        <p:spPr>
          <a:xfrm>
            <a:off x="397473" y="2181847"/>
            <a:ext cx="5046407" cy="4145763"/>
          </a:xfrm>
          <a:prstGeom prst="rect">
            <a:avLst/>
          </a:prstGeom>
        </p:spPr>
      </p:pic>
    </p:spTree>
    <p:extLst>
      <p:ext uri="{BB962C8B-B14F-4D97-AF65-F5344CB8AC3E}">
        <p14:creationId xmlns:p14="http://schemas.microsoft.com/office/powerpoint/2010/main" val="26248107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CE36BF0-382B-A2FB-96D8-2FF3DB9224C0}"/>
              </a:ext>
            </a:extLst>
          </p:cNvPr>
          <p:cNvSpPr>
            <a:spLocks noGrp="1"/>
          </p:cNvSpPr>
          <p:nvPr>
            <p:ph type="sldNum" sz="quarter" idx="12"/>
          </p:nvPr>
        </p:nvSpPr>
        <p:spPr/>
        <p:txBody>
          <a:bodyPr/>
          <a:lstStyle/>
          <a:p>
            <a:fld id="{F6F56405-A4D4-42EB-8F27-B371F4560BB0}" type="slidenum">
              <a:rPr lang="en-US" smtClean="0"/>
              <a:pPr/>
              <a:t>41</a:t>
            </a:fld>
            <a:endParaRPr lang="en-US" dirty="0"/>
          </a:p>
        </p:txBody>
      </p:sp>
      <p:sp>
        <p:nvSpPr>
          <p:cNvPr id="4" name="Rectangle 3">
            <a:extLst>
              <a:ext uri="{FF2B5EF4-FFF2-40B4-BE49-F238E27FC236}">
                <a16:creationId xmlns:a16="http://schemas.microsoft.com/office/drawing/2014/main" id="{6EF65C6D-09E3-B0EC-72E0-A7BAA6E5CF4A}"/>
              </a:ext>
            </a:extLst>
          </p:cNvPr>
          <p:cNvSpPr/>
          <p:nvPr/>
        </p:nvSpPr>
        <p:spPr>
          <a:xfrm>
            <a:off x="538150" y="2297780"/>
            <a:ext cx="11260694" cy="3824124"/>
          </a:xfrm>
          <a:prstGeom prst="rect">
            <a:avLst/>
          </a:prstGeom>
        </p:spPr>
        <p:txBody>
          <a:bodyPr wrap="square">
            <a:spAutoFit/>
          </a:bodyPr>
          <a:lstStyle/>
          <a:p>
            <a:pPr algn="ctr" rtl="1">
              <a:lnSpc>
                <a:spcPct val="250000"/>
              </a:lnSpc>
            </a:pPr>
            <a:r>
              <a:rPr lang="fa-IR" sz="2000" dirty="0">
                <a:latin typeface="yakanb"/>
                <a:cs typeface="B Nazanin" panose="00000400000000000000" pitchFamily="2" charset="-78"/>
              </a:rPr>
              <a:t>فروشگاه‌های زنجیره‌ای با چالش‌های خاص خود روبرو هستند. در این فروشگاه‌ها، تعداد محصولات بالا و میزان تقاضا در شعبه‌های مختلف متفاوت است. بنابراین مدیریت فروشگاه زنجیره ای کار ساده‌ای نیست و نیاز به هماهنگی و دانش ویژه‌ای دارد.</a:t>
            </a:r>
          </a:p>
          <a:p>
            <a:pPr algn="ctr" rtl="1">
              <a:lnSpc>
                <a:spcPct val="250000"/>
              </a:lnSpc>
            </a:pPr>
            <a:r>
              <a:rPr lang="fa-IR" sz="2000" dirty="0">
                <a:latin typeface="yakanb"/>
                <a:cs typeface="B Nazanin" panose="00000400000000000000" pitchFamily="2" charset="-78"/>
              </a:rPr>
              <a:t>مهم‌ترین هدف مدیر فروشگاه زنجیره ای، ایجاد تعادل بین تعداد شعبه‌ها و ریسک‌های اقتصادی است. علاوه بر مواردی که در قسمت قبلی مقاله، به‌طور کلی و برای مدیریت هر نوع فروشگاهی به آن اشاره کرده‌ایم، 3 نکته مهم و منحصر به نحوه مدیریت فروشگاه زنجیره ای را نیز با هم بررسی می‌کنیم:</a:t>
            </a:r>
          </a:p>
        </p:txBody>
      </p:sp>
      <p:sp>
        <p:nvSpPr>
          <p:cNvPr id="5" name="Rectangle 4">
            <a:extLst>
              <a:ext uri="{FF2B5EF4-FFF2-40B4-BE49-F238E27FC236}">
                <a16:creationId xmlns:a16="http://schemas.microsoft.com/office/drawing/2014/main" id="{17BB473C-703B-9776-6C86-5421AD63D8A0}"/>
              </a:ext>
            </a:extLst>
          </p:cNvPr>
          <p:cNvSpPr/>
          <p:nvPr/>
        </p:nvSpPr>
        <p:spPr>
          <a:xfrm>
            <a:off x="3606738" y="1944263"/>
            <a:ext cx="5123518" cy="461665"/>
          </a:xfrm>
          <a:prstGeom prst="rect">
            <a:avLst/>
          </a:prstGeom>
        </p:spPr>
        <p:txBody>
          <a:bodyPr wrap="square">
            <a:spAutoFit/>
          </a:bodyPr>
          <a:lstStyle/>
          <a:p>
            <a:pPr algn="just" rtl="1"/>
            <a:r>
              <a:rPr lang="fa-IR" sz="2400" dirty="0">
                <a:latin typeface="yakanb"/>
                <a:cs typeface="B Titr" panose="00000700000000000000" pitchFamily="2" charset="-78"/>
              </a:rPr>
              <a:t>نکات مهم در نحوه مدیریت فروشگاه زنجیره‌ای</a:t>
            </a:r>
          </a:p>
        </p:txBody>
      </p:sp>
    </p:spTree>
    <p:extLst>
      <p:ext uri="{BB962C8B-B14F-4D97-AF65-F5344CB8AC3E}">
        <p14:creationId xmlns:p14="http://schemas.microsoft.com/office/powerpoint/2010/main" val="16644012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4A2FE6-5A79-04B2-1D78-D2FBFE40F604}"/>
              </a:ext>
            </a:extLst>
          </p:cNvPr>
          <p:cNvSpPr>
            <a:spLocks noGrp="1"/>
          </p:cNvSpPr>
          <p:nvPr>
            <p:ph type="sldNum" sz="quarter" idx="12"/>
          </p:nvPr>
        </p:nvSpPr>
        <p:spPr/>
        <p:txBody>
          <a:bodyPr/>
          <a:lstStyle/>
          <a:p>
            <a:fld id="{F6F56405-A4D4-42EB-8F27-B371F4560BB0}" type="slidenum">
              <a:rPr lang="en-US" smtClean="0"/>
              <a:pPr/>
              <a:t>42</a:t>
            </a:fld>
            <a:endParaRPr lang="en-US" dirty="0"/>
          </a:p>
        </p:txBody>
      </p:sp>
      <p:sp>
        <p:nvSpPr>
          <p:cNvPr id="4" name="Rectangle 3">
            <a:extLst>
              <a:ext uri="{FF2B5EF4-FFF2-40B4-BE49-F238E27FC236}">
                <a16:creationId xmlns:a16="http://schemas.microsoft.com/office/drawing/2014/main" id="{7C42141E-70D9-E9EB-FA65-D012DA63CB0B}"/>
              </a:ext>
            </a:extLst>
          </p:cNvPr>
          <p:cNvSpPr/>
          <p:nvPr/>
        </p:nvSpPr>
        <p:spPr>
          <a:xfrm>
            <a:off x="5700600" y="2606453"/>
            <a:ext cx="6096000" cy="3824124"/>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یک‌دست بودن و ثبات همه شعبه‌ها، به برند شما هویت می‌دهد. مشتریان با مراجعه به یکایک شعب فروشگاه، احساس آشنایی را تجربه می‌کنند. این هماهنگی و یک‌دستی باید در طراحی داخلی فروشگاه، شکل ظاهری، تنوع کالاها، خدمات کارکنان، ظاهر و برخورد آن‌ها و مواردی از این دست خودش را نشان بدهد.</a:t>
            </a:r>
          </a:p>
        </p:txBody>
      </p:sp>
      <p:sp>
        <p:nvSpPr>
          <p:cNvPr id="5" name="Rectangle 4">
            <a:extLst>
              <a:ext uri="{FF2B5EF4-FFF2-40B4-BE49-F238E27FC236}">
                <a16:creationId xmlns:a16="http://schemas.microsoft.com/office/drawing/2014/main" id="{4FA09DB4-1E0B-0107-ACC2-3337CDD12925}"/>
              </a:ext>
            </a:extLst>
          </p:cNvPr>
          <p:cNvSpPr/>
          <p:nvPr/>
        </p:nvSpPr>
        <p:spPr>
          <a:xfrm>
            <a:off x="6096000" y="1592981"/>
            <a:ext cx="5700600" cy="461665"/>
          </a:xfrm>
          <a:prstGeom prst="rect">
            <a:avLst/>
          </a:prstGeom>
        </p:spPr>
        <p:txBody>
          <a:bodyPr wrap="square">
            <a:spAutoFit/>
          </a:bodyPr>
          <a:lstStyle/>
          <a:p>
            <a:pPr algn="just" rtl="1"/>
            <a:r>
              <a:rPr lang="fa-IR" sz="2400" dirty="0">
                <a:latin typeface="yakanb"/>
                <a:cs typeface="B Titr" panose="00000700000000000000" pitchFamily="2" charset="-78"/>
              </a:rPr>
              <a:t>1. استانداردی کلی برای همه شعبه‌ها در نظر بگیرید</a:t>
            </a:r>
          </a:p>
        </p:txBody>
      </p:sp>
      <p:pic>
        <p:nvPicPr>
          <p:cNvPr id="8" name="Picture 7">
            <a:extLst>
              <a:ext uri="{FF2B5EF4-FFF2-40B4-BE49-F238E27FC236}">
                <a16:creationId xmlns:a16="http://schemas.microsoft.com/office/drawing/2014/main" id="{1C1A1274-4DCB-6DDF-51C5-EED35ECBE27C}"/>
              </a:ext>
            </a:extLst>
          </p:cNvPr>
          <p:cNvPicPr>
            <a:picLocks noChangeAspect="1"/>
          </p:cNvPicPr>
          <p:nvPr/>
        </p:nvPicPr>
        <p:blipFill>
          <a:blip r:embed="rId2">
            <a:clrChange>
              <a:clrFrom>
                <a:srgbClr val="EDDDC4"/>
              </a:clrFrom>
              <a:clrTo>
                <a:srgbClr val="EDDDC4">
                  <a:alpha val="0"/>
                </a:srgbClr>
              </a:clrTo>
            </a:clrChange>
            <a:extLst>
              <a:ext uri="{28A0092B-C50C-407E-A947-70E740481C1C}">
                <a14:useLocalDpi xmlns:a14="http://schemas.microsoft.com/office/drawing/2010/main" val="0"/>
              </a:ext>
            </a:extLst>
          </a:blip>
          <a:stretch>
            <a:fillRect/>
          </a:stretch>
        </p:blipFill>
        <p:spPr>
          <a:xfrm>
            <a:off x="276893" y="1592981"/>
            <a:ext cx="5715000" cy="4324350"/>
          </a:xfrm>
          <a:prstGeom prst="rect">
            <a:avLst/>
          </a:prstGeom>
        </p:spPr>
      </p:pic>
    </p:spTree>
    <p:extLst>
      <p:ext uri="{BB962C8B-B14F-4D97-AF65-F5344CB8AC3E}">
        <p14:creationId xmlns:p14="http://schemas.microsoft.com/office/powerpoint/2010/main" val="3563471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D2315D2-ED35-D438-B29B-1C06EB88F0CA}"/>
              </a:ext>
            </a:extLst>
          </p:cNvPr>
          <p:cNvSpPr>
            <a:spLocks noGrp="1"/>
          </p:cNvSpPr>
          <p:nvPr>
            <p:ph type="sldNum" sz="quarter" idx="12"/>
          </p:nvPr>
        </p:nvSpPr>
        <p:spPr/>
        <p:txBody>
          <a:bodyPr/>
          <a:lstStyle/>
          <a:p>
            <a:fld id="{F6F56405-A4D4-42EB-8F27-B371F4560BB0}" type="slidenum">
              <a:rPr lang="en-US" smtClean="0"/>
              <a:pPr/>
              <a:t>43</a:t>
            </a:fld>
            <a:endParaRPr lang="en-US" dirty="0"/>
          </a:p>
        </p:txBody>
      </p:sp>
      <p:sp>
        <p:nvSpPr>
          <p:cNvPr id="4" name="Rectangle 3">
            <a:extLst>
              <a:ext uri="{FF2B5EF4-FFF2-40B4-BE49-F238E27FC236}">
                <a16:creationId xmlns:a16="http://schemas.microsoft.com/office/drawing/2014/main" id="{E348FF65-7535-F098-0F85-64B46020A289}"/>
              </a:ext>
            </a:extLst>
          </p:cNvPr>
          <p:cNvSpPr/>
          <p:nvPr/>
        </p:nvSpPr>
        <p:spPr>
          <a:xfrm>
            <a:off x="407855" y="2164384"/>
            <a:ext cx="11376290" cy="3824124"/>
          </a:xfrm>
          <a:prstGeom prst="rect">
            <a:avLst/>
          </a:prstGeom>
        </p:spPr>
        <p:txBody>
          <a:bodyPr wrap="square">
            <a:spAutoFit/>
          </a:bodyPr>
          <a:lstStyle/>
          <a:p>
            <a:pPr algn="ctr" rtl="1">
              <a:lnSpc>
                <a:spcPct val="250000"/>
              </a:lnSpc>
            </a:pPr>
            <a:r>
              <a:rPr lang="fa-IR" sz="2000" dirty="0">
                <a:latin typeface="yakanb"/>
                <a:cs typeface="B Nazanin" panose="00000400000000000000" pitchFamily="2" charset="-78"/>
              </a:rPr>
              <a:t>مدیریت داده‌های فروش، مانند اطلاعات مشتریان و حجم فروش، به صورت مجزا برای هر شعبه فروشگاه کافی نیست! تصور کنید که در پایان هر هفته، هر شعبه به‌شکل دستی به ارائه گزارش فروش خود بپردازد. به این ترتیب، به‌خاطر یکپارچه نبودن داده‌‍‌ها، با حجم زیادی از اطلاعات مواجه می‌شوید که حتی نمی‌توانید میان آنها جستجو کنید!</a:t>
            </a:r>
          </a:p>
          <a:p>
            <a:pPr algn="ctr" rtl="1">
              <a:lnSpc>
                <a:spcPct val="250000"/>
              </a:lnSpc>
            </a:pPr>
            <a:r>
              <a:rPr lang="fa-IR" sz="2000" dirty="0">
                <a:latin typeface="yakanb"/>
                <a:cs typeface="B Nazanin" panose="00000400000000000000" pitchFamily="2" charset="-78"/>
              </a:rPr>
              <a:t>برای کاهش ریسک ازدست دادن داده‌های فروش، باید همه داده‌ها را در یک دیتابیس یکپارچه ذخیره کنید. یک راه‌حل مدیریت فروش به شما کمک می‌کند تمام داده‌های فروش خود از شعبه‌های مختلف را، به‌شکل یکپارچه مدیریت کنید.</a:t>
            </a:r>
          </a:p>
        </p:txBody>
      </p:sp>
      <p:sp>
        <p:nvSpPr>
          <p:cNvPr id="5" name="Rectangle 4">
            <a:extLst>
              <a:ext uri="{FF2B5EF4-FFF2-40B4-BE49-F238E27FC236}">
                <a16:creationId xmlns:a16="http://schemas.microsoft.com/office/drawing/2014/main" id="{026D148D-8E02-5776-1161-F6C5926B0328}"/>
              </a:ext>
            </a:extLst>
          </p:cNvPr>
          <p:cNvSpPr/>
          <p:nvPr/>
        </p:nvSpPr>
        <p:spPr>
          <a:xfrm>
            <a:off x="6096000" y="1472224"/>
            <a:ext cx="5662127" cy="461665"/>
          </a:xfrm>
          <a:prstGeom prst="rect">
            <a:avLst/>
          </a:prstGeom>
        </p:spPr>
        <p:txBody>
          <a:bodyPr wrap="square">
            <a:spAutoFit/>
          </a:bodyPr>
          <a:lstStyle/>
          <a:p>
            <a:pPr algn="just" rtl="1"/>
            <a:r>
              <a:rPr lang="fa-IR" sz="2400" dirty="0">
                <a:latin typeface="yakanb"/>
                <a:cs typeface="B Titr" panose="00000700000000000000" pitchFamily="2" charset="-78"/>
              </a:rPr>
              <a:t>2. داده‌های فروش را به‌شکل متمرکز نگهداری کنید</a:t>
            </a:r>
          </a:p>
        </p:txBody>
      </p:sp>
    </p:spTree>
    <p:extLst>
      <p:ext uri="{BB962C8B-B14F-4D97-AF65-F5344CB8AC3E}">
        <p14:creationId xmlns:p14="http://schemas.microsoft.com/office/powerpoint/2010/main" val="7153142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D2315D2-ED35-D438-B29B-1C06EB88F0CA}"/>
              </a:ext>
            </a:extLst>
          </p:cNvPr>
          <p:cNvSpPr>
            <a:spLocks noGrp="1"/>
          </p:cNvSpPr>
          <p:nvPr>
            <p:ph type="sldNum" sz="quarter" idx="12"/>
          </p:nvPr>
        </p:nvSpPr>
        <p:spPr/>
        <p:txBody>
          <a:bodyPr/>
          <a:lstStyle/>
          <a:p>
            <a:fld id="{F6F56405-A4D4-42EB-8F27-B371F4560BB0}" type="slidenum">
              <a:rPr lang="en-US" smtClean="0"/>
              <a:pPr/>
              <a:t>44</a:t>
            </a:fld>
            <a:endParaRPr lang="en-US" dirty="0"/>
          </a:p>
        </p:txBody>
      </p:sp>
      <p:sp>
        <p:nvSpPr>
          <p:cNvPr id="4" name="Rectangle 3">
            <a:extLst>
              <a:ext uri="{FF2B5EF4-FFF2-40B4-BE49-F238E27FC236}">
                <a16:creationId xmlns:a16="http://schemas.microsoft.com/office/drawing/2014/main" id="{7270518C-56F6-4133-9D04-8CE062FB0769}"/>
              </a:ext>
            </a:extLst>
          </p:cNvPr>
          <p:cNvSpPr/>
          <p:nvPr/>
        </p:nvSpPr>
        <p:spPr>
          <a:xfrm>
            <a:off x="5610801" y="2156512"/>
            <a:ext cx="6096000" cy="3824124"/>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از آنجا که شعبه‌های یک فروشگاه زنجیره‌ای در موقعیت‌های جغرافیایی مختلفی قرار دارند، موجودی آنها نیز در بخش‌های مختلف پراکنده است. مشابه داده‌های فروش، داده‌های مربوط به موجودی نیز باید از طریق یک سیستم یکپارچه مدیریت شوند. به این ترتیب، مدیریت موجودی فروشگاه ها موثرتر انجام می‌شود.</a:t>
            </a:r>
          </a:p>
        </p:txBody>
      </p:sp>
      <p:sp>
        <p:nvSpPr>
          <p:cNvPr id="5" name="Rectangle 4">
            <a:extLst>
              <a:ext uri="{FF2B5EF4-FFF2-40B4-BE49-F238E27FC236}">
                <a16:creationId xmlns:a16="http://schemas.microsoft.com/office/drawing/2014/main" id="{6BB45895-ACB6-B686-E779-F0AF20DB1D5D}"/>
              </a:ext>
            </a:extLst>
          </p:cNvPr>
          <p:cNvSpPr/>
          <p:nvPr/>
        </p:nvSpPr>
        <p:spPr>
          <a:xfrm>
            <a:off x="6201768" y="1410434"/>
            <a:ext cx="5505033" cy="461665"/>
          </a:xfrm>
          <a:prstGeom prst="rect">
            <a:avLst/>
          </a:prstGeom>
        </p:spPr>
        <p:txBody>
          <a:bodyPr wrap="square">
            <a:spAutoFit/>
          </a:bodyPr>
          <a:lstStyle/>
          <a:p>
            <a:pPr algn="just" rtl="1"/>
            <a:r>
              <a:rPr lang="fa-IR" sz="2400" dirty="0">
                <a:latin typeface="yakanb"/>
                <a:cs typeface="B Titr" panose="00000700000000000000" pitchFamily="2" charset="-78"/>
              </a:rPr>
              <a:t>3. موجودی فروشگاه زنجیره‌ای خود را رصد کنید</a:t>
            </a:r>
          </a:p>
        </p:txBody>
      </p:sp>
      <p:pic>
        <p:nvPicPr>
          <p:cNvPr id="9" name="Picture 8">
            <a:extLst>
              <a:ext uri="{FF2B5EF4-FFF2-40B4-BE49-F238E27FC236}">
                <a16:creationId xmlns:a16="http://schemas.microsoft.com/office/drawing/2014/main" id="{BF5D1D8B-1E22-11E9-9B9F-EA71C8C519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4210" y="2523490"/>
            <a:ext cx="4320014" cy="267264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807135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D2315D2-ED35-D438-B29B-1C06EB88F0CA}"/>
              </a:ext>
            </a:extLst>
          </p:cNvPr>
          <p:cNvSpPr>
            <a:spLocks noGrp="1"/>
          </p:cNvSpPr>
          <p:nvPr>
            <p:ph type="sldNum" sz="quarter" idx="12"/>
          </p:nvPr>
        </p:nvSpPr>
        <p:spPr/>
        <p:txBody>
          <a:bodyPr/>
          <a:lstStyle/>
          <a:p>
            <a:fld id="{F6F56405-A4D4-42EB-8F27-B371F4560BB0}" type="slidenum">
              <a:rPr lang="en-US" smtClean="0"/>
              <a:pPr/>
              <a:t>45</a:t>
            </a:fld>
            <a:endParaRPr lang="en-US" dirty="0"/>
          </a:p>
        </p:txBody>
      </p:sp>
      <p:sp>
        <p:nvSpPr>
          <p:cNvPr id="4" name="Rectangle 3">
            <a:extLst>
              <a:ext uri="{FF2B5EF4-FFF2-40B4-BE49-F238E27FC236}">
                <a16:creationId xmlns:a16="http://schemas.microsoft.com/office/drawing/2014/main" id="{7270518C-56F6-4133-9D04-8CE062FB0769}"/>
              </a:ext>
            </a:extLst>
          </p:cNvPr>
          <p:cNvSpPr/>
          <p:nvPr/>
        </p:nvSpPr>
        <p:spPr>
          <a:xfrm>
            <a:off x="422031" y="2058062"/>
            <a:ext cx="11334540" cy="1785104"/>
          </a:xfrm>
          <a:prstGeom prst="rect">
            <a:avLst/>
          </a:prstGeom>
        </p:spPr>
        <p:txBody>
          <a:bodyPr wrap="square">
            <a:spAutoFit/>
          </a:bodyPr>
          <a:lstStyle/>
          <a:p>
            <a:pPr algn="ctr" rtl="1">
              <a:lnSpc>
                <a:spcPct val="300000"/>
              </a:lnSpc>
            </a:pPr>
            <a:r>
              <a:rPr lang="fa-IR" sz="2000" dirty="0">
                <a:latin typeface="yakanb"/>
                <a:cs typeface="B Nazanin" panose="00000400000000000000" pitchFamily="2" charset="-78"/>
              </a:rPr>
              <a:t>استفاده از ابزارهای مدیریت موجودی به شما کمک می‌کند تا موجودی تمام فروشگاه‌های خود را، بدون استفاده از ابزارهای مختلف، مدیریت کنید. در این صورت، اگر کالای موردنیاز مشتری شما در یک شعبه موجود نباشد، به راحتی می‌توانید در شعبه‌های دیگر به‌دنبال آن بگردید.</a:t>
            </a:r>
          </a:p>
        </p:txBody>
      </p:sp>
      <p:sp>
        <p:nvSpPr>
          <p:cNvPr id="5" name="Rectangle 4">
            <a:extLst>
              <a:ext uri="{FF2B5EF4-FFF2-40B4-BE49-F238E27FC236}">
                <a16:creationId xmlns:a16="http://schemas.microsoft.com/office/drawing/2014/main" id="{6BB45895-ACB6-B686-E779-F0AF20DB1D5D}"/>
              </a:ext>
            </a:extLst>
          </p:cNvPr>
          <p:cNvSpPr/>
          <p:nvPr/>
        </p:nvSpPr>
        <p:spPr>
          <a:xfrm>
            <a:off x="3336785" y="1744063"/>
            <a:ext cx="5505033" cy="461665"/>
          </a:xfrm>
          <a:prstGeom prst="rect">
            <a:avLst/>
          </a:prstGeom>
        </p:spPr>
        <p:txBody>
          <a:bodyPr wrap="square">
            <a:spAutoFit/>
          </a:bodyPr>
          <a:lstStyle/>
          <a:p>
            <a:pPr algn="just" rtl="1"/>
            <a:r>
              <a:rPr lang="fa-IR" sz="2400" dirty="0">
                <a:latin typeface="yakanb"/>
                <a:cs typeface="B Titr" panose="00000700000000000000" pitchFamily="2" charset="-78"/>
              </a:rPr>
              <a:t>3. موجودی فروشگاه زنجیره‌ای خود را رصد کنید</a:t>
            </a:r>
          </a:p>
        </p:txBody>
      </p:sp>
      <p:pic>
        <p:nvPicPr>
          <p:cNvPr id="2" name="Picture 1">
            <a:extLst>
              <a:ext uri="{FF2B5EF4-FFF2-40B4-BE49-F238E27FC236}">
                <a16:creationId xmlns:a16="http://schemas.microsoft.com/office/drawing/2014/main" id="{254FC3DC-2D85-DD47-26D4-802A3A653D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0218" y="4006129"/>
            <a:ext cx="6904265" cy="2672937"/>
          </a:xfrm>
          <a:prstGeom prst="rect">
            <a:avLst/>
          </a:prstGeom>
        </p:spPr>
      </p:pic>
    </p:spTree>
    <p:extLst>
      <p:ext uri="{BB962C8B-B14F-4D97-AF65-F5344CB8AC3E}">
        <p14:creationId xmlns:p14="http://schemas.microsoft.com/office/powerpoint/2010/main" val="2942763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D2315D2-ED35-D438-B29B-1C06EB88F0CA}"/>
              </a:ext>
            </a:extLst>
          </p:cNvPr>
          <p:cNvSpPr>
            <a:spLocks noGrp="1"/>
          </p:cNvSpPr>
          <p:nvPr>
            <p:ph type="sldNum" sz="quarter" idx="12"/>
          </p:nvPr>
        </p:nvSpPr>
        <p:spPr/>
        <p:txBody>
          <a:bodyPr/>
          <a:lstStyle/>
          <a:p>
            <a:fld id="{F6F56405-A4D4-42EB-8F27-B371F4560BB0}" type="slidenum">
              <a:rPr lang="en-US" smtClean="0"/>
              <a:pPr/>
              <a:t>46</a:t>
            </a:fld>
            <a:endParaRPr lang="en-US" dirty="0"/>
          </a:p>
        </p:txBody>
      </p:sp>
      <p:sp>
        <p:nvSpPr>
          <p:cNvPr id="4" name="Rectangle 3">
            <a:extLst>
              <a:ext uri="{FF2B5EF4-FFF2-40B4-BE49-F238E27FC236}">
                <a16:creationId xmlns:a16="http://schemas.microsoft.com/office/drawing/2014/main" id="{340F2344-7CA6-FEC1-1F1F-832B79F7A060}"/>
              </a:ext>
            </a:extLst>
          </p:cNvPr>
          <p:cNvSpPr/>
          <p:nvPr/>
        </p:nvSpPr>
        <p:spPr>
          <a:xfrm>
            <a:off x="5144756" y="1715872"/>
            <a:ext cx="6529068" cy="4593565"/>
          </a:xfrm>
          <a:prstGeom prst="rect">
            <a:avLst/>
          </a:prstGeom>
        </p:spPr>
        <p:txBody>
          <a:bodyPr wrap="square">
            <a:spAutoFit/>
          </a:bodyPr>
          <a:lstStyle/>
          <a:p>
            <a:pPr algn="justLow" rtl="1">
              <a:lnSpc>
                <a:spcPct val="250000"/>
              </a:lnSpc>
            </a:pPr>
            <a:r>
              <a:rPr lang="fa-IR" sz="2000" dirty="0">
                <a:latin typeface="yakanb"/>
                <a:cs typeface="B Nazanin" panose="00000400000000000000" pitchFamily="2" charset="-78"/>
              </a:rPr>
              <a:t>بعضی از اشتباهات در مسیر مدیریتی اجتناب‌ناپذیر است و اتفاق می‌افتد. نکته مهم، تشخیص زودهنگام و تبدیل آن‌ها به تجربیات و گزارش‌های مستند برای جلوگیری از وقوع دوباره است. حفظ مشتری همان‌طور که بارها گفته‌ایم، اهمیت بالایی دارد. بنابراین هر یک از این اشتباهات ممکن است به از دست دادن یک مشتری وفادار و در نتیجه، بخشی از سود فروشگاه ما منجر شود. برای جلوگیری از این اتفاقات می‌توان بازخورد‌های دائمی از مشتریان گرفت. </a:t>
            </a:r>
          </a:p>
        </p:txBody>
      </p:sp>
      <p:sp>
        <p:nvSpPr>
          <p:cNvPr id="5" name="Rectangle 4">
            <a:extLst>
              <a:ext uri="{FF2B5EF4-FFF2-40B4-BE49-F238E27FC236}">
                <a16:creationId xmlns:a16="http://schemas.microsoft.com/office/drawing/2014/main" id="{7E6670A6-E2C3-1760-6601-B8E0E250AAF7}"/>
              </a:ext>
            </a:extLst>
          </p:cNvPr>
          <p:cNvSpPr/>
          <p:nvPr/>
        </p:nvSpPr>
        <p:spPr>
          <a:xfrm>
            <a:off x="8504366" y="1340910"/>
            <a:ext cx="3169458" cy="461665"/>
          </a:xfrm>
          <a:prstGeom prst="rect">
            <a:avLst/>
          </a:prstGeom>
        </p:spPr>
        <p:txBody>
          <a:bodyPr wrap="square">
            <a:spAutoFit/>
          </a:bodyPr>
          <a:lstStyle/>
          <a:p>
            <a:pPr algn="just" rtl="1"/>
            <a:r>
              <a:rPr lang="fa-IR" sz="2400" dirty="0">
                <a:latin typeface="yakanb"/>
                <a:cs typeface="B Titr" panose="00000700000000000000" pitchFamily="2" charset="-78"/>
              </a:rPr>
              <a:t>4. مشتریان را مدیریت کنید</a:t>
            </a:r>
          </a:p>
        </p:txBody>
      </p:sp>
      <p:pic>
        <p:nvPicPr>
          <p:cNvPr id="7" name="Picture 6">
            <a:extLst>
              <a:ext uri="{FF2B5EF4-FFF2-40B4-BE49-F238E27FC236}">
                <a16:creationId xmlns:a16="http://schemas.microsoft.com/office/drawing/2014/main" id="{329B8649-6F94-01A0-82E8-05323AE323B7}"/>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6893" y="1754420"/>
            <a:ext cx="5399512" cy="4516467"/>
          </a:xfrm>
          <a:prstGeom prst="rect">
            <a:avLst/>
          </a:prstGeom>
        </p:spPr>
      </p:pic>
    </p:spTree>
    <p:extLst>
      <p:ext uri="{BB962C8B-B14F-4D97-AF65-F5344CB8AC3E}">
        <p14:creationId xmlns:p14="http://schemas.microsoft.com/office/powerpoint/2010/main" val="37643554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D2315D2-ED35-D438-B29B-1C06EB88F0CA}"/>
              </a:ext>
            </a:extLst>
          </p:cNvPr>
          <p:cNvSpPr>
            <a:spLocks noGrp="1"/>
          </p:cNvSpPr>
          <p:nvPr>
            <p:ph type="sldNum" sz="quarter" idx="12"/>
          </p:nvPr>
        </p:nvSpPr>
        <p:spPr/>
        <p:txBody>
          <a:bodyPr/>
          <a:lstStyle/>
          <a:p>
            <a:fld id="{F6F56405-A4D4-42EB-8F27-B371F4560BB0}" type="slidenum">
              <a:rPr lang="en-US" smtClean="0"/>
              <a:pPr/>
              <a:t>47</a:t>
            </a:fld>
            <a:endParaRPr lang="en-US" dirty="0"/>
          </a:p>
        </p:txBody>
      </p:sp>
      <p:sp>
        <p:nvSpPr>
          <p:cNvPr id="4" name="Rectangle 3">
            <a:extLst>
              <a:ext uri="{FF2B5EF4-FFF2-40B4-BE49-F238E27FC236}">
                <a16:creationId xmlns:a16="http://schemas.microsoft.com/office/drawing/2014/main" id="{4FA2C889-893B-9042-81F8-5E61A2991CD7}"/>
              </a:ext>
            </a:extLst>
          </p:cNvPr>
          <p:cNvSpPr/>
          <p:nvPr/>
        </p:nvSpPr>
        <p:spPr>
          <a:xfrm>
            <a:off x="789820" y="1989831"/>
            <a:ext cx="6096000" cy="4593565"/>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تا اینجا به چگونگی مدیریت انواع فروشگاه از جمله مدیریت فروشگاه های زنجیره ای پرداختیم. با این حال ممکن است این پرسش برای شما مطرح شده باشد که نحوه مدیریت فروشگاه مواد غذایی به چه شکل است؟ از آن‌جایی که فروشگاه مواد غذایی در بعضی ابعاد از سایر کسب‌وکارها متفاوت است، دو نکته دیگر به موارد گفته ‌شده اضافه می‌کنیم که منحصرا برای مدیریت این فروشگاه ها به‌کار می‌رود:</a:t>
            </a:r>
          </a:p>
        </p:txBody>
      </p:sp>
      <p:sp>
        <p:nvSpPr>
          <p:cNvPr id="5" name="Rectangle 4">
            <a:extLst>
              <a:ext uri="{FF2B5EF4-FFF2-40B4-BE49-F238E27FC236}">
                <a16:creationId xmlns:a16="http://schemas.microsoft.com/office/drawing/2014/main" id="{666E5FB0-8343-B7F9-F0DE-C476213651FA}"/>
              </a:ext>
            </a:extLst>
          </p:cNvPr>
          <p:cNvSpPr/>
          <p:nvPr/>
        </p:nvSpPr>
        <p:spPr>
          <a:xfrm>
            <a:off x="1561926" y="1528166"/>
            <a:ext cx="5323894" cy="461665"/>
          </a:xfrm>
          <a:prstGeom prst="rect">
            <a:avLst/>
          </a:prstGeom>
        </p:spPr>
        <p:txBody>
          <a:bodyPr wrap="square">
            <a:spAutoFit/>
          </a:bodyPr>
          <a:lstStyle/>
          <a:p>
            <a:pPr algn="just" rtl="1"/>
            <a:r>
              <a:rPr lang="fa-IR" sz="2400" dirty="0">
                <a:latin typeface="yakanb"/>
                <a:cs typeface="B Titr" panose="00000700000000000000" pitchFamily="2" charset="-78"/>
              </a:rPr>
              <a:t>نکات مهم در نحوه مدیریت فروشگاه مواد غذایی</a:t>
            </a:r>
          </a:p>
        </p:txBody>
      </p:sp>
      <p:pic>
        <p:nvPicPr>
          <p:cNvPr id="7" name="Picture 6">
            <a:extLst>
              <a:ext uri="{FF2B5EF4-FFF2-40B4-BE49-F238E27FC236}">
                <a16:creationId xmlns:a16="http://schemas.microsoft.com/office/drawing/2014/main" id="{B9D03EFE-013A-F151-D6CB-7E0B9DA5968A}"/>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37006" y="1528166"/>
            <a:ext cx="4897697" cy="4897697"/>
          </a:xfrm>
          <a:prstGeom prst="rect">
            <a:avLst/>
          </a:prstGeom>
        </p:spPr>
      </p:pic>
    </p:spTree>
    <p:extLst>
      <p:ext uri="{BB962C8B-B14F-4D97-AF65-F5344CB8AC3E}">
        <p14:creationId xmlns:p14="http://schemas.microsoft.com/office/powerpoint/2010/main" val="14801494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635E814-AC79-F8BE-6D0C-42F50C2B6B37}"/>
              </a:ext>
            </a:extLst>
          </p:cNvPr>
          <p:cNvSpPr>
            <a:spLocks noGrp="1"/>
          </p:cNvSpPr>
          <p:nvPr>
            <p:ph type="sldNum" sz="quarter" idx="12"/>
          </p:nvPr>
        </p:nvSpPr>
        <p:spPr/>
        <p:txBody>
          <a:bodyPr/>
          <a:lstStyle/>
          <a:p>
            <a:fld id="{F6F56405-A4D4-42EB-8F27-B371F4560BB0}" type="slidenum">
              <a:rPr lang="en-US" smtClean="0"/>
              <a:pPr/>
              <a:t>48</a:t>
            </a:fld>
            <a:endParaRPr lang="en-US" dirty="0"/>
          </a:p>
        </p:txBody>
      </p:sp>
      <p:sp>
        <p:nvSpPr>
          <p:cNvPr id="4" name="Rectangle 3">
            <a:extLst>
              <a:ext uri="{FF2B5EF4-FFF2-40B4-BE49-F238E27FC236}">
                <a16:creationId xmlns:a16="http://schemas.microsoft.com/office/drawing/2014/main" id="{1F2F5EF0-81D6-4241-364F-A8183E014913}"/>
              </a:ext>
            </a:extLst>
          </p:cNvPr>
          <p:cNvSpPr/>
          <p:nvPr/>
        </p:nvSpPr>
        <p:spPr>
          <a:xfrm>
            <a:off x="4772967" y="1737316"/>
            <a:ext cx="6977005" cy="4939814"/>
          </a:xfrm>
          <a:prstGeom prst="rect">
            <a:avLst/>
          </a:prstGeom>
        </p:spPr>
        <p:txBody>
          <a:bodyPr wrap="square">
            <a:spAutoFit/>
          </a:bodyPr>
          <a:lstStyle/>
          <a:p>
            <a:pPr algn="justLow" rtl="1">
              <a:lnSpc>
                <a:spcPct val="200000"/>
              </a:lnSpc>
            </a:pPr>
            <a:r>
              <a:rPr lang="fa-IR" sz="2000" dirty="0">
                <a:latin typeface="Times New Roman" panose="02020603050405020304" pitchFamily="18" charset="0"/>
                <a:cs typeface="B Nazanin" panose="00000400000000000000" pitchFamily="2" charset="-78"/>
              </a:rPr>
              <a:t>بخش قابل توجهی از محصولات فروشگاه مواد غذایی، کالاهای تندمصرف (</a:t>
            </a:r>
            <a:r>
              <a:rPr lang="en-US" sz="2000" dirty="0">
                <a:latin typeface="Times New Roman" panose="02020603050405020304" pitchFamily="18" charset="0"/>
                <a:cs typeface="B Nazanin" panose="00000400000000000000" pitchFamily="2" charset="-78"/>
              </a:rPr>
              <a:t>FMCG) </a:t>
            </a:r>
            <a:r>
              <a:rPr lang="fa-IR" sz="2000" dirty="0">
                <a:latin typeface="Times New Roman" panose="02020603050405020304" pitchFamily="18" charset="0"/>
                <a:cs typeface="B Nazanin" panose="00000400000000000000" pitchFamily="2" charset="-78"/>
              </a:rPr>
              <a:t>هستند و تاریخ مصرف مشخصی دارند. اگر این تاریخ بگذرد محصول مورد نظر منقضی می‌شود و دیگر قابل استفاده نیست. در نتیجه بخشی از بودجه صرف خرید محصولی شده که دیگر به‌فروش نمی‌رود.</a:t>
            </a:r>
          </a:p>
          <a:p>
            <a:pPr algn="justLow" rtl="1">
              <a:lnSpc>
                <a:spcPct val="200000"/>
              </a:lnSpc>
            </a:pPr>
            <a:r>
              <a:rPr lang="fa-IR" sz="2000" dirty="0">
                <a:latin typeface="Times New Roman" panose="02020603050405020304" pitchFamily="18" charset="0"/>
                <a:cs typeface="B Nazanin" panose="00000400000000000000" pitchFamily="2" charset="-78"/>
              </a:rPr>
              <a:t>یکی از مهم‌ترین وظایف شما به‌عنوان مدیریت فروشگاه مواد غذایی ، ایجاد تعادل بین تامین کالا و هزینه‌ای است که در صورت به‌فروش نرفتن آن متحمل می‌شوید. این تعادل را به‌تدریج، با مشاوره و آزمون و خطا به دست می‌آورید، اما مراقب باشید پیش از آن ضرر قابل توجهی متوجه کسب‌وکار شما نشود.</a:t>
            </a:r>
          </a:p>
        </p:txBody>
      </p:sp>
      <p:sp>
        <p:nvSpPr>
          <p:cNvPr id="5" name="Rectangle 4">
            <a:extLst>
              <a:ext uri="{FF2B5EF4-FFF2-40B4-BE49-F238E27FC236}">
                <a16:creationId xmlns:a16="http://schemas.microsoft.com/office/drawing/2014/main" id="{BF2E575B-3FA8-821A-0515-C7A0435DA52D}"/>
              </a:ext>
            </a:extLst>
          </p:cNvPr>
          <p:cNvSpPr/>
          <p:nvPr/>
        </p:nvSpPr>
        <p:spPr>
          <a:xfrm>
            <a:off x="8221441" y="1196571"/>
            <a:ext cx="3528531" cy="461665"/>
          </a:xfrm>
          <a:prstGeom prst="rect">
            <a:avLst/>
          </a:prstGeom>
        </p:spPr>
        <p:txBody>
          <a:bodyPr wrap="square">
            <a:spAutoFit/>
          </a:bodyPr>
          <a:lstStyle/>
          <a:p>
            <a:pPr algn="just" rtl="1"/>
            <a:r>
              <a:rPr lang="fa-IR" sz="2400" dirty="0">
                <a:latin typeface="yakanb"/>
                <a:cs typeface="B Titr" panose="00000700000000000000" pitchFamily="2" charset="-78"/>
              </a:rPr>
              <a:t>1.تعادل بین تامین و هزینه فساد</a:t>
            </a:r>
          </a:p>
        </p:txBody>
      </p:sp>
      <p:pic>
        <p:nvPicPr>
          <p:cNvPr id="7" name="Picture 6">
            <a:extLst>
              <a:ext uri="{FF2B5EF4-FFF2-40B4-BE49-F238E27FC236}">
                <a16:creationId xmlns:a16="http://schemas.microsoft.com/office/drawing/2014/main" id="{C4008A1C-0AB4-9611-9FDA-5478A13410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150" y="1939332"/>
            <a:ext cx="3760386" cy="3760386"/>
          </a:xfrm>
          <a:prstGeom prst="rect">
            <a:avLst/>
          </a:prstGeom>
        </p:spPr>
      </p:pic>
    </p:spTree>
    <p:extLst>
      <p:ext uri="{BB962C8B-B14F-4D97-AF65-F5344CB8AC3E}">
        <p14:creationId xmlns:p14="http://schemas.microsoft.com/office/powerpoint/2010/main" val="31888286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2E4A277-5EDB-E926-EE16-4ACCDCFD9FFD}"/>
              </a:ext>
            </a:extLst>
          </p:cNvPr>
          <p:cNvSpPr>
            <a:spLocks noGrp="1"/>
          </p:cNvSpPr>
          <p:nvPr>
            <p:ph type="sldNum" sz="quarter" idx="12"/>
          </p:nvPr>
        </p:nvSpPr>
        <p:spPr/>
        <p:txBody>
          <a:bodyPr/>
          <a:lstStyle/>
          <a:p>
            <a:fld id="{F6F56405-A4D4-42EB-8F27-B371F4560BB0}" type="slidenum">
              <a:rPr lang="en-US" smtClean="0"/>
              <a:pPr/>
              <a:t>49</a:t>
            </a:fld>
            <a:endParaRPr lang="en-US" dirty="0"/>
          </a:p>
        </p:txBody>
      </p:sp>
      <p:sp>
        <p:nvSpPr>
          <p:cNvPr id="4" name="Rectangle 3">
            <a:extLst>
              <a:ext uri="{FF2B5EF4-FFF2-40B4-BE49-F238E27FC236}">
                <a16:creationId xmlns:a16="http://schemas.microsoft.com/office/drawing/2014/main" id="{63D7CD86-DAE1-F824-9094-A39C38680E4E}"/>
              </a:ext>
            </a:extLst>
          </p:cNvPr>
          <p:cNvSpPr/>
          <p:nvPr/>
        </p:nvSpPr>
        <p:spPr>
          <a:xfrm>
            <a:off x="5574372" y="2104461"/>
            <a:ext cx="6096000" cy="3824124"/>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نکته دوم در مدیریت فروشگاه مواد غذایی ، چگونگی چیدمان محصولات است. از آن‌جا که بعضی محصولات تاریخ مصرف کوتاه‌تری دارند و بهتر است زودتر به فروش بروند، باید آن‌ها را در معرض دید و در دسترس مشتری قرار بدهید. همچنین کالاها را طوری بچینید که مشتری بتواند همه برندها را ببیند و انتخاب کند.</a:t>
            </a:r>
          </a:p>
        </p:txBody>
      </p:sp>
      <p:sp>
        <p:nvSpPr>
          <p:cNvPr id="5" name="Rectangle 4">
            <a:extLst>
              <a:ext uri="{FF2B5EF4-FFF2-40B4-BE49-F238E27FC236}">
                <a16:creationId xmlns:a16="http://schemas.microsoft.com/office/drawing/2014/main" id="{9D266DCC-05FA-5428-29BB-D44199920E45}"/>
              </a:ext>
            </a:extLst>
          </p:cNvPr>
          <p:cNvSpPr/>
          <p:nvPr/>
        </p:nvSpPr>
        <p:spPr>
          <a:xfrm>
            <a:off x="8600301" y="1498022"/>
            <a:ext cx="3070071" cy="461665"/>
          </a:xfrm>
          <a:prstGeom prst="rect">
            <a:avLst/>
          </a:prstGeom>
        </p:spPr>
        <p:txBody>
          <a:bodyPr wrap="square">
            <a:spAutoFit/>
          </a:bodyPr>
          <a:lstStyle/>
          <a:p>
            <a:pPr algn="just" rtl="1"/>
            <a:r>
              <a:rPr lang="fa-IR" sz="2400" dirty="0">
                <a:latin typeface="yakanb"/>
                <a:cs typeface="B Titr" panose="00000700000000000000" pitchFamily="2" charset="-78"/>
              </a:rPr>
              <a:t>2. نحوه چیدمان محصولات</a:t>
            </a:r>
          </a:p>
        </p:txBody>
      </p:sp>
      <p:pic>
        <p:nvPicPr>
          <p:cNvPr id="7" name="Picture 6">
            <a:extLst>
              <a:ext uri="{FF2B5EF4-FFF2-40B4-BE49-F238E27FC236}">
                <a16:creationId xmlns:a16="http://schemas.microsoft.com/office/drawing/2014/main" id="{AACE9EA3-89FB-3306-6F30-9F2B1FA09054}"/>
              </a:ext>
            </a:extLst>
          </p:cNvPr>
          <p:cNvPicPr>
            <a:picLocks noChangeAspect="1"/>
          </p:cNvPicPr>
          <p:nvPr/>
        </p:nvPicPr>
        <p:blipFill rotWithShape="1">
          <a:blip r:embed="rId2">
            <a:clrChange>
              <a:clrFrom>
                <a:srgbClr val="F4F4F4"/>
              </a:clrFrom>
              <a:clrTo>
                <a:srgbClr val="F4F4F4">
                  <a:alpha val="0"/>
                </a:srgbClr>
              </a:clrTo>
            </a:clrChange>
            <a:extLst>
              <a:ext uri="{28A0092B-C50C-407E-A947-70E740481C1C}">
                <a14:useLocalDpi xmlns:a14="http://schemas.microsoft.com/office/drawing/2010/main" val="0"/>
              </a:ext>
            </a:extLst>
          </a:blip>
          <a:srcRect l="29885" r="28761"/>
          <a:stretch/>
        </p:blipFill>
        <p:spPr>
          <a:xfrm>
            <a:off x="753627" y="1498022"/>
            <a:ext cx="4280598" cy="5113467"/>
          </a:xfrm>
          <a:prstGeom prst="rect">
            <a:avLst/>
          </a:prstGeom>
        </p:spPr>
      </p:pic>
    </p:spTree>
    <p:extLst>
      <p:ext uri="{BB962C8B-B14F-4D97-AF65-F5344CB8AC3E}">
        <p14:creationId xmlns:p14="http://schemas.microsoft.com/office/powerpoint/2010/main" val="1535356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5</a:t>
            </a:fld>
            <a:endParaRPr lang="en-US" dirty="0"/>
          </a:p>
        </p:txBody>
      </p:sp>
      <p:sp>
        <p:nvSpPr>
          <p:cNvPr id="4" name="Rectangle 3">
            <a:extLst>
              <a:ext uri="{FF2B5EF4-FFF2-40B4-BE49-F238E27FC236}">
                <a16:creationId xmlns:a16="http://schemas.microsoft.com/office/drawing/2014/main" id="{0FC3AE69-8EBD-9A21-5D80-0D27FD39A53F}"/>
              </a:ext>
            </a:extLst>
          </p:cNvPr>
          <p:cNvSpPr/>
          <p:nvPr/>
        </p:nvSpPr>
        <p:spPr>
          <a:xfrm>
            <a:off x="610141" y="2386509"/>
            <a:ext cx="6039059" cy="3824124"/>
          </a:xfrm>
          <a:prstGeom prst="rect">
            <a:avLst/>
          </a:prstGeom>
        </p:spPr>
        <p:txBody>
          <a:bodyPr wrap="square">
            <a:spAutoFit/>
          </a:bodyPr>
          <a:lstStyle/>
          <a:p>
            <a:pPr algn="justLow" rtl="1">
              <a:lnSpc>
                <a:spcPct val="250000"/>
              </a:lnSpc>
            </a:pPr>
            <a:r>
              <a:rPr lang="fa-IR" sz="2000" dirty="0">
                <a:latin typeface="yakanb"/>
                <a:cs typeface="B Nazanin" panose="00000400000000000000" pitchFamily="2" charset="-78"/>
              </a:rPr>
              <a:t>از دست دادن کارمندان، یک اتفاق پرهزینه در فروش است. طبق تحقیقاتی که در سال گذشته انجام شده‌، هزینه خروج یک کارمند و جایگزین کردن کارمندی دیگر، به‌طور میانگین بین 6 تا 9 ماه حقوق همان کارمند برای کسب‌وکار شما هزینه دارد. این تنها یکی از دلایلی است که نشان می‌دهد انتخاب درست کارمندان فروشگاه و استخدام آن‌ها چقدر مهم است.</a:t>
            </a:r>
          </a:p>
        </p:txBody>
      </p:sp>
      <p:sp>
        <p:nvSpPr>
          <p:cNvPr id="5" name="Rectangle 4">
            <a:extLst>
              <a:ext uri="{FF2B5EF4-FFF2-40B4-BE49-F238E27FC236}">
                <a16:creationId xmlns:a16="http://schemas.microsoft.com/office/drawing/2014/main" id="{36946B85-8C95-8E9D-89EE-606A5453ACA4}"/>
              </a:ext>
            </a:extLst>
          </p:cNvPr>
          <p:cNvSpPr/>
          <p:nvPr/>
        </p:nvSpPr>
        <p:spPr>
          <a:xfrm>
            <a:off x="1275613" y="1752080"/>
            <a:ext cx="5373587" cy="461665"/>
          </a:xfrm>
          <a:prstGeom prst="rect">
            <a:avLst/>
          </a:prstGeom>
        </p:spPr>
        <p:txBody>
          <a:bodyPr wrap="square">
            <a:spAutoFit/>
          </a:bodyPr>
          <a:lstStyle/>
          <a:p>
            <a:pPr algn="just" rtl="1"/>
            <a:r>
              <a:rPr lang="fa-IR" sz="2400" dirty="0">
                <a:latin typeface="yakanb"/>
                <a:cs typeface="B Titr" panose="00000700000000000000" pitchFamily="2" charset="-78"/>
              </a:rPr>
              <a:t>1. یک تیم فروش عالی بسازید و آن را حفظ کنید</a:t>
            </a:r>
          </a:p>
        </p:txBody>
      </p:sp>
      <p:pic>
        <p:nvPicPr>
          <p:cNvPr id="7" name="Picture 6">
            <a:extLst>
              <a:ext uri="{FF2B5EF4-FFF2-40B4-BE49-F238E27FC236}">
                <a16:creationId xmlns:a16="http://schemas.microsoft.com/office/drawing/2014/main" id="{E4295626-1EF5-E034-B2D6-B8ABF760B4BF}"/>
              </a:ext>
            </a:extLst>
          </p:cNvPr>
          <p:cNvPicPr>
            <a:picLocks noChangeAspect="1"/>
          </p:cNvPicPr>
          <p:nvPr/>
        </p:nvPicPr>
        <p:blipFill rotWithShape="1">
          <a:blip r:embed="rId2">
            <a:extLst>
              <a:ext uri="{28A0092B-C50C-407E-A947-70E740481C1C}">
                <a14:useLocalDpi xmlns:a14="http://schemas.microsoft.com/office/drawing/2010/main" val="0"/>
              </a:ext>
            </a:extLst>
          </a:blip>
          <a:srcRect l="10371" r="6388"/>
          <a:stretch/>
        </p:blipFill>
        <p:spPr>
          <a:xfrm rot="20365943">
            <a:off x="6708068" y="1943720"/>
            <a:ext cx="4928992" cy="4053544"/>
          </a:xfrm>
          <a:prstGeom prst="ellipse">
            <a:avLst/>
          </a:prstGeom>
          <a:ln>
            <a:noFill/>
          </a:ln>
          <a:effectLst>
            <a:softEdge rad="112500"/>
          </a:effectLst>
        </p:spPr>
      </p:pic>
    </p:spTree>
    <p:extLst>
      <p:ext uri="{BB962C8B-B14F-4D97-AF65-F5344CB8AC3E}">
        <p14:creationId xmlns:p14="http://schemas.microsoft.com/office/powerpoint/2010/main" val="36972403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2E4A277-5EDB-E926-EE16-4ACCDCFD9FFD}"/>
              </a:ext>
            </a:extLst>
          </p:cNvPr>
          <p:cNvSpPr>
            <a:spLocks noGrp="1"/>
          </p:cNvSpPr>
          <p:nvPr>
            <p:ph type="sldNum" sz="quarter" idx="12"/>
          </p:nvPr>
        </p:nvSpPr>
        <p:spPr/>
        <p:txBody>
          <a:bodyPr/>
          <a:lstStyle/>
          <a:p>
            <a:fld id="{F6F56405-A4D4-42EB-8F27-B371F4560BB0}" type="slidenum">
              <a:rPr lang="en-US" smtClean="0"/>
              <a:pPr/>
              <a:t>50</a:t>
            </a:fld>
            <a:endParaRPr lang="en-US" dirty="0"/>
          </a:p>
        </p:txBody>
      </p:sp>
      <p:sp>
        <p:nvSpPr>
          <p:cNvPr id="4" name="Rectangle 3">
            <a:extLst>
              <a:ext uri="{FF2B5EF4-FFF2-40B4-BE49-F238E27FC236}">
                <a16:creationId xmlns:a16="http://schemas.microsoft.com/office/drawing/2014/main" id="{43FB8765-DC9A-C691-E2E2-3E8AC921D468}"/>
              </a:ext>
            </a:extLst>
          </p:cNvPr>
          <p:cNvSpPr/>
          <p:nvPr/>
        </p:nvSpPr>
        <p:spPr>
          <a:xfrm>
            <a:off x="5544590" y="1604508"/>
            <a:ext cx="6196083" cy="461665"/>
          </a:xfrm>
          <a:prstGeom prst="rect">
            <a:avLst/>
          </a:prstGeom>
        </p:spPr>
        <p:txBody>
          <a:bodyPr wrap="square">
            <a:spAutoFit/>
          </a:bodyPr>
          <a:lstStyle/>
          <a:p>
            <a:pPr algn="just" rtl="1"/>
            <a:r>
              <a:rPr lang="fa-IR" sz="2400" dirty="0">
                <a:latin typeface="yakanb"/>
                <a:cs typeface="B Titr" panose="00000700000000000000" pitchFamily="2" charset="-78"/>
              </a:rPr>
              <a:t>تکنیک‌ های افزایش فروش در فروشگاه‌های زنجیره‌ای</a:t>
            </a:r>
          </a:p>
        </p:txBody>
      </p:sp>
      <p:sp>
        <p:nvSpPr>
          <p:cNvPr id="5" name="Rectangle 4">
            <a:extLst>
              <a:ext uri="{FF2B5EF4-FFF2-40B4-BE49-F238E27FC236}">
                <a16:creationId xmlns:a16="http://schemas.microsoft.com/office/drawing/2014/main" id="{2B84D7E8-30B2-F046-165B-CA58F4C2353E}"/>
              </a:ext>
            </a:extLst>
          </p:cNvPr>
          <p:cNvSpPr/>
          <p:nvPr/>
        </p:nvSpPr>
        <p:spPr>
          <a:xfrm>
            <a:off x="5644673" y="2066173"/>
            <a:ext cx="6096000" cy="4324261"/>
          </a:xfrm>
          <a:prstGeom prst="rect">
            <a:avLst/>
          </a:prstGeom>
        </p:spPr>
        <p:txBody>
          <a:bodyPr>
            <a:spAutoFit/>
          </a:bodyPr>
          <a:lstStyle/>
          <a:p>
            <a:pPr algn="justLow" rtl="1">
              <a:lnSpc>
                <a:spcPct val="200000"/>
              </a:lnSpc>
            </a:pPr>
            <a:r>
              <a:rPr lang="fa-IR" sz="2000" dirty="0">
                <a:latin typeface="yakanb"/>
                <a:cs typeface="B Nazanin" panose="00000400000000000000" pitchFamily="2" charset="-78"/>
              </a:rPr>
              <a:t>1. اگر می‌خواهید به بیشترین فروش برسید، گزینه های خرید زیادی را در اختیار مشتری‌ها قرار ندهید!</a:t>
            </a:r>
          </a:p>
          <a:p>
            <a:pPr algn="justLow" rtl="1">
              <a:lnSpc>
                <a:spcPct val="200000"/>
              </a:lnSpc>
            </a:pPr>
            <a:r>
              <a:rPr lang="fa-IR" sz="2000" dirty="0">
                <a:latin typeface="yakanb"/>
                <a:cs typeface="B Nazanin" panose="00000400000000000000" pitchFamily="2" charset="-78"/>
              </a:rPr>
              <a:t>بله درست خواندید، برای فروش بیشتر لازم نیست تا انتخاب‌های بسیار زیادی را در اختیار مشتری قرار دهید. مشتری‌ها دوست دارند که به آن‌ها حق انتخاب دهند اما این واقعیت را فراموش نکنید که ارائه بیش از حد گزینه‌های خرید به مشتری می‌تواند برای آن‌ها آزار دهنده باشد و آن‌ها را از خرید منصرف کند به ویژه برای مشتری‌هایی که با مشکل وسواس روبه‌رو هستند.</a:t>
            </a:r>
          </a:p>
        </p:txBody>
      </p:sp>
      <p:pic>
        <p:nvPicPr>
          <p:cNvPr id="13" name="Picture 12">
            <a:extLst>
              <a:ext uri="{FF2B5EF4-FFF2-40B4-BE49-F238E27FC236}">
                <a16:creationId xmlns:a16="http://schemas.microsoft.com/office/drawing/2014/main" id="{D1868E9A-C99A-DF60-B14E-F52BAA1612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267" y="1604508"/>
            <a:ext cx="3742554" cy="2495524"/>
          </a:xfrm>
          <a:prstGeom prst="ellipse">
            <a:avLst/>
          </a:prstGeom>
          <a:ln>
            <a:noFill/>
          </a:ln>
          <a:effectLst>
            <a:softEdge rad="112500"/>
          </a:effectLst>
        </p:spPr>
      </p:pic>
      <p:pic>
        <p:nvPicPr>
          <p:cNvPr id="14" name="Picture 13">
            <a:extLst>
              <a:ext uri="{FF2B5EF4-FFF2-40B4-BE49-F238E27FC236}">
                <a16:creationId xmlns:a16="http://schemas.microsoft.com/office/drawing/2014/main" id="{796CDAE4-ED55-DE53-F373-60BD5D0825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267" y="4060939"/>
            <a:ext cx="3742554" cy="2496283"/>
          </a:xfrm>
          <a:prstGeom prst="ellipse">
            <a:avLst/>
          </a:prstGeom>
          <a:ln>
            <a:noFill/>
          </a:ln>
          <a:effectLst>
            <a:softEdge rad="112500"/>
          </a:effectLst>
        </p:spPr>
      </p:pic>
    </p:spTree>
    <p:extLst>
      <p:ext uri="{BB962C8B-B14F-4D97-AF65-F5344CB8AC3E}">
        <p14:creationId xmlns:p14="http://schemas.microsoft.com/office/powerpoint/2010/main" val="3716806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2E4A277-5EDB-E926-EE16-4ACCDCFD9FFD}"/>
              </a:ext>
            </a:extLst>
          </p:cNvPr>
          <p:cNvSpPr>
            <a:spLocks noGrp="1"/>
          </p:cNvSpPr>
          <p:nvPr>
            <p:ph type="sldNum" sz="quarter" idx="12"/>
          </p:nvPr>
        </p:nvSpPr>
        <p:spPr/>
        <p:txBody>
          <a:bodyPr/>
          <a:lstStyle/>
          <a:p>
            <a:fld id="{F6F56405-A4D4-42EB-8F27-B371F4560BB0}" type="slidenum">
              <a:rPr lang="en-US" smtClean="0"/>
              <a:pPr/>
              <a:t>51</a:t>
            </a:fld>
            <a:endParaRPr lang="en-US" dirty="0"/>
          </a:p>
        </p:txBody>
      </p:sp>
      <p:sp>
        <p:nvSpPr>
          <p:cNvPr id="4" name="Rectangle 3">
            <a:extLst>
              <a:ext uri="{FF2B5EF4-FFF2-40B4-BE49-F238E27FC236}">
                <a16:creationId xmlns:a16="http://schemas.microsoft.com/office/drawing/2014/main" id="{49597925-0488-9825-2BBA-15AE3C35684D}"/>
              </a:ext>
            </a:extLst>
          </p:cNvPr>
          <p:cNvSpPr/>
          <p:nvPr/>
        </p:nvSpPr>
        <p:spPr>
          <a:xfrm>
            <a:off x="393560" y="2241040"/>
            <a:ext cx="11404879" cy="977191"/>
          </a:xfrm>
          <a:prstGeom prst="rect">
            <a:avLst/>
          </a:prstGeom>
        </p:spPr>
        <p:txBody>
          <a:bodyPr wrap="square">
            <a:spAutoFit/>
          </a:bodyPr>
          <a:lstStyle/>
          <a:p>
            <a:pPr algn="ctr" rtl="1">
              <a:lnSpc>
                <a:spcPct val="150000"/>
              </a:lnSpc>
            </a:pPr>
            <a:r>
              <a:rPr lang="fa-IR" sz="2000" dirty="0">
                <a:latin typeface="yakanb"/>
                <a:cs typeface="B Nazanin" panose="00000400000000000000" pitchFamily="2" charset="-78"/>
              </a:rPr>
              <a:t>معمولا فروشگاه‌های زنجیره‌ای دارای زیر بنای نسبتا زیادی هستند و همزمان چندین مشتری در فروشگاه وجود دارد. بسیاری از کارمندان و مسئولان فروش اغلب مواقع به حدی سرگرم فروش می‌شوند که از سایر مشتری‌های حاضر در فروشگاه غافل می‌شوند.</a:t>
            </a:r>
          </a:p>
        </p:txBody>
      </p:sp>
      <p:sp>
        <p:nvSpPr>
          <p:cNvPr id="5" name="Rectangle 4">
            <a:extLst>
              <a:ext uri="{FF2B5EF4-FFF2-40B4-BE49-F238E27FC236}">
                <a16:creationId xmlns:a16="http://schemas.microsoft.com/office/drawing/2014/main" id="{18C045F9-304F-BF4A-DC35-91A00C0BB7BF}"/>
              </a:ext>
            </a:extLst>
          </p:cNvPr>
          <p:cNvSpPr/>
          <p:nvPr/>
        </p:nvSpPr>
        <p:spPr>
          <a:xfrm>
            <a:off x="2327184" y="1779375"/>
            <a:ext cx="7975261" cy="461665"/>
          </a:xfrm>
          <a:prstGeom prst="rect">
            <a:avLst/>
          </a:prstGeom>
        </p:spPr>
        <p:txBody>
          <a:bodyPr wrap="square">
            <a:spAutoFit/>
          </a:bodyPr>
          <a:lstStyle/>
          <a:p>
            <a:pPr algn="just" rtl="1"/>
            <a:r>
              <a:rPr lang="fa-IR" sz="2400" dirty="0">
                <a:latin typeface="yakanb"/>
                <a:cs typeface="B Titr" panose="00000700000000000000" pitchFamily="2" charset="-78"/>
              </a:rPr>
              <a:t>2. کارمندان و مسئولان فروش خود را تا جایی که می‌توانید، توانمند کنید</a:t>
            </a:r>
          </a:p>
        </p:txBody>
      </p:sp>
      <p:pic>
        <p:nvPicPr>
          <p:cNvPr id="7" name="Picture 6">
            <a:extLst>
              <a:ext uri="{FF2B5EF4-FFF2-40B4-BE49-F238E27FC236}">
                <a16:creationId xmlns:a16="http://schemas.microsoft.com/office/drawing/2014/main" id="{355B35DB-9783-71DA-43C5-6B1BF28329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1269" y="3679896"/>
            <a:ext cx="4546146" cy="2580245"/>
          </a:xfrm>
          <a:prstGeom prst="rect">
            <a:avLst/>
          </a:prstGeom>
          <a:ln>
            <a:noFill/>
          </a:ln>
          <a:effectLst>
            <a:softEdge rad="112500"/>
          </a:effectLst>
        </p:spPr>
      </p:pic>
      <p:pic>
        <p:nvPicPr>
          <p:cNvPr id="9" name="Picture 8">
            <a:extLst>
              <a:ext uri="{FF2B5EF4-FFF2-40B4-BE49-F238E27FC236}">
                <a16:creationId xmlns:a16="http://schemas.microsoft.com/office/drawing/2014/main" id="{3A35A9E9-1BB9-B77C-E373-13321D2D3CE7}"/>
              </a:ext>
            </a:extLst>
          </p:cNvPr>
          <p:cNvPicPr>
            <a:picLocks noChangeAspect="1"/>
          </p:cNvPicPr>
          <p:nvPr/>
        </p:nvPicPr>
        <p:blipFill rotWithShape="1">
          <a:blip r:embed="rId3">
            <a:extLst>
              <a:ext uri="{28A0092B-C50C-407E-A947-70E740481C1C}">
                <a14:useLocalDpi xmlns:a14="http://schemas.microsoft.com/office/drawing/2010/main" val="0"/>
              </a:ext>
            </a:extLst>
          </a:blip>
          <a:srcRect b="11747"/>
          <a:stretch/>
        </p:blipFill>
        <p:spPr>
          <a:xfrm>
            <a:off x="6183085" y="3679896"/>
            <a:ext cx="4829908" cy="2397683"/>
          </a:xfrm>
          <a:prstGeom prst="rect">
            <a:avLst/>
          </a:prstGeom>
          <a:ln>
            <a:noFill/>
          </a:ln>
          <a:effectLst>
            <a:softEdge rad="112500"/>
          </a:effectLst>
        </p:spPr>
      </p:pic>
    </p:spTree>
    <p:extLst>
      <p:ext uri="{BB962C8B-B14F-4D97-AF65-F5344CB8AC3E}">
        <p14:creationId xmlns:p14="http://schemas.microsoft.com/office/powerpoint/2010/main" val="24904105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BE3DEBC-1C48-290B-2C08-7561E235103B}"/>
              </a:ext>
            </a:extLst>
          </p:cNvPr>
          <p:cNvSpPr>
            <a:spLocks noGrp="1"/>
          </p:cNvSpPr>
          <p:nvPr>
            <p:ph type="sldNum" sz="quarter" idx="12"/>
          </p:nvPr>
        </p:nvSpPr>
        <p:spPr/>
        <p:txBody>
          <a:bodyPr/>
          <a:lstStyle/>
          <a:p>
            <a:fld id="{F6F56405-A4D4-42EB-8F27-B371F4560BB0}" type="slidenum">
              <a:rPr lang="en-US" smtClean="0"/>
              <a:pPr/>
              <a:t>52</a:t>
            </a:fld>
            <a:endParaRPr lang="en-US" dirty="0"/>
          </a:p>
        </p:txBody>
      </p:sp>
      <p:sp>
        <p:nvSpPr>
          <p:cNvPr id="4" name="Rectangle 3">
            <a:extLst>
              <a:ext uri="{FF2B5EF4-FFF2-40B4-BE49-F238E27FC236}">
                <a16:creationId xmlns:a16="http://schemas.microsoft.com/office/drawing/2014/main" id="{BDD932B0-E9AE-350C-D959-298A069F1916}"/>
              </a:ext>
            </a:extLst>
          </p:cNvPr>
          <p:cNvSpPr/>
          <p:nvPr/>
        </p:nvSpPr>
        <p:spPr>
          <a:xfrm>
            <a:off x="5636725" y="1284923"/>
            <a:ext cx="6096000" cy="5363007"/>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شما باید تیم فروش خود را به‌گونه‌ای آموزش دهید که بتوانند به‌طور همزمان چند کار را انجام دهند و بتوانند به تمامی مشتری‌هایی که وارد فروشگاه می‌شوند، رسیدگی کنند.</a:t>
            </a:r>
          </a:p>
          <a:p>
            <a:pPr algn="justLow" rtl="1">
              <a:lnSpc>
                <a:spcPct val="250000"/>
              </a:lnSpc>
            </a:pPr>
            <a:r>
              <a:rPr lang="fa-IR" sz="2000" dirty="0">
                <a:latin typeface="yakanb"/>
                <a:cs typeface="B Nazanin" panose="00000400000000000000" pitchFamily="2" charset="-78"/>
              </a:rPr>
              <a:t>البته زمانیکه تعداد کارمندان کم باشد و مشتری‌ها زیاد، هر چقدر هم که کارمند توانا باشد، نمی‌تواند به همه رسیدگی کند، پس شما به عنوان صاحب یک فروشگاه زنجیره‌ای باید تعداد کارمندهای خود را متناسب با فضا و تعداد مشتری‌ها انتخاب کنید.</a:t>
            </a:r>
          </a:p>
        </p:txBody>
      </p:sp>
      <p:pic>
        <p:nvPicPr>
          <p:cNvPr id="6" name="Picture 5">
            <a:extLst>
              <a:ext uri="{FF2B5EF4-FFF2-40B4-BE49-F238E27FC236}">
                <a16:creationId xmlns:a16="http://schemas.microsoft.com/office/drawing/2014/main" id="{EC8E5E14-A123-596F-7B04-737BD417E2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150" y="1561949"/>
            <a:ext cx="4856380" cy="4808954"/>
          </a:xfrm>
          <a:prstGeom prst="ellipse">
            <a:avLst/>
          </a:prstGeom>
          <a:ln>
            <a:noFill/>
          </a:ln>
          <a:effectLst>
            <a:softEdge rad="112500"/>
          </a:effectLst>
        </p:spPr>
      </p:pic>
    </p:spTree>
    <p:extLst>
      <p:ext uri="{BB962C8B-B14F-4D97-AF65-F5344CB8AC3E}">
        <p14:creationId xmlns:p14="http://schemas.microsoft.com/office/powerpoint/2010/main" val="40105940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C98E79B-5BFB-588B-04BB-86F547D17E34}"/>
              </a:ext>
            </a:extLst>
          </p:cNvPr>
          <p:cNvSpPr>
            <a:spLocks noGrp="1"/>
          </p:cNvSpPr>
          <p:nvPr>
            <p:ph type="sldNum" sz="quarter" idx="12"/>
          </p:nvPr>
        </p:nvSpPr>
        <p:spPr/>
        <p:txBody>
          <a:bodyPr/>
          <a:lstStyle/>
          <a:p>
            <a:fld id="{F6F56405-A4D4-42EB-8F27-B371F4560BB0}" type="slidenum">
              <a:rPr lang="en-US" smtClean="0"/>
              <a:pPr/>
              <a:t>53</a:t>
            </a:fld>
            <a:endParaRPr lang="en-US" dirty="0"/>
          </a:p>
        </p:txBody>
      </p:sp>
      <p:sp>
        <p:nvSpPr>
          <p:cNvPr id="4" name="Rectangle 3">
            <a:extLst>
              <a:ext uri="{FF2B5EF4-FFF2-40B4-BE49-F238E27FC236}">
                <a16:creationId xmlns:a16="http://schemas.microsoft.com/office/drawing/2014/main" id="{89528763-4B04-FBC6-FD46-B6C48421EA06}"/>
              </a:ext>
            </a:extLst>
          </p:cNvPr>
          <p:cNvSpPr/>
          <p:nvPr/>
        </p:nvSpPr>
        <p:spPr>
          <a:xfrm>
            <a:off x="434643" y="2306333"/>
            <a:ext cx="6096000" cy="4324261"/>
          </a:xfrm>
          <a:prstGeom prst="rect">
            <a:avLst/>
          </a:prstGeom>
        </p:spPr>
        <p:txBody>
          <a:bodyPr>
            <a:spAutoFit/>
          </a:bodyPr>
          <a:lstStyle/>
          <a:p>
            <a:pPr algn="justLow" rtl="1">
              <a:lnSpc>
                <a:spcPct val="200000"/>
              </a:lnSpc>
            </a:pPr>
            <a:r>
              <a:rPr lang="fa-IR" sz="2000" dirty="0">
                <a:latin typeface="yakanb"/>
                <a:cs typeface="B Nazanin" panose="00000400000000000000" pitchFamily="2" charset="-78"/>
              </a:rPr>
              <a:t>یکی از بهترین تکنیک‌های فروش برای فروشگاه‌های زنجیره‌ای، تنظیم یک برنامه وفاداری است. یک برنامه وفاداری مناسب می‌تواند به فروش بیشتر فروشگاه‌های زنجیره‌ای کمک کند. زمانی‌که شما برای مشتری‌های وفادار خود آپشن‌های مختلف قائل می‌شوید، آن‌ها را از خود راضی نگه می‌دارید و لبخند رضایت را بر روی لب‌های آن‌ها می‌نشانید.</a:t>
            </a:r>
          </a:p>
          <a:p>
            <a:pPr algn="justLow" rtl="1">
              <a:lnSpc>
                <a:spcPct val="200000"/>
              </a:lnSpc>
            </a:pPr>
            <a:r>
              <a:rPr lang="fa-IR" sz="2000" dirty="0">
                <a:latin typeface="yakanb"/>
                <a:cs typeface="B Nazanin" panose="00000400000000000000" pitchFamily="2" charset="-78"/>
              </a:rPr>
              <a:t>برنامه‌های وفاداری بسیار زیادی وجود دارد که شما می‌توانید از آن‌ها در فروشگاه زنجیره‌ای خود استفاده کنید.</a:t>
            </a:r>
          </a:p>
        </p:txBody>
      </p:sp>
      <p:sp>
        <p:nvSpPr>
          <p:cNvPr id="5" name="Rectangle 4">
            <a:extLst>
              <a:ext uri="{FF2B5EF4-FFF2-40B4-BE49-F238E27FC236}">
                <a16:creationId xmlns:a16="http://schemas.microsoft.com/office/drawing/2014/main" id="{909EA19D-6C9C-2BEF-29C8-C0D212435F02}"/>
              </a:ext>
            </a:extLst>
          </p:cNvPr>
          <p:cNvSpPr/>
          <p:nvPr/>
        </p:nvSpPr>
        <p:spPr>
          <a:xfrm>
            <a:off x="1076906" y="1704688"/>
            <a:ext cx="5453737" cy="461665"/>
          </a:xfrm>
          <a:prstGeom prst="rect">
            <a:avLst/>
          </a:prstGeom>
        </p:spPr>
        <p:txBody>
          <a:bodyPr wrap="square">
            <a:spAutoFit/>
          </a:bodyPr>
          <a:lstStyle/>
          <a:p>
            <a:pPr algn="just" rtl="1"/>
            <a:r>
              <a:rPr lang="fa-IR" sz="2400" dirty="0">
                <a:latin typeface="yakanb"/>
                <a:cs typeface="B Titr" panose="00000700000000000000" pitchFamily="2" charset="-78"/>
              </a:rPr>
              <a:t>3. برنامه‌های وفاداری برای مشتری‌ها تنظیم کنید</a:t>
            </a:r>
          </a:p>
        </p:txBody>
      </p:sp>
      <p:pic>
        <p:nvPicPr>
          <p:cNvPr id="7" name="Picture 6">
            <a:extLst>
              <a:ext uri="{FF2B5EF4-FFF2-40B4-BE49-F238E27FC236}">
                <a16:creationId xmlns:a16="http://schemas.microsoft.com/office/drawing/2014/main" id="{6E1B8F7B-E634-C402-C798-C99A640EE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75573">
            <a:off x="7056097" y="2114619"/>
            <a:ext cx="3923525" cy="26287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241976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C98E79B-5BFB-588B-04BB-86F547D17E34}"/>
              </a:ext>
            </a:extLst>
          </p:cNvPr>
          <p:cNvSpPr>
            <a:spLocks noGrp="1"/>
          </p:cNvSpPr>
          <p:nvPr>
            <p:ph type="sldNum" sz="quarter" idx="12"/>
          </p:nvPr>
        </p:nvSpPr>
        <p:spPr/>
        <p:txBody>
          <a:bodyPr/>
          <a:lstStyle/>
          <a:p>
            <a:fld id="{F6F56405-A4D4-42EB-8F27-B371F4560BB0}" type="slidenum">
              <a:rPr lang="en-US" smtClean="0"/>
              <a:pPr/>
              <a:t>54</a:t>
            </a:fld>
            <a:endParaRPr lang="en-US" dirty="0"/>
          </a:p>
        </p:txBody>
      </p:sp>
      <p:sp>
        <p:nvSpPr>
          <p:cNvPr id="4" name="Rectangle 3">
            <a:extLst>
              <a:ext uri="{FF2B5EF4-FFF2-40B4-BE49-F238E27FC236}">
                <a16:creationId xmlns:a16="http://schemas.microsoft.com/office/drawing/2014/main" id="{825D2089-C075-18CB-D55B-8D9F5F723B16}"/>
              </a:ext>
            </a:extLst>
          </p:cNvPr>
          <p:cNvSpPr/>
          <p:nvPr/>
        </p:nvSpPr>
        <p:spPr>
          <a:xfrm>
            <a:off x="540836" y="1566952"/>
            <a:ext cx="11110327" cy="1862048"/>
          </a:xfrm>
          <a:prstGeom prst="rect">
            <a:avLst/>
          </a:prstGeom>
        </p:spPr>
        <p:txBody>
          <a:bodyPr wrap="square">
            <a:spAutoFit/>
          </a:bodyPr>
          <a:lstStyle/>
          <a:p>
            <a:pPr algn="ctr" rtl="1">
              <a:lnSpc>
                <a:spcPct val="200000"/>
              </a:lnSpc>
            </a:pPr>
            <a:r>
              <a:rPr lang="fa-IR" sz="2000" dirty="0">
                <a:latin typeface="yakanb"/>
                <a:cs typeface="B Nazanin" panose="00000400000000000000" pitchFamily="2" charset="-78"/>
              </a:rPr>
              <a:t>برای مثال می‌توانید به ازای خرید از فروشگاه به مشتری‌های خود امتیاز بدهید و اگر تعداد امتیازها به حد نصاب مشخصی رسید، تخفیف‌های ویژه و خدمات ویژه (مانند ارسال رایگان محصول، امکان پرداخت قسطی و ..) برای آن‌ها قائل شوید. برای اجرای هرچه بهتر برنامه وفاداری به باشگاه مشتریان نیاز خواهید داشت.</a:t>
            </a:r>
            <a:endParaRPr lang="en-US" sz="2000" dirty="0">
              <a:latin typeface="yakanb"/>
              <a:cs typeface="B Nazanin" panose="00000400000000000000" pitchFamily="2" charset="-78"/>
            </a:endParaRPr>
          </a:p>
        </p:txBody>
      </p:sp>
      <p:pic>
        <p:nvPicPr>
          <p:cNvPr id="5" name="Picture 4">
            <a:extLst>
              <a:ext uri="{FF2B5EF4-FFF2-40B4-BE49-F238E27FC236}">
                <a16:creationId xmlns:a16="http://schemas.microsoft.com/office/drawing/2014/main" id="{09F9A09C-6D90-2737-444D-125E41779C5D}"/>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9335" r="19128"/>
          <a:stretch/>
        </p:blipFill>
        <p:spPr>
          <a:xfrm>
            <a:off x="3046835" y="2897487"/>
            <a:ext cx="5423925" cy="4354093"/>
          </a:xfrm>
          <a:prstGeom prst="rect">
            <a:avLst/>
          </a:prstGeom>
        </p:spPr>
      </p:pic>
    </p:spTree>
    <p:extLst>
      <p:ext uri="{BB962C8B-B14F-4D97-AF65-F5344CB8AC3E}">
        <p14:creationId xmlns:p14="http://schemas.microsoft.com/office/powerpoint/2010/main" val="23738936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30D3304-9B5A-81C5-58EB-352B8F95B384}"/>
              </a:ext>
            </a:extLst>
          </p:cNvPr>
          <p:cNvSpPr>
            <a:spLocks noGrp="1"/>
          </p:cNvSpPr>
          <p:nvPr>
            <p:ph type="pic" sz="quarter" idx="4294967295"/>
          </p:nvPr>
        </p:nvSpPr>
        <p:spPr>
          <a:xfrm>
            <a:off x="0" y="-10631"/>
            <a:ext cx="12192000" cy="1412015"/>
          </a:xfrm>
          <a:custGeom>
            <a:avLst/>
            <a:gdLst>
              <a:gd name="connsiteX0" fmla="*/ 10022507 w 12192000"/>
              <a:gd name="connsiteY0" fmla="*/ 1009835 h 1412015"/>
              <a:gd name="connsiteX1" fmla="*/ 10020333 w 12192000"/>
              <a:gd name="connsiteY1" fmla="*/ 1014183 h 1412015"/>
              <a:gd name="connsiteX2" fmla="*/ 10019791 w 12192000"/>
              <a:gd name="connsiteY2" fmla="*/ 1019075 h 1412015"/>
              <a:gd name="connsiteX3" fmla="*/ 10019791 w 12192000"/>
              <a:gd name="connsiteY3" fmla="*/ 1020706 h 1412015"/>
              <a:gd name="connsiteX4" fmla="*/ 10019791 w 12192000"/>
              <a:gd name="connsiteY4" fmla="*/ 1023423 h 1412015"/>
              <a:gd name="connsiteX5" fmla="*/ 10020333 w 12192000"/>
              <a:gd name="connsiteY5" fmla="*/ 1025597 h 1412015"/>
              <a:gd name="connsiteX6" fmla="*/ 10022507 w 12192000"/>
              <a:gd name="connsiteY6" fmla="*/ 1028314 h 1412015"/>
              <a:gd name="connsiteX7" fmla="*/ 10020333 w 12192000"/>
              <a:gd name="connsiteY7" fmla="*/ 1032119 h 1412015"/>
              <a:gd name="connsiteX8" fmla="*/ 10019791 w 12192000"/>
              <a:gd name="connsiteY8" fmla="*/ 1035380 h 1412015"/>
              <a:gd name="connsiteX9" fmla="*/ 10018159 w 12192000"/>
              <a:gd name="connsiteY9" fmla="*/ 1042445 h 1412015"/>
              <a:gd name="connsiteX10" fmla="*/ 10017615 w 12192000"/>
              <a:gd name="connsiteY10" fmla="*/ 1049510 h 1412015"/>
              <a:gd name="connsiteX11" fmla="*/ 10017615 w 12192000"/>
              <a:gd name="connsiteY11" fmla="*/ 1052772 h 1412015"/>
              <a:gd name="connsiteX12" fmla="*/ 10015985 w 12192000"/>
              <a:gd name="connsiteY12" fmla="*/ 1055489 h 1412015"/>
              <a:gd name="connsiteX13" fmla="*/ 10011095 w 12192000"/>
              <a:gd name="connsiteY13" fmla="*/ 1054945 h 1412015"/>
              <a:gd name="connsiteX14" fmla="*/ 10005659 w 12192000"/>
              <a:gd name="connsiteY14" fmla="*/ 1053316 h 1412015"/>
              <a:gd name="connsiteX15" fmla="*/ 9995332 w 12192000"/>
              <a:gd name="connsiteY15" fmla="*/ 1050053 h 1412015"/>
              <a:gd name="connsiteX16" fmla="*/ 9984464 w 12192000"/>
              <a:gd name="connsiteY16" fmla="*/ 1046792 h 1412015"/>
              <a:gd name="connsiteX17" fmla="*/ 9978484 w 12192000"/>
              <a:gd name="connsiteY17" fmla="*/ 1045162 h 1412015"/>
              <a:gd name="connsiteX18" fmla="*/ 9973049 w 12192000"/>
              <a:gd name="connsiteY18" fmla="*/ 1044619 h 1412015"/>
              <a:gd name="connsiteX19" fmla="*/ 9968158 w 12192000"/>
              <a:gd name="connsiteY19" fmla="*/ 1044619 h 1412015"/>
              <a:gd name="connsiteX20" fmla="*/ 9963266 w 12192000"/>
              <a:gd name="connsiteY20" fmla="*/ 1045162 h 1412015"/>
              <a:gd name="connsiteX21" fmla="*/ 9958377 w 12192000"/>
              <a:gd name="connsiteY21" fmla="*/ 1047336 h 1412015"/>
              <a:gd name="connsiteX22" fmla="*/ 9953485 w 12192000"/>
              <a:gd name="connsiteY22" fmla="*/ 1050053 h 1412015"/>
              <a:gd name="connsiteX23" fmla="*/ 9949680 w 12192000"/>
              <a:gd name="connsiteY23" fmla="*/ 1054401 h 1412015"/>
              <a:gd name="connsiteX24" fmla="*/ 9945874 w 12192000"/>
              <a:gd name="connsiteY24" fmla="*/ 1059836 h 1412015"/>
              <a:gd name="connsiteX25" fmla="*/ 9942615 w 12192000"/>
              <a:gd name="connsiteY25" fmla="*/ 1067445 h 1412015"/>
              <a:gd name="connsiteX26" fmla="*/ 9940441 w 12192000"/>
              <a:gd name="connsiteY26" fmla="*/ 1077228 h 1412015"/>
              <a:gd name="connsiteX27" fmla="*/ 9935006 w 12192000"/>
              <a:gd name="connsiteY27" fmla="*/ 1073967 h 1412015"/>
              <a:gd name="connsiteX28" fmla="*/ 9929571 w 12192000"/>
              <a:gd name="connsiteY28" fmla="*/ 1070707 h 1412015"/>
              <a:gd name="connsiteX29" fmla="*/ 9924679 w 12192000"/>
              <a:gd name="connsiteY29" fmla="*/ 1069077 h 1412015"/>
              <a:gd name="connsiteX30" fmla="*/ 9918702 w 12192000"/>
              <a:gd name="connsiteY30" fmla="*/ 1066902 h 1412015"/>
              <a:gd name="connsiteX31" fmla="*/ 9908375 w 12192000"/>
              <a:gd name="connsiteY31" fmla="*/ 1064728 h 1412015"/>
              <a:gd name="connsiteX32" fmla="*/ 9897504 w 12192000"/>
              <a:gd name="connsiteY32" fmla="*/ 1064184 h 1412015"/>
              <a:gd name="connsiteX33" fmla="*/ 9876309 w 12192000"/>
              <a:gd name="connsiteY33" fmla="*/ 1063097 h 1412015"/>
              <a:gd name="connsiteX34" fmla="*/ 9865439 w 12192000"/>
              <a:gd name="connsiteY34" fmla="*/ 1062011 h 1412015"/>
              <a:gd name="connsiteX35" fmla="*/ 9860548 w 12192000"/>
              <a:gd name="connsiteY35" fmla="*/ 1061467 h 1412015"/>
              <a:gd name="connsiteX36" fmla="*/ 9855113 w 12192000"/>
              <a:gd name="connsiteY36" fmla="*/ 1059293 h 1412015"/>
              <a:gd name="connsiteX37" fmla="*/ 9865439 w 12192000"/>
              <a:gd name="connsiteY37" fmla="*/ 1052772 h 1412015"/>
              <a:gd name="connsiteX38" fmla="*/ 9876309 w 12192000"/>
              <a:gd name="connsiteY38" fmla="*/ 1047336 h 1412015"/>
              <a:gd name="connsiteX39" fmla="*/ 9887180 w 12192000"/>
              <a:gd name="connsiteY39" fmla="*/ 1042989 h 1412015"/>
              <a:gd name="connsiteX40" fmla="*/ 9897504 w 12192000"/>
              <a:gd name="connsiteY40" fmla="*/ 1039728 h 1412015"/>
              <a:gd name="connsiteX41" fmla="*/ 9907831 w 12192000"/>
              <a:gd name="connsiteY41" fmla="*/ 1037553 h 1412015"/>
              <a:gd name="connsiteX42" fmla="*/ 9918158 w 12192000"/>
              <a:gd name="connsiteY42" fmla="*/ 1035380 h 1412015"/>
              <a:gd name="connsiteX43" fmla="*/ 9939354 w 12192000"/>
              <a:gd name="connsiteY43" fmla="*/ 1032662 h 1412015"/>
              <a:gd name="connsiteX44" fmla="*/ 9960006 w 12192000"/>
              <a:gd name="connsiteY44" fmla="*/ 1030489 h 1412015"/>
              <a:gd name="connsiteX45" fmla="*/ 9970333 w 12192000"/>
              <a:gd name="connsiteY45" fmla="*/ 1028314 h 1412015"/>
              <a:gd name="connsiteX46" fmla="*/ 9980660 w 12192000"/>
              <a:gd name="connsiteY46" fmla="*/ 1026683 h 1412015"/>
              <a:gd name="connsiteX47" fmla="*/ 9990985 w 12192000"/>
              <a:gd name="connsiteY47" fmla="*/ 1023423 h 1412015"/>
              <a:gd name="connsiteX48" fmla="*/ 10001855 w 12192000"/>
              <a:gd name="connsiteY48" fmla="*/ 1020162 h 1412015"/>
              <a:gd name="connsiteX49" fmla="*/ 10012180 w 12192000"/>
              <a:gd name="connsiteY49" fmla="*/ 1015270 h 1412015"/>
              <a:gd name="connsiteX50" fmla="*/ 10263668 w 12192000"/>
              <a:gd name="connsiteY50" fmla="*/ 948965 h 1412015"/>
              <a:gd name="connsiteX51" fmla="*/ 10268035 w 12192000"/>
              <a:gd name="connsiteY51" fmla="*/ 948965 h 1412015"/>
              <a:gd name="connsiteX52" fmla="*/ 10271311 w 12192000"/>
              <a:gd name="connsiteY52" fmla="*/ 949508 h 1412015"/>
              <a:gd name="connsiteX53" fmla="*/ 10275131 w 12192000"/>
              <a:gd name="connsiteY53" fmla="*/ 950596 h 1412015"/>
              <a:gd name="connsiteX54" fmla="*/ 10278407 w 12192000"/>
              <a:gd name="connsiteY54" fmla="*/ 951683 h 1412015"/>
              <a:gd name="connsiteX55" fmla="*/ 10281683 w 12192000"/>
              <a:gd name="connsiteY55" fmla="*/ 953856 h 1412015"/>
              <a:gd name="connsiteX56" fmla="*/ 10284958 w 12192000"/>
              <a:gd name="connsiteY56" fmla="*/ 956574 h 1412015"/>
              <a:gd name="connsiteX57" fmla="*/ 10287689 w 12192000"/>
              <a:gd name="connsiteY57" fmla="*/ 960379 h 1412015"/>
              <a:gd name="connsiteX58" fmla="*/ 10290418 w 12192000"/>
              <a:gd name="connsiteY58" fmla="*/ 963639 h 1412015"/>
              <a:gd name="connsiteX59" fmla="*/ 10292601 w 12192000"/>
              <a:gd name="connsiteY59" fmla="*/ 968531 h 1412015"/>
              <a:gd name="connsiteX60" fmla="*/ 10294785 w 12192000"/>
              <a:gd name="connsiteY60" fmla="*/ 973966 h 1412015"/>
              <a:gd name="connsiteX61" fmla="*/ 10296423 w 12192000"/>
              <a:gd name="connsiteY61" fmla="*/ 980488 h 1412015"/>
              <a:gd name="connsiteX62" fmla="*/ 10293147 w 12192000"/>
              <a:gd name="connsiteY62" fmla="*/ 978314 h 1412015"/>
              <a:gd name="connsiteX63" fmla="*/ 10288780 w 12192000"/>
              <a:gd name="connsiteY63" fmla="*/ 976683 h 1412015"/>
              <a:gd name="connsiteX64" fmla="*/ 10285505 w 12192000"/>
              <a:gd name="connsiteY64" fmla="*/ 975595 h 1412015"/>
              <a:gd name="connsiteX65" fmla="*/ 10281138 w 12192000"/>
              <a:gd name="connsiteY65" fmla="*/ 974510 h 1412015"/>
              <a:gd name="connsiteX66" fmla="*/ 10277862 w 12192000"/>
              <a:gd name="connsiteY66" fmla="*/ 974510 h 1412015"/>
              <a:gd name="connsiteX67" fmla="*/ 10274040 w 12192000"/>
              <a:gd name="connsiteY67" fmla="*/ 974510 h 1412015"/>
              <a:gd name="connsiteX68" fmla="*/ 10266397 w 12192000"/>
              <a:gd name="connsiteY68" fmla="*/ 976683 h 1412015"/>
              <a:gd name="connsiteX69" fmla="*/ 10258754 w 12192000"/>
              <a:gd name="connsiteY69" fmla="*/ 979400 h 1412015"/>
              <a:gd name="connsiteX70" fmla="*/ 10251112 w 12192000"/>
              <a:gd name="connsiteY70" fmla="*/ 983749 h 1412015"/>
              <a:gd name="connsiteX71" fmla="*/ 10235280 w 12192000"/>
              <a:gd name="connsiteY71" fmla="*/ 993531 h 1412015"/>
              <a:gd name="connsiteX72" fmla="*/ 10219993 w 12192000"/>
              <a:gd name="connsiteY72" fmla="*/ 1003314 h 1412015"/>
              <a:gd name="connsiteX73" fmla="*/ 10212350 w 12192000"/>
              <a:gd name="connsiteY73" fmla="*/ 1007661 h 1412015"/>
              <a:gd name="connsiteX74" fmla="*/ 10204708 w 12192000"/>
              <a:gd name="connsiteY74" fmla="*/ 1010380 h 1412015"/>
              <a:gd name="connsiteX75" fmla="*/ 10197065 w 12192000"/>
              <a:gd name="connsiteY75" fmla="*/ 1012010 h 1412015"/>
              <a:gd name="connsiteX76" fmla="*/ 10193243 w 12192000"/>
              <a:gd name="connsiteY76" fmla="*/ 1012010 h 1412015"/>
              <a:gd name="connsiteX77" fmla="*/ 10188876 w 12192000"/>
              <a:gd name="connsiteY77" fmla="*/ 1012010 h 1412015"/>
              <a:gd name="connsiteX78" fmla="*/ 10185600 w 12192000"/>
              <a:gd name="connsiteY78" fmla="*/ 1011466 h 1412015"/>
              <a:gd name="connsiteX79" fmla="*/ 10182325 w 12192000"/>
              <a:gd name="connsiteY79" fmla="*/ 1010922 h 1412015"/>
              <a:gd name="connsiteX80" fmla="*/ 10177957 w 12192000"/>
              <a:gd name="connsiteY80" fmla="*/ 1008749 h 1412015"/>
              <a:gd name="connsiteX81" fmla="*/ 10174682 w 12192000"/>
              <a:gd name="connsiteY81" fmla="*/ 1006575 h 1412015"/>
              <a:gd name="connsiteX82" fmla="*/ 10189967 w 12192000"/>
              <a:gd name="connsiteY82" fmla="*/ 995162 h 1412015"/>
              <a:gd name="connsiteX83" fmla="*/ 10207437 w 12192000"/>
              <a:gd name="connsiteY83" fmla="*/ 981031 h 1412015"/>
              <a:gd name="connsiteX84" fmla="*/ 10224907 w 12192000"/>
              <a:gd name="connsiteY84" fmla="*/ 966900 h 1412015"/>
              <a:gd name="connsiteX85" fmla="*/ 10233642 w 12192000"/>
              <a:gd name="connsiteY85" fmla="*/ 961465 h 1412015"/>
              <a:gd name="connsiteX86" fmla="*/ 10242923 w 12192000"/>
              <a:gd name="connsiteY86" fmla="*/ 956031 h 1412015"/>
              <a:gd name="connsiteX87" fmla="*/ 10252203 w 12192000"/>
              <a:gd name="connsiteY87" fmla="*/ 952769 h 1412015"/>
              <a:gd name="connsiteX88" fmla="*/ 10259846 w 12192000"/>
              <a:gd name="connsiteY88" fmla="*/ 949508 h 1412015"/>
              <a:gd name="connsiteX89" fmla="*/ 10334129 w 12192000"/>
              <a:gd name="connsiteY89" fmla="*/ 933746 h 1412015"/>
              <a:gd name="connsiteX90" fmla="*/ 10340580 w 12192000"/>
              <a:gd name="connsiteY90" fmla="*/ 933746 h 1412015"/>
              <a:gd name="connsiteX91" fmla="*/ 10346495 w 12192000"/>
              <a:gd name="connsiteY91" fmla="*/ 934850 h 1412015"/>
              <a:gd name="connsiteX92" fmla="*/ 10352946 w 12192000"/>
              <a:gd name="connsiteY92" fmla="*/ 937608 h 1412015"/>
              <a:gd name="connsiteX93" fmla="*/ 10346495 w 12192000"/>
              <a:gd name="connsiteY93" fmla="*/ 950295 h 1412015"/>
              <a:gd name="connsiteX94" fmla="*/ 10340043 w 12192000"/>
              <a:gd name="connsiteY94" fmla="*/ 959672 h 1412015"/>
              <a:gd name="connsiteX95" fmla="*/ 10336817 w 12192000"/>
              <a:gd name="connsiteY95" fmla="*/ 964086 h 1412015"/>
              <a:gd name="connsiteX96" fmla="*/ 10333592 w 12192000"/>
              <a:gd name="connsiteY96" fmla="*/ 966844 h 1412015"/>
              <a:gd name="connsiteX97" fmla="*/ 10330365 w 12192000"/>
              <a:gd name="connsiteY97" fmla="*/ 969050 h 1412015"/>
              <a:gd name="connsiteX98" fmla="*/ 10327677 w 12192000"/>
              <a:gd name="connsiteY98" fmla="*/ 970152 h 1412015"/>
              <a:gd name="connsiteX99" fmla="*/ 10323914 w 12192000"/>
              <a:gd name="connsiteY99" fmla="*/ 970704 h 1412015"/>
              <a:gd name="connsiteX100" fmla="*/ 10321225 w 12192000"/>
              <a:gd name="connsiteY100" fmla="*/ 970704 h 1412015"/>
              <a:gd name="connsiteX101" fmla="*/ 10317999 w 12192000"/>
              <a:gd name="connsiteY101" fmla="*/ 969602 h 1412015"/>
              <a:gd name="connsiteX102" fmla="*/ 10315311 w 12192000"/>
              <a:gd name="connsiteY102" fmla="*/ 967395 h 1412015"/>
              <a:gd name="connsiteX103" fmla="*/ 10311548 w 12192000"/>
              <a:gd name="connsiteY103" fmla="*/ 965188 h 1412015"/>
              <a:gd name="connsiteX104" fmla="*/ 10308859 w 12192000"/>
              <a:gd name="connsiteY104" fmla="*/ 960776 h 1412015"/>
              <a:gd name="connsiteX105" fmla="*/ 10306171 w 12192000"/>
              <a:gd name="connsiteY105" fmla="*/ 956914 h 1412015"/>
              <a:gd name="connsiteX106" fmla="*/ 10302946 w 12192000"/>
              <a:gd name="connsiteY106" fmla="*/ 951398 h 1412015"/>
              <a:gd name="connsiteX107" fmla="*/ 10309397 w 12192000"/>
              <a:gd name="connsiteY107" fmla="*/ 945330 h 1412015"/>
              <a:gd name="connsiteX108" fmla="*/ 10315849 w 12192000"/>
              <a:gd name="connsiteY108" fmla="*/ 940366 h 1412015"/>
              <a:gd name="connsiteX109" fmla="*/ 10321762 w 12192000"/>
              <a:gd name="connsiteY109" fmla="*/ 937057 h 1412015"/>
              <a:gd name="connsiteX110" fmla="*/ 10328215 w 12192000"/>
              <a:gd name="connsiteY110" fmla="*/ 934299 h 1412015"/>
              <a:gd name="connsiteX111" fmla="*/ 118034 w 12192000"/>
              <a:gd name="connsiteY111" fmla="*/ 920703 h 1412015"/>
              <a:gd name="connsiteX112" fmla="*/ 131549 w 12192000"/>
              <a:gd name="connsiteY112" fmla="*/ 922305 h 1412015"/>
              <a:gd name="connsiteX113" fmla="*/ 144526 w 12192000"/>
              <a:gd name="connsiteY113" fmla="*/ 924442 h 1412015"/>
              <a:gd name="connsiteX114" fmla="*/ 169937 w 12192000"/>
              <a:gd name="connsiteY114" fmla="*/ 929780 h 1412015"/>
              <a:gd name="connsiteX115" fmla="*/ 196429 w 12192000"/>
              <a:gd name="connsiteY115" fmla="*/ 934586 h 1412015"/>
              <a:gd name="connsiteX116" fmla="*/ 209406 w 12192000"/>
              <a:gd name="connsiteY116" fmla="*/ 936722 h 1412015"/>
              <a:gd name="connsiteX117" fmla="*/ 222382 w 12192000"/>
              <a:gd name="connsiteY117" fmla="*/ 938858 h 1412015"/>
              <a:gd name="connsiteX118" fmla="*/ 216435 w 12192000"/>
              <a:gd name="connsiteY118" fmla="*/ 942062 h 1412015"/>
              <a:gd name="connsiteX119" fmla="*/ 209406 w 12192000"/>
              <a:gd name="connsiteY119" fmla="*/ 944731 h 1412015"/>
              <a:gd name="connsiteX120" fmla="*/ 201836 w 12192000"/>
              <a:gd name="connsiteY120" fmla="*/ 946866 h 1412015"/>
              <a:gd name="connsiteX121" fmla="*/ 194809 w 12192000"/>
              <a:gd name="connsiteY121" fmla="*/ 949003 h 1412015"/>
              <a:gd name="connsiteX122" fmla="*/ 187238 w 12192000"/>
              <a:gd name="connsiteY122" fmla="*/ 950069 h 1412015"/>
              <a:gd name="connsiteX123" fmla="*/ 179128 w 12192000"/>
              <a:gd name="connsiteY123" fmla="*/ 951138 h 1412015"/>
              <a:gd name="connsiteX124" fmla="*/ 171559 w 12192000"/>
              <a:gd name="connsiteY124" fmla="*/ 951138 h 1412015"/>
              <a:gd name="connsiteX125" fmla="*/ 163990 w 12192000"/>
              <a:gd name="connsiteY125" fmla="*/ 950069 h 1412015"/>
              <a:gd name="connsiteX126" fmla="*/ 156421 w 12192000"/>
              <a:gd name="connsiteY126" fmla="*/ 949537 h 1412015"/>
              <a:gd name="connsiteX127" fmla="*/ 149392 w 12192000"/>
              <a:gd name="connsiteY127" fmla="*/ 947401 h 1412015"/>
              <a:gd name="connsiteX128" fmla="*/ 142363 w 12192000"/>
              <a:gd name="connsiteY128" fmla="*/ 944731 h 1412015"/>
              <a:gd name="connsiteX129" fmla="*/ 135876 w 12192000"/>
              <a:gd name="connsiteY129" fmla="*/ 942062 h 1412015"/>
              <a:gd name="connsiteX130" fmla="*/ 130469 w 12192000"/>
              <a:gd name="connsiteY130" fmla="*/ 937789 h 1412015"/>
              <a:gd name="connsiteX131" fmla="*/ 125603 w 12192000"/>
              <a:gd name="connsiteY131" fmla="*/ 932983 h 1412015"/>
              <a:gd name="connsiteX132" fmla="*/ 121818 w 12192000"/>
              <a:gd name="connsiteY132" fmla="*/ 927110 h 1412015"/>
              <a:gd name="connsiteX133" fmla="*/ 4537660 w 12192000"/>
              <a:gd name="connsiteY133" fmla="*/ 896791 h 1412015"/>
              <a:gd name="connsiteX134" fmla="*/ 4535486 w 12192000"/>
              <a:gd name="connsiteY134" fmla="*/ 901138 h 1412015"/>
              <a:gd name="connsiteX135" fmla="*/ 4535921 w 12192000"/>
              <a:gd name="connsiteY135" fmla="*/ 898240 h 1412015"/>
              <a:gd name="connsiteX136" fmla="*/ 780960 w 12192000"/>
              <a:gd name="connsiteY136" fmla="*/ 629395 h 1412015"/>
              <a:gd name="connsiteX137" fmla="*/ 779306 w 12192000"/>
              <a:gd name="connsiteY137" fmla="*/ 633594 h 1412015"/>
              <a:gd name="connsiteX138" fmla="*/ 778755 w 12192000"/>
              <a:gd name="connsiteY138" fmla="*/ 636217 h 1412015"/>
              <a:gd name="connsiteX139" fmla="*/ 778755 w 12192000"/>
              <a:gd name="connsiteY139" fmla="*/ 638841 h 1412015"/>
              <a:gd name="connsiteX140" fmla="*/ 779306 w 12192000"/>
              <a:gd name="connsiteY140" fmla="*/ 640940 h 1412015"/>
              <a:gd name="connsiteX141" fmla="*/ 782063 w 12192000"/>
              <a:gd name="connsiteY141" fmla="*/ 645138 h 1412015"/>
              <a:gd name="connsiteX142" fmla="*/ 784819 w 12192000"/>
              <a:gd name="connsiteY142" fmla="*/ 648285 h 1412015"/>
              <a:gd name="connsiteX143" fmla="*/ 788680 w 12192000"/>
              <a:gd name="connsiteY143" fmla="*/ 652485 h 1412015"/>
              <a:gd name="connsiteX144" fmla="*/ 789230 w 12192000"/>
              <a:gd name="connsiteY144" fmla="*/ 654057 h 1412015"/>
              <a:gd name="connsiteX145" fmla="*/ 789782 w 12192000"/>
              <a:gd name="connsiteY145" fmla="*/ 657208 h 1412015"/>
              <a:gd name="connsiteX146" fmla="*/ 789782 w 12192000"/>
              <a:gd name="connsiteY146" fmla="*/ 660880 h 1412015"/>
              <a:gd name="connsiteX147" fmla="*/ 788680 w 12192000"/>
              <a:gd name="connsiteY147" fmla="*/ 665078 h 1412015"/>
              <a:gd name="connsiteX148" fmla="*/ 787025 w 12192000"/>
              <a:gd name="connsiteY148" fmla="*/ 669800 h 1412015"/>
              <a:gd name="connsiteX149" fmla="*/ 784269 w 12192000"/>
              <a:gd name="connsiteY149" fmla="*/ 675048 h 1412015"/>
              <a:gd name="connsiteX150" fmla="*/ 780408 w 12192000"/>
              <a:gd name="connsiteY150" fmla="*/ 665603 h 1412015"/>
              <a:gd name="connsiteX151" fmla="*/ 775998 w 12192000"/>
              <a:gd name="connsiteY151" fmla="*/ 658257 h 1412015"/>
              <a:gd name="connsiteX152" fmla="*/ 771589 w 12192000"/>
              <a:gd name="connsiteY152" fmla="*/ 653533 h 1412015"/>
              <a:gd name="connsiteX153" fmla="*/ 767728 w 12192000"/>
              <a:gd name="connsiteY153" fmla="*/ 650909 h 1412015"/>
              <a:gd name="connsiteX154" fmla="*/ 763317 w 12192000"/>
              <a:gd name="connsiteY154" fmla="*/ 649861 h 1412015"/>
              <a:gd name="connsiteX155" fmla="*/ 758354 w 12192000"/>
              <a:gd name="connsiteY155" fmla="*/ 650384 h 1412015"/>
              <a:gd name="connsiteX156" fmla="*/ 753944 w 12192000"/>
              <a:gd name="connsiteY156" fmla="*/ 650909 h 1412015"/>
              <a:gd name="connsiteX157" fmla="*/ 750084 w 12192000"/>
              <a:gd name="connsiteY157" fmla="*/ 653008 h 1412015"/>
              <a:gd name="connsiteX158" fmla="*/ 740710 w 12192000"/>
              <a:gd name="connsiteY158" fmla="*/ 657208 h 1412015"/>
              <a:gd name="connsiteX159" fmla="*/ 735750 w 12192000"/>
              <a:gd name="connsiteY159" fmla="*/ 658780 h 1412015"/>
              <a:gd name="connsiteX160" fmla="*/ 731337 w 12192000"/>
              <a:gd name="connsiteY160" fmla="*/ 659832 h 1412015"/>
              <a:gd name="connsiteX161" fmla="*/ 727478 w 12192000"/>
              <a:gd name="connsiteY161" fmla="*/ 660355 h 1412015"/>
              <a:gd name="connsiteX162" fmla="*/ 722515 w 12192000"/>
              <a:gd name="connsiteY162" fmla="*/ 658780 h 1412015"/>
              <a:gd name="connsiteX163" fmla="*/ 718104 w 12192000"/>
              <a:gd name="connsiteY163" fmla="*/ 656157 h 1412015"/>
              <a:gd name="connsiteX164" fmla="*/ 713694 w 12192000"/>
              <a:gd name="connsiteY164" fmla="*/ 651434 h 1412015"/>
              <a:gd name="connsiteX165" fmla="*/ 718104 w 12192000"/>
              <a:gd name="connsiteY165" fmla="*/ 647762 h 1412015"/>
              <a:gd name="connsiteX166" fmla="*/ 722515 w 12192000"/>
              <a:gd name="connsiteY166" fmla="*/ 645138 h 1412015"/>
              <a:gd name="connsiteX167" fmla="*/ 726376 w 12192000"/>
              <a:gd name="connsiteY167" fmla="*/ 641990 h 1412015"/>
              <a:gd name="connsiteX168" fmla="*/ 730787 w 12192000"/>
              <a:gd name="connsiteY168" fmla="*/ 640940 h 1412015"/>
              <a:gd name="connsiteX169" fmla="*/ 739057 w 12192000"/>
              <a:gd name="connsiteY169" fmla="*/ 637791 h 1412015"/>
              <a:gd name="connsiteX170" fmla="*/ 746776 w 12192000"/>
              <a:gd name="connsiteY170" fmla="*/ 636217 h 1412015"/>
              <a:gd name="connsiteX171" fmla="*/ 763869 w 12192000"/>
              <a:gd name="connsiteY171" fmla="*/ 633594 h 1412015"/>
              <a:gd name="connsiteX172" fmla="*/ 772139 w 12192000"/>
              <a:gd name="connsiteY172" fmla="*/ 632019 h 1412015"/>
              <a:gd name="connsiteX173" fmla="*/ 722389 w 12192000"/>
              <a:gd name="connsiteY173" fmla="*/ 548960 h 1412015"/>
              <a:gd name="connsiteX174" fmla="*/ 732622 w 12192000"/>
              <a:gd name="connsiteY174" fmla="*/ 558649 h 1412015"/>
              <a:gd name="connsiteX175" fmla="*/ 742855 w 12192000"/>
              <a:gd name="connsiteY175" fmla="*/ 566185 h 1412015"/>
              <a:gd name="connsiteX176" fmla="*/ 748778 w 12192000"/>
              <a:gd name="connsiteY176" fmla="*/ 569954 h 1412015"/>
              <a:gd name="connsiteX177" fmla="*/ 754164 w 12192000"/>
              <a:gd name="connsiteY177" fmla="*/ 572645 h 1412015"/>
              <a:gd name="connsiteX178" fmla="*/ 759011 w 12192000"/>
              <a:gd name="connsiteY178" fmla="*/ 574799 h 1412015"/>
              <a:gd name="connsiteX179" fmla="*/ 764398 w 12192000"/>
              <a:gd name="connsiteY179" fmla="*/ 575875 h 1412015"/>
              <a:gd name="connsiteX180" fmla="*/ 769782 w 12192000"/>
              <a:gd name="connsiteY180" fmla="*/ 577489 h 1412015"/>
              <a:gd name="connsiteX181" fmla="*/ 774630 w 12192000"/>
              <a:gd name="connsiteY181" fmla="*/ 577489 h 1412015"/>
              <a:gd name="connsiteX182" fmla="*/ 780554 w 12192000"/>
              <a:gd name="connsiteY182" fmla="*/ 577489 h 1412015"/>
              <a:gd name="connsiteX183" fmla="*/ 785939 w 12192000"/>
              <a:gd name="connsiteY183" fmla="*/ 575875 h 1412015"/>
              <a:gd name="connsiteX184" fmla="*/ 790786 w 12192000"/>
              <a:gd name="connsiteY184" fmla="*/ 574799 h 1412015"/>
              <a:gd name="connsiteX185" fmla="*/ 796172 w 12192000"/>
              <a:gd name="connsiteY185" fmla="*/ 572645 h 1412015"/>
              <a:gd name="connsiteX186" fmla="*/ 801558 w 12192000"/>
              <a:gd name="connsiteY186" fmla="*/ 568878 h 1412015"/>
              <a:gd name="connsiteX187" fmla="*/ 806944 w 12192000"/>
              <a:gd name="connsiteY187" fmla="*/ 565647 h 1412015"/>
              <a:gd name="connsiteX188" fmla="*/ 809636 w 12192000"/>
              <a:gd name="connsiteY188" fmla="*/ 571568 h 1412015"/>
              <a:gd name="connsiteX189" fmla="*/ 811790 w 12192000"/>
              <a:gd name="connsiteY189" fmla="*/ 577489 h 1412015"/>
              <a:gd name="connsiteX190" fmla="*/ 813406 w 12192000"/>
              <a:gd name="connsiteY190" fmla="*/ 583412 h 1412015"/>
              <a:gd name="connsiteX191" fmla="*/ 813944 w 12192000"/>
              <a:gd name="connsiteY191" fmla="*/ 589870 h 1412015"/>
              <a:gd name="connsiteX192" fmla="*/ 816098 w 12192000"/>
              <a:gd name="connsiteY192" fmla="*/ 601175 h 1412015"/>
              <a:gd name="connsiteX193" fmla="*/ 818252 w 12192000"/>
              <a:gd name="connsiteY193" fmla="*/ 607098 h 1412015"/>
              <a:gd name="connsiteX194" fmla="*/ 820946 w 12192000"/>
              <a:gd name="connsiteY194" fmla="*/ 613019 h 1412015"/>
              <a:gd name="connsiteX195" fmla="*/ 821484 w 12192000"/>
              <a:gd name="connsiteY195" fmla="*/ 604944 h 1412015"/>
              <a:gd name="connsiteX196" fmla="*/ 823100 w 12192000"/>
              <a:gd name="connsiteY196" fmla="*/ 597946 h 1412015"/>
              <a:gd name="connsiteX197" fmla="*/ 825254 w 12192000"/>
              <a:gd name="connsiteY197" fmla="*/ 591487 h 1412015"/>
              <a:gd name="connsiteX198" fmla="*/ 826870 w 12192000"/>
              <a:gd name="connsiteY198" fmla="*/ 587180 h 1412015"/>
              <a:gd name="connsiteX199" fmla="*/ 830100 w 12192000"/>
              <a:gd name="connsiteY199" fmla="*/ 583412 h 1412015"/>
              <a:gd name="connsiteX200" fmla="*/ 833332 w 12192000"/>
              <a:gd name="connsiteY200" fmla="*/ 580720 h 1412015"/>
              <a:gd name="connsiteX201" fmla="*/ 836564 w 12192000"/>
              <a:gd name="connsiteY201" fmla="*/ 578566 h 1412015"/>
              <a:gd name="connsiteX202" fmla="*/ 841411 w 12192000"/>
              <a:gd name="connsiteY202" fmla="*/ 578028 h 1412015"/>
              <a:gd name="connsiteX203" fmla="*/ 845180 w 12192000"/>
              <a:gd name="connsiteY203" fmla="*/ 581259 h 1412015"/>
              <a:gd name="connsiteX204" fmla="*/ 847874 w 12192000"/>
              <a:gd name="connsiteY204" fmla="*/ 585566 h 1412015"/>
              <a:gd name="connsiteX205" fmla="*/ 850028 w 12192000"/>
              <a:gd name="connsiteY205" fmla="*/ 588794 h 1412015"/>
              <a:gd name="connsiteX206" fmla="*/ 851105 w 12192000"/>
              <a:gd name="connsiteY206" fmla="*/ 592563 h 1412015"/>
              <a:gd name="connsiteX207" fmla="*/ 851643 w 12192000"/>
              <a:gd name="connsiteY207" fmla="*/ 595794 h 1412015"/>
              <a:gd name="connsiteX208" fmla="*/ 851643 w 12192000"/>
              <a:gd name="connsiteY208" fmla="*/ 599561 h 1412015"/>
              <a:gd name="connsiteX209" fmla="*/ 851643 w 12192000"/>
              <a:gd name="connsiteY209" fmla="*/ 607098 h 1412015"/>
              <a:gd name="connsiteX210" fmla="*/ 850028 w 12192000"/>
              <a:gd name="connsiteY210" fmla="*/ 620555 h 1412015"/>
              <a:gd name="connsiteX211" fmla="*/ 848951 w 12192000"/>
              <a:gd name="connsiteY211" fmla="*/ 627553 h 1412015"/>
              <a:gd name="connsiteX212" fmla="*/ 850028 w 12192000"/>
              <a:gd name="connsiteY212" fmla="*/ 630783 h 1412015"/>
              <a:gd name="connsiteX213" fmla="*/ 850566 w 12192000"/>
              <a:gd name="connsiteY213" fmla="*/ 634550 h 1412015"/>
              <a:gd name="connsiteX214" fmla="*/ 851643 w 12192000"/>
              <a:gd name="connsiteY214" fmla="*/ 631860 h 1412015"/>
              <a:gd name="connsiteX215" fmla="*/ 853798 w 12192000"/>
              <a:gd name="connsiteY215" fmla="*/ 630244 h 1412015"/>
              <a:gd name="connsiteX216" fmla="*/ 855952 w 12192000"/>
              <a:gd name="connsiteY216" fmla="*/ 629707 h 1412015"/>
              <a:gd name="connsiteX217" fmla="*/ 858106 w 12192000"/>
              <a:gd name="connsiteY217" fmla="*/ 628629 h 1412015"/>
              <a:gd name="connsiteX218" fmla="*/ 861338 w 12192000"/>
              <a:gd name="connsiteY218" fmla="*/ 628629 h 1412015"/>
              <a:gd name="connsiteX219" fmla="*/ 863492 w 12192000"/>
              <a:gd name="connsiteY219" fmla="*/ 627553 h 1412015"/>
              <a:gd name="connsiteX220" fmla="*/ 865646 w 12192000"/>
              <a:gd name="connsiteY220" fmla="*/ 625939 h 1412015"/>
              <a:gd name="connsiteX221" fmla="*/ 866185 w 12192000"/>
              <a:gd name="connsiteY221" fmla="*/ 623246 h 1412015"/>
              <a:gd name="connsiteX222" fmla="*/ 867261 w 12192000"/>
              <a:gd name="connsiteY222" fmla="*/ 620555 h 1412015"/>
              <a:gd name="connsiteX223" fmla="*/ 867800 w 12192000"/>
              <a:gd name="connsiteY223" fmla="*/ 615172 h 1412015"/>
              <a:gd name="connsiteX224" fmla="*/ 867261 w 12192000"/>
              <a:gd name="connsiteY224" fmla="*/ 608712 h 1412015"/>
              <a:gd name="connsiteX225" fmla="*/ 865646 w 12192000"/>
              <a:gd name="connsiteY225" fmla="*/ 603329 h 1412015"/>
              <a:gd name="connsiteX226" fmla="*/ 865108 w 12192000"/>
              <a:gd name="connsiteY226" fmla="*/ 597408 h 1412015"/>
              <a:gd name="connsiteX227" fmla="*/ 865646 w 12192000"/>
              <a:gd name="connsiteY227" fmla="*/ 591487 h 1412015"/>
              <a:gd name="connsiteX228" fmla="*/ 866185 w 12192000"/>
              <a:gd name="connsiteY228" fmla="*/ 588256 h 1412015"/>
              <a:gd name="connsiteX229" fmla="*/ 867261 w 12192000"/>
              <a:gd name="connsiteY229" fmla="*/ 585566 h 1412015"/>
              <a:gd name="connsiteX230" fmla="*/ 868876 w 12192000"/>
              <a:gd name="connsiteY230" fmla="*/ 582873 h 1412015"/>
              <a:gd name="connsiteX231" fmla="*/ 871031 w 12192000"/>
              <a:gd name="connsiteY231" fmla="*/ 580182 h 1412015"/>
              <a:gd name="connsiteX232" fmla="*/ 875340 w 12192000"/>
              <a:gd name="connsiteY232" fmla="*/ 583412 h 1412015"/>
              <a:gd name="connsiteX233" fmla="*/ 878571 w 12192000"/>
              <a:gd name="connsiteY233" fmla="*/ 586103 h 1412015"/>
              <a:gd name="connsiteX234" fmla="*/ 886111 w 12192000"/>
              <a:gd name="connsiteY234" fmla="*/ 590948 h 1412015"/>
              <a:gd name="connsiteX235" fmla="*/ 893113 w 12192000"/>
              <a:gd name="connsiteY235" fmla="*/ 595254 h 1412015"/>
              <a:gd name="connsiteX236" fmla="*/ 897421 w 12192000"/>
              <a:gd name="connsiteY236" fmla="*/ 597946 h 1412015"/>
              <a:gd name="connsiteX237" fmla="*/ 900653 w 12192000"/>
              <a:gd name="connsiteY237" fmla="*/ 601175 h 1412015"/>
              <a:gd name="connsiteX238" fmla="*/ 892035 w 12192000"/>
              <a:gd name="connsiteY238" fmla="*/ 610865 h 1412015"/>
              <a:gd name="connsiteX239" fmla="*/ 885034 w 12192000"/>
              <a:gd name="connsiteY239" fmla="*/ 620016 h 1412015"/>
              <a:gd name="connsiteX240" fmla="*/ 873725 w 12192000"/>
              <a:gd name="connsiteY240" fmla="*/ 637243 h 1412015"/>
              <a:gd name="connsiteX241" fmla="*/ 868339 w 12192000"/>
              <a:gd name="connsiteY241" fmla="*/ 644778 h 1412015"/>
              <a:gd name="connsiteX242" fmla="*/ 862414 w 12192000"/>
              <a:gd name="connsiteY242" fmla="*/ 650700 h 1412015"/>
              <a:gd name="connsiteX243" fmla="*/ 858645 w 12192000"/>
              <a:gd name="connsiteY243" fmla="*/ 654468 h 1412015"/>
              <a:gd name="connsiteX244" fmla="*/ 854874 w 12192000"/>
              <a:gd name="connsiteY244" fmla="*/ 657160 h 1412015"/>
              <a:gd name="connsiteX245" fmla="*/ 850028 w 12192000"/>
              <a:gd name="connsiteY245" fmla="*/ 659852 h 1412015"/>
              <a:gd name="connsiteX246" fmla="*/ 845180 w 12192000"/>
              <a:gd name="connsiteY246" fmla="*/ 662004 h 1412015"/>
              <a:gd name="connsiteX247" fmla="*/ 838718 w 12192000"/>
              <a:gd name="connsiteY247" fmla="*/ 648009 h 1412015"/>
              <a:gd name="connsiteX248" fmla="*/ 832794 w 12192000"/>
              <a:gd name="connsiteY248" fmla="*/ 635628 h 1412015"/>
              <a:gd name="connsiteX249" fmla="*/ 826870 w 12192000"/>
              <a:gd name="connsiteY249" fmla="*/ 625939 h 1412015"/>
              <a:gd name="connsiteX250" fmla="*/ 823638 w 12192000"/>
              <a:gd name="connsiteY250" fmla="*/ 622169 h 1412015"/>
              <a:gd name="connsiteX251" fmla="*/ 820946 w 12192000"/>
              <a:gd name="connsiteY251" fmla="*/ 618402 h 1412015"/>
              <a:gd name="connsiteX252" fmla="*/ 817714 w 12192000"/>
              <a:gd name="connsiteY252" fmla="*/ 616248 h 1412015"/>
              <a:gd name="connsiteX253" fmla="*/ 814483 w 12192000"/>
              <a:gd name="connsiteY253" fmla="*/ 615711 h 1412015"/>
              <a:gd name="connsiteX254" fmla="*/ 811252 w 12192000"/>
              <a:gd name="connsiteY254" fmla="*/ 615711 h 1412015"/>
              <a:gd name="connsiteX255" fmla="*/ 808558 w 12192000"/>
              <a:gd name="connsiteY255" fmla="*/ 617862 h 1412015"/>
              <a:gd name="connsiteX256" fmla="*/ 805328 w 12192000"/>
              <a:gd name="connsiteY256" fmla="*/ 620555 h 1412015"/>
              <a:gd name="connsiteX257" fmla="*/ 801558 w 12192000"/>
              <a:gd name="connsiteY257" fmla="*/ 624862 h 1412015"/>
              <a:gd name="connsiteX258" fmla="*/ 798864 w 12192000"/>
              <a:gd name="connsiteY258" fmla="*/ 630783 h 1412015"/>
              <a:gd name="connsiteX259" fmla="*/ 795633 w 12192000"/>
              <a:gd name="connsiteY259" fmla="*/ 639396 h 1412015"/>
              <a:gd name="connsiteX260" fmla="*/ 791325 w 12192000"/>
              <a:gd name="connsiteY260" fmla="*/ 627553 h 1412015"/>
              <a:gd name="connsiteX261" fmla="*/ 786478 w 12192000"/>
              <a:gd name="connsiteY261" fmla="*/ 617862 h 1412015"/>
              <a:gd name="connsiteX262" fmla="*/ 781630 w 12192000"/>
              <a:gd name="connsiteY262" fmla="*/ 611941 h 1412015"/>
              <a:gd name="connsiteX263" fmla="*/ 776245 w 12192000"/>
              <a:gd name="connsiteY263" fmla="*/ 606020 h 1412015"/>
              <a:gd name="connsiteX264" fmla="*/ 769782 w 12192000"/>
              <a:gd name="connsiteY264" fmla="*/ 602791 h 1412015"/>
              <a:gd name="connsiteX265" fmla="*/ 764398 w 12192000"/>
              <a:gd name="connsiteY265" fmla="*/ 600637 h 1412015"/>
              <a:gd name="connsiteX266" fmla="*/ 752547 w 12192000"/>
              <a:gd name="connsiteY266" fmla="*/ 597408 h 1412015"/>
              <a:gd name="connsiteX267" fmla="*/ 747164 w 12192000"/>
              <a:gd name="connsiteY267" fmla="*/ 595254 h 1412015"/>
              <a:gd name="connsiteX268" fmla="*/ 741778 w 12192000"/>
              <a:gd name="connsiteY268" fmla="*/ 593101 h 1412015"/>
              <a:gd name="connsiteX269" fmla="*/ 736930 w 12192000"/>
              <a:gd name="connsiteY269" fmla="*/ 590410 h 1412015"/>
              <a:gd name="connsiteX270" fmla="*/ 732622 w 12192000"/>
              <a:gd name="connsiteY270" fmla="*/ 586103 h 1412015"/>
              <a:gd name="connsiteX271" fmla="*/ 728852 w 12192000"/>
              <a:gd name="connsiteY271" fmla="*/ 580182 h 1412015"/>
              <a:gd name="connsiteX272" fmla="*/ 726159 w 12192000"/>
              <a:gd name="connsiteY272" fmla="*/ 572645 h 1412015"/>
              <a:gd name="connsiteX273" fmla="*/ 724005 w 12192000"/>
              <a:gd name="connsiteY273" fmla="*/ 562418 h 1412015"/>
              <a:gd name="connsiteX274" fmla="*/ 611309 w 12192000"/>
              <a:gd name="connsiteY274" fmla="*/ 538089 h 1412015"/>
              <a:gd name="connsiteX275" fmla="*/ 613552 w 12192000"/>
              <a:gd name="connsiteY275" fmla="*/ 544643 h 1412015"/>
              <a:gd name="connsiteX276" fmla="*/ 615798 w 12192000"/>
              <a:gd name="connsiteY276" fmla="*/ 548465 h 1412015"/>
              <a:gd name="connsiteX277" fmla="*/ 618042 w 12192000"/>
              <a:gd name="connsiteY277" fmla="*/ 551742 h 1412015"/>
              <a:gd name="connsiteX278" fmla="*/ 619724 w 12192000"/>
              <a:gd name="connsiteY278" fmla="*/ 552834 h 1412015"/>
              <a:gd name="connsiteX279" fmla="*/ 621968 w 12192000"/>
              <a:gd name="connsiteY279" fmla="*/ 552834 h 1412015"/>
              <a:gd name="connsiteX280" fmla="*/ 624212 w 12192000"/>
              <a:gd name="connsiteY280" fmla="*/ 552288 h 1412015"/>
              <a:gd name="connsiteX281" fmla="*/ 629261 w 12192000"/>
              <a:gd name="connsiteY281" fmla="*/ 548465 h 1412015"/>
              <a:gd name="connsiteX282" fmla="*/ 633749 w 12192000"/>
              <a:gd name="connsiteY282" fmla="*/ 544643 h 1412015"/>
              <a:gd name="connsiteX283" fmla="*/ 635993 w 12192000"/>
              <a:gd name="connsiteY283" fmla="*/ 543004 h 1412015"/>
              <a:gd name="connsiteX284" fmla="*/ 637676 w 12192000"/>
              <a:gd name="connsiteY284" fmla="*/ 542459 h 1412015"/>
              <a:gd name="connsiteX285" fmla="*/ 641042 w 12192000"/>
              <a:gd name="connsiteY285" fmla="*/ 542459 h 1412015"/>
              <a:gd name="connsiteX286" fmla="*/ 642724 w 12192000"/>
              <a:gd name="connsiteY286" fmla="*/ 544096 h 1412015"/>
              <a:gd name="connsiteX287" fmla="*/ 644970 w 12192000"/>
              <a:gd name="connsiteY287" fmla="*/ 546827 h 1412015"/>
              <a:gd name="connsiteX288" fmla="*/ 647214 w 12192000"/>
              <a:gd name="connsiteY288" fmla="*/ 550649 h 1412015"/>
              <a:gd name="connsiteX289" fmla="*/ 647774 w 12192000"/>
              <a:gd name="connsiteY289" fmla="*/ 557749 h 1412015"/>
              <a:gd name="connsiteX290" fmla="*/ 647214 w 12192000"/>
              <a:gd name="connsiteY290" fmla="*/ 563211 h 1412015"/>
              <a:gd name="connsiteX291" fmla="*/ 646653 w 12192000"/>
              <a:gd name="connsiteY291" fmla="*/ 567580 h 1412015"/>
              <a:gd name="connsiteX292" fmla="*/ 644970 w 12192000"/>
              <a:gd name="connsiteY292" fmla="*/ 571948 h 1412015"/>
              <a:gd name="connsiteX293" fmla="*/ 642724 w 12192000"/>
              <a:gd name="connsiteY293" fmla="*/ 574679 h 1412015"/>
              <a:gd name="connsiteX294" fmla="*/ 639920 w 12192000"/>
              <a:gd name="connsiteY294" fmla="*/ 576864 h 1412015"/>
              <a:gd name="connsiteX295" fmla="*/ 634871 w 12192000"/>
              <a:gd name="connsiteY295" fmla="*/ 580140 h 1412015"/>
              <a:gd name="connsiteX296" fmla="*/ 629821 w 12192000"/>
              <a:gd name="connsiteY296" fmla="*/ 583417 h 1412015"/>
              <a:gd name="connsiteX297" fmla="*/ 628139 w 12192000"/>
              <a:gd name="connsiteY297" fmla="*/ 585601 h 1412015"/>
              <a:gd name="connsiteX298" fmla="*/ 625895 w 12192000"/>
              <a:gd name="connsiteY298" fmla="*/ 587785 h 1412015"/>
              <a:gd name="connsiteX299" fmla="*/ 624212 w 12192000"/>
              <a:gd name="connsiteY299" fmla="*/ 590516 h 1412015"/>
              <a:gd name="connsiteX300" fmla="*/ 623651 w 12192000"/>
              <a:gd name="connsiteY300" fmla="*/ 594885 h 1412015"/>
              <a:gd name="connsiteX301" fmla="*/ 624212 w 12192000"/>
              <a:gd name="connsiteY301" fmla="*/ 599800 h 1412015"/>
              <a:gd name="connsiteX302" fmla="*/ 624772 w 12192000"/>
              <a:gd name="connsiteY302" fmla="*/ 605261 h 1412015"/>
              <a:gd name="connsiteX303" fmla="*/ 626455 w 12192000"/>
              <a:gd name="connsiteY303" fmla="*/ 607992 h 1412015"/>
              <a:gd name="connsiteX304" fmla="*/ 628700 w 12192000"/>
              <a:gd name="connsiteY304" fmla="*/ 610176 h 1412015"/>
              <a:gd name="connsiteX305" fmla="*/ 630944 w 12192000"/>
              <a:gd name="connsiteY305" fmla="*/ 611814 h 1412015"/>
              <a:gd name="connsiteX306" fmla="*/ 633187 w 12192000"/>
              <a:gd name="connsiteY306" fmla="*/ 612906 h 1412015"/>
              <a:gd name="connsiteX307" fmla="*/ 638797 w 12192000"/>
              <a:gd name="connsiteY307" fmla="*/ 615092 h 1412015"/>
              <a:gd name="connsiteX308" fmla="*/ 644408 w 12192000"/>
              <a:gd name="connsiteY308" fmla="*/ 617276 h 1412015"/>
              <a:gd name="connsiteX309" fmla="*/ 648896 w 12192000"/>
              <a:gd name="connsiteY309" fmla="*/ 619460 h 1412015"/>
              <a:gd name="connsiteX310" fmla="*/ 650580 w 12192000"/>
              <a:gd name="connsiteY310" fmla="*/ 621099 h 1412015"/>
              <a:gd name="connsiteX311" fmla="*/ 652263 w 12192000"/>
              <a:gd name="connsiteY311" fmla="*/ 623283 h 1412015"/>
              <a:gd name="connsiteX312" fmla="*/ 652823 w 12192000"/>
              <a:gd name="connsiteY312" fmla="*/ 625467 h 1412015"/>
              <a:gd name="connsiteX313" fmla="*/ 652823 w 12192000"/>
              <a:gd name="connsiteY313" fmla="*/ 628198 h 1412015"/>
              <a:gd name="connsiteX314" fmla="*/ 652263 w 12192000"/>
              <a:gd name="connsiteY314" fmla="*/ 632021 h 1412015"/>
              <a:gd name="connsiteX315" fmla="*/ 650580 w 12192000"/>
              <a:gd name="connsiteY315" fmla="*/ 635843 h 1412015"/>
              <a:gd name="connsiteX316" fmla="*/ 647774 w 12192000"/>
              <a:gd name="connsiteY316" fmla="*/ 633659 h 1412015"/>
              <a:gd name="connsiteX317" fmla="*/ 644970 w 12192000"/>
              <a:gd name="connsiteY317" fmla="*/ 632021 h 1412015"/>
              <a:gd name="connsiteX318" fmla="*/ 642724 w 12192000"/>
              <a:gd name="connsiteY318" fmla="*/ 630928 h 1412015"/>
              <a:gd name="connsiteX319" fmla="*/ 639920 w 12192000"/>
              <a:gd name="connsiteY319" fmla="*/ 630382 h 1412015"/>
              <a:gd name="connsiteX320" fmla="*/ 637676 w 12192000"/>
              <a:gd name="connsiteY320" fmla="*/ 630382 h 1412015"/>
              <a:gd name="connsiteX321" fmla="*/ 634871 w 12192000"/>
              <a:gd name="connsiteY321" fmla="*/ 630382 h 1412015"/>
              <a:gd name="connsiteX322" fmla="*/ 629821 w 12192000"/>
              <a:gd name="connsiteY322" fmla="*/ 632021 h 1412015"/>
              <a:gd name="connsiteX323" fmla="*/ 624212 w 12192000"/>
              <a:gd name="connsiteY323" fmla="*/ 635297 h 1412015"/>
              <a:gd name="connsiteX324" fmla="*/ 619163 w 12192000"/>
              <a:gd name="connsiteY324" fmla="*/ 639667 h 1412015"/>
              <a:gd name="connsiteX325" fmla="*/ 614115 w 12192000"/>
              <a:gd name="connsiteY325" fmla="*/ 645128 h 1412015"/>
              <a:gd name="connsiteX326" fmla="*/ 608503 w 12192000"/>
              <a:gd name="connsiteY326" fmla="*/ 651134 h 1412015"/>
              <a:gd name="connsiteX327" fmla="*/ 605137 w 12192000"/>
              <a:gd name="connsiteY327" fmla="*/ 641304 h 1412015"/>
              <a:gd name="connsiteX328" fmla="*/ 602893 w 12192000"/>
              <a:gd name="connsiteY328" fmla="*/ 632021 h 1412015"/>
              <a:gd name="connsiteX329" fmla="*/ 601210 w 12192000"/>
              <a:gd name="connsiteY329" fmla="*/ 623283 h 1412015"/>
              <a:gd name="connsiteX330" fmla="*/ 600650 w 12192000"/>
              <a:gd name="connsiteY330" fmla="*/ 615092 h 1412015"/>
              <a:gd name="connsiteX331" fmla="*/ 600650 w 12192000"/>
              <a:gd name="connsiteY331" fmla="*/ 607992 h 1412015"/>
              <a:gd name="connsiteX332" fmla="*/ 600650 w 12192000"/>
              <a:gd name="connsiteY332" fmla="*/ 600891 h 1412015"/>
              <a:gd name="connsiteX333" fmla="*/ 603454 w 12192000"/>
              <a:gd name="connsiteY333" fmla="*/ 588331 h 1412015"/>
              <a:gd name="connsiteX334" fmla="*/ 606259 w 12192000"/>
              <a:gd name="connsiteY334" fmla="*/ 576864 h 1412015"/>
              <a:gd name="connsiteX335" fmla="*/ 609064 w 12192000"/>
              <a:gd name="connsiteY335" fmla="*/ 564849 h 1412015"/>
              <a:gd name="connsiteX336" fmla="*/ 610748 w 12192000"/>
              <a:gd name="connsiteY336" fmla="*/ 558296 h 1412015"/>
              <a:gd name="connsiteX337" fmla="*/ 611309 w 12192000"/>
              <a:gd name="connsiteY337" fmla="*/ 552288 h 1412015"/>
              <a:gd name="connsiteX338" fmla="*/ 611309 w 12192000"/>
              <a:gd name="connsiteY338" fmla="*/ 545189 h 1412015"/>
              <a:gd name="connsiteX339" fmla="*/ 567143 w 12192000"/>
              <a:gd name="connsiteY339" fmla="*/ 507653 h 1412015"/>
              <a:gd name="connsiteX340" fmla="*/ 573200 w 12192000"/>
              <a:gd name="connsiteY340" fmla="*/ 518473 h 1412015"/>
              <a:gd name="connsiteX341" fmla="*/ 578155 w 12192000"/>
              <a:gd name="connsiteY341" fmla="*/ 526044 h 1412015"/>
              <a:gd name="connsiteX342" fmla="*/ 584763 w 12192000"/>
              <a:gd name="connsiteY342" fmla="*/ 535240 h 1412015"/>
              <a:gd name="connsiteX343" fmla="*/ 587515 w 12192000"/>
              <a:gd name="connsiteY343" fmla="*/ 539025 h 1412015"/>
              <a:gd name="connsiteX344" fmla="*/ 590818 w 12192000"/>
              <a:gd name="connsiteY344" fmla="*/ 544976 h 1412015"/>
              <a:gd name="connsiteX345" fmla="*/ 593571 w 12192000"/>
              <a:gd name="connsiteY345" fmla="*/ 553089 h 1412015"/>
              <a:gd name="connsiteX346" fmla="*/ 596325 w 12192000"/>
              <a:gd name="connsiteY346" fmla="*/ 566070 h 1412015"/>
              <a:gd name="connsiteX347" fmla="*/ 591921 w 12192000"/>
              <a:gd name="connsiteY347" fmla="*/ 564988 h 1412015"/>
              <a:gd name="connsiteX348" fmla="*/ 587515 w 12192000"/>
              <a:gd name="connsiteY348" fmla="*/ 563907 h 1412015"/>
              <a:gd name="connsiteX349" fmla="*/ 584212 w 12192000"/>
              <a:gd name="connsiteY349" fmla="*/ 563907 h 1412015"/>
              <a:gd name="connsiteX350" fmla="*/ 580907 w 12192000"/>
              <a:gd name="connsiteY350" fmla="*/ 564988 h 1412015"/>
              <a:gd name="connsiteX351" fmla="*/ 577056 w 12192000"/>
              <a:gd name="connsiteY351" fmla="*/ 565530 h 1412015"/>
              <a:gd name="connsiteX352" fmla="*/ 574301 w 12192000"/>
              <a:gd name="connsiteY352" fmla="*/ 566611 h 1412015"/>
              <a:gd name="connsiteX353" fmla="*/ 568244 w 12192000"/>
              <a:gd name="connsiteY353" fmla="*/ 570937 h 1412015"/>
              <a:gd name="connsiteX354" fmla="*/ 563289 w 12192000"/>
              <a:gd name="connsiteY354" fmla="*/ 575805 h 1412015"/>
              <a:gd name="connsiteX355" fmla="*/ 558886 w 12192000"/>
              <a:gd name="connsiteY355" fmla="*/ 582296 h 1412015"/>
              <a:gd name="connsiteX356" fmla="*/ 554476 w 12192000"/>
              <a:gd name="connsiteY356" fmla="*/ 588246 h 1412015"/>
              <a:gd name="connsiteX357" fmla="*/ 550624 w 12192000"/>
              <a:gd name="connsiteY357" fmla="*/ 595277 h 1412015"/>
              <a:gd name="connsiteX358" fmla="*/ 542915 w 12192000"/>
              <a:gd name="connsiteY358" fmla="*/ 607718 h 1412015"/>
              <a:gd name="connsiteX359" fmla="*/ 539062 w 12192000"/>
              <a:gd name="connsiteY359" fmla="*/ 613127 h 1412015"/>
              <a:gd name="connsiteX360" fmla="*/ 535206 w 12192000"/>
              <a:gd name="connsiteY360" fmla="*/ 617454 h 1412015"/>
              <a:gd name="connsiteX361" fmla="*/ 533002 w 12192000"/>
              <a:gd name="connsiteY361" fmla="*/ 618535 h 1412015"/>
              <a:gd name="connsiteX362" fmla="*/ 530804 w 12192000"/>
              <a:gd name="connsiteY362" fmla="*/ 620158 h 1412015"/>
              <a:gd name="connsiteX363" fmla="*/ 528049 w 12192000"/>
              <a:gd name="connsiteY363" fmla="*/ 620699 h 1412015"/>
              <a:gd name="connsiteX364" fmla="*/ 525847 w 12192000"/>
              <a:gd name="connsiteY364" fmla="*/ 620699 h 1412015"/>
              <a:gd name="connsiteX365" fmla="*/ 523092 w 12192000"/>
              <a:gd name="connsiteY365" fmla="*/ 620158 h 1412015"/>
              <a:gd name="connsiteX366" fmla="*/ 520342 w 12192000"/>
              <a:gd name="connsiteY366" fmla="*/ 619617 h 1412015"/>
              <a:gd name="connsiteX367" fmla="*/ 517584 w 12192000"/>
              <a:gd name="connsiteY367" fmla="*/ 617994 h 1412015"/>
              <a:gd name="connsiteX368" fmla="*/ 513729 w 12192000"/>
              <a:gd name="connsiteY368" fmla="*/ 615290 h 1412015"/>
              <a:gd name="connsiteX369" fmla="*/ 523645 w 12192000"/>
              <a:gd name="connsiteY369" fmla="*/ 600146 h 1412015"/>
              <a:gd name="connsiteX370" fmla="*/ 528049 w 12192000"/>
              <a:gd name="connsiteY370" fmla="*/ 591492 h 1412015"/>
              <a:gd name="connsiteX371" fmla="*/ 531352 w 12192000"/>
              <a:gd name="connsiteY371" fmla="*/ 583919 h 1412015"/>
              <a:gd name="connsiteX372" fmla="*/ 533555 w 12192000"/>
              <a:gd name="connsiteY372" fmla="*/ 575805 h 1412015"/>
              <a:gd name="connsiteX373" fmla="*/ 534105 w 12192000"/>
              <a:gd name="connsiteY373" fmla="*/ 568234 h 1412015"/>
              <a:gd name="connsiteX374" fmla="*/ 534105 w 12192000"/>
              <a:gd name="connsiteY374" fmla="*/ 563907 h 1412015"/>
              <a:gd name="connsiteX375" fmla="*/ 533555 w 12192000"/>
              <a:gd name="connsiteY375" fmla="*/ 560120 h 1412015"/>
              <a:gd name="connsiteX376" fmla="*/ 531903 w 12192000"/>
              <a:gd name="connsiteY376" fmla="*/ 555793 h 1412015"/>
              <a:gd name="connsiteX377" fmla="*/ 530804 w 12192000"/>
              <a:gd name="connsiteY377" fmla="*/ 551466 h 1412015"/>
              <a:gd name="connsiteX378" fmla="*/ 526398 w 12192000"/>
              <a:gd name="connsiteY378" fmla="*/ 549302 h 1412015"/>
              <a:gd name="connsiteX379" fmla="*/ 523092 w 12192000"/>
              <a:gd name="connsiteY379" fmla="*/ 548220 h 1412015"/>
              <a:gd name="connsiteX380" fmla="*/ 519235 w 12192000"/>
              <a:gd name="connsiteY380" fmla="*/ 547679 h 1412015"/>
              <a:gd name="connsiteX381" fmla="*/ 515380 w 12192000"/>
              <a:gd name="connsiteY381" fmla="*/ 548220 h 1412015"/>
              <a:gd name="connsiteX382" fmla="*/ 507672 w 12192000"/>
              <a:gd name="connsiteY382" fmla="*/ 549302 h 1412015"/>
              <a:gd name="connsiteX383" fmla="*/ 499963 w 12192000"/>
              <a:gd name="connsiteY383" fmla="*/ 550925 h 1412015"/>
              <a:gd name="connsiteX384" fmla="*/ 496110 w 12192000"/>
              <a:gd name="connsiteY384" fmla="*/ 550925 h 1412015"/>
              <a:gd name="connsiteX385" fmla="*/ 492805 w 12192000"/>
              <a:gd name="connsiteY385" fmla="*/ 550925 h 1412015"/>
              <a:gd name="connsiteX386" fmla="*/ 488402 w 12192000"/>
              <a:gd name="connsiteY386" fmla="*/ 550383 h 1412015"/>
              <a:gd name="connsiteX387" fmla="*/ 485098 w 12192000"/>
              <a:gd name="connsiteY387" fmla="*/ 548220 h 1412015"/>
              <a:gd name="connsiteX388" fmla="*/ 481244 w 12192000"/>
              <a:gd name="connsiteY388" fmla="*/ 544976 h 1412015"/>
              <a:gd name="connsiteX389" fmla="*/ 477391 w 12192000"/>
              <a:gd name="connsiteY389" fmla="*/ 540649 h 1412015"/>
              <a:gd name="connsiteX390" fmla="*/ 473535 w 12192000"/>
              <a:gd name="connsiteY390" fmla="*/ 535240 h 1412015"/>
              <a:gd name="connsiteX391" fmla="*/ 470231 w 12192000"/>
              <a:gd name="connsiteY391" fmla="*/ 527667 h 1412015"/>
              <a:gd name="connsiteX392" fmla="*/ 473535 w 12192000"/>
              <a:gd name="connsiteY392" fmla="*/ 524422 h 1412015"/>
              <a:gd name="connsiteX393" fmla="*/ 477391 w 12192000"/>
              <a:gd name="connsiteY393" fmla="*/ 522800 h 1412015"/>
              <a:gd name="connsiteX394" fmla="*/ 480693 w 12192000"/>
              <a:gd name="connsiteY394" fmla="*/ 520636 h 1412015"/>
              <a:gd name="connsiteX395" fmla="*/ 483997 w 12192000"/>
              <a:gd name="connsiteY395" fmla="*/ 519013 h 1412015"/>
              <a:gd name="connsiteX396" fmla="*/ 491154 w 12192000"/>
              <a:gd name="connsiteY396" fmla="*/ 517931 h 1412015"/>
              <a:gd name="connsiteX397" fmla="*/ 498314 w 12192000"/>
              <a:gd name="connsiteY397" fmla="*/ 517931 h 1412015"/>
              <a:gd name="connsiteX398" fmla="*/ 505471 w 12192000"/>
              <a:gd name="connsiteY398" fmla="*/ 519013 h 1412015"/>
              <a:gd name="connsiteX399" fmla="*/ 512628 w 12192000"/>
              <a:gd name="connsiteY399" fmla="*/ 521717 h 1412015"/>
              <a:gd name="connsiteX400" fmla="*/ 518685 w 12192000"/>
              <a:gd name="connsiteY400" fmla="*/ 525503 h 1412015"/>
              <a:gd name="connsiteX401" fmla="*/ 525847 w 12192000"/>
              <a:gd name="connsiteY401" fmla="*/ 529290 h 1412015"/>
              <a:gd name="connsiteX402" fmla="*/ 539611 w 12192000"/>
              <a:gd name="connsiteY402" fmla="*/ 538485 h 1412015"/>
              <a:gd name="connsiteX403" fmla="*/ 553377 w 12192000"/>
              <a:gd name="connsiteY403" fmla="*/ 546599 h 1412015"/>
              <a:gd name="connsiteX404" fmla="*/ 560538 w 12192000"/>
              <a:gd name="connsiteY404" fmla="*/ 550383 h 1412015"/>
              <a:gd name="connsiteX405" fmla="*/ 567143 w 12192000"/>
              <a:gd name="connsiteY405" fmla="*/ 553089 h 1412015"/>
              <a:gd name="connsiteX406" fmla="*/ 574301 w 12192000"/>
              <a:gd name="connsiteY406" fmla="*/ 555252 h 1412015"/>
              <a:gd name="connsiteX407" fmla="*/ 581461 w 12192000"/>
              <a:gd name="connsiteY407" fmla="*/ 555252 h 1412015"/>
              <a:gd name="connsiteX408" fmla="*/ 579806 w 12192000"/>
              <a:gd name="connsiteY408" fmla="*/ 549302 h 1412015"/>
              <a:gd name="connsiteX409" fmla="*/ 578155 w 12192000"/>
              <a:gd name="connsiteY409" fmla="*/ 544976 h 1412015"/>
              <a:gd name="connsiteX410" fmla="*/ 575952 w 12192000"/>
              <a:gd name="connsiteY410" fmla="*/ 540649 h 1412015"/>
              <a:gd name="connsiteX411" fmla="*/ 573200 w 12192000"/>
              <a:gd name="connsiteY411" fmla="*/ 537944 h 1412015"/>
              <a:gd name="connsiteX412" fmla="*/ 569896 w 12192000"/>
              <a:gd name="connsiteY412" fmla="*/ 535240 h 1412015"/>
              <a:gd name="connsiteX413" fmla="*/ 568244 w 12192000"/>
              <a:gd name="connsiteY413" fmla="*/ 533075 h 1412015"/>
              <a:gd name="connsiteX414" fmla="*/ 563289 w 12192000"/>
              <a:gd name="connsiteY414" fmla="*/ 530912 h 1412015"/>
              <a:gd name="connsiteX415" fmla="*/ 561083 w 12192000"/>
              <a:gd name="connsiteY415" fmla="*/ 529290 h 1412015"/>
              <a:gd name="connsiteX416" fmla="*/ 559432 w 12192000"/>
              <a:gd name="connsiteY416" fmla="*/ 528207 h 1412015"/>
              <a:gd name="connsiteX417" fmla="*/ 558886 w 12192000"/>
              <a:gd name="connsiteY417" fmla="*/ 526044 h 1412015"/>
              <a:gd name="connsiteX418" fmla="*/ 558886 w 12192000"/>
              <a:gd name="connsiteY418" fmla="*/ 523881 h 1412015"/>
              <a:gd name="connsiteX419" fmla="*/ 559432 w 12192000"/>
              <a:gd name="connsiteY419" fmla="*/ 521177 h 1412015"/>
              <a:gd name="connsiteX420" fmla="*/ 561083 w 12192000"/>
              <a:gd name="connsiteY420" fmla="*/ 517931 h 1412015"/>
              <a:gd name="connsiteX421" fmla="*/ 347488 w 12192000"/>
              <a:gd name="connsiteY421" fmla="*/ 470698 h 1412015"/>
              <a:gd name="connsiteX422" fmla="*/ 351947 w 12192000"/>
              <a:gd name="connsiteY422" fmla="*/ 476646 h 1412015"/>
              <a:gd name="connsiteX423" fmla="*/ 355291 w 12192000"/>
              <a:gd name="connsiteY423" fmla="*/ 483135 h 1412015"/>
              <a:gd name="connsiteX424" fmla="*/ 357521 w 12192000"/>
              <a:gd name="connsiteY424" fmla="*/ 488542 h 1412015"/>
              <a:gd name="connsiteX425" fmla="*/ 358078 w 12192000"/>
              <a:gd name="connsiteY425" fmla="*/ 495031 h 1412015"/>
              <a:gd name="connsiteX426" fmla="*/ 358078 w 12192000"/>
              <a:gd name="connsiteY426" fmla="*/ 500438 h 1412015"/>
              <a:gd name="connsiteX427" fmla="*/ 357521 w 12192000"/>
              <a:gd name="connsiteY427" fmla="*/ 506385 h 1412015"/>
              <a:gd name="connsiteX428" fmla="*/ 355849 w 12192000"/>
              <a:gd name="connsiteY428" fmla="*/ 517741 h 1412015"/>
              <a:gd name="connsiteX429" fmla="*/ 354176 w 12192000"/>
              <a:gd name="connsiteY429" fmla="*/ 529097 h 1412015"/>
              <a:gd name="connsiteX430" fmla="*/ 354176 w 12192000"/>
              <a:gd name="connsiteY430" fmla="*/ 535586 h 1412015"/>
              <a:gd name="connsiteX431" fmla="*/ 354176 w 12192000"/>
              <a:gd name="connsiteY431" fmla="*/ 540992 h 1412015"/>
              <a:gd name="connsiteX432" fmla="*/ 355291 w 12192000"/>
              <a:gd name="connsiteY432" fmla="*/ 547482 h 1412015"/>
              <a:gd name="connsiteX433" fmla="*/ 357521 w 12192000"/>
              <a:gd name="connsiteY433" fmla="*/ 552888 h 1412015"/>
              <a:gd name="connsiteX434" fmla="*/ 360865 w 12192000"/>
              <a:gd name="connsiteY434" fmla="*/ 558837 h 1412015"/>
              <a:gd name="connsiteX435" fmla="*/ 365884 w 12192000"/>
              <a:gd name="connsiteY435" fmla="*/ 565325 h 1412015"/>
              <a:gd name="connsiteX436" fmla="*/ 360865 w 12192000"/>
              <a:gd name="connsiteY436" fmla="*/ 571274 h 1412015"/>
              <a:gd name="connsiteX437" fmla="*/ 356963 w 12192000"/>
              <a:gd name="connsiteY437" fmla="*/ 575060 h 1412015"/>
              <a:gd name="connsiteX438" fmla="*/ 354735 w 12192000"/>
              <a:gd name="connsiteY438" fmla="*/ 576141 h 1412015"/>
              <a:gd name="connsiteX439" fmla="*/ 353062 w 12192000"/>
              <a:gd name="connsiteY439" fmla="*/ 577221 h 1412015"/>
              <a:gd name="connsiteX440" fmla="*/ 350831 w 12192000"/>
              <a:gd name="connsiteY440" fmla="*/ 577221 h 1412015"/>
              <a:gd name="connsiteX441" fmla="*/ 349160 w 12192000"/>
              <a:gd name="connsiteY441" fmla="*/ 576141 h 1412015"/>
              <a:gd name="connsiteX442" fmla="*/ 345256 w 12192000"/>
              <a:gd name="connsiteY442" fmla="*/ 574518 h 1412015"/>
              <a:gd name="connsiteX443" fmla="*/ 341913 w 12192000"/>
              <a:gd name="connsiteY443" fmla="*/ 570733 h 1412015"/>
              <a:gd name="connsiteX444" fmla="*/ 339125 w 12192000"/>
              <a:gd name="connsiteY444" fmla="*/ 566407 h 1412015"/>
              <a:gd name="connsiteX445" fmla="*/ 335224 w 12192000"/>
              <a:gd name="connsiteY445" fmla="*/ 561000 h 1412015"/>
              <a:gd name="connsiteX446" fmla="*/ 328535 w 12192000"/>
              <a:gd name="connsiteY446" fmla="*/ 548022 h 1412015"/>
              <a:gd name="connsiteX447" fmla="*/ 320732 w 12192000"/>
              <a:gd name="connsiteY447" fmla="*/ 535045 h 1412015"/>
              <a:gd name="connsiteX448" fmla="*/ 316272 w 12192000"/>
              <a:gd name="connsiteY448" fmla="*/ 528015 h 1412015"/>
              <a:gd name="connsiteX449" fmla="*/ 311254 w 12192000"/>
              <a:gd name="connsiteY449" fmla="*/ 522608 h 1412015"/>
              <a:gd name="connsiteX450" fmla="*/ 306237 w 12192000"/>
              <a:gd name="connsiteY450" fmla="*/ 517741 h 1412015"/>
              <a:gd name="connsiteX451" fmla="*/ 300664 w 12192000"/>
              <a:gd name="connsiteY451" fmla="*/ 513415 h 1412015"/>
              <a:gd name="connsiteX452" fmla="*/ 303451 w 12192000"/>
              <a:gd name="connsiteY452" fmla="*/ 508549 h 1412015"/>
              <a:gd name="connsiteX453" fmla="*/ 306794 w 12192000"/>
              <a:gd name="connsiteY453" fmla="*/ 505304 h 1412015"/>
              <a:gd name="connsiteX454" fmla="*/ 310698 w 12192000"/>
              <a:gd name="connsiteY454" fmla="*/ 503142 h 1412015"/>
              <a:gd name="connsiteX455" fmla="*/ 314599 w 12192000"/>
              <a:gd name="connsiteY455" fmla="*/ 502601 h 1412015"/>
              <a:gd name="connsiteX456" fmla="*/ 318503 w 12192000"/>
              <a:gd name="connsiteY456" fmla="*/ 502601 h 1412015"/>
              <a:gd name="connsiteX457" fmla="*/ 321846 w 12192000"/>
              <a:gd name="connsiteY457" fmla="*/ 502601 h 1412015"/>
              <a:gd name="connsiteX458" fmla="*/ 329650 w 12192000"/>
              <a:gd name="connsiteY458" fmla="*/ 504224 h 1412015"/>
              <a:gd name="connsiteX459" fmla="*/ 333552 w 12192000"/>
              <a:gd name="connsiteY459" fmla="*/ 504224 h 1412015"/>
              <a:gd name="connsiteX460" fmla="*/ 336338 w 12192000"/>
              <a:gd name="connsiteY460" fmla="*/ 504224 h 1412015"/>
              <a:gd name="connsiteX461" fmla="*/ 339125 w 12192000"/>
              <a:gd name="connsiteY461" fmla="*/ 503142 h 1412015"/>
              <a:gd name="connsiteX462" fmla="*/ 341913 w 12192000"/>
              <a:gd name="connsiteY462" fmla="*/ 500438 h 1412015"/>
              <a:gd name="connsiteX463" fmla="*/ 344142 w 12192000"/>
              <a:gd name="connsiteY463" fmla="*/ 496112 h 1412015"/>
              <a:gd name="connsiteX464" fmla="*/ 345256 w 12192000"/>
              <a:gd name="connsiteY464" fmla="*/ 490164 h 1412015"/>
              <a:gd name="connsiteX465" fmla="*/ 346931 w 12192000"/>
              <a:gd name="connsiteY465" fmla="*/ 481513 h 1412015"/>
              <a:gd name="connsiteX466" fmla="*/ 287622 w 12192000"/>
              <a:gd name="connsiteY466" fmla="*/ 468522 h 1412015"/>
              <a:gd name="connsiteX467" fmla="*/ 289252 w 12192000"/>
              <a:gd name="connsiteY467" fmla="*/ 468522 h 1412015"/>
              <a:gd name="connsiteX468" fmla="*/ 289796 w 12192000"/>
              <a:gd name="connsiteY468" fmla="*/ 469629 h 1412015"/>
              <a:gd name="connsiteX469" fmla="*/ 292513 w 12192000"/>
              <a:gd name="connsiteY469" fmla="*/ 471290 h 1412015"/>
              <a:gd name="connsiteX470" fmla="*/ 294687 w 12192000"/>
              <a:gd name="connsiteY470" fmla="*/ 477378 h 1412015"/>
              <a:gd name="connsiteX471" fmla="*/ 296317 w 12192000"/>
              <a:gd name="connsiteY471" fmla="*/ 485125 h 1412015"/>
              <a:gd name="connsiteX472" fmla="*/ 292513 w 12192000"/>
              <a:gd name="connsiteY472" fmla="*/ 491765 h 1412015"/>
              <a:gd name="connsiteX473" fmla="*/ 289252 w 12192000"/>
              <a:gd name="connsiteY473" fmla="*/ 496192 h 1412015"/>
              <a:gd name="connsiteX474" fmla="*/ 285990 w 12192000"/>
              <a:gd name="connsiteY474" fmla="*/ 499512 h 1412015"/>
              <a:gd name="connsiteX475" fmla="*/ 281644 w 12192000"/>
              <a:gd name="connsiteY475" fmla="*/ 501172 h 1412015"/>
              <a:gd name="connsiteX476" fmla="*/ 278382 w 12192000"/>
              <a:gd name="connsiteY476" fmla="*/ 501726 h 1412015"/>
              <a:gd name="connsiteX477" fmla="*/ 274578 w 12192000"/>
              <a:gd name="connsiteY477" fmla="*/ 501726 h 1412015"/>
              <a:gd name="connsiteX478" fmla="*/ 268599 w 12192000"/>
              <a:gd name="connsiteY478" fmla="*/ 501172 h 1412015"/>
              <a:gd name="connsiteX479" fmla="*/ 265880 w 12192000"/>
              <a:gd name="connsiteY479" fmla="*/ 500620 h 1412015"/>
              <a:gd name="connsiteX480" fmla="*/ 263707 w 12192000"/>
              <a:gd name="connsiteY480" fmla="*/ 500620 h 1412015"/>
              <a:gd name="connsiteX481" fmla="*/ 261534 w 12192000"/>
              <a:gd name="connsiteY481" fmla="*/ 501172 h 1412015"/>
              <a:gd name="connsiteX482" fmla="*/ 259903 w 12192000"/>
              <a:gd name="connsiteY482" fmla="*/ 503386 h 1412015"/>
              <a:gd name="connsiteX483" fmla="*/ 259359 w 12192000"/>
              <a:gd name="connsiteY483" fmla="*/ 506706 h 1412015"/>
              <a:gd name="connsiteX484" fmla="*/ 258817 w 12192000"/>
              <a:gd name="connsiteY484" fmla="*/ 512239 h 1412015"/>
              <a:gd name="connsiteX485" fmla="*/ 259359 w 12192000"/>
              <a:gd name="connsiteY485" fmla="*/ 519434 h 1412015"/>
              <a:gd name="connsiteX486" fmla="*/ 260991 w 12192000"/>
              <a:gd name="connsiteY486" fmla="*/ 529394 h 1412015"/>
              <a:gd name="connsiteX487" fmla="*/ 259359 w 12192000"/>
              <a:gd name="connsiteY487" fmla="*/ 524968 h 1412015"/>
              <a:gd name="connsiteX488" fmla="*/ 257729 w 12192000"/>
              <a:gd name="connsiteY488" fmla="*/ 521647 h 1412015"/>
              <a:gd name="connsiteX489" fmla="*/ 256098 w 12192000"/>
              <a:gd name="connsiteY489" fmla="*/ 518880 h 1412015"/>
              <a:gd name="connsiteX490" fmla="*/ 253924 w 12192000"/>
              <a:gd name="connsiteY490" fmla="*/ 516666 h 1412015"/>
              <a:gd name="connsiteX491" fmla="*/ 251751 w 12192000"/>
              <a:gd name="connsiteY491" fmla="*/ 515559 h 1412015"/>
              <a:gd name="connsiteX492" fmla="*/ 249576 w 12192000"/>
              <a:gd name="connsiteY492" fmla="*/ 513900 h 1412015"/>
              <a:gd name="connsiteX493" fmla="*/ 244686 w 12192000"/>
              <a:gd name="connsiteY493" fmla="*/ 512239 h 1412015"/>
              <a:gd name="connsiteX494" fmla="*/ 240880 w 12192000"/>
              <a:gd name="connsiteY494" fmla="*/ 510579 h 1412015"/>
              <a:gd name="connsiteX495" fmla="*/ 239250 w 12192000"/>
              <a:gd name="connsiteY495" fmla="*/ 508366 h 1412015"/>
              <a:gd name="connsiteX496" fmla="*/ 238706 w 12192000"/>
              <a:gd name="connsiteY496" fmla="*/ 506152 h 1412015"/>
              <a:gd name="connsiteX497" fmla="*/ 237620 w 12192000"/>
              <a:gd name="connsiteY497" fmla="*/ 503939 h 1412015"/>
              <a:gd name="connsiteX498" fmla="*/ 238706 w 12192000"/>
              <a:gd name="connsiteY498" fmla="*/ 499512 h 1412015"/>
              <a:gd name="connsiteX499" fmla="*/ 239250 w 12192000"/>
              <a:gd name="connsiteY499" fmla="*/ 495638 h 1412015"/>
              <a:gd name="connsiteX500" fmla="*/ 241424 w 12192000"/>
              <a:gd name="connsiteY500" fmla="*/ 490105 h 1412015"/>
              <a:gd name="connsiteX501" fmla="*/ 243597 w 12192000"/>
              <a:gd name="connsiteY501" fmla="*/ 492870 h 1412015"/>
              <a:gd name="connsiteX502" fmla="*/ 244686 w 12192000"/>
              <a:gd name="connsiteY502" fmla="*/ 493424 h 1412015"/>
              <a:gd name="connsiteX503" fmla="*/ 246316 w 12192000"/>
              <a:gd name="connsiteY503" fmla="*/ 493424 h 1412015"/>
              <a:gd name="connsiteX504" fmla="*/ 249032 w 12192000"/>
              <a:gd name="connsiteY504" fmla="*/ 492870 h 1412015"/>
              <a:gd name="connsiteX505" fmla="*/ 251208 w 12192000"/>
              <a:gd name="connsiteY505" fmla="*/ 490105 h 1412015"/>
              <a:gd name="connsiteX506" fmla="*/ 253924 w 12192000"/>
              <a:gd name="connsiteY506" fmla="*/ 486230 h 1412015"/>
              <a:gd name="connsiteX507" fmla="*/ 256641 w 12192000"/>
              <a:gd name="connsiteY507" fmla="*/ 482358 h 1412015"/>
              <a:gd name="connsiteX508" fmla="*/ 261534 w 12192000"/>
              <a:gd name="connsiteY508" fmla="*/ 472397 h 1412015"/>
              <a:gd name="connsiteX509" fmla="*/ 263707 w 12192000"/>
              <a:gd name="connsiteY509" fmla="*/ 480144 h 1412015"/>
              <a:gd name="connsiteX510" fmla="*/ 265880 w 12192000"/>
              <a:gd name="connsiteY510" fmla="*/ 485677 h 1412015"/>
              <a:gd name="connsiteX511" fmla="*/ 267512 w 12192000"/>
              <a:gd name="connsiteY511" fmla="*/ 487890 h 1412015"/>
              <a:gd name="connsiteX512" fmla="*/ 269142 w 12192000"/>
              <a:gd name="connsiteY512" fmla="*/ 488445 h 1412015"/>
              <a:gd name="connsiteX513" fmla="*/ 269686 w 12192000"/>
              <a:gd name="connsiteY513" fmla="*/ 488445 h 1412015"/>
              <a:gd name="connsiteX514" fmla="*/ 272405 w 12192000"/>
              <a:gd name="connsiteY514" fmla="*/ 487890 h 1412015"/>
              <a:gd name="connsiteX515" fmla="*/ 274578 w 12192000"/>
              <a:gd name="connsiteY515" fmla="*/ 485677 h 1412015"/>
              <a:gd name="connsiteX516" fmla="*/ 278925 w 12192000"/>
              <a:gd name="connsiteY516" fmla="*/ 478483 h 1412015"/>
              <a:gd name="connsiteX517" fmla="*/ 283817 w 12192000"/>
              <a:gd name="connsiteY517" fmla="*/ 472397 h 1412015"/>
              <a:gd name="connsiteX518" fmla="*/ 285990 w 12192000"/>
              <a:gd name="connsiteY518" fmla="*/ 469629 h 1412015"/>
              <a:gd name="connsiteX519" fmla="*/ 157408 w 12192000"/>
              <a:gd name="connsiteY519" fmla="*/ 440262 h 1412015"/>
              <a:gd name="connsiteX520" fmla="*/ 160097 w 12192000"/>
              <a:gd name="connsiteY520" fmla="*/ 440262 h 1412015"/>
              <a:gd name="connsiteX521" fmla="*/ 163862 w 12192000"/>
              <a:gd name="connsiteY521" fmla="*/ 440820 h 1412015"/>
              <a:gd name="connsiteX522" fmla="*/ 166552 w 12192000"/>
              <a:gd name="connsiteY522" fmla="*/ 442489 h 1412015"/>
              <a:gd name="connsiteX523" fmla="*/ 169242 w 12192000"/>
              <a:gd name="connsiteY523" fmla="*/ 443603 h 1412015"/>
              <a:gd name="connsiteX524" fmla="*/ 174621 w 12192000"/>
              <a:gd name="connsiteY524" fmla="*/ 448054 h 1412015"/>
              <a:gd name="connsiteX525" fmla="*/ 181076 w 12192000"/>
              <a:gd name="connsiteY525" fmla="*/ 454733 h 1412015"/>
              <a:gd name="connsiteX526" fmla="*/ 186991 w 12192000"/>
              <a:gd name="connsiteY526" fmla="*/ 460854 h 1412015"/>
              <a:gd name="connsiteX527" fmla="*/ 193445 w 12192000"/>
              <a:gd name="connsiteY527" fmla="*/ 468089 h 1412015"/>
              <a:gd name="connsiteX528" fmla="*/ 199901 w 12192000"/>
              <a:gd name="connsiteY528" fmla="*/ 474212 h 1412015"/>
              <a:gd name="connsiteX529" fmla="*/ 206893 w 12192000"/>
              <a:gd name="connsiteY529" fmla="*/ 480333 h 1412015"/>
              <a:gd name="connsiteX530" fmla="*/ 214423 w 12192000"/>
              <a:gd name="connsiteY530" fmla="*/ 485342 h 1412015"/>
              <a:gd name="connsiteX531" fmla="*/ 218188 w 12192000"/>
              <a:gd name="connsiteY531" fmla="*/ 487011 h 1412015"/>
              <a:gd name="connsiteX532" fmla="*/ 221954 w 12192000"/>
              <a:gd name="connsiteY532" fmla="*/ 488681 h 1412015"/>
              <a:gd name="connsiteX533" fmla="*/ 226257 w 12192000"/>
              <a:gd name="connsiteY533" fmla="*/ 489236 h 1412015"/>
              <a:gd name="connsiteX534" fmla="*/ 231099 w 12192000"/>
              <a:gd name="connsiteY534" fmla="*/ 489236 h 1412015"/>
              <a:gd name="connsiteX535" fmla="*/ 224643 w 12192000"/>
              <a:gd name="connsiteY535" fmla="*/ 495915 h 1412015"/>
              <a:gd name="connsiteX536" fmla="*/ 218728 w 12192000"/>
              <a:gd name="connsiteY536" fmla="*/ 500924 h 1412015"/>
              <a:gd name="connsiteX537" fmla="*/ 212271 w 12192000"/>
              <a:gd name="connsiteY537" fmla="*/ 503708 h 1412015"/>
              <a:gd name="connsiteX538" fmla="*/ 206893 w 12192000"/>
              <a:gd name="connsiteY538" fmla="*/ 504820 h 1412015"/>
              <a:gd name="connsiteX539" fmla="*/ 200977 w 12192000"/>
              <a:gd name="connsiteY539" fmla="*/ 504820 h 1412015"/>
              <a:gd name="connsiteX540" fmla="*/ 195060 w 12192000"/>
              <a:gd name="connsiteY540" fmla="*/ 503708 h 1412015"/>
              <a:gd name="connsiteX541" fmla="*/ 183764 w 12192000"/>
              <a:gd name="connsiteY541" fmla="*/ 499811 h 1412015"/>
              <a:gd name="connsiteX542" fmla="*/ 171930 w 12192000"/>
              <a:gd name="connsiteY542" fmla="*/ 496473 h 1412015"/>
              <a:gd name="connsiteX543" fmla="*/ 165475 w 12192000"/>
              <a:gd name="connsiteY543" fmla="*/ 495915 h 1412015"/>
              <a:gd name="connsiteX544" fmla="*/ 159559 w 12192000"/>
              <a:gd name="connsiteY544" fmla="*/ 495915 h 1412015"/>
              <a:gd name="connsiteX545" fmla="*/ 154180 w 12192000"/>
              <a:gd name="connsiteY545" fmla="*/ 496473 h 1412015"/>
              <a:gd name="connsiteX546" fmla="*/ 147725 w 12192000"/>
              <a:gd name="connsiteY546" fmla="*/ 499255 h 1412015"/>
              <a:gd name="connsiteX547" fmla="*/ 142347 w 12192000"/>
              <a:gd name="connsiteY547" fmla="*/ 503708 h 1412015"/>
              <a:gd name="connsiteX548" fmla="*/ 135892 w 12192000"/>
              <a:gd name="connsiteY548" fmla="*/ 509829 h 1412015"/>
              <a:gd name="connsiteX549" fmla="*/ 137505 w 12192000"/>
              <a:gd name="connsiteY549" fmla="*/ 505933 h 1412015"/>
              <a:gd name="connsiteX550" fmla="*/ 137505 w 12192000"/>
              <a:gd name="connsiteY550" fmla="*/ 501480 h 1412015"/>
              <a:gd name="connsiteX551" fmla="*/ 137505 w 12192000"/>
              <a:gd name="connsiteY551" fmla="*/ 498697 h 1412015"/>
              <a:gd name="connsiteX552" fmla="*/ 135892 w 12192000"/>
              <a:gd name="connsiteY552" fmla="*/ 496473 h 1412015"/>
              <a:gd name="connsiteX553" fmla="*/ 134278 w 12192000"/>
              <a:gd name="connsiteY553" fmla="*/ 494246 h 1412015"/>
              <a:gd name="connsiteX554" fmla="*/ 132128 w 12192000"/>
              <a:gd name="connsiteY554" fmla="*/ 492019 h 1412015"/>
              <a:gd name="connsiteX555" fmla="*/ 126748 w 12192000"/>
              <a:gd name="connsiteY555" fmla="*/ 490350 h 1412015"/>
              <a:gd name="connsiteX556" fmla="*/ 133203 w 12192000"/>
              <a:gd name="connsiteY556" fmla="*/ 471428 h 1412015"/>
              <a:gd name="connsiteX557" fmla="*/ 135892 w 12192000"/>
              <a:gd name="connsiteY557" fmla="*/ 463637 h 1412015"/>
              <a:gd name="connsiteX558" fmla="*/ 139658 w 12192000"/>
              <a:gd name="connsiteY558" fmla="*/ 458071 h 1412015"/>
              <a:gd name="connsiteX559" fmla="*/ 142885 w 12192000"/>
              <a:gd name="connsiteY559" fmla="*/ 452506 h 1412015"/>
              <a:gd name="connsiteX560" fmla="*/ 145575 w 12192000"/>
              <a:gd name="connsiteY560" fmla="*/ 448054 h 1412015"/>
              <a:gd name="connsiteX561" fmla="*/ 148263 w 12192000"/>
              <a:gd name="connsiteY561" fmla="*/ 445272 h 1412015"/>
              <a:gd name="connsiteX562" fmla="*/ 152028 w 12192000"/>
              <a:gd name="connsiteY562" fmla="*/ 443045 h 1412015"/>
              <a:gd name="connsiteX563" fmla="*/ 154717 w 12192000"/>
              <a:gd name="connsiteY563" fmla="*/ 440820 h 1412015"/>
              <a:gd name="connsiteX564" fmla="*/ 61698 w 12192000"/>
              <a:gd name="connsiteY564" fmla="*/ 418523 h 1412015"/>
              <a:gd name="connsiteX565" fmla="*/ 63374 w 12192000"/>
              <a:gd name="connsiteY565" fmla="*/ 427573 h 1412015"/>
              <a:gd name="connsiteX566" fmla="*/ 65051 w 12192000"/>
              <a:gd name="connsiteY566" fmla="*/ 433430 h 1412015"/>
              <a:gd name="connsiteX567" fmla="*/ 67846 w 12192000"/>
              <a:gd name="connsiteY567" fmla="*/ 438755 h 1412015"/>
              <a:gd name="connsiteX568" fmla="*/ 71200 w 12192000"/>
              <a:gd name="connsiteY568" fmla="*/ 442480 h 1412015"/>
              <a:gd name="connsiteX569" fmla="*/ 73994 w 12192000"/>
              <a:gd name="connsiteY569" fmla="*/ 445143 h 1412015"/>
              <a:gd name="connsiteX570" fmla="*/ 76790 w 12192000"/>
              <a:gd name="connsiteY570" fmla="*/ 446208 h 1412015"/>
              <a:gd name="connsiteX571" fmla="*/ 80145 w 12192000"/>
              <a:gd name="connsiteY571" fmla="*/ 447272 h 1412015"/>
              <a:gd name="connsiteX572" fmla="*/ 82939 w 12192000"/>
              <a:gd name="connsiteY572" fmla="*/ 447272 h 1412015"/>
              <a:gd name="connsiteX573" fmla="*/ 87970 w 12192000"/>
              <a:gd name="connsiteY573" fmla="*/ 447272 h 1412015"/>
              <a:gd name="connsiteX574" fmla="*/ 90207 w 12192000"/>
              <a:gd name="connsiteY574" fmla="*/ 447272 h 1412015"/>
              <a:gd name="connsiteX575" fmla="*/ 92443 w 12192000"/>
              <a:gd name="connsiteY575" fmla="*/ 447805 h 1412015"/>
              <a:gd name="connsiteX576" fmla="*/ 93002 w 12192000"/>
              <a:gd name="connsiteY576" fmla="*/ 448337 h 1412015"/>
              <a:gd name="connsiteX577" fmla="*/ 94119 w 12192000"/>
              <a:gd name="connsiteY577" fmla="*/ 450467 h 1412015"/>
              <a:gd name="connsiteX578" fmla="*/ 93002 w 12192000"/>
              <a:gd name="connsiteY578" fmla="*/ 453660 h 1412015"/>
              <a:gd name="connsiteX579" fmla="*/ 91883 w 12192000"/>
              <a:gd name="connsiteY579" fmla="*/ 457921 h 1412015"/>
              <a:gd name="connsiteX580" fmla="*/ 87412 w 12192000"/>
              <a:gd name="connsiteY580" fmla="*/ 459517 h 1412015"/>
              <a:gd name="connsiteX581" fmla="*/ 82939 w 12192000"/>
              <a:gd name="connsiteY581" fmla="*/ 462180 h 1412015"/>
              <a:gd name="connsiteX582" fmla="*/ 73994 w 12192000"/>
              <a:gd name="connsiteY582" fmla="*/ 468035 h 1412015"/>
              <a:gd name="connsiteX583" fmla="*/ 68965 w 12192000"/>
              <a:gd name="connsiteY583" fmla="*/ 470165 h 1412015"/>
              <a:gd name="connsiteX584" fmla="*/ 66728 w 12192000"/>
              <a:gd name="connsiteY584" fmla="*/ 470698 h 1412015"/>
              <a:gd name="connsiteX585" fmla="*/ 64492 w 12192000"/>
              <a:gd name="connsiteY585" fmla="*/ 470698 h 1412015"/>
              <a:gd name="connsiteX586" fmla="*/ 62255 w 12192000"/>
              <a:gd name="connsiteY586" fmla="*/ 470165 h 1412015"/>
              <a:gd name="connsiteX587" fmla="*/ 60020 w 12192000"/>
              <a:gd name="connsiteY587" fmla="*/ 469101 h 1412015"/>
              <a:gd name="connsiteX588" fmla="*/ 58343 w 12192000"/>
              <a:gd name="connsiteY588" fmla="*/ 466971 h 1412015"/>
              <a:gd name="connsiteX589" fmla="*/ 56108 w 12192000"/>
              <a:gd name="connsiteY589" fmla="*/ 464310 h 1412015"/>
              <a:gd name="connsiteX590" fmla="*/ 56666 w 12192000"/>
              <a:gd name="connsiteY590" fmla="*/ 461114 h 1412015"/>
              <a:gd name="connsiteX591" fmla="*/ 57224 w 12192000"/>
              <a:gd name="connsiteY591" fmla="*/ 458452 h 1412015"/>
              <a:gd name="connsiteX592" fmla="*/ 58343 w 12192000"/>
              <a:gd name="connsiteY592" fmla="*/ 453129 h 1412015"/>
              <a:gd name="connsiteX593" fmla="*/ 57224 w 12192000"/>
              <a:gd name="connsiteY593" fmla="*/ 447272 h 1412015"/>
              <a:gd name="connsiteX594" fmla="*/ 56108 w 12192000"/>
              <a:gd name="connsiteY594" fmla="*/ 441417 h 1412015"/>
              <a:gd name="connsiteX595" fmla="*/ 54989 w 12192000"/>
              <a:gd name="connsiteY595" fmla="*/ 435559 h 1412015"/>
              <a:gd name="connsiteX596" fmla="*/ 56108 w 12192000"/>
              <a:gd name="connsiteY596" fmla="*/ 430236 h 1412015"/>
              <a:gd name="connsiteX597" fmla="*/ 56666 w 12192000"/>
              <a:gd name="connsiteY597" fmla="*/ 426509 h 1412015"/>
              <a:gd name="connsiteX598" fmla="*/ 57224 w 12192000"/>
              <a:gd name="connsiteY598" fmla="*/ 423847 h 1412015"/>
              <a:gd name="connsiteX599" fmla="*/ 59461 w 12192000"/>
              <a:gd name="connsiteY599" fmla="*/ 421185 h 1412015"/>
              <a:gd name="connsiteX600" fmla="*/ 4293 w 12192000"/>
              <a:gd name="connsiteY600" fmla="*/ 401131 h 1412015"/>
              <a:gd name="connsiteX601" fmla="*/ 7511 w 12192000"/>
              <a:gd name="connsiteY601" fmla="*/ 402219 h 1412015"/>
              <a:gd name="connsiteX602" fmla="*/ 11260 w 12192000"/>
              <a:gd name="connsiteY602" fmla="*/ 403307 h 1412015"/>
              <a:gd name="connsiteX603" fmla="*/ 14477 w 12192000"/>
              <a:gd name="connsiteY603" fmla="*/ 406023 h 1412015"/>
              <a:gd name="connsiteX604" fmla="*/ 17157 w 12192000"/>
              <a:gd name="connsiteY604" fmla="*/ 409828 h 1412015"/>
              <a:gd name="connsiteX605" fmla="*/ 19837 w 12192000"/>
              <a:gd name="connsiteY605" fmla="*/ 413631 h 1412015"/>
              <a:gd name="connsiteX606" fmla="*/ 22519 w 12192000"/>
              <a:gd name="connsiteY606" fmla="*/ 418523 h 1412015"/>
              <a:gd name="connsiteX607" fmla="*/ 24663 w 12192000"/>
              <a:gd name="connsiteY607" fmla="*/ 423414 h 1412015"/>
              <a:gd name="connsiteX608" fmla="*/ 26806 w 12192000"/>
              <a:gd name="connsiteY608" fmla="*/ 429937 h 1412015"/>
              <a:gd name="connsiteX609" fmla="*/ 28950 w 12192000"/>
              <a:gd name="connsiteY609" fmla="*/ 435372 h 1412015"/>
              <a:gd name="connsiteX610" fmla="*/ 29486 w 12192000"/>
              <a:gd name="connsiteY610" fmla="*/ 441350 h 1412015"/>
              <a:gd name="connsiteX611" fmla="*/ 30023 w 12192000"/>
              <a:gd name="connsiteY611" fmla="*/ 447328 h 1412015"/>
              <a:gd name="connsiteX612" fmla="*/ 31095 w 12192000"/>
              <a:gd name="connsiteY612" fmla="*/ 453307 h 1412015"/>
              <a:gd name="connsiteX613" fmla="*/ 27342 w 12192000"/>
              <a:gd name="connsiteY613" fmla="*/ 460372 h 1412015"/>
              <a:gd name="connsiteX614" fmla="*/ 24663 w 12192000"/>
              <a:gd name="connsiteY614" fmla="*/ 464720 h 1412015"/>
              <a:gd name="connsiteX615" fmla="*/ 21446 w 12192000"/>
              <a:gd name="connsiteY615" fmla="*/ 467981 h 1412015"/>
              <a:gd name="connsiteX616" fmla="*/ 17694 w 12192000"/>
              <a:gd name="connsiteY616" fmla="*/ 468525 h 1412015"/>
              <a:gd name="connsiteX617" fmla="*/ 15014 w 12192000"/>
              <a:gd name="connsiteY617" fmla="*/ 467981 h 1412015"/>
              <a:gd name="connsiteX618" fmla="*/ 11797 w 12192000"/>
              <a:gd name="connsiteY618" fmla="*/ 466351 h 1412015"/>
              <a:gd name="connsiteX619" fmla="*/ 8581 w 12192000"/>
              <a:gd name="connsiteY619" fmla="*/ 463089 h 1412015"/>
              <a:gd name="connsiteX620" fmla="*/ 5365 w 12192000"/>
              <a:gd name="connsiteY620" fmla="*/ 459829 h 1412015"/>
              <a:gd name="connsiteX621" fmla="*/ 2685 w 12192000"/>
              <a:gd name="connsiteY621" fmla="*/ 454937 h 1412015"/>
              <a:gd name="connsiteX622" fmla="*/ 6 w 12192000"/>
              <a:gd name="connsiteY622" fmla="*/ 448960 h 1412015"/>
              <a:gd name="connsiteX623" fmla="*/ 0 w 12192000"/>
              <a:gd name="connsiteY623" fmla="*/ 448948 h 1412015"/>
              <a:gd name="connsiteX624" fmla="*/ 0 w 12192000"/>
              <a:gd name="connsiteY624" fmla="*/ 402920 h 1412015"/>
              <a:gd name="connsiteX625" fmla="*/ 1613 w 12192000"/>
              <a:gd name="connsiteY625" fmla="*/ 402219 h 1412015"/>
              <a:gd name="connsiteX626" fmla="*/ 0 w 12192000"/>
              <a:gd name="connsiteY626" fmla="*/ 0 h 1412015"/>
              <a:gd name="connsiteX627" fmla="*/ 12192000 w 12192000"/>
              <a:gd name="connsiteY627" fmla="*/ 0 h 1412015"/>
              <a:gd name="connsiteX628" fmla="*/ 12192000 w 12192000"/>
              <a:gd name="connsiteY628" fmla="*/ 221894 h 1412015"/>
              <a:gd name="connsiteX629" fmla="*/ 12186196 w 12192000"/>
              <a:gd name="connsiteY629" fmla="*/ 220839 h 1412015"/>
              <a:gd name="connsiteX630" fmla="*/ 12180762 w 12192000"/>
              <a:gd name="connsiteY630" fmla="*/ 220295 h 1412015"/>
              <a:gd name="connsiteX631" fmla="*/ 12178044 w 12192000"/>
              <a:gd name="connsiteY631" fmla="*/ 220839 h 1412015"/>
              <a:gd name="connsiteX632" fmla="*/ 12174782 w 12192000"/>
              <a:gd name="connsiteY632" fmla="*/ 221382 h 1412015"/>
              <a:gd name="connsiteX633" fmla="*/ 12172066 w 12192000"/>
              <a:gd name="connsiteY633" fmla="*/ 223556 h 1412015"/>
              <a:gd name="connsiteX634" fmla="*/ 12168805 w 12192000"/>
              <a:gd name="connsiteY634" fmla="*/ 225730 h 1412015"/>
              <a:gd name="connsiteX635" fmla="*/ 12166088 w 12192000"/>
              <a:gd name="connsiteY635" fmla="*/ 230077 h 1412015"/>
              <a:gd name="connsiteX636" fmla="*/ 12162826 w 12192000"/>
              <a:gd name="connsiteY636" fmla="*/ 233880 h 1412015"/>
              <a:gd name="connsiteX637" fmla="*/ 12160110 w 12192000"/>
              <a:gd name="connsiteY637" fmla="*/ 240402 h 1412015"/>
              <a:gd name="connsiteX638" fmla="*/ 12157393 w 12192000"/>
              <a:gd name="connsiteY638" fmla="*/ 246923 h 1412015"/>
              <a:gd name="connsiteX639" fmla="*/ 12150870 w 12192000"/>
              <a:gd name="connsiteY639" fmla="*/ 234424 h 1412015"/>
              <a:gd name="connsiteX640" fmla="*/ 12145437 w 12192000"/>
              <a:gd name="connsiteY640" fmla="*/ 223556 h 1412015"/>
              <a:gd name="connsiteX641" fmla="*/ 12139457 w 12192000"/>
              <a:gd name="connsiteY641" fmla="*/ 215404 h 1412015"/>
              <a:gd name="connsiteX642" fmla="*/ 12132936 w 12192000"/>
              <a:gd name="connsiteY642" fmla="*/ 208339 h 1412015"/>
              <a:gd name="connsiteX643" fmla="*/ 12130219 w 12192000"/>
              <a:gd name="connsiteY643" fmla="*/ 206166 h 1412015"/>
              <a:gd name="connsiteX644" fmla="*/ 12126958 w 12192000"/>
              <a:gd name="connsiteY644" fmla="*/ 203994 h 1412015"/>
              <a:gd name="connsiteX645" fmla="*/ 12123697 w 12192000"/>
              <a:gd name="connsiteY645" fmla="*/ 202906 h 1412015"/>
              <a:gd name="connsiteX646" fmla="*/ 12120436 w 12192000"/>
              <a:gd name="connsiteY646" fmla="*/ 201819 h 1412015"/>
              <a:gd name="connsiteX647" fmla="*/ 12117719 w 12192000"/>
              <a:gd name="connsiteY647" fmla="*/ 201819 h 1412015"/>
              <a:gd name="connsiteX648" fmla="*/ 12114459 w 12192000"/>
              <a:gd name="connsiteY648" fmla="*/ 202906 h 1412015"/>
              <a:gd name="connsiteX649" fmla="*/ 12111198 w 12192000"/>
              <a:gd name="connsiteY649" fmla="*/ 203450 h 1412015"/>
              <a:gd name="connsiteX650" fmla="*/ 12107936 w 12192000"/>
              <a:gd name="connsiteY650" fmla="*/ 205623 h 1412015"/>
              <a:gd name="connsiteX651" fmla="*/ 12109568 w 12192000"/>
              <a:gd name="connsiteY651" fmla="*/ 211057 h 1412015"/>
              <a:gd name="connsiteX652" fmla="*/ 12109568 w 12192000"/>
              <a:gd name="connsiteY652" fmla="*/ 217578 h 1412015"/>
              <a:gd name="connsiteX653" fmla="*/ 12109568 w 12192000"/>
              <a:gd name="connsiteY653" fmla="*/ 223013 h 1412015"/>
              <a:gd name="connsiteX654" fmla="*/ 12109568 w 12192000"/>
              <a:gd name="connsiteY654" fmla="*/ 228991 h 1412015"/>
              <a:gd name="connsiteX655" fmla="*/ 12107392 w 12192000"/>
              <a:gd name="connsiteY655" fmla="*/ 240402 h 1412015"/>
              <a:gd name="connsiteX656" fmla="*/ 12104676 w 12192000"/>
              <a:gd name="connsiteY656" fmla="*/ 251814 h 1412015"/>
              <a:gd name="connsiteX657" fmla="*/ 12100327 w 12192000"/>
              <a:gd name="connsiteY657" fmla="*/ 263226 h 1412015"/>
              <a:gd name="connsiteX658" fmla="*/ 12095438 w 12192000"/>
              <a:gd name="connsiteY658" fmla="*/ 274094 h 1412015"/>
              <a:gd name="connsiteX659" fmla="*/ 12085111 w 12192000"/>
              <a:gd name="connsiteY659" fmla="*/ 297461 h 1412015"/>
              <a:gd name="connsiteX660" fmla="*/ 12075329 w 12192000"/>
              <a:gd name="connsiteY660" fmla="*/ 288767 h 1412015"/>
              <a:gd name="connsiteX661" fmla="*/ 12065546 w 12192000"/>
              <a:gd name="connsiteY661" fmla="*/ 280615 h 1412015"/>
              <a:gd name="connsiteX662" fmla="*/ 12055764 w 12192000"/>
              <a:gd name="connsiteY662" fmla="*/ 273552 h 1412015"/>
              <a:gd name="connsiteX663" fmla="*/ 12045981 w 12192000"/>
              <a:gd name="connsiteY663" fmla="*/ 266486 h 1412015"/>
              <a:gd name="connsiteX664" fmla="*/ 12036199 w 12192000"/>
              <a:gd name="connsiteY664" fmla="*/ 261052 h 1412015"/>
              <a:gd name="connsiteX665" fmla="*/ 12026416 w 12192000"/>
              <a:gd name="connsiteY665" fmla="*/ 255618 h 1412015"/>
              <a:gd name="connsiteX666" fmla="*/ 12017177 w 12192000"/>
              <a:gd name="connsiteY666" fmla="*/ 250727 h 1412015"/>
              <a:gd name="connsiteX667" fmla="*/ 12007395 w 12192000"/>
              <a:gd name="connsiteY667" fmla="*/ 245836 h 1412015"/>
              <a:gd name="connsiteX668" fmla="*/ 11997612 w 12192000"/>
              <a:gd name="connsiteY668" fmla="*/ 242576 h 1412015"/>
              <a:gd name="connsiteX669" fmla="*/ 11987830 w 12192000"/>
              <a:gd name="connsiteY669" fmla="*/ 238772 h 1412015"/>
              <a:gd name="connsiteX670" fmla="*/ 11978047 w 12192000"/>
              <a:gd name="connsiteY670" fmla="*/ 236054 h 1412015"/>
              <a:gd name="connsiteX671" fmla="*/ 11968265 w 12192000"/>
              <a:gd name="connsiteY671" fmla="*/ 233880 h 1412015"/>
              <a:gd name="connsiteX672" fmla="*/ 11957941 w 12192000"/>
              <a:gd name="connsiteY672" fmla="*/ 232794 h 1412015"/>
              <a:gd name="connsiteX673" fmla="*/ 11948158 w 12192000"/>
              <a:gd name="connsiteY673" fmla="*/ 231707 h 1412015"/>
              <a:gd name="connsiteX674" fmla="*/ 11938376 w 12192000"/>
              <a:gd name="connsiteY674" fmla="*/ 231164 h 1412015"/>
              <a:gd name="connsiteX675" fmla="*/ 11928593 w 12192000"/>
              <a:gd name="connsiteY675" fmla="*/ 231707 h 1412015"/>
              <a:gd name="connsiteX676" fmla="*/ 11918267 w 12192000"/>
              <a:gd name="connsiteY676" fmla="*/ 232794 h 1412015"/>
              <a:gd name="connsiteX677" fmla="*/ 11908484 w 12192000"/>
              <a:gd name="connsiteY677" fmla="*/ 233880 h 1412015"/>
              <a:gd name="connsiteX678" fmla="*/ 11898702 w 12192000"/>
              <a:gd name="connsiteY678" fmla="*/ 236054 h 1412015"/>
              <a:gd name="connsiteX679" fmla="*/ 11888375 w 12192000"/>
              <a:gd name="connsiteY679" fmla="*/ 238229 h 1412015"/>
              <a:gd name="connsiteX680" fmla="*/ 11878594 w 12192000"/>
              <a:gd name="connsiteY680" fmla="*/ 241489 h 1412015"/>
              <a:gd name="connsiteX681" fmla="*/ 11868267 w 12192000"/>
              <a:gd name="connsiteY681" fmla="*/ 245294 h 1412015"/>
              <a:gd name="connsiteX682" fmla="*/ 11858486 w 12192000"/>
              <a:gd name="connsiteY682" fmla="*/ 249097 h 1412015"/>
              <a:gd name="connsiteX683" fmla="*/ 11848703 w 12192000"/>
              <a:gd name="connsiteY683" fmla="*/ 253988 h 1412015"/>
              <a:gd name="connsiteX684" fmla="*/ 11838377 w 12192000"/>
              <a:gd name="connsiteY684" fmla="*/ 259421 h 1412015"/>
              <a:gd name="connsiteX685" fmla="*/ 11828052 w 12192000"/>
              <a:gd name="connsiteY685" fmla="*/ 265399 h 1412015"/>
              <a:gd name="connsiteX686" fmla="*/ 11818269 w 12192000"/>
              <a:gd name="connsiteY686" fmla="*/ 271920 h 1412015"/>
              <a:gd name="connsiteX687" fmla="*/ 11807943 w 12192000"/>
              <a:gd name="connsiteY687" fmla="*/ 278985 h 1412015"/>
              <a:gd name="connsiteX688" fmla="*/ 11798160 w 12192000"/>
              <a:gd name="connsiteY688" fmla="*/ 286593 h 1412015"/>
              <a:gd name="connsiteX689" fmla="*/ 11787834 w 12192000"/>
              <a:gd name="connsiteY689" fmla="*/ 295288 h 1412015"/>
              <a:gd name="connsiteX690" fmla="*/ 11767727 w 12192000"/>
              <a:gd name="connsiteY690" fmla="*/ 313220 h 1412015"/>
              <a:gd name="connsiteX691" fmla="*/ 11764466 w 12192000"/>
              <a:gd name="connsiteY691" fmla="*/ 306699 h 1412015"/>
              <a:gd name="connsiteX692" fmla="*/ 11762835 w 12192000"/>
              <a:gd name="connsiteY692" fmla="*/ 301809 h 1412015"/>
              <a:gd name="connsiteX693" fmla="*/ 11760662 w 12192000"/>
              <a:gd name="connsiteY693" fmla="*/ 298005 h 1412015"/>
              <a:gd name="connsiteX694" fmla="*/ 11757944 w 12192000"/>
              <a:gd name="connsiteY694" fmla="*/ 294200 h 1412015"/>
              <a:gd name="connsiteX695" fmla="*/ 11755770 w 12192000"/>
              <a:gd name="connsiteY695" fmla="*/ 292570 h 1412015"/>
              <a:gd name="connsiteX696" fmla="*/ 11753053 w 12192000"/>
              <a:gd name="connsiteY696" fmla="*/ 290940 h 1412015"/>
              <a:gd name="connsiteX697" fmla="*/ 11750335 w 12192000"/>
              <a:gd name="connsiteY697" fmla="*/ 289311 h 1412015"/>
              <a:gd name="connsiteX698" fmla="*/ 11748162 w 12192000"/>
              <a:gd name="connsiteY698" fmla="*/ 289311 h 1412015"/>
              <a:gd name="connsiteX699" fmla="*/ 11745445 w 12192000"/>
              <a:gd name="connsiteY699" fmla="*/ 290397 h 1412015"/>
              <a:gd name="connsiteX700" fmla="*/ 11742726 w 12192000"/>
              <a:gd name="connsiteY700" fmla="*/ 290940 h 1412015"/>
              <a:gd name="connsiteX701" fmla="*/ 11737836 w 12192000"/>
              <a:gd name="connsiteY701" fmla="*/ 294200 h 1412015"/>
              <a:gd name="connsiteX702" fmla="*/ 11732944 w 12192000"/>
              <a:gd name="connsiteY702" fmla="*/ 299091 h 1412015"/>
              <a:gd name="connsiteX703" fmla="*/ 11726965 w 12192000"/>
              <a:gd name="connsiteY703" fmla="*/ 305612 h 1412015"/>
              <a:gd name="connsiteX704" fmla="*/ 11716641 w 12192000"/>
              <a:gd name="connsiteY704" fmla="*/ 319199 h 1412015"/>
              <a:gd name="connsiteX705" fmla="*/ 11711205 w 12192000"/>
              <a:gd name="connsiteY705" fmla="*/ 325719 h 1412015"/>
              <a:gd name="connsiteX706" fmla="*/ 11706315 w 12192000"/>
              <a:gd name="connsiteY706" fmla="*/ 332784 h 1412015"/>
              <a:gd name="connsiteX707" fmla="*/ 11700879 w 12192000"/>
              <a:gd name="connsiteY707" fmla="*/ 337674 h 1412015"/>
              <a:gd name="connsiteX708" fmla="*/ 11695988 w 12192000"/>
              <a:gd name="connsiteY708" fmla="*/ 341478 h 1412015"/>
              <a:gd name="connsiteX709" fmla="*/ 11693272 w 12192000"/>
              <a:gd name="connsiteY709" fmla="*/ 342566 h 1412015"/>
              <a:gd name="connsiteX710" fmla="*/ 11691096 w 12192000"/>
              <a:gd name="connsiteY710" fmla="*/ 343108 h 1412015"/>
              <a:gd name="connsiteX711" fmla="*/ 11688380 w 12192000"/>
              <a:gd name="connsiteY711" fmla="*/ 343108 h 1412015"/>
              <a:gd name="connsiteX712" fmla="*/ 11685663 w 12192000"/>
              <a:gd name="connsiteY712" fmla="*/ 343108 h 1412015"/>
              <a:gd name="connsiteX713" fmla="*/ 11686207 w 12192000"/>
              <a:gd name="connsiteY713" fmla="*/ 351803 h 1412015"/>
              <a:gd name="connsiteX714" fmla="*/ 11685663 w 12192000"/>
              <a:gd name="connsiteY714" fmla="*/ 361041 h 1412015"/>
              <a:gd name="connsiteX715" fmla="*/ 11684575 w 12192000"/>
              <a:gd name="connsiteY715" fmla="*/ 368649 h 1412015"/>
              <a:gd name="connsiteX716" fmla="*/ 11682946 w 12192000"/>
              <a:gd name="connsiteY716" fmla="*/ 375714 h 1412015"/>
              <a:gd name="connsiteX717" fmla="*/ 11681315 w 12192000"/>
              <a:gd name="connsiteY717" fmla="*/ 381691 h 1412015"/>
              <a:gd name="connsiteX718" fmla="*/ 11678598 w 12192000"/>
              <a:gd name="connsiteY718" fmla="*/ 388213 h 1412015"/>
              <a:gd name="connsiteX719" fmla="*/ 11675880 w 12192000"/>
              <a:gd name="connsiteY719" fmla="*/ 393102 h 1412015"/>
              <a:gd name="connsiteX720" fmla="*/ 11673163 w 12192000"/>
              <a:gd name="connsiteY720" fmla="*/ 397995 h 1412015"/>
              <a:gd name="connsiteX721" fmla="*/ 11669358 w 12192000"/>
              <a:gd name="connsiteY721" fmla="*/ 402342 h 1412015"/>
              <a:gd name="connsiteX722" fmla="*/ 11666098 w 12192000"/>
              <a:gd name="connsiteY722" fmla="*/ 405601 h 1412015"/>
              <a:gd name="connsiteX723" fmla="*/ 11657946 w 12192000"/>
              <a:gd name="connsiteY723" fmla="*/ 412666 h 1412015"/>
              <a:gd name="connsiteX724" fmla="*/ 11649250 w 12192000"/>
              <a:gd name="connsiteY724" fmla="*/ 418101 h 1412015"/>
              <a:gd name="connsiteX725" fmla="*/ 11641098 w 12192000"/>
              <a:gd name="connsiteY725" fmla="*/ 423534 h 1412015"/>
              <a:gd name="connsiteX726" fmla="*/ 11633489 w 12192000"/>
              <a:gd name="connsiteY726" fmla="*/ 428969 h 1412015"/>
              <a:gd name="connsiteX727" fmla="*/ 11625882 w 12192000"/>
              <a:gd name="connsiteY727" fmla="*/ 435490 h 1412015"/>
              <a:gd name="connsiteX728" fmla="*/ 11622077 w 12192000"/>
              <a:gd name="connsiteY728" fmla="*/ 438751 h 1412015"/>
              <a:gd name="connsiteX729" fmla="*/ 11619360 w 12192000"/>
              <a:gd name="connsiteY729" fmla="*/ 443098 h 1412015"/>
              <a:gd name="connsiteX730" fmla="*/ 11616641 w 12192000"/>
              <a:gd name="connsiteY730" fmla="*/ 447445 h 1412015"/>
              <a:gd name="connsiteX731" fmla="*/ 11613924 w 12192000"/>
              <a:gd name="connsiteY731" fmla="*/ 452336 h 1412015"/>
              <a:gd name="connsiteX732" fmla="*/ 11612838 w 12192000"/>
              <a:gd name="connsiteY732" fmla="*/ 457771 h 1412015"/>
              <a:gd name="connsiteX733" fmla="*/ 11611208 w 12192000"/>
              <a:gd name="connsiteY733" fmla="*/ 463204 h 1412015"/>
              <a:gd name="connsiteX734" fmla="*/ 11609577 w 12192000"/>
              <a:gd name="connsiteY734" fmla="*/ 470269 h 1412015"/>
              <a:gd name="connsiteX735" fmla="*/ 11609577 w 12192000"/>
              <a:gd name="connsiteY735" fmla="*/ 477334 h 1412015"/>
              <a:gd name="connsiteX736" fmla="*/ 11609577 w 12192000"/>
              <a:gd name="connsiteY736" fmla="*/ 485484 h 1412015"/>
              <a:gd name="connsiteX737" fmla="*/ 11611208 w 12192000"/>
              <a:gd name="connsiteY737" fmla="*/ 494722 h 1412015"/>
              <a:gd name="connsiteX738" fmla="*/ 11612838 w 12192000"/>
              <a:gd name="connsiteY738" fmla="*/ 503960 h 1412015"/>
              <a:gd name="connsiteX739" fmla="*/ 11614468 w 12192000"/>
              <a:gd name="connsiteY739" fmla="*/ 514830 h 1412015"/>
              <a:gd name="connsiteX740" fmla="*/ 11609033 w 12192000"/>
              <a:gd name="connsiteY740" fmla="*/ 508309 h 1412015"/>
              <a:gd name="connsiteX741" fmla="*/ 11603056 w 12192000"/>
              <a:gd name="connsiteY741" fmla="*/ 502874 h 1412015"/>
              <a:gd name="connsiteX742" fmla="*/ 11597077 w 12192000"/>
              <a:gd name="connsiteY742" fmla="*/ 497983 h 1412015"/>
              <a:gd name="connsiteX743" fmla="*/ 11591099 w 12192000"/>
              <a:gd name="connsiteY743" fmla="*/ 493093 h 1412015"/>
              <a:gd name="connsiteX744" fmla="*/ 11584579 w 12192000"/>
              <a:gd name="connsiteY744" fmla="*/ 488745 h 1412015"/>
              <a:gd name="connsiteX745" fmla="*/ 11578599 w 12192000"/>
              <a:gd name="connsiteY745" fmla="*/ 484941 h 1412015"/>
              <a:gd name="connsiteX746" fmla="*/ 11572078 w 12192000"/>
              <a:gd name="connsiteY746" fmla="*/ 482224 h 1412015"/>
              <a:gd name="connsiteX747" fmla="*/ 11566099 w 12192000"/>
              <a:gd name="connsiteY747" fmla="*/ 478963 h 1412015"/>
              <a:gd name="connsiteX748" fmla="*/ 11553599 w 12192000"/>
              <a:gd name="connsiteY748" fmla="*/ 474074 h 1412015"/>
              <a:gd name="connsiteX749" fmla="*/ 11540557 w 12192000"/>
              <a:gd name="connsiteY749" fmla="*/ 472442 h 1412015"/>
              <a:gd name="connsiteX750" fmla="*/ 11526970 w 12192000"/>
              <a:gd name="connsiteY750" fmla="*/ 470813 h 1412015"/>
              <a:gd name="connsiteX751" fmla="*/ 11513927 w 12192000"/>
              <a:gd name="connsiteY751" fmla="*/ 470813 h 1412015"/>
              <a:gd name="connsiteX752" fmla="*/ 11500883 w 12192000"/>
              <a:gd name="connsiteY752" fmla="*/ 472442 h 1412015"/>
              <a:gd name="connsiteX753" fmla="*/ 11487297 w 12192000"/>
              <a:gd name="connsiteY753" fmla="*/ 474074 h 1412015"/>
              <a:gd name="connsiteX754" fmla="*/ 11474255 w 12192000"/>
              <a:gd name="connsiteY754" fmla="*/ 477876 h 1412015"/>
              <a:gd name="connsiteX755" fmla="*/ 11460667 w 12192000"/>
              <a:gd name="connsiteY755" fmla="*/ 482224 h 1412015"/>
              <a:gd name="connsiteX756" fmla="*/ 11447081 w 12192000"/>
              <a:gd name="connsiteY756" fmla="*/ 487658 h 1412015"/>
              <a:gd name="connsiteX757" fmla="*/ 11434037 w 12192000"/>
              <a:gd name="connsiteY757" fmla="*/ 493093 h 1412015"/>
              <a:gd name="connsiteX758" fmla="*/ 11419908 w 12192000"/>
              <a:gd name="connsiteY758" fmla="*/ 499071 h 1412015"/>
              <a:gd name="connsiteX759" fmla="*/ 11406865 w 12192000"/>
              <a:gd name="connsiteY759" fmla="*/ 505592 h 1412015"/>
              <a:gd name="connsiteX760" fmla="*/ 11380777 w 12192000"/>
              <a:gd name="connsiteY760" fmla="*/ 520263 h 1412015"/>
              <a:gd name="connsiteX761" fmla="*/ 11354691 w 12192000"/>
              <a:gd name="connsiteY761" fmla="*/ 533850 h 1412015"/>
              <a:gd name="connsiteX762" fmla="*/ 11329690 w 12192000"/>
              <a:gd name="connsiteY762" fmla="*/ 547977 h 1412015"/>
              <a:gd name="connsiteX763" fmla="*/ 11317192 w 12192000"/>
              <a:gd name="connsiteY763" fmla="*/ 553411 h 1412015"/>
              <a:gd name="connsiteX764" fmla="*/ 11305780 w 12192000"/>
              <a:gd name="connsiteY764" fmla="*/ 558847 h 1412015"/>
              <a:gd name="connsiteX765" fmla="*/ 11293824 w 12192000"/>
              <a:gd name="connsiteY765" fmla="*/ 564824 h 1412015"/>
              <a:gd name="connsiteX766" fmla="*/ 11282410 w 12192000"/>
              <a:gd name="connsiteY766" fmla="*/ 568629 h 1412015"/>
              <a:gd name="connsiteX767" fmla="*/ 11270997 w 12192000"/>
              <a:gd name="connsiteY767" fmla="*/ 571345 h 1412015"/>
              <a:gd name="connsiteX768" fmla="*/ 11260127 w 12192000"/>
              <a:gd name="connsiteY768" fmla="*/ 573518 h 1412015"/>
              <a:gd name="connsiteX769" fmla="*/ 11249802 w 12192000"/>
              <a:gd name="connsiteY769" fmla="*/ 575150 h 1412015"/>
              <a:gd name="connsiteX770" fmla="*/ 11239475 w 12192000"/>
              <a:gd name="connsiteY770" fmla="*/ 575150 h 1412015"/>
              <a:gd name="connsiteX771" fmla="*/ 11229694 w 12192000"/>
              <a:gd name="connsiteY771" fmla="*/ 573518 h 1412015"/>
              <a:gd name="connsiteX772" fmla="*/ 11220998 w 12192000"/>
              <a:gd name="connsiteY772" fmla="*/ 570258 h 1412015"/>
              <a:gd name="connsiteX773" fmla="*/ 11214477 w 12192000"/>
              <a:gd name="connsiteY773" fmla="*/ 581127 h 1412015"/>
              <a:gd name="connsiteX774" fmla="*/ 11206869 w 12192000"/>
              <a:gd name="connsiteY774" fmla="*/ 592538 h 1412015"/>
              <a:gd name="connsiteX775" fmla="*/ 11199260 w 12192000"/>
              <a:gd name="connsiteY775" fmla="*/ 602864 h 1412015"/>
              <a:gd name="connsiteX776" fmla="*/ 11191107 w 12192000"/>
              <a:gd name="connsiteY776" fmla="*/ 612102 h 1412015"/>
              <a:gd name="connsiteX777" fmla="*/ 11181324 w 12192000"/>
              <a:gd name="connsiteY777" fmla="*/ 620796 h 1412015"/>
              <a:gd name="connsiteX778" fmla="*/ 11172086 w 12192000"/>
              <a:gd name="connsiteY778" fmla="*/ 628947 h 1412015"/>
              <a:gd name="connsiteX779" fmla="*/ 11161760 w 12192000"/>
              <a:gd name="connsiteY779" fmla="*/ 637099 h 1412015"/>
              <a:gd name="connsiteX780" fmla="*/ 11151435 w 12192000"/>
              <a:gd name="connsiteY780" fmla="*/ 643076 h 1412015"/>
              <a:gd name="connsiteX781" fmla="*/ 11141108 w 12192000"/>
              <a:gd name="connsiteY781" fmla="*/ 648510 h 1412015"/>
              <a:gd name="connsiteX782" fmla="*/ 11130238 w 12192000"/>
              <a:gd name="connsiteY782" fmla="*/ 653402 h 1412015"/>
              <a:gd name="connsiteX783" fmla="*/ 11119914 w 12192000"/>
              <a:gd name="connsiteY783" fmla="*/ 657749 h 1412015"/>
              <a:gd name="connsiteX784" fmla="*/ 11109588 w 12192000"/>
              <a:gd name="connsiteY784" fmla="*/ 660466 h 1412015"/>
              <a:gd name="connsiteX785" fmla="*/ 11099805 w 12192000"/>
              <a:gd name="connsiteY785" fmla="*/ 662096 h 1412015"/>
              <a:gd name="connsiteX786" fmla="*/ 11089480 w 12192000"/>
              <a:gd name="connsiteY786" fmla="*/ 662640 h 1412015"/>
              <a:gd name="connsiteX787" fmla="*/ 11080240 w 12192000"/>
              <a:gd name="connsiteY787" fmla="*/ 661008 h 1412015"/>
              <a:gd name="connsiteX788" fmla="*/ 11072088 w 12192000"/>
              <a:gd name="connsiteY788" fmla="*/ 658835 h 1412015"/>
              <a:gd name="connsiteX789" fmla="*/ 11056871 w 12192000"/>
              <a:gd name="connsiteY789" fmla="*/ 675682 h 1412015"/>
              <a:gd name="connsiteX790" fmla="*/ 11042198 w 12192000"/>
              <a:gd name="connsiteY790" fmla="*/ 690354 h 1412015"/>
              <a:gd name="connsiteX791" fmla="*/ 11026980 w 12192000"/>
              <a:gd name="connsiteY791" fmla="*/ 702852 h 1412015"/>
              <a:gd name="connsiteX792" fmla="*/ 11012306 w 12192000"/>
              <a:gd name="connsiteY792" fmla="*/ 713178 h 1412015"/>
              <a:gd name="connsiteX793" fmla="*/ 10997634 w 12192000"/>
              <a:gd name="connsiteY793" fmla="*/ 722416 h 1412015"/>
              <a:gd name="connsiteX794" fmla="*/ 10982416 w 12192000"/>
              <a:gd name="connsiteY794" fmla="*/ 730024 h 1412015"/>
              <a:gd name="connsiteX795" fmla="*/ 10967743 w 12192000"/>
              <a:gd name="connsiteY795" fmla="*/ 735457 h 1412015"/>
              <a:gd name="connsiteX796" fmla="*/ 10953068 w 12192000"/>
              <a:gd name="connsiteY796" fmla="*/ 740348 h 1412015"/>
              <a:gd name="connsiteX797" fmla="*/ 10938939 w 12192000"/>
              <a:gd name="connsiteY797" fmla="*/ 744696 h 1412015"/>
              <a:gd name="connsiteX798" fmla="*/ 10924265 w 12192000"/>
              <a:gd name="connsiteY798" fmla="*/ 746325 h 1412015"/>
              <a:gd name="connsiteX799" fmla="*/ 10909591 w 12192000"/>
              <a:gd name="connsiteY799" fmla="*/ 748499 h 1412015"/>
              <a:gd name="connsiteX800" fmla="*/ 10894917 w 12192000"/>
              <a:gd name="connsiteY800" fmla="*/ 750130 h 1412015"/>
              <a:gd name="connsiteX801" fmla="*/ 10880788 w 12192000"/>
              <a:gd name="connsiteY801" fmla="*/ 750130 h 1412015"/>
              <a:gd name="connsiteX802" fmla="*/ 10866657 w 12192000"/>
              <a:gd name="connsiteY802" fmla="*/ 750130 h 1412015"/>
              <a:gd name="connsiteX803" fmla="*/ 10837310 w 12192000"/>
              <a:gd name="connsiteY803" fmla="*/ 749586 h 1412015"/>
              <a:gd name="connsiteX804" fmla="*/ 10825354 w 12192000"/>
              <a:gd name="connsiteY804" fmla="*/ 762086 h 1412015"/>
              <a:gd name="connsiteX805" fmla="*/ 10814485 w 12192000"/>
              <a:gd name="connsiteY805" fmla="*/ 772410 h 1412015"/>
              <a:gd name="connsiteX806" fmla="*/ 10803073 w 12192000"/>
              <a:gd name="connsiteY806" fmla="*/ 781104 h 1412015"/>
              <a:gd name="connsiteX807" fmla="*/ 10793289 w 12192000"/>
              <a:gd name="connsiteY807" fmla="*/ 789800 h 1412015"/>
              <a:gd name="connsiteX808" fmla="*/ 10773181 w 12192000"/>
              <a:gd name="connsiteY808" fmla="*/ 804472 h 1412015"/>
              <a:gd name="connsiteX809" fmla="*/ 10755247 w 12192000"/>
              <a:gd name="connsiteY809" fmla="*/ 815883 h 1412015"/>
              <a:gd name="connsiteX810" fmla="*/ 10736768 w 12192000"/>
              <a:gd name="connsiteY810" fmla="*/ 827839 h 1412015"/>
              <a:gd name="connsiteX811" fmla="*/ 10717747 w 12192000"/>
              <a:gd name="connsiteY811" fmla="*/ 840338 h 1412015"/>
              <a:gd name="connsiteX812" fmla="*/ 10708509 w 12192000"/>
              <a:gd name="connsiteY812" fmla="*/ 847946 h 1412015"/>
              <a:gd name="connsiteX813" fmla="*/ 10698182 w 12192000"/>
              <a:gd name="connsiteY813" fmla="*/ 855553 h 1412015"/>
              <a:gd name="connsiteX814" fmla="*/ 10687857 w 12192000"/>
              <a:gd name="connsiteY814" fmla="*/ 865335 h 1412015"/>
              <a:gd name="connsiteX815" fmla="*/ 10677532 w 12192000"/>
              <a:gd name="connsiteY815" fmla="*/ 875117 h 1412015"/>
              <a:gd name="connsiteX816" fmla="*/ 10675356 w 12192000"/>
              <a:gd name="connsiteY816" fmla="*/ 872400 h 1412015"/>
              <a:gd name="connsiteX817" fmla="*/ 10673726 w 12192000"/>
              <a:gd name="connsiteY817" fmla="*/ 868596 h 1412015"/>
              <a:gd name="connsiteX818" fmla="*/ 10672096 w 12192000"/>
              <a:gd name="connsiteY818" fmla="*/ 859901 h 1412015"/>
              <a:gd name="connsiteX819" fmla="*/ 10668292 w 12192000"/>
              <a:gd name="connsiteY819" fmla="*/ 839794 h 1412015"/>
              <a:gd name="connsiteX820" fmla="*/ 10667205 w 12192000"/>
              <a:gd name="connsiteY820" fmla="*/ 830556 h 1412015"/>
              <a:gd name="connsiteX821" fmla="*/ 10665576 w 12192000"/>
              <a:gd name="connsiteY821" fmla="*/ 827295 h 1412015"/>
              <a:gd name="connsiteX822" fmla="*/ 10664488 w 12192000"/>
              <a:gd name="connsiteY822" fmla="*/ 824579 h 1412015"/>
              <a:gd name="connsiteX823" fmla="*/ 10662313 w 12192000"/>
              <a:gd name="connsiteY823" fmla="*/ 822948 h 1412015"/>
              <a:gd name="connsiteX824" fmla="*/ 10660140 w 12192000"/>
              <a:gd name="connsiteY824" fmla="*/ 822405 h 1412015"/>
              <a:gd name="connsiteX825" fmla="*/ 10657423 w 12192000"/>
              <a:gd name="connsiteY825" fmla="*/ 823491 h 1412015"/>
              <a:gd name="connsiteX826" fmla="*/ 10653619 w 12192000"/>
              <a:gd name="connsiteY826" fmla="*/ 825665 h 1412015"/>
              <a:gd name="connsiteX827" fmla="*/ 10652532 w 12192000"/>
              <a:gd name="connsiteY827" fmla="*/ 840338 h 1412015"/>
              <a:gd name="connsiteX828" fmla="*/ 10650357 w 12192000"/>
              <a:gd name="connsiteY828" fmla="*/ 853380 h 1412015"/>
              <a:gd name="connsiteX829" fmla="*/ 10646011 w 12192000"/>
              <a:gd name="connsiteY829" fmla="*/ 864791 h 1412015"/>
              <a:gd name="connsiteX830" fmla="*/ 10642206 w 12192000"/>
              <a:gd name="connsiteY830" fmla="*/ 874573 h 1412015"/>
              <a:gd name="connsiteX831" fmla="*/ 10635684 w 12192000"/>
              <a:gd name="connsiteY831" fmla="*/ 882725 h 1412015"/>
              <a:gd name="connsiteX832" fmla="*/ 10629707 w 12192000"/>
              <a:gd name="connsiteY832" fmla="*/ 889788 h 1412015"/>
              <a:gd name="connsiteX833" fmla="*/ 10622640 w 12192000"/>
              <a:gd name="connsiteY833" fmla="*/ 895223 h 1412015"/>
              <a:gd name="connsiteX834" fmla="*/ 10615575 w 12192000"/>
              <a:gd name="connsiteY834" fmla="*/ 900114 h 1412015"/>
              <a:gd name="connsiteX835" fmla="*/ 10607423 w 12192000"/>
              <a:gd name="connsiteY835" fmla="*/ 904462 h 1412015"/>
              <a:gd name="connsiteX836" fmla="*/ 10599815 w 12192000"/>
              <a:gd name="connsiteY836" fmla="*/ 907723 h 1412015"/>
              <a:gd name="connsiteX837" fmla="*/ 10591121 w 12192000"/>
              <a:gd name="connsiteY837" fmla="*/ 909896 h 1412015"/>
              <a:gd name="connsiteX838" fmla="*/ 10583511 w 12192000"/>
              <a:gd name="connsiteY838" fmla="*/ 912612 h 1412015"/>
              <a:gd name="connsiteX839" fmla="*/ 10568294 w 12192000"/>
              <a:gd name="connsiteY839" fmla="*/ 915873 h 1412015"/>
              <a:gd name="connsiteX840" fmla="*/ 10555251 w 12192000"/>
              <a:gd name="connsiteY840" fmla="*/ 919677 h 1412015"/>
              <a:gd name="connsiteX841" fmla="*/ 10561229 w 12192000"/>
              <a:gd name="connsiteY841" fmla="*/ 908264 h 1412015"/>
              <a:gd name="connsiteX842" fmla="*/ 10567750 w 12192000"/>
              <a:gd name="connsiteY842" fmla="*/ 897397 h 1412015"/>
              <a:gd name="connsiteX843" fmla="*/ 10570468 w 12192000"/>
              <a:gd name="connsiteY843" fmla="*/ 891963 h 1412015"/>
              <a:gd name="connsiteX844" fmla="*/ 10572097 w 12192000"/>
              <a:gd name="connsiteY844" fmla="*/ 885985 h 1412015"/>
              <a:gd name="connsiteX845" fmla="*/ 10572641 w 12192000"/>
              <a:gd name="connsiteY845" fmla="*/ 880550 h 1412015"/>
              <a:gd name="connsiteX846" fmla="*/ 10572097 w 12192000"/>
              <a:gd name="connsiteY846" fmla="*/ 874573 h 1412015"/>
              <a:gd name="connsiteX847" fmla="*/ 10560685 w 12192000"/>
              <a:gd name="connsiteY847" fmla="*/ 889788 h 1412015"/>
              <a:gd name="connsiteX848" fmla="*/ 10549816 w 12192000"/>
              <a:gd name="connsiteY848" fmla="*/ 902831 h 1412015"/>
              <a:gd name="connsiteX849" fmla="*/ 10537316 w 12192000"/>
              <a:gd name="connsiteY849" fmla="*/ 915329 h 1412015"/>
              <a:gd name="connsiteX850" fmla="*/ 10523731 w 12192000"/>
              <a:gd name="connsiteY850" fmla="*/ 926741 h 1412015"/>
              <a:gd name="connsiteX851" fmla="*/ 10510686 w 12192000"/>
              <a:gd name="connsiteY851" fmla="*/ 935437 h 1412015"/>
              <a:gd name="connsiteX852" fmla="*/ 10497099 w 12192000"/>
              <a:gd name="connsiteY852" fmla="*/ 944131 h 1412015"/>
              <a:gd name="connsiteX853" fmla="*/ 10482969 w 12192000"/>
              <a:gd name="connsiteY853" fmla="*/ 950652 h 1412015"/>
              <a:gd name="connsiteX854" fmla="*/ 10468297 w 12192000"/>
              <a:gd name="connsiteY854" fmla="*/ 955542 h 1412015"/>
              <a:gd name="connsiteX855" fmla="*/ 10454709 w 12192000"/>
              <a:gd name="connsiteY855" fmla="*/ 959890 h 1412015"/>
              <a:gd name="connsiteX856" fmla="*/ 10440035 w 12192000"/>
              <a:gd name="connsiteY856" fmla="*/ 962063 h 1412015"/>
              <a:gd name="connsiteX857" fmla="*/ 10425906 w 12192000"/>
              <a:gd name="connsiteY857" fmla="*/ 962063 h 1412015"/>
              <a:gd name="connsiteX858" fmla="*/ 10418840 w 12192000"/>
              <a:gd name="connsiteY858" fmla="*/ 962063 h 1412015"/>
              <a:gd name="connsiteX859" fmla="*/ 10412863 w 12192000"/>
              <a:gd name="connsiteY859" fmla="*/ 960978 h 1412015"/>
              <a:gd name="connsiteX860" fmla="*/ 10405798 w 12192000"/>
              <a:gd name="connsiteY860" fmla="*/ 959890 h 1412015"/>
              <a:gd name="connsiteX861" fmla="*/ 10399819 w 12192000"/>
              <a:gd name="connsiteY861" fmla="*/ 957717 h 1412015"/>
              <a:gd name="connsiteX862" fmla="*/ 10392754 w 12192000"/>
              <a:gd name="connsiteY862" fmla="*/ 955542 h 1412015"/>
              <a:gd name="connsiteX863" fmla="*/ 10386233 w 12192000"/>
              <a:gd name="connsiteY863" fmla="*/ 953369 h 1412015"/>
              <a:gd name="connsiteX864" fmla="*/ 10380798 w 12192000"/>
              <a:gd name="connsiteY864" fmla="*/ 950652 h 1412015"/>
              <a:gd name="connsiteX865" fmla="*/ 10374820 w 12192000"/>
              <a:gd name="connsiteY865" fmla="*/ 947391 h 1412015"/>
              <a:gd name="connsiteX866" fmla="*/ 10368841 w 12192000"/>
              <a:gd name="connsiteY866" fmla="*/ 943043 h 1412015"/>
              <a:gd name="connsiteX867" fmla="*/ 10363406 w 12192000"/>
              <a:gd name="connsiteY867" fmla="*/ 939241 h 1412015"/>
              <a:gd name="connsiteX868" fmla="*/ 10371559 w 12192000"/>
              <a:gd name="connsiteY868" fmla="*/ 930545 h 1412015"/>
              <a:gd name="connsiteX869" fmla="*/ 10385145 w 12192000"/>
              <a:gd name="connsiteY869" fmla="*/ 918046 h 1412015"/>
              <a:gd name="connsiteX870" fmla="*/ 10400363 w 12192000"/>
              <a:gd name="connsiteY870" fmla="*/ 904462 h 1412015"/>
              <a:gd name="connsiteX871" fmla="*/ 10407971 w 12192000"/>
              <a:gd name="connsiteY871" fmla="*/ 897941 h 1412015"/>
              <a:gd name="connsiteX872" fmla="*/ 10416123 w 12192000"/>
              <a:gd name="connsiteY872" fmla="*/ 892505 h 1412015"/>
              <a:gd name="connsiteX873" fmla="*/ 10423731 w 12192000"/>
              <a:gd name="connsiteY873" fmla="*/ 888159 h 1412015"/>
              <a:gd name="connsiteX874" fmla="*/ 10431340 w 12192000"/>
              <a:gd name="connsiteY874" fmla="*/ 885985 h 1412015"/>
              <a:gd name="connsiteX875" fmla="*/ 10435144 w 12192000"/>
              <a:gd name="connsiteY875" fmla="*/ 885441 h 1412015"/>
              <a:gd name="connsiteX876" fmla="*/ 10438405 w 12192000"/>
              <a:gd name="connsiteY876" fmla="*/ 885441 h 1412015"/>
              <a:gd name="connsiteX877" fmla="*/ 10441123 w 12192000"/>
              <a:gd name="connsiteY877" fmla="*/ 885985 h 1412015"/>
              <a:gd name="connsiteX878" fmla="*/ 10443840 w 12192000"/>
              <a:gd name="connsiteY878" fmla="*/ 887615 h 1412015"/>
              <a:gd name="connsiteX879" fmla="*/ 10446556 w 12192000"/>
              <a:gd name="connsiteY879" fmla="*/ 889788 h 1412015"/>
              <a:gd name="connsiteX880" fmla="*/ 10448732 w 12192000"/>
              <a:gd name="connsiteY880" fmla="*/ 892505 h 1412015"/>
              <a:gd name="connsiteX881" fmla="*/ 10450905 w 12192000"/>
              <a:gd name="connsiteY881" fmla="*/ 895766 h 1412015"/>
              <a:gd name="connsiteX882" fmla="*/ 10452536 w 12192000"/>
              <a:gd name="connsiteY882" fmla="*/ 900658 h 1412015"/>
              <a:gd name="connsiteX883" fmla="*/ 10453079 w 12192000"/>
              <a:gd name="connsiteY883" fmla="*/ 906091 h 1412015"/>
              <a:gd name="connsiteX884" fmla="*/ 10453623 w 12192000"/>
              <a:gd name="connsiteY884" fmla="*/ 912612 h 1412015"/>
              <a:gd name="connsiteX885" fmla="*/ 10454709 w 12192000"/>
              <a:gd name="connsiteY885" fmla="*/ 920221 h 1412015"/>
              <a:gd name="connsiteX886" fmla="*/ 10454709 w 12192000"/>
              <a:gd name="connsiteY886" fmla="*/ 928372 h 1412015"/>
              <a:gd name="connsiteX887" fmla="*/ 10460144 w 12192000"/>
              <a:gd name="connsiteY887" fmla="*/ 925111 h 1412015"/>
              <a:gd name="connsiteX888" fmla="*/ 10465036 w 12192000"/>
              <a:gd name="connsiteY888" fmla="*/ 920764 h 1412015"/>
              <a:gd name="connsiteX889" fmla="*/ 10470470 w 12192000"/>
              <a:gd name="connsiteY889" fmla="*/ 915873 h 1412015"/>
              <a:gd name="connsiteX890" fmla="*/ 10475904 w 12192000"/>
              <a:gd name="connsiteY890" fmla="*/ 910439 h 1412015"/>
              <a:gd name="connsiteX891" fmla="*/ 10487318 w 12192000"/>
              <a:gd name="connsiteY891" fmla="*/ 897941 h 1412015"/>
              <a:gd name="connsiteX892" fmla="*/ 10498186 w 12192000"/>
              <a:gd name="connsiteY892" fmla="*/ 884355 h 1412015"/>
              <a:gd name="connsiteX893" fmla="*/ 10520470 w 12192000"/>
              <a:gd name="connsiteY893" fmla="*/ 857184 h 1412015"/>
              <a:gd name="connsiteX894" fmla="*/ 10531338 w 12192000"/>
              <a:gd name="connsiteY894" fmla="*/ 844685 h 1412015"/>
              <a:gd name="connsiteX895" fmla="*/ 10537316 w 12192000"/>
              <a:gd name="connsiteY895" fmla="*/ 838708 h 1412015"/>
              <a:gd name="connsiteX896" fmla="*/ 10542752 w 12192000"/>
              <a:gd name="connsiteY896" fmla="*/ 834360 h 1412015"/>
              <a:gd name="connsiteX897" fmla="*/ 10540034 w 12192000"/>
              <a:gd name="connsiteY897" fmla="*/ 827839 h 1412015"/>
              <a:gd name="connsiteX898" fmla="*/ 10537316 w 12192000"/>
              <a:gd name="connsiteY898" fmla="*/ 822948 h 1412015"/>
              <a:gd name="connsiteX899" fmla="*/ 10533511 w 12192000"/>
              <a:gd name="connsiteY899" fmla="*/ 820232 h 1412015"/>
              <a:gd name="connsiteX900" fmla="*/ 10530795 w 12192000"/>
              <a:gd name="connsiteY900" fmla="*/ 818057 h 1412015"/>
              <a:gd name="connsiteX901" fmla="*/ 10527534 w 12192000"/>
              <a:gd name="connsiteY901" fmla="*/ 815883 h 1412015"/>
              <a:gd name="connsiteX902" fmla="*/ 10524816 w 12192000"/>
              <a:gd name="connsiteY902" fmla="*/ 813167 h 1412015"/>
              <a:gd name="connsiteX903" fmla="*/ 10522099 w 12192000"/>
              <a:gd name="connsiteY903" fmla="*/ 809363 h 1412015"/>
              <a:gd name="connsiteX904" fmla="*/ 10518295 w 12192000"/>
              <a:gd name="connsiteY904" fmla="*/ 803385 h 1412015"/>
              <a:gd name="connsiteX905" fmla="*/ 10522643 w 12192000"/>
              <a:gd name="connsiteY905" fmla="*/ 797951 h 1412015"/>
              <a:gd name="connsiteX906" fmla="*/ 10525904 w 12192000"/>
              <a:gd name="connsiteY906" fmla="*/ 793604 h 1412015"/>
              <a:gd name="connsiteX907" fmla="*/ 10530795 w 12192000"/>
              <a:gd name="connsiteY907" fmla="*/ 790886 h 1412015"/>
              <a:gd name="connsiteX908" fmla="*/ 10535687 w 12192000"/>
              <a:gd name="connsiteY908" fmla="*/ 788713 h 1412015"/>
              <a:gd name="connsiteX909" fmla="*/ 10540576 w 12192000"/>
              <a:gd name="connsiteY909" fmla="*/ 788169 h 1412015"/>
              <a:gd name="connsiteX910" fmla="*/ 10545468 w 12192000"/>
              <a:gd name="connsiteY910" fmla="*/ 787626 h 1412015"/>
              <a:gd name="connsiteX911" fmla="*/ 10555251 w 12192000"/>
              <a:gd name="connsiteY911" fmla="*/ 787626 h 1412015"/>
              <a:gd name="connsiteX912" fmla="*/ 10560141 w 12192000"/>
              <a:gd name="connsiteY912" fmla="*/ 787083 h 1412015"/>
              <a:gd name="connsiteX913" fmla="*/ 10565033 w 12192000"/>
              <a:gd name="connsiteY913" fmla="*/ 785995 h 1412015"/>
              <a:gd name="connsiteX914" fmla="*/ 10568837 w 12192000"/>
              <a:gd name="connsiteY914" fmla="*/ 784365 h 1412015"/>
              <a:gd name="connsiteX915" fmla="*/ 10572641 w 12192000"/>
              <a:gd name="connsiteY915" fmla="*/ 781104 h 1412015"/>
              <a:gd name="connsiteX916" fmla="*/ 10575359 w 12192000"/>
              <a:gd name="connsiteY916" fmla="*/ 777301 h 1412015"/>
              <a:gd name="connsiteX917" fmla="*/ 10578077 w 12192000"/>
              <a:gd name="connsiteY917" fmla="*/ 770780 h 1412015"/>
              <a:gd name="connsiteX918" fmla="*/ 10579706 w 12192000"/>
              <a:gd name="connsiteY918" fmla="*/ 763172 h 1412015"/>
              <a:gd name="connsiteX919" fmla="*/ 10580250 w 12192000"/>
              <a:gd name="connsiteY919" fmla="*/ 752847 h 1412015"/>
              <a:gd name="connsiteX920" fmla="*/ 10574816 w 12192000"/>
              <a:gd name="connsiteY920" fmla="*/ 755564 h 1412015"/>
              <a:gd name="connsiteX921" fmla="*/ 10567750 w 12192000"/>
              <a:gd name="connsiteY921" fmla="*/ 757737 h 1412015"/>
              <a:gd name="connsiteX922" fmla="*/ 10553076 w 12192000"/>
              <a:gd name="connsiteY922" fmla="*/ 760998 h 1412015"/>
              <a:gd name="connsiteX923" fmla="*/ 10538403 w 12192000"/>
              <a:gd name="connsiteY923" fmla="*/ 764802 h 1412015"/>
              <a:gd name="connsiteX924" fmla="*/ 10530795 w 12192000"/>
              <a:gd name="connsiteY924" fmla="*/ 766976 h 1412015"/>
              <a:gd name="connsiteX925" fmla="*/ 10523187 w 12192000"/>
              <a:gd name="connsiteY925" fmla="*/ 769693 h 1412015"/>
              <a:gd name="connsiteX926" fmla="*/ 10516122 w 12192000"/>
              <a:gd name="connsiteY926" fmla="*/ 772954 h 1412015"/>
              <a:gd name="connsiteX927" fmla="*/ 10509599 w 12192000"/>
              <a:gd name="connsiteY927" fmla="*/ 777845 h 1412015"/>
              <a:gd name="connsiteX928" fmla="*/ 10502534 w 12192000"/>
              <a:gd name="connsiteY928" fmla="*/ 783278 h 1412015"/>
              <a:gd name="connsiteX929" fmla="*/ 10496013 w 12192000"/>
              <a:gd name="connsiteY929" fmla="*/ 790886 h 1412015"/>
              <a:gd name="connsiteX930" fmla="*/ 10490578 w 12192000"/>
              <a:gd name="connsiteY930" fmla="*/ 799581 h 1412015"/>
              <a:gd name="connsiteX931" fmla="*/ 10485686 w 12192000"/>
              <a:gd name="connsiteY931" fmla="*/ 809906 h 1412015"/>
              <a:gd name="connsiteX932" fmla="*/ 10480796 w 12192000"/>
              <a:gd name="connsiteY932" fmla="*/ 822405 h 1412015"/>
              <a:gd name="connsiteX933" fmla="*/ 10477535 w 12192000"/>
              <a:gd name="connsiteY933" fmla="*/ 837077 h 1412015"/>
              <a:gd name="connsiteX934" fmla="*/ 10469926 w 12192000"/>
              <a:gd name="connsiteY934" fmla="*/ 827839 h 1412015"/>
              <a:gd name="connsiteX935" fmla="*/ 10462861 w 12192000"/>
              <a:gd name="connsiteY935" fmla="*/ 820232 h 1412015"/>
              <a:gd name="connsiteX936" fmla="*/ 10455253 w 12192000"/>
              <a:gd name="connsiteY936" fmla="*/ 814797 h 1412015"/>
              <a:gd name="connsiteX937" fmla="*/ 10448188 w 12192000"/>
              <a:gd name="connsiteY937" fmla="*/ 809906 h 1412015"/>
              <a:gd name="connsiteX938" fmla="*/ 10440579 w 12192000"/>
              <a:gd name="connsiteY938" fmla="*/ 806103 h 1412015"/>
              <a:gd name="connsiteX939" fmla="*/ 10432427 w 12192000"/>
              <a:gd name="connsiteY939" fmla="*/ 805015 h 1412015"/>
              <a:gd name="connsiteX940" fmla="*/ 10424819 w 12192000"/>
              <a:gd name="connsiteY940" fmla="*/ 804472 h 1412015"/>
              <a:gd name="connsiteX941" fmla="*/ 10416667 w 12192000"/>
              <a:gd name="connsiteY941" fmla="*/ 804472 h 1412015"/>
              <a:gd name="connsiteX942" fmla="*/ 10408514 w 12192000"/>
              <a:gd name="connsiteY942" fmla="*/ 805015 h 1412015"/>
              <a:gd name="connsiteX943" fmla="*/ 10400363 w 12192000"/>
              <a:gd name="connsiteY943" fmla="*/ 807189 h 1412015"/>
              <a:gd name="connsiteX944" fmla="*/ 10392754 w 12192000"/>
              <a:gd name="connsiteY944" fmla="*/ 809906 h 1412015"/>
              <a:gd name="connsiteX945" fmla="*/ 10384058 w 12192000"/>
              <a:gd name="connsiteY945" fmla="*/ 813167 h 1412015"/>
              <a:gd name="connsiteX946" fmla="*/ 10366668 w 12192000"/>
              <a:gd name="connsiteY946" fmla="*/ 821862 h 1412015"/>
              <a:gd name="connsiteX947" fmla="*/ 10350364 w 12192000"/>
              <a:gd name="connsiteY947" fmla="*/ 830556 h 1412015"/>
              <a:gd name="connsiteX948" fmla="*/ 10333515 w 12192000"/>
              <a:gd name="connsiteY948" fmla="*/ 840338 h 1412015"/>
              <a:gd name="connsiteX949" fmla="*/ 10316126 w 12192000"/>
              <a:gd name="connsiteY949" fmla="*/ 849576 h 1412015"/>
              <a:gd name="connsiteX950" fmla="*/ 10298734 w 12192000"/>
              <a:gd name="connsiteY950" fmla="*/ 857727 h 1412015"/>
              <a:gd name="connsiteX951" fmla="*/ 10290582 w 12192000"/>
              <a:gd name="connsiteY951" fmla="*/ 860988 h 1412015"/>
              <a:gd name="connsiteX952" fmla="*/ 10281343 w 12192000"/>
              <a:gd name="connsiteY952" fmla="*/ 863162 h 1412015"/>
              <a:gd name="connsiteX953" fmla="*/ 10273190 w 12192000"/>
              <a:gd name="connsiteY953" fmla="*/ 865335 h 1412015"/>
              <a:gd name="connsiteX954" fmla="*/ 10265040 w 12192000"/>
              <a:gd name="connsiteY954" fmla="*/ 866966 h 1412015"/>
              <a:gd name="connsiteX955" fmla="*/ 10256344 w 12192000"/>
              <a:gd name="connsiteY955" fmla="*/ 866966 h 1412015"/>
              <a:gd name="connsiteX956" fmla="*/ 10248192 w 12192000"/>
              <a:gd name="connsiteY956" fmla="*/ 865879 h 1412015"/>
              <a:gd name="connsiteX957" fmla="*/ 10240039 w 12192000"/>
              <a:gd name="connsiteY957" fmla="*/ 864247 h 1412015"/>
              <a:gd name="connsiteX958" fmla="*/ 10231344 w 12192000"/>
              <a:gd name="connsiteY958" fmla="*/ 860444 h 1412015"/>
              <a:gd name="connsiteX959" fmla="*/ 10223192 w 12192000"/>
              <a:gd name="connsiteY959" fmla="*/ 855553 h 1412015"/>
              <a:gd name="connsiteX960" fmla="*/ 10214496 w 12192000"/>
              <a:gd name="connsiteY960" fmla="*/ 849576 h 1412015"/>
              <a:gd name="connsiteX961" fmla="*/ 10211235 w 12192000"/>
              <a:gd name="connsiteY961" fmla="*/ 856097 h 1412015"/>
              <a:gd name="connsiteX962" fmla="*/ 10207975 w 12192000"/>
              <a:gd name="connsiteY962" fmla="*/ 862074 h 1412015"/>
              <a:gd name="connsiteX963" fmla="*/ 10203627 w 12192000"/>
              <a:gd name="connsiteY963" fmla="*/ 865879 h 1412015"/>
              <a:gd name="connsiteX964" fmla="*/ 10200367 w 12192000"/>
              <a:gd name="connsiteY964" fmla="*/ 869682 h 1412015"/>
              <a:gd name="connsiteX965" fmla="*/ 10196562 w 12192000"/>
              <a:gd name="connsiteY965" fmla="*/ 872400 h 1412015"/>
              <a:gd name="connsiteX966" fmla="*/ 10192758 w 12192000"/>
              <a:gd name="connsiteY966" fmla="*/ 873487 h 1412015"/>
              <a:gd name="connsiteX967" fmla="*/ 10186237 w 12192000"/>
              <a:gd name="connsiteY967" fmla="*/ 876747 h 1412015"/>
              <a:gd name="connsiteX968" fmla="*/ 10183519 w 12192000"/>
              <a:gd name="connsiteY968" fmla="*/ 877833 h 1412015"/>
              <a:gd name="connsiteX969" fmla="*/ 10180802 w 12192000"/>
              <a:gd name="connsiteY969" fmla="*/ 880006 h 1412015"/>
              <a:gd name="connsiteX970" fmla="*/ 10179171 w 12192000"/>
              <a:gd name="connsiteY970" fmla="*/ 882725 h 1412015"/>
              <a:gd name="connsiteX971" fmla="*/ 10178085 w 12192000"/>
              <a:gd name="connsiteY971" fmla="*/ 885441 h 1412015"/>
              <a:gd name="connsiteX972" fmla="*/ 10176454 w 12192000"/>
              <a:gd name="connsiteY972" fmla="*/ 890332 h 1412015"/>
              <a:gd name="connsiteX973" fmla="*/ 10176454 w 12192000"/>
              <a:gd name="connsiteY973" fmla="*/ 895766 h 1412015"/>
              <a:gd name="connsiteX974" fmla="*/ 10176454 w 12192000"/>
              <a:gd name="connsiteY974" fmla="*/ 902831 h 1412015"/>
              <a:gd name="connsiteX975" fmla="*/ 10178085 w 12192000"/>
              <a:gd name="connsiteY975" fmla="*/ 912069 h 1412015"/>
              <a:gd name="connsiteX976" fmla="*/ 10176454 w 12192000"/>
              <a:gd name="connsiteY976" fmla="*/ 905005 h 1412015"/>
              <a:gd name="connsiteX977" fmla="*/ 10174281 w 12192000"/>
              <a:gd name="connsiteY977" fmla="*/ 899570 h 1412015"/>
              <a:gd name="connsiteX978" fmla="*/ 10173193 w 12192000"/>
              <a:gd name="connsiteY978" fmla="*/ 895223 h 1412015"/>
              <a:gd name="connsiteX979" fmla="*/ 10171019 w 12192000"/>
              <a:gd name="connsiteY979" fmla="*/ 892505 h 1412015"/>
              <a:gd name="connsiteX980" fmla="*/ 10168846 w 12192000"/>
              <a:gd name="connsiteY980" fmla="*/ 890876 h 1412015"/>
              <a:gd name="connsiteX981" fmla="*/ 10167758 w 12192000"/>
              <a:gd name="connsiteY981" fmla="*/ 889788 h 1412015"/>
              <a:gd name="connsiteX982" fmla="*/ 10165584 w 12192000"/>
              <a:gd name="connsiteY982" fmla="*/ 889788 h 1412015"/>
              <a:gd name="connsiteX983" fmla="*/ 10163410 w 12192000"/>
              <a:gd name="connsiteY983" fmla="*/ 889788 h 1412015"/>
              <a:gd name="connsiteX984" fmla="*/ 10160149 w 12192000"/>
              <a:gd name="connsiteY984" fmla="*/ 890876 h 1412015"/>
              <a:gd name="connsiteX985" fmla="*/ 10155801 w 12192000"/>
              <a:gd name="connsiteY985" fmla="*/ 892505 h 1412015"/>
              <a:gd name="connsiteX986" fmla="*/ 10154172 w 12192000"/>
              <a:gd name="connsiteY986" fmla="*/ 893049 h 1412015"/>
              <a:gd name="connsiteX987" fmla="*/ 10151998 w 12192000"/>
              <a:gd name="connsiteY987" fmla="*/ 892505 h 1412015"/>
              <a:gd name="connsiteX988" fmla="*/ 10150368 w 12192000"/>
              <a:gd name="connsiteY988" fmla="*/ 891963 h 1412015"/>
              <a:gd name="connsiteX989" fmla="*/ 10148737 w 12192000"/>
              <a:gd name="connsiteY989" fmla="*/ 890332 h 1412015"/>
              <a:gd name="connsiteX990" fmla="*/ 10153084 w 12192000"/>
              <a:gd name="connsiteY990" fmla="*/ 881094 h 1412015"/>
              <a:gd name="connsiteX991" fmla="*/ 10157977 w 12192000"/>
              <a:gd name="connsiteY991" fmla="*/ 872400 h 1412015"/>
              <a:gd name="connsiteX992" fmla="*/ 10160149 w 12192000"/>
              <a:gd name="connsiteY992" fmla="*/ 867508 h 1412015"/>
              <a:gd name="connsiteX993" fmla="*/ 10160693 w 12192000"/>
              <a:gd name="connsiteY993" fmla="*/ 863162 h 1412015"/>
              <a:gd name="connsiteX994" fmla="*/ 10160693 w 12192000"/>
              <a:gd name="connsiteY994" fmla="*/ 858270 h 1412015"/>
              <a:gd name="connsiteX995" fmla="*/ 10160149 w 12192000"/>
              <a:gd name="connsiteY995" fmla="*/ 853380 h 1412015"/>
              <a:gd name="connsiteX996" fmla="*/ 10153084 w 12192000"/>
              <a:gd name="connsiteY996" fmla="*/ 862618 h 1412015"/>
              <a:gd name="connsiteX997" fmla="*/ 10146020 w 12192000"/>
              <a:gd name="connsiteY997" fmla="*/ 869682 h 1412015"/>
              <a:gd name="connsiteX998" fmla="*/ 10138955 w 12192000"/>
              <a:gd name="connsiteY998" fmla="*/ 875117 h 1412015"/>
              <a:gd name="connsiteX999" fmla="*/ 10131889 w 12192000"/>
              <a:gd name="connsiteY999" fmla="*/ 878377 h 1412015"/>
              <a:gd name="connsiteX1000" fmla="*/ 10125912 w 12192000"/>
              <a:gd name="connsiteY1000" fmla="*/ 880550 h 1412015"/>
              <a:gd name="connsiteX1001" fmla="*/ 10118847 w 12192000"/>
              <a:gd name="connsiteY1001" fmla="*/ 882725 h 1412015"/>
              <a:gd name="connsiteX1002" fmla="*/ 10112868 w 12192000"/>
              <a:gd name="connsiteY1002" fmla="*/ 883267 h 1412015"/>
              <a:gd name="connsiteX1003" fmla="*/ 10105803 w 12192000"/>
              <a:gd name="connsiteY1003" fmla="*/ 883267 h 1412015"/>
              <a:gd name="connsiteX1004" fmla="*/ 10092759 w 12192000"/>
              <a:gd name="connsiteY1004" fmla="*/ 884899 h 1412015"/>
              <a:gd name="connsiteX1005" fmla="*/ 10086238 w 12192000"/>
              <a:gd name="connsiteY1005" fmla="*/ 885985 h 1412015"/>
              <a:gd name="connsiteX1006" fmla="*/ 10079173 w 12192000"/>
              <a:gd name="connsiteY1006" fmla="*/ 887615 h 1412015"/>
              <a:gd name="connsiteX1007" fmla="*/ 10072109 w 12192000"/>
              <a:gd name="connsiteY1007" fmla="*/ 890876 h 1412015"/>
              <a:gd name="connsiteX1008" fmla="*/ 10066130 w 12192000"/>
              <a:gd name="connsiteY1008" fmla="*/ 895223 h 1412015"/>
              <a:gd name="connsiteX1009" fmla="*/ 10059066 w 12192000"/>
              <a:gd name="connsiteY1009" fmla="*/ 900658 h 1412015"/>
              <a:gd name="connsiteX1010" fmla="*/ 10052001 w 12192000"/>
              <a:gd name="connsiteY1010" fmla="*/ 909352 h 1412015"/>
              <a:gd name="connsiteX1011" fmla="*/ 10053630 w 12192000"/>
              <a:gd name="connsiteY1011" fmla="*/ 910439 h 1412015"/>
              <a:gd name="connsiteX1012" fmla="*/ 10056348 w 12192000"/>
              <a:gd name="connsiteY1012" fmla="*/ 912069 h 1412015"/>
              <a:gd name="connsiteX1013" fmla="*/ 10061239 w 12192000"/>
              <a:gd name="connsiteY1013" fmla="*/ 914243 h 1412015"/>
              <a:gd name="connsiteX1014" fmla="*/ 10067217 w 12192000"/>
              <a:gd name="connsiteY1014" fmla="*/ 915329 h 1412015"/>
              <a:gd name="connsiteX1015" fmla="*/ 10073195 w 12192000"/>
              <a:gd name="connsiteY1015" fmla="*/ 918046 h 1412015"/>
              <a:gd name="connsiteX1016" fmla="*/ 10075913 w 12192000"/>
              <a:gd name="connsiteY1016" fmla="*/ 919677 h 1412015"/>
              <a:gd name="connsiteX1017" fmla="*/ 10078087 w 12192000"/>
              <a:gd name="connsiteY1017" fmla="*/ 921851 h 1412015"/>
              <a:gd name="connsiteX1018" fmla="*/ 10078629 w 12192000"/>
              <a:gd name="connsiteY1018" fmla="*/ 924567 h 1412015"/>
              <a:gd name="connsiteX1019" fmla="*/ 10079173 w 12192000"/>
              <a:gd name="connsiteY1019" fmla="*/ 927828 h 1412015"/>
              <a:gd name="connsiteX1020" fmla="*/ 10079173 w 12192000"/>
              <a:gd name="connsiteY1020" fmla="*/ 931088 h 1412015"/>
              <a:gd name="connsiteX1021" fmla="*/ 10078087 w 12192000"/>
              <a:gd name="connsiteY1021" fmla="*/ 935980 h 1412015"/>
              <a:gd name="connsiteX1022" fmla="*/ 10075370 w 12192000"/>
              <a:gd name="connsiteY1022" fmla="*/ 941958 h 1412015"/>
              <a:gd name="connsiteX1023" fmla="*/ 10071022 w 12192000"/>
              <a:gd name="connsiteY1023" fmla="*/ 947935 h 1412015"/>
              <a:gd name="connsiteX1024" fmla="*/ 10065587 w 12192000"/>
              <a:gd name="connsiteY1024" fmla="*/ 939241 h 1412015"/>
              <a:gd name="connsiteX1025" fmla="*/ 10060696 w 12192000"/>
              <a:gd name="connsiteY1025" fmla="*/ 932176 h 1412015"/>
              <a:gd name="connsiteX1026" fmla="*/ 10055805 w 12192000"/>
              <a:gd name="connsiteY1026" fmla="*/ 927284 h 1412015"/>
              <a:gd name="connsiteX1027" fmla="*/ 10052001 w 12192000"/>
              <a:gd name="connsiteY1027" fmla="*/ 924567 h 1412015"/>
              <a:gd name="connsiteX1028" fmla="*/ 10048740 w 12192000"/>
              <a:gd name="connsiteY1028" fmla="*/ 923482 h 1412015"/>
              <a:gd name="connsiteX1029" fmla="*/ 10045478 w 12192000"/>
              <a:gd name="connsiteY1029" fmla="*/ 925111 h 1412015"/>
              <a:gd name="connsiteX1030" fmla="*/ 10042217 w 12192000"/>
              <a:gd name="connsiteY1030" fmla="*/ 926741 h 1412015"/>
              <a:gd name="connsiteX1031" fmla="*/ 10040587 w 12192000"/>
              <a:gd name="connsiteY1031" fmla="*/ 929459 h 1412015"/>
              <a:gd name="connsiteX1032" fmla="*/ 10035696 w 12192000"/>
              <a:gd name="connsiteY1032" fmla="*/ 935980 h 1412015"/>
              <a:gd name="connsiteX1033" fmla="*/ 10031348 w 12192000"/>
              <a:gd name="connsiteY1033" fmla="*/ 942502 h 1412015"/>
              <a:gd name="connsiteX1034" fmla="*/ 10029175 w 12192000"/>
              <a:gd name="connsiteY1034" fmla="*/ 944675 h 1412015"/>
              <a:gd name="connsiteX1035" fmla="*/ 10026457 w 12192000"/>
              <a:gd name="connsiteY1035" fmla="*/ 945761 h 1412015"/>
              <a:gd name="connsiteX1036" fmla="*/ 10023739 w 12192000"/>
              <a:gd name="connsiteY1036" fmla="*/ 945218 h 1412015"/>
              <a:gd name="connsiteX1037" fmla="*/ 10021022 w 12192000"/>
              <a:gd name="connsiteY1037" fmla="*/ 944131 h 1412015"/>
              <a:gd name="connsiteX1038" fmla="*/ 10025371 w 12192000"/>
              <a:gd name="connsiteY1038" fmla="*/ 938153 h 1412015"/>
              <a:gd name="connsiteX1039" fmla="*/ 10027000 w 12192000"/>
              <a:gd name="connsiteY1039" fmla="*/ 933263 h 1412015"/>
              <a:gd name="connsiteX1040" fmla="*/ 10028631 w 12192000"/>
              <a:gd name="connsiteY1040" fmla="*/ 930002 h 1412015"/>
              <a:gd name="connsiteX1041" fmla="*/ 10029175 w 12192000"/>
              <a:gd name="connsiteY1041" fmla="*/ 926741 h 1412015"/>
              <a:gd name="connsiteX1042" fmla="*/ 10028631 w 12192000"/>
              <a:gd name="connsiteY1042" fmla="*/ 924567 h 1412015"/>
              <a:gd name="connsiteX1043" fmla="*/ 10027000 w 12192000"/>
              <a:gd name="connsiteY1043" fmla="*/ 921851 h 1412015"/>
              <a:gd name="connsiteX1044" fmla="*/ 10025371 w 12192000"/>
              <a:gd name="connsiteY1044" fmla="*/ 919677 h 1412015"/>
              <a:gd name="connsiteX1045" fmla="*/ 10023196 w 12192000"/>
              <a:gd name="connsiteY1045" fmla="*/ 917503 h 1412015"/>
              <a:gd name="connsiteX1046" fmla="*/ 10017219 w 12192000"/>
              <a:gd name="connsiteY1046" fmla="*/ 913156 h 1412015"/>
              <a:gd name="connsiteX1047" fmla="*/ 10014500 w 12192000"/>
              <a:gd name="connsiteY1047" fmla="*/ 910439 h 1412015"/>
              <a:gd name="connsiteX1048" fmla="*/ 10011239 w 12192000"/>
              <a:gd name="connsiteY1048" fmla="*/ 907179 h 1412015"/>
              <a:gd name="connsiteX1049" fmla="*/ 10008523 w 12192000"/>
              <a:gd name="connsiteY1049" fmla="*/ 902831 h 1412015"/>
              <a:gd name="connsiteX1050" fmla="*/ 10006348 w 12192000"/>
              <a:gd name="connsiteY1050" fmla="*/ 897941 h 1412015"/>
              <a:gd name="connsiteX1051" fmla="*/ 10004175 w 12192000"/>
              <a:gd name="connsiteY1051" fmla="*/ 892505 h 1412015"/>
              <a:gd name="connsiteX1052" fmla="*/ 10003088 w 12192000"/>
              <a:gd name="connsiteY1052" fmla="*/ 885441 h 1412015"/>
              <a:gd name="connsiteX1053" fmla="*/ 9995479 w 12192000"/>
              <a:gd name="connsiteY1053" fmla="*/ 890876 h 1412015"/>
              <a:gd name="connsiteX1054" fmla="*/ 9988958 w 12192000"/>
              <a:gd name="connsiteY1054" fmla="*/ 895766 h 1412015"/>
              <a:gd name="connsiteX1055" fmla="*/ 9981894 w 12192000"/>
              <a:gd name="connsiteY1055" fmla="*/ 899570 h 1412015"/>
              <a:gd name="connsiteX1056" fmla="*/ 9975914 w 12192000"/>
              <a:gd name="connsiteY1056" fmla="*/ 902831 h 1412015"/>
              <a:gd name="connsiteX1057" fmla="*/ 9963958 w 12192000"/>
              <a:gd name="connsiteY1057" fmla="*/ 908264 h 1412015"/>
              <a:gd name="connsiteX1058" fmla="*/ 9952002 w 12192000"/>
              <a:gd name="connsiteY1058" fmla="*/ 913156 h 1412015"/>
              <a:gd name="connsiteX1059" fmla="*/ 9941676 w 12192000"/>
              <a:gd name="connsiteY1059" fmla="*/ 918590 h 1412015"/>
              <a:gd name="connsiteX1060" fmla="*/ 9936242 w 12192000"/>
              <a:gd name="connsiteY1060" fmla="*/ 922394 h 1412015"/>
              <a:gd name="connsiteX1061" fmla="*/ 9931349 w 12192000"/>
              <a:gd name="connsiteY1061" fmla="*/ 926741 h 1412015"/>
              <a:gd name="connsiteX1062" fmla="*/ 9925916 w 12192000"/>
              <a:gd name="connsiteY1062" fmla="*/ 931088 h 1412015"/>
              <a:gd name="connsiteX1063" fmla="*/ 9921024 w 12192000"/>
              <a:gd name="connsiteY1063" fmla="*/ 937066 h 1412015"/>
              <a:gd name="connsiteX1064" fmla="*/ 9915589 w 12192000"/>
              <a:gd name="connsiteY1064" fmla="*/ 944131 h 1412015"/>
              <a:gd name="connsiteX1065" fmla="*/ 9909612 w 12192000"/>
              <a:gd name="connsiteY1065" fmla="*/ 951740 h 1412015"/>
              <a:gd name="connsiteX1066" fmla="*/ 9913960 w 12192000"/>
              <a:gd name="connsiteY1066" fmla="*/ 955000 h 1412015"/>
              <a:gd name="connsiteX1067" fmla="*/ 9916677 w 12192000"/>
              <a:gd name="connsiteY1067" fmla="*/ 959890 h 1412015"/>
              <a:gd name="connsiteX1068" fmla="*/ 9918851 w 12192000"/>
              <a:gd name="connsiteY1068" fmla="*/ 964780 h 1412015"/>
              <a:gd name="connsiteX1069" fmla="*/ 9919937 w 12192000"/>
              <a:gd name="connsiteY1069" fmla="*/ 970216 h 1412015"/>
              <a:gd name="connsiteX1070" fmla="*/ 9921568 w 12192000"/>
              <a:gd name="connsiteY1070" fmla="*/ 976737 h 1412015"/>
              <a:gd name="connsiteX1071" fmla="*/ 9921568 w 12192000"/>
              <a:gd name="connsiteY1071" fmla="*/ 982170 h 1412015"/>
              <a:gd name="connsiteX1072" fmla="*/ 9921024 w 12192000"/>
              <a:gd name="connsiteY1072" fmla="*/ 993038 h 1412015"/>
              <a:gd name="connsiteX1073" fmla="*/ 9919395 w 12192000"/>
              <a:gd name="connsiteY1073" fmla="*/ 1000646 h 1412015"/>
              <a:gd name="connsiteX1074" fmla="*/ 9918851 w 12192000"/>
              <a:gd name="connsiteY1074" fmla="*/ 1003363 h 1412015"/>
              <a:gd name="connsiteX1075" fmla="*/ 9918307 w 12192000"/>
              <a:gd name="connsiteY1075" fmla="*/ 1004451 h 1412015"/>
              <a:gd name="connsiteX1076" fmla="*/ 9918307 w 12192000"/>
              <a:gd name="connsiteY1076" fmla="*/ 1003363 h 1412015"/>
              <a:gd name="connsiteX1077" fmla="*/ 9918307 w 12192000"/>
              <a:gd name="connsiteY1077" fmla="*/ 1001734 h 1412015"/>
              <a:gd name="connsiteX1078" fmla="*/ 9918851 w 12192000"/>
              <a:gd name="connsiteY1078" fmla="*/ 990321 h 1412015"/>
              <a:gd name="connsiteX1079" fmla="*/ 9894938 w 12192000"/>
              <a:gd name="connsiteY1079" fmla="*/ 940870 h 1412015"/>
              <a:gd name="connsiteX1080" fmla="*/ 9872113 w 12192000"/>
              <a:gd name="connsiteY1080" fmla="*/ 952281 h 1412015"/>
              <a:gd name="connsiteX1081" fmla="*/ 9849287 w 12192000"/>
              <a:gd name="connsiteY1081" fmla="*/ 963151 h 1412015"/>
              <a:gd name="connsiteX1082" fmla="*/ 9803636 w 12192000"/>
              <a:gd name="connsiteY1082" fmla="*/ 984887 h 1412015"/>
              <a:gd name="connsiteX1083" fmla="*/ 9780810 w 12192000"/>
              <a:gd name="connsiteY1083" fmla="*/ 995757 h 1412015"/>
              <a:gd name="connsiteX1084" fmla="*/ 9756897 w 12192000"/>
              <a:gd name="connsiteY1084" fmla="*/ 1007711 h 1412015"/>
              <a:gd name="connsiteX1085" fmla="*/ 9734072 w 12192000"/>
              <a:gd name="connsiteY1085" fmla="*/ 1020754 h 1412015"/>
              <a:gd name="connsiteX1086" fmla="*/ 9722659 w 12192000"/>
              <a:gd name="connsiteY1086" fmla="*/ 1028360 h 1412015"/>
              <a:gd name="connsiteX1087" fmla="*/ 9711246 w 12192000"/>
              <a:gd name="connsiteY1087" fmla="*/ 1036513 h 1412015"/>
              <a:gd name="connsiteX1088" fmla="*/ 9713964 w 12192000"/>
              <a:gd name="connsiteY1088" fmla="*/ 1031621 h 1412015"/>
              <a:gd name="connsiteX1089" fmla="*/ 9717225 w 12192000"/>
              <a:gd name="connsiteY1089" fmla="*/ 1027275 h 1412015"/>
              <a:gd name="connsiteX1090" fmla="*/ 9721028 w 12192000"/>
              <a:gd name="connsiteY1090" fmla="*/ 1024556 h 1412015"/>
              <a:gd name="connsiteX1091" fmla="*/ 9724289 w 12192000"/>
              <a:gd name="connsiteY1091" fmla="*/ 1022383 h 1412015"/>
              <a:gd name="connsiteX1092" fmla="*/ 9731354 w 12192000"/>
              <a:gd name="connsiteY1092" fmla="*/ 1019666 h 1412015"/>
              <a:gd name="connsiteX1093" fmla="*/ 9737332 w 12192000"/>
              <a:gd name="connsiteY1093" fmla="*/ 1016949 h 1412015"/>
              <a:gd name="connsiteX1094" fmla="*/ 9740049 w 12192000"/>
              <a:gd name="connsiteY1094" fmla="*/ 1015318 h 1412015"/>
              <a:gd name="connsiteX1095" fmla="*/ 9742224 w 12192000"/>
              <a:gd name="connsiteY1095" fmla="*/ 1013145 h 1412015"/>
              <a:gd name="connsiteX1096" fmla="*/ 9744397 w 12192000"/>
              <a:gd name="connsiteY1096" fmla="*/ 1010428 h 1412015"/>
              <a:gd name="connsiteX1097" fmla="*/ 9746029 w 12192000"/>
              <a:gd name="connsiteY1097" fmla="*/ 1007711 h 1412015"/>
              <a:gd name="connsiteX1098" fmla="*/ 9746029 w 12192000"/>
              <a:gd name="connsiteY1098" fmla="*/ 1002819 h 1412015"/>
              <a:gd name="connsiteX1099" fmla="*/ 9746029 w 12192000"/>
              <a:gd name="connsiteY1099" fmla="*/ 997930 h 1412015"/>
              <a:gd name="connsiteX1100" fmla="*/ 9744941 w 12192000"/>
              <a:gd name="connsiteY1100" fmla="*/ 990865 h 1412015"/>
              <a:gd name="connsiteX1101" fmla="*/ 9742767 w 12192000"/>
              <a:gd name="connsiteY1101" fmla="*/ 982714 h 1412015"/>
              <a:gd name="connsiteX1102" fmla="*/ 9737332 w 12192000"/>
              <a:gd name="connsiteY1102" fmla="*/ 982714 h 1412015"/>
              <a:gd name="connsiteX1103" fmla="*/ 9731354 w 12192000"/>
              <a:gd name="connsiteY1103" fmla="*/ 982714 h 1412015"/>
              <a:gd name="connsiteX1104" fmla="*/ 9725920 w 12192000"/>
              <a:gd name="connsiteY1104" fmla="*/ 984343 h 1412015"/>
              <a:gd name="connsiteX1105" fmla="*/ 9719941 w 12192000"/>
              <a:gd name="connsiteY1105" fmla="*/ 985431 h 1412015"/>
              <a:gd name="connsiteX1106" fmla="*/ 9713964 w 12192000"/>
              <a:gd name="connsiteY1106" fmla="*/ 987604 h 1412015"/>
              <a:gd name="connsiteX1107" fmla="*/ 9708528 w 12192000"/>
              <a:gd name="connsiteY1107" fmla="*/ 990321 h 1412015"/>
              <a:gd name="connsiteX1108" fmla="*/ 9697116 w 12192000"/>
              <a:gd name="connsiteY1108" fmla="*/ 996842 h 1412015"/>
              <a:gd name="connsiteX1109" fmla="*/ 9686789 w 12192000"/>
              <a:gd name="connsiteY1109" fmla="*/ 1004451 h 1412015"/>
              <a:gd name="connsiteX1110" fmla="*/ 9677007 w 12192000"/>
              <a:gd name="connsiteY1110" fmla="*/ 1013145 h 1412015"/>
              <a:gd name="connsiteX1111" fmla="*/ 9667768 w 12192000"/>
              <a:gd name="connsiteY1111" fmla="*/ 1022383 h 1412015"/>
              <a:gd name="connsiteX1112" fmla="*/ 9661247 w 12192000"/>
              <a:gd name="connsiteY1112" fmla="*/ 1031621 h 1412015"/>
              <a:gd name="connsiteX1113" fmla="*/ 9665051 w 12192000"/>
              <a:gd name="connsiteY1113" fmla="*/ 1022383 h 1412015"/>
              <a:gd name="connsiteX1114" fmla="*/ 9666682 w 12192000"/>
              <a:gd name="connsiteY1114" fmla="*/ 1017493 h 1412015"/>
              <a:gd name="connsiteX1115" fmla="*/ 9667225 w 12192000"/>
              <a:gd name="connsiteY1115" fmla="*/ 1013145 h 1412015"/>
              <a:gd name="connsiteX1116" fmla="*/ 9667768 w 12192000"/>
              <a:gd name="connsiteY1116" fmla="*/ 1008255 h 1412015"/>
              <a:gd name="connsiteX1117" fmla="*/ 9666682 w 12192000"/>
              <a:gd name="connsiteY1117" fmla="*/ 1003363 h 1412015"/>
              <a:gd name="connsiteX1118" fmla="*/ 9665051 w 12192000"/>
              <a:gd name="connsiteY1118" fmla="*/ 998473 h 1412015"/>
              <a:gd name="connsiteX1119" fmla="*/ 9661791 w 12192000"/>
              <a:gd name="connsiteY1119" fmla="*/ 994125 h 1412015"/>
              <a:gd name="connsiteX1120" fmla="*/ 9659074 w 12192000"/>
              <a:gd name="connsiteY1120" fmla="*/ 1000646 h 1412015"/>
              <a:gd name="connsiteX1121" fmla="*/ 9656355 w 12192000"/>
              <a:gd name="connsiteY1121" fmla="*/ 1006624 h 1412015"/>
              <a:gd name="connsiteX1122" fmla="*/ 9652551 w 12192000"/>
              <a:gd name="connsiteY1122" fmla="*/ 1010428 h 1412015"/>
              <a:gd name="connsiteX1123" fmla="*/ 9649834 w 12192000"/>
              <a:gd name="connsiteY1123" fmla="*/ 1013145 h 1412015"/>
              <a:gd name="connsiteX1124" fmla="*/ 9647117 w 12192000"/>
              <a:gd name="connsiteY1124" fmla="*/ 1015318 h 1412015"/>
              <a:gd name="connsiteX1125" fmla="*/ 9644400 w 12192000"/>
              <a:gd name="connsiteY1125" fmla="*/ 1015862 h 1412015"/>
              <a:gd name="connsiteX1126" fmla="*/ 9641682 w 12192000"/>
              <a:gd name="connsiteY1126" fmla="*/ 1015862 h 1412015"/>
              <a:gd name="connsiteX1127" fmla="*/ 9638965 w 12192000"/>
              <a:gd name="connsiteY1127" fmla="*/ 1015318 h 1412015"/>
              <a:gd name="connsiteX1128" fmla="*/ 9633529 w 12192000"/>
              <a:gd name="connsiteY1128" fmla="*/ 1014233 h 1412015"/>
              <a:gd name="connsiteX1129" fmla="*/ 9627552 w 12192000"/>
              <a:gd name="connsiteY1129" fmla="*/ 1013145 h 1412015"/>
              <a:gd name="connsiteX1130" fmla="*/ 9624834 w 12192000"/>
              <a:gd name="connsiteY1130" fmla="*/ 1013145 h 1412015"/>
              <a:gd name="connsiteX1131" fmla="*/ 9622117 w 12192000"/>
              <a:gd name="connsiteY1131" fmla="*/ 1014233 h 1412015"/>
              <a:gd name="connsiteX1132" fmla="*/ 9618856 w 12192000"/>
              <a:gd name="connsiteY1132" fmla="*/ 1015318 h 1412015"/>
              <a:gd name="connsiteX1133" fmla="*/ 9616138 w 12192000"/>
              <a:gd name="connsiteY1133" fmla="*/ 1017493 h 1412015"/>
              <a:gd name="connsiteX1134" fmla="*/ 9618856 w 12192000"/>
              <a:gd name="connsiteY1134" fmla="*/ 1025100 h 1412015"/>
              <a:gd name="connsiteX1135" fmla="*/ 9621029 w 12192000"/>
              <a:gd name="connsiteY1135" fmla="*/ 1032165 h 1412015"/>
              <a:gd name="connsiteX1136" fmla="*/ 9621575 w 12192000"/>
              <a:gd name="connsiteY1136" fmla="*/ 1035425 h 1412015"/>
              <a:gd name="connsiteX1137" fmla="*/ 9622117 w 12192000"/>
              <a:gd name="connsiteY1137" fmla="*/ 1039774 h 1412015"/>
              <a:gd name="connsiteX1138" fmla="*/ 9621575 w 12192000"/>
              <a:gd name="connsiteY1138" fmla="*/ 1043034 h 1412015"/>
              <a:gd name="connsiteX1139" fmla="*/ 9619944 w 12192000"/>
              <a:gd name="connsiteY1139" fmla="*/ 1046836 h 1412015"/>
              <a:gd name="connsiteX1140" fmla="*/ 9615052 w 12192000"/>
              <a:gd name="connsiteY1140" fmla="*/ 1039774 h 1412015"/>
              <a:gd name="connsiteX1141" fmla="*/ 9611248 w 12192000"/>
              <a:gd name="connsiteY1141" fmla="*/ 1035425 h 1412015"/>
              <a:gd name="connsiteX1142" fmla="*/ 9606900 w 12192000"/>
              <a:gd name="connsiteY1142" fmla="*/ 1033252 h 1412015"/>
              <a:gd name="connsiteX1143" fmla="*/ 9605270 w 12192000"/>
              <a:gd name="connsiteY1143" fmla="*/ 1033252 h 1412015"/>
              <a:gd name="connsiteX1144" fmla="*/ 9603640 w 12192000"/>
              <a:gd name="connsiteY1144" fmla="*/ 1033252 h 1412015"/>
              <a:gd name="connsiteX1145" fmla="*/ 9600379 w 12192000"/>
              <a:gd name="connsiteY1145" fmla="*/ 1034881 h 1412015"/>
              <a:gd name="connsiteX1146" fmla="*/ 9597117 w 12192000"/>
              <a:gd name="connsiteY1146" fmla="*/ 1037598 h 1412015"/>
              <a:gd name="connsiteX1147" fmla="*/ 9594943 w 12192000"/>
              <a:gd name="connsiteY1147" fmla="*/ 1040859 h 1412015"/>
              <a:gd name="connsiteX1148" fmla="*/ 9592227 w 12192000"/>
              <a:gd name="connsiteY1148" fmla="*/ 1045751 h 1412015"/>
              <a:gd name="connsiteX1149" fmla="*/ 9587879 w 12192000"/>
              <a:gd name="connsiteY1149" fmla="*/ 1055533 h 1412015"/>
              <a:gd name="connsiteX1150" fmla="*/ 9584075 w 12192000"/>
              <a:gd name="connsiteY1150" fmla="*/ 1064771 h 1412015"/>
              <a:gd name="connsiteX1151" fmla="*/ 9581900 w 12192000"/>
              <a:gd name="connsiteY1151" fmla="*/ 1067487 h 1412015"/>
              <a:gd name="connsiteX1152" fmla="*/ 9579183 w 12192000"/>
              <a:gd name="connsiteY1152" fmla="*/ 1070204 h 1412015"/>
              <a:gd name="connsiteX1153" fmla="*/ 9577009 w 12192000"/>
              <a:gd name="connsiteY1153" fmla="*/ 1070748 h 1412015"/>
              <a:gd name="connsiteX1154" fmla="*/ 9575378 w 12192000"/>
              <a:gd name="connsiteY1154" fmla="*/ 1070748 h 1412015"/>
              <a:gd name="connsiteX1155" fmla="*/ 9574292 w 12192000"/>
              <a:gd name="connsiteY1155" fmla="*/ 1070204 h 1412015"/>
              <a:gd name="connsiteX1156" fmla="*/ 9575378 w 12192000"/>
              <a:gd name="connsiteY1156" fmla="*/ 1064227 h 1412015"/>
              <a:gd name="connsiteX1157" fmla="*/ 9577009 w 12192000"/>
              <a:gd name="connsiteY1157" fmla="*/ 1058249 h 1412015"/>
              <a:gd name="connsiteX1158" fmla="*/ 9577009 w 12192000"/>
              <a:gd name="connsiteY1158" fmla="*/ 1052815 h 1412015"/>
              <a:gd name="connsiteX1159" fmla="*/ 9577009 w 12192000"/>
              <a:gd name="connsiteY1159" fmla="*/ 1046836 h 1412015"/>
              <a:gd name="connsiteX1160" fmla="*/ 9576466 w 12192000"/>
              <a:gd name="connsiteY1160" fmla="*/ 1040859 h 1412015"/>
              <a:gd name="connsiteX1161" fmla="*/ 9575378 w 12192000"/>
              <a:gd name="connsiteY1161" fmla="*/ 1034881 h 1412015"/>
              <a:gd name="connsiteX1162" fmla="*/ 9573749 w 12192000"/>
              <a:gd name="connsiteY1162" fmla="*/ 1028360 h 1412015"/>
              <a:gd name="connsiteX1163" fmla="*/ 9570487 w 12192000"/>
              <a:gd name="connsiteY1163" fmla="*/ 1022383 h 1412015"/>
              <a:gd name="connsiteX1164" fmla="*/ 9546574 w 12192000"/>
              <a:gd name="connsiteY1164" fmla="*/ 1021839 h 1412015"/>
              <a:gd name="connsiteX1165" fmla="*/ 9523750 w 12192000"/>
              <a:gd name="connsiteY1165" fmla="*/ 1020210 h 1412015"/>
              <a:gd name="connsiteX1166" fmla="*/ 9500381 w 12192000"/>
              <a:gd name="connsiteY1166" fmla="*/ 1019666 h 1412015"/>
              <a:gd name="connsiteX1167" fmla="*/ 9489511 w 12192000"/>
              <a:gd name="connsiteY1167" fmla="*/ 1019666 h 1412015"/>
              <a:gd name="connsiteX1168" fmla="*/ 9478099 w 12192000"/>
              <a:gd name="connsiteY1168" fmla="*/ 1020210 h 1412015"/>
              <a:gd name="connsiteX1169" fmla="*/ 9467773 w 12192000"/>
              <a:gd name="connsiteY1169" fmla="*/ 1021839 h 1412015"/>
              <a:gd name="connsiteX1170" fmla="*/ 9457446 w 12192000"/>
              <a:gd name="connsiteY1170" fmla="*/ 1024556 h 1412015"/>
              <a:gd name="connsiteX1171" fmla="*/ 9447121 w 12192000"/>
              <a:gd name="connsiteY1171" fmla="*/ 1027275 h 1412015"/>
              <a:gd name="connsiteX1172" fmla="*/ 9436794 w 12192000"/>
              <a:gd name="connsiteY1172" fmla="*/ 1032165 h 1412015"/>
              <a:gd name="connsiteX1173" fmla="*/ 9427013 w 12192000"/>
              <a:gd name="connsiteY1173" fmla="*/ 1037598 h 1412015"/>
              <a:gd name="connsiteX1174" fmla="*/ 9417231 w 12192000"/>
              <a:gd name="connsiteY1174" fmla="*/ 1044119 h 1412015"/>
              <a:gd name="connsiteX1175" fmla="*/ 9407448 w 12192000"/>
              <a:gd name="connsiteY1175" fmla="*/ 1052815 h 1412015"/>
              <a:gd name="connsiteX1176" fmla="*/ 9398208 w 12192000"/>
              <a:gd name="connsiteY1176" fmla="*/ 1062595 h 1412015"/>
              <a:gd name="connsiteX1177" fmla="*/ 9392773 w 12192000"/>
              <a:gd name="connsiteY1177" fmla="*/ 1053357 h 1412015"/>
              <a:gd name="connsiteX1178" fmla="*/ 9387340 w 12192000"/>
              <a:gd name="connsiteY1178" fmla="*/ 1044663 h 1412015"/>
              <a:gd name="connsiteX1179" fmla="*/ 9380818 w 12192000"/>
              <a:gd name="connsiteY1179" fmla="*/ 1036513 h 1412015"/>
              <a:gd name="connsiteX1180" fmla="*/ 9378102 w 12192000"/>
              <a:gd name="connsiteY1180" fmla="*/ 1033252 h 1412015"/>
              <a:gd name="connsiteX1181" fmla="*/ 9375384 w 12192000"/>
              <a:gd name="connsiteY1181" fmla="*/ 1031621 h 1412015"/>
              <a:gd name="connsiteX1182" fmla="*/ 9372665 w 12192000"/>
              <a:gd name="connsiteY1182" fmla="*/ 1029992 h 1412015"/>
              <a:gd name="connsiteX1183" fmla="*/ 9369948 w 12192000"/>
              <a:gd name="connsiteY1183" fmla="*/ 1029992 h 1412015"/>
              <a:gd name="connsiteX1184" fmla="*/ 9367231 w 12192000"/>
              <a:gd name="connsiteY1184" fmla="*/ 1031621 h 1412015"/>
              <a:gd name="connsiteX1185" fmla="*/ 9363970 w 12192000"/>
              <a:gd name="connsiteY1185" fmla="*/ 1034338 h 1412015"/>
              <a:gd name="connsiteX1186" fmla="*/ 9360710 w 12192000"/>
              <a:gd name="connsiteY1186" fmla="*/ 1039230 h 1412015"/>
              <a:gd name="connsiteX1187" fmla="*/ 9357993 w 12192000"/>
              <a:gd name="connsiteY1187" fmla="*/ 1046836 h 1412015"/>
              <a:gd name="connsiteX1188" fmla="*/ 9355275 w 12192000"/>
              <a:gd name="connsiteY1188" fmla="*/ 1055533 h 1412015"/>
              <a:gd name="connsiteX1189" fmla="*/ 9352558 w 12192000"/>
              <a:gd name="connsiteY1189" fmla="*/ 1067487 h 1412015"/>
              <a:gd name="connsiteX1190" fmla="*/ 9349839 w 12192000"/>
              <a:gd name="connsiteY1190" fmla="*/ 1061510 h 1412015"/>
              <a:gd name="connsiteX1191" fmla="*/ 9347666 w 12192000"/>
              <a:gd name="connsiteY1191" fmla="*/ 1054989 h 1412015"/>
              <a:gd name="connsiteX1192" fmla="*/ 9346581 w 12192000"/>
              <a:gd name="connsiteY1192" fmla="*/ 1049555 h 1412015"/>
              <a:gd name="connsiteX1193" fmla="*/ 9345493 w 12192000"/>
              <a:gd name="connsiteY1193" fmla="*/ 1043034 h 1412015"/>
              <a:gd name="connsiteX1194" fmla="*/ 9344949 w 12192000"/>
              <a:gd name="connsiteY1194" fmla="*/ 1037598 h 1412015"/>
              <a:gd name="connsiteX1195" fmla="*/ 9343318 w 12192000"/>
              <a:gd name="connsiteY1195" fmla="*/ 1031621 h 1412015"/>
              <a:gd name="connsiteX1196" fmla="*/ 9342231 w 12192000"/>
              <a:gd name="connsiteY1196" fmla="*/ 1025100 h 1412015"/>
              <a:gd name="connsiteX1197" fmla="*/ 9339514 w 12192000"/>
              <a:gd name="connsiteY1197" fmla="*/ 1019122 h 1412015"/>
              <a:gd name="connsiteX1198" fmla="*/ 9335710 w 12192000"/>
              <a:gd name="connsiteY1198" fmla="*/ 1026731 h 1412015"/>
              <a:gd name="connsiteX1199" fmla="*/ 9330818 w 12192000"/>
              <a:gd name="connsiteY1199" fmla="*/ 1033252 h 1412015"/>
              <a:gd name="connsiteX1200" fmla="*/ 9325927 w 12192000"/>
              <a:gd name="connsiteY1200" fmla="*/ 1039774 h 1412015"/>
              <a:gd name="connsiteX1201" fmla="*/ 9320493 w 12192000"/>
              <a:gd name="connsiteY1201" fmla="*/ 1045207 h 1412015"/>
              <a:gd name="connsiteX1202" fmla="*/ 9314514 w 12192000"/>
              <a:gd name="connsiteY1202" fmla="*/ 1049555 h 1412015"/>
              <a:gd name="connsiteX1203" fmla="*/ 9307993 w 12192000"/>
              <a:gd name="connsiteY1203" fmla="*/ 1052815 h 1412015"/>
              <a:gd name="connsiteX1204" fmla="*/ 9300929 w 12192000"/>
              <a:gd name="connsiteY1204" fmla="*/ 1055533 h 1412015"/>
              <a:gd name="connsiteX1205" fmla="*/ 9293320 w 12192000"/>
              <a:gd name="connsiteY1205" fmla="*/ 1057162 h 1412015"/>
              <a:gd name="connsiteX1206" fmla="*/ 9286797 w 12192000"/>
              <a:gd name="connsiteY1206" fmla="*/ 1057706 h 1412015"/>
              <a:gd name="connsiteX1207" fmla="*/ 9279188 w 12192000"/>
              <a:gd name="connsiteY1207" fmla="*/ 1057162 h 1412015"/>
              <a:gd name="connsiteX1208" fmla="*/ 9272126 w 12192000"/>
              <a:gd name="connsiteY1208" fmla="*/ 1054989 h 1412015"/>
              <a:gd name="connsiteX1209" fmla="*/ 9264517 w 12192000"/>
              <a:gd name="connsiteY1209" fmla="*/ 1052272 h 1412015"/>
              <a:gd name="connsiteX1210" fmla="*/ 9257451 w 12192000"/>
              <a:gd name="connsiteY1210" fmla="*/ 1047924 h 1412015"/>
              <a:gd name="connsiteX1211" fmla="*/ 9250386 w 12192000"/>
              <a:gd name="connsiteY1211" fmla="*/ 1043034 h 1412015"/>
              <a:gd name="connsiteX1212" fmla="*/ 9244408 w 12192000"/>
              <a:gd name="connsiteY1212" fmla="*/ 1036513 h 1412015"/>
              <a:gd name="connsiteX1213" fmla="*/ 9237886 w 12192000"/>
              <a:gd name="connsiteY1213" fmla="*/ 1028360 h 1412015"/>
              <a:gd name="connsiteX1214" fmla="*/ 9217234 w 12192000"/>
              <a:gd name="connsiteY1214" fmla="*/ 1064227 h 1412015"/>
              <a:gd name="connsiteX1215" fmla="*/ 9199842 w 12192000"/>
              <a:gd name="connsiteY1215" fmla="*/ 1055533 h 1412015"/>
              <a:gd name="connsiteX1216" fmla="*/ 9182452 w 12192000"/>
              <a:gd name="connsiteY1216" fmla="*/ 1047924 h 1412015"/>
              <a:gd name="connsiteX1217" fmla="*/ 9165062 w 12192000"/>
              <a:gd name="connsiteY1217" fmla="*/ 1041946 h 1412015"/>
              <a:gd name="connsiteX1218" fmla="*/ 9148214 w 12192000"/>
              <a:gd name="connsiteY1218" fmla="*/ 1037054 h 1412015"/>
              <a:gd name="connsiteX1219" fmla="*/ 9130822 w 12192000"/>
              <a:gd name="connsiteY1219" fmla="*/ 1032708 h 1412015"/>
              <a:gd name="connsiteX1220" fmla="*/ 9113431 w 12192000"/>
              <a:gd name="connsiteY1220" fmla="*/ 1029992 h 1412015"/>
              <a:gd name="connsiteX1221" fmla="*/ 9096041 w 12192000"/>
              <a:gd name="connsiteY1221" fmla="*/ 1027275 h 1412015"/>
              <a:gd name="connsiteX1222" fmla="*/ 9078650 w 12192000"/>
              <a:gd name="connsiteY1222" fmla="*/ 1025643 h 1412015"/>
              <a:gd name="connsiteX1223" fmla="*/ 9060715 w 12192000"/>
              <a:gd name="connsiteY1223" fmla="*/ 1025100 h 1412015"/>
              <a:gd name="connsiteX1224" fmla="*/ 9043323 w 12192000"/>
              <a:gd name="connsiteY1224" fmla="*/ 1025100 h 1412015"/>
              <a:gd name="connsiteX1225" fmla="*/ 9025934 w 12192000"/>
              <a:gd name="connsiteY1225" fmla="*/ 1025100 h 1412015"/>
              <a:gd name="connsiteX1226" fmla="*/ 9008542 w 12192000"/>
              <a:gd name="connsiteY1226" fmla="*/ 1026731 h 1412015"/>
              <a:gd name="connsiteX1227" fmla="*/ 8973760 w 12192000"/>
              <a:gd name="connsiteY1227" fmla="*/ 1029448 h 1412015"/>
              <a:gd name="connsiteX1228" fmla="*/ 8938435 w 12192000"/>
              <a:gd name="connsiteY1228" fmla="*/ 1033252 h 1412015"/>
              <a:gd name="connsiteX1229" fmla="*/ 8868328 w 12192000"/>
              <a:gd name="connsiteY1229" fmla="*/ 1042490 h 1412015"/>
              <a:gd name="connsiteX1230" fmla="*/ 8833547 w 12192000"/>
              <a:gd name="connsiteY1230" fmla="*/ 1046836 h 1412015"/>
              <a:gd name="connsiteX1231" fmla="*/ 8798221 w 12192000"/>
              <a:gd name="connsiteY1231" fmla="*/ 1049555 h 1412015"/>
              <a:gd name="connsiteX1232" fmla="*/ 8780830 w 12192000"/>
              <a:gd name="connsiteY1232" fmla="*/ 1050641 h 1412015"/>
              <a:gd name="connsiteX1233" fmla="*/ 8763439 w 12192000"/>
              <a:gd name="connsiteY1233" fmla="*/ 1050641 h 1412015"/>
              <a:gd name="connsiteX1234" fmla="*/ 8746048 w 12192000"/>
              <a:gd name="connsiteY1234" fmla="*/ 1050641 h 1412015"/>
              <a:gd name="connsiteX1235" fmla="*/ 8728656 w 12192000"/>
              <a:gd name="connsiteY1235" fmla="*/ 1050097 h 1412015"/>
              <a:gd name="connsiteX1236" fmla="*/ 8711267 w 12192000"/>
              <a:gd name="connsiteY1236" fmla="*/ 1047924 h 1412015"/>
              <a:gd name="connsiteX1237" fmla="*/ 8693875 w 12192000"/>
              <a:gd name="connsiteY1237" fmla="*/ 1045751 h 1412015"/>
              <a:gd name="connsiteX1238" fmla="*/ 8676484 w 12192000"/>
              <a:gd name="connsiteY1238" fmla="*/ 1043034 h 1412015"/>
              <a:gd name="connsiteX1239" fmla="*/ 8659093 w 12192000"/>
              <a:gd name="connsiteY1239" fmla="*/ 1039230 h 1412015"/>
              <a:gd name="connsiteX1240" fmla="*/ 8651484 w 12192000"/>
              <a:gd name="connsiteY1240" fmla="*/ 1045207 h 1412015"/>
              <a:gd name="connsiteX1241" fmla="*/ 8644419 w 12192000"/>
              <a:gd name="connsiteY1241" fmla="*/ 1050097 h 1412015"/>
              <a:gd name="connsiteX1242" fmla="*/ 8636811 w 12192000"/>
              <a:gd name="connsiteY1242" fmla="*/ 1054445 h 1412015"/>
              <a:gd name="connsiteX1243" fmla="*/ 8629203 w 12192000"/>
              <a:gd name="connsiteY1243" fmla="*/ 1057162 h 1412015"/>
              <a:gd name="connsiteX1244" fmla="*/ 8622680 w 12192000"/>
              <a:gd name="connsiteY1244" fmla="*/ 1059879 h 1412015"/>
              <a:gd name="connsiteX1245" fmla="*/ 8614528 w 12192000"/>
              <a:gd name="connsiteY1245" fmla="*/ 1061510 h 1412015"/>
              <a:gd name="connsiteX1246" fmla="*/ 8608006 w 12192000"/>
              <a:gd name="connsiteY1246" fmla="*/ 1062595 h 1412015"/>
              <a:gd name="connsiteX1247" fmla="*/ 8600942 w 12192000"/>
              <a:gd name="connsiteY1247" fmla="*/ 1062595 h 1412015"/>
              <a:gd name="connsiteX1248" fmla="*/ 8593334 w 12192000"/>
              <a:gd name="connsiteY1248" fmla="*/ 1062595 h 1412015"/>
              <a:gd name="connsiteX1249" fmla="*/ 8586269 w 12192000"/>
              <a:gd name="connsiteY1249" fmla="*/ 1062054 h 1412015"/>
              <a:gd name="connsiteX1250" fmla="*/ 8571594 w 12192000"/>
              <a:gd name="connsiteY1250" fmla="*/ 1060422 h 1412015"/>
              <a:gd name="connsiteX1251" fmla="*/ 8556921 w 12192000"/>
              <a:gd name="connsiteY1251" fmla="*/ 1057706 h 1412015"/>
              <a:gd name="connsiteX1252" fmla="*/ 8543335 w 12192000"/>
              <a:gd name="connsiteY1252" fmla="*/ 1055533 h 1412015"/>
              <a:gd name="connsiteX1253" fmla="*/ 8521595 w 12192000"/>
              <a:gd name="connsiteY1253" fmla="*/ 1091941 h 1412015"/>
              <a:gd name="connsiteX1254" fmla="*/ 8516162 w 12192000"/>
              <a:gd name="connsiteY1254" fmla="*/ 1085420 h 1412015"/>
              <a:gd name="connsiteX1255" fmla="*/ 8509639 w 12192000"/>
              <a:gd name="connsiteY1255" fmla="*/ 1080530 h 1412015"/>
              <a:gd name="connsiteX1256" fmla="*/ 8503662 w 12192000"/>
              <a:gd name="connsiteY1256" fmla="*/ 1077269 h 1412015"/>
              <a:gd name="connsiteX1257" fmla="*/ 8497139 w 12192000"/>
              <a:gd name="connsiteY1257" fmla="*/ 1074552 h 1412015"/>
              <a:gd name="connsiteX1258" fmla="*/ 8491162 w 12192000"/>
              <a:gd name="connsiteY1258" fmla="*/ 1072921 h 1412015"/>
              <a:gd name="connsiteX1259" fmla="*/ 8484097 w 12192000"/>
              <a:gd name="connsiteY1259" fmla="*/ 1072377 h 1412015"/>
              <a:gd name="connsiteX1260" fmla="*/ 8478118 w 12192000"/>
              <a:gd name="connsiteY1260" fmla="*/ 1072377 h 1412015"/>
              <a:gd name="connsiteX1261" fmla="*/ 8471053 w 12192000"/>
              <a:gd name="connsiteY1261" fmla="*/ 1074009 h 1412015"/>
              <a:gd name="connsiteX1262" fmla="*/ 8464532 w 12192000"/>
              <a:gd name="connsiteY1262" fmla="*/ 1075095 h 1412015"/>
              <a:gd name="connsiteX1263" fmla="*/ 8459097 w 12192000"/>
              <a:gd name="connsiteY1263" fmla="*/ 1077269 h 1412015"/>
              <a:gd name="connsiteX1264" fmla="*/ 8453120 w 12192000"/>
              <a:gd name="connsiteY1264" fmla="*/ 1080530 h 1412015"/>
              <a:gd name="connsiteX1265" fmla="*/ 8447140 w 12192000"/>
              <a:gd name="connsiteY1265" fmla="*/ 1084333 h 1412015"/>
              <a:gd name="connsiteX1266" fmla="*/ 8442249 w 12192000"/>
              <a:gd name="connsiteY1266" fmla="*/ 1087594 h 1412015"/>
              <a:gd name="connsiteX1267" fmla="*/ 8438445 w 12192000"/>
              <a:gd name="connsiteY1267" fmla="*/ 1092485 h 1412015"/>
              <a:gd name="connsiteX1268" fmla="*/ 8434097 w 12192000"/>
              <a:gd name="connsiteY1268" fmla="*/ 1096832 h 1412015"/>
              <a:gd name="connsiteX1269" fmla="*/ 8430836 w 12192000"/>
              <a:gd name="connsiteY1269" fmla="*/ 1101723 h 1412015"/>
              <a:gd name="connsiteX1270" fmla="*/ 8429751 w 12192000"/>
              <a:gd name="connsiteY1270" fmla="*/ 1092485 h 1412015"/>
              <a:gd name="connsiteX1271" fmla="*/ 8429207 w 12192000"/>
              <a:gd name="connsiteY1271" fmla="*/ 1084876 h 1412015"/>
              <a:gd name="connsiteX1272" fmla="*/ 8428119 w 12192000"/>
              <a:gd name="connsiteY1272" fmla="*/ 1080530 h 1412015"/>
              <a:gd name="connsiteX1273" fmla="*/ 8425945 w 12192000"/>
              <a:gd name="connsiteY1273" fmla="*/ 1077813 h 1412015"/>
              <a:gd name="connsiteX1274" fmla="*/ 8424859 w 12192000"/>
              <a:gd name="connsiteY1274" fmla="*/ 1077269 h 1412015"/>
              <a:gd name="connsiteX1275" fmla="*/ 8423772 w 12192000"/>
              <a:gd name="connsiteY1275" fmla="*/ 1077269 h 1412015"/>
              <a:gd name="connsiteX1276" fmla="*/ 8421598 w 12192000"/>
              <a:gd name="connsiteY1276" fmla="*/ 1077813 h 1412015"/>
              <a:gd name="connsiteX1277" fmla="*/ 8419424 w 12192000"/>
              <a:gd name="connsiteY1277" fmla="*/ 1079986 h 1412015"/>
              <a:gd name="connsiteX1278" fmla="*/ 8416707 w 12192000"/>
              <a:gd name="connsiteY1278" fmla="*/ 1082703 h 1412015"/>
              <a:gd name="connsiteX1279" fmla="*/ 8410728 w 12192000"/>
              <a:gd name="connsiteY1279" fmla="*/ 1091941 h 1412015"/>
              <a:gd name="connsiteX1280" fmla="*/ 8404207 w 12192000"/>
              <a:gd name="connsiteY1280" fmla="*/ 1101723 h 1412015"/>
              <a:gd name="connsiteX1281" fmla="*/ 8397142 w 12192000"/>
              <a:gd name="connsiteY1281" fmla="*/ 1110417 h 1412015"/>
              <a:gd name="connsiteX1282" fmla="*/ 8393881 w 12192000"/>
              <a:gd name="connsiteY1282" fmla="*/ 1114221 h 1412015"/>
              <a:gd name="connsiteX1283" fmla="*/ 8390620 w 12192000"/>
              <a:gd name="connsiteY1283" fmla="*/ 1116938 h 1412015"/>
              <a:gd name="connsiteX1284" fmla="*/ 8379750 w 12192000"/>
              <a:gd name="connsiteY1284" fmla="*/ 1112048 h 1412015"/>
              <a:gd name="connsiteX1285" fmla="*/ 8369426 w 12192000"/>
              <a:gd name="connsiteY1285" fmla="*/ 1107700 h 1412015"/>
              <a:gd name="connsiteX1286" fmla="*/ 8359100 w 12192000"/>
              <a:gd name="connsiteY1286" fmla="*/ 1104439 h 1412015"/>
              <a:gd name="connsiteX1287" fmla="*/ 8349317 w 12192000"/>
              <a:gd name="connsiteY1287" fmla="*/ 1102266 h 1412015"/>
              <a:gd name="connsiteX1288" fmla="*/ 8338991 w 12192000"/>
              <a:gd name="connsiteY1288" fmla="*/ 1100092 h 1412015"/>
              <a:gd name="connsiteX1289" fmla="*/ 8328664 w 12192000"/>
              <a:gd name="connsiteY1289" fmla="*/ 1099006 h 1412015"/>
              <a:gd name="connsiteX1290" fmla="*/ 8318339 w 12192000"/>
              <a:gd name="connsiteY1290" fmla="*/ 1097918 h 1412015"/>
              <a:gd name="connsiteX1291" fmla="*/ 8307470 w 12192000"/>
              <a:gd name="connsiteY1291" fmla="*/ 1097918 h 1412015"/>
              <a:gd name="connsiteX1292" fmla="*/ 8297143 w 12192000"/>
              <a:gd name="connsiteY1292" fmla="*/ 1099006 h 1412015"/>
              <a:gd name="connsiteX1293" fmla="*/ 8286818 w 12192000"/>
              <a:gd name="connsiteY1293" fmla="*/ 1099550 h 1412015"/>
              <a:gd name="connsiteX1294" fmla="*/ 8266165 w 12192000"/>
              <a:gd name="connsiteY1294" fmla="*/ 1101723 h 1412015"/>
              <a:gd name="connsiteX1295" fmla="*/ 8244971 w 12192000"/>
              <a:gd name="connsiteY1295" fmla="*/ 1105527 h 1412015"/>
              <a:gd name="connsiteX1296" fmla="*/ 8224320 w 12192000"/>
              <a:gd name="connsiteY1296" fmla="*/ 1109874 h 1412015"/>
              <a:gd name="connsiteX1297" fmla="*/ 8182471 w 12192000"/>
              <a:gd name="connsiteY1297" fmla="*/ 1119655 h 1412015"/>
              <a:gd name="connsiteX1298" fmla="*/ 8161821 w 12192000"/>
              <a:gd name="connsiteY1298" fmla="*/ 1122915 h 1412015"/>
              <a:gd name="connsiteX1299" fmla="*/ 8141168 w 12192000"/>
              <a:gd name="connsiteY1299" fmla="*/ 1126720 h 1412015"/>
              <a:gd name="connsiteX1300" fmla="*/ 8119973 w 12192000"/>
              <a:gd name="connsiteY1300" fmla="*/ 1128894 h 1412015"/>
              <a:gd name="connsiteX1301" fmla="*/ 8109647 w 12192000"/>
              <a:gd name="connsiteY1301" fmla="*/ 1128894 h 1412015"/>
              <a:gd name="connsiteX1302" fmla="*/ 8099323 w 12192000"/>
              <a:gd name="connsiteY1302" fmla="*/ 1128894 h 1412015"/>
              <a:gd name="connsiteX1303" fmla="*/ 8088996 w 12192000"/>
              <a:gd name="connsiteY1303" fmla="*/ 1127807 h 1412015"/>
              <a:gd name="connsiteX1304" fmla="*/ 8078670 w 12192000"/>
              <a:gd name="connsiteY1304" fmla="*/ 1127264 h 1412015"/>
              <a:gd name="connsiteX1305" fmla="*/ 8067801 w 12192000"/>
              <a:gd name="connsiteY1305" fmla="*/ 1125089 h 1412015"/>
              <a:gd name="connsiteX1306" fmla="*/ 8057474 w 12192000"/>
              <a:gd name="connsiteY1306" fmla="*/ 1122915 h 1412015"/>
              <a:gd name="connsiteX1307" fmla="*/ 8042257 w 12192000"/>
              <a:gd name="connsiteY1307" fmla="*/ 1149544 h 1412015"/>
              <a:gd name="connsiteX1308" fmla="*/ 7965629 w 12192000"/>
              <a:gd name="connsiteY1308" fmla="*/ 1154435 h 1412015"/>
              <a:gd name="connsiteX1309" fmla="*/ 7889544 w 12192000"/>
              <a:gd name="connsiteY1309" fmla="*/ 1159868 h 1412015"/>
              <a:gd name="connsiteX1310" fmla="*/ 7812915 w 12192000"/>
              <a:gd name="connsiteY1310" fmla="*/ 1166389 h 1412015"/>
              <a:gd name="connsiteX1311" fmla="*/ 7737373 w 12192000"/>
              <a:gd name="connsiteY1311" fmla="*/ 1172911 h 1412015"/>
              <a:gd name="connsiteX1312" fmla="*/ 7661831 w 12192000"/>
              <a:gd name="connsiteY1312" fmla="*/ 1179975 h 1412015"/>
              <a:gd name="connsiteX1313" fmla="*/ 7585745 w 12192000"/>
              <a:gd name="connsiteY1313" fmla="*/ 1187583 h 1412015"/>
              <a:gd name="connsiteX1314" fmla="*/ 7434662 w 12192000"/>
              <a:gd name="connsiteY1314" fmla="*/ 1204429 h 1412015"/>
              <a:gd name="connsiteX1315" fmla="*/ 7283034 w 12192000"/>
              <a:gd name="connsiteY1315" fmla="*/ 1220732 h 1412015"/>
              <a:gd name="connsiteX1316" fmla="*/ 7131951 w 12192000"/>
              <a:gd name="connsiteY1316" fmla="*/ 1239208 h 1412015"/>
              <a:gd name="connsiteX1317" fmla="*/ 6980865 w 12192000"/>
              <a:gd name="connsiteY1317" fmla="*/ 1256598 h 1412015"/>
              <a:gd name="connsiteX1318" fmla="*/ 6829782 w 12192000"/>
              <a:gd name="connsiteY1318" fmla="*/ 1274531 h 1412015"/>
              <a:gd name="connsiteX1319" fmla="*/ 6679242 w 12192000"/>
              <a:gd name="connsiteY1319" fmla="*/ 1290290 h 1412015"/>
              <a:gd name="connsiteX1320" fmla="*/ 6528704 w 12192000"/>
              <a:gd name="connsiteY1320" fmla="*/ 1305506 h 1412015"/>
              <a:gd name="connsiteX1321" fmla="*/ 6452616 w 12192000"/>
              <a:gd name="connsiteY1321" fmla="*/ 1312570 h 1412015"/>
              <a:gd name="connsiteX1322" fmla="*/ 6377076 w 12192000"/>
              <a:gd name="connsiteY1322" fmla="*/ 1319634 h 1412015"/>
              <a:gd name="connsiteX1323" fmla="*/ 6301532 w 12192000"/>
              <a:gd name="connsiteY1323" fmla="*/ 1325069 h 1412015"/>
              <a:gd name="connsiteX1324" fmla="*/ 6225449 w 12192000"/>
              <a:gd name="connsiteY1324" fmla="*/ 1330502 h 1412015"/>
              <a:gd name="connsiteX1325" fmla="*/ 6149905 w 12192000"/>
              <a:gd name="connsiteY1325" fmla="*/ 1335393 h 1412015"/>
              <a:gd name="connsiteX1326" fmla="*/ 6074364 w 12192000"/>
              <a:gd name="connsiteY1326" fmla="*/ 1339197 h 1412015"/>
              <a:gd name="connsiteX1327" fmla="*/ 5998279 w 12192000"/>
              <a:gd name="connsiteY1327" fmla="*/ 1342457 h 1412015"/>
              <a:gd name="connsiteX1328" fmla="*/ 5922195 w 12192000"/>
              <a:gd name="connsiteY1328" fmla="*/ 1344631 h 1412015"/>
              <a:gd name="connsiteX1329" fmla="*/ 5846107 w 12192000"/>
              <a:gd name="connsiteY1329" fmla="*/ 1346262 h 1412015"/>
              <a:gd name="connsiteX1330" fmla="*/ 5770025 w 12192000"/>
              <a:gd name="connsiteY1330" fmla="*/ 1346805 h 1412015"/>
              <a:gd name="connsiteX1331" fmla="*/ 5693396 w 12192000"/>
              <a:gd name="connsiteY1331" fmla="*/ 1346262 h 1412015"/>
              <a:gd name="connsiteX1332" fmla="*/ 5616769 w 12192000"/>
              <a:gd name="connsiteY1332" fmla="*/ 1344631 h 1412015"/>
              <a:gd name="connsiteX1333" fmla="*/ 5616223 w 12192000"/>
              <a:gd name="connsiteY1333" fmla="*/ 1350066 h 1412015"/>
              <a:gd name="connsiteX1334" fmla="*/ 5615680 w 12192000"/>
              <a:gd name="connsiteY1334" fmla="*/ 1354412 h 1412015"/>
              <a:gd name="connsiteX1335" fmla="*/ 5614051 w 12192000"/>
              <a:gd name="connsiteY1335" fmla="*/ 1358760 h 1412015"/>
              <a:gd name="connsiteX1336" fmla="*/ 5612963 w 12192000"/>
              <a:gd name="connsiteY1336" fmla="*/ 1362565 h 1412015"/>
              <a:gd name="connsiteX1337" fmla="*/ 5610790 w 12192000"/>
              <a:gd name="connsiteY1337" fmla="*/ 1366369 h 1412015"/>
              <a:gd name="connsiteX1338" fmla="*/ 5608616 w 12192000"/>
              <a:gd name="connsiteY1338" fmla="*/ 1367998 h 1412015"/>
              <a:gd name="connsiteX1339" fmla="*/ 5606441 w 12192000"/>
              <a:gd name="connsiteY1339" fmla="*/ 1371259 h 1412015"/>
              <a:gd name="connsiteX1340" fmla="*/ 5603725 w 12192000"/>
              <a:gd name="connsiteY1340" fmla="*/ 1372346 h 1412015"/>
              <a:gd name="connsiteX1341" fmla="*/ 5601007 w 12192000"/>
              <a:gd name="connsiteY1341" fmla="*/ 1373976 h 1412015"/>
              <a:gd name="connsiteX1342" fmla="*/ 5598290 w 12192000"/>
              <a:gd name="connsiteY1342" fmla="*/ 1374519 h 1412015"/>
              <a:gd name="connsiteX1343" fmla="*/ 5595572 w 12192000"/>
              <a:gd name="connsiteY1343" fmla="*/ 1375063 h 1412015"/>
              <a:gd name="connsiteX1344" fmla="*/ 5591767 w 12192000"/>
              <a:gd name="connsiteY1344" fmla="*/ 1375063 h 1412015"/>
              <a:gd name="connsiteX1345" fmla="*/ 5589053 w 12192000"/>
              <a:gd name="connsiteY1345" fmla="*/ 1374519 h 1412015"/>
              <a:gd name="connsiteX1346" fmla="*/ 5586334 w 12192000"/>
              <a:gd name="connsiteY1346" fmla="*/ 1372889 h 1412015"/>
              <a:gd name="connsiteX1347" fmla="*/ 5583620 w 12192000"/>
              <a:gd name="connsiteY1347" fmla="*/ 1371803 h 1412015"/>
              <a:gd name="connsiteX1348" fmla="*/ 5580899 w 12192000"/>
              <a:gd name="connsiteY1348" fmla="*/ 1369630 h 1412015"/>
              <a:gd name="connsiteX1349" fmla="*/ 5583620 w 12192000"/>
              <a:gd name="connsiteY1349" fmla="*/ 1363651 h 1412015"/>
              <a:gd name="connsiteX1350" fmla="*/ 5586876 w 12192000"/>
              <a:gd name="connsiteY1350" fmla="*/ 1359848 h 1412015"/>
              <a:gd name="connsiteX1351" fmla="*/ 5590680 w 12192000"/>
              <a:gd name="connsiteY1351" fmla="*/ 1357130 h 1412015"/>
              <a:gd name="connsiteX1352" fmla="*/ 5593399 w 12192000"/>
              <a:gd name="connsiteY1352" fmla="*/ 1355500 h 1412015"/>
              <a:gd name="connsiteX1353" fmla="*/ 5595572 w 12192000"/>
              <a:gd name="connsiteY1353" fmla="*/ 1354412 h 1412015"/>
              <a:gd name="connsiteX1354" fmla="*/ 5597746 w 12192000"/>
              <a:gd name="connsiteY1354" fmla="*/ 1352239 h 1412015"/>
              <a:gd name="connsiteX1355" fmla="*/ 5597746 w 12192000"/>
              <a:gd name="connsiteY1355" fmla="*/ 1348978 h 1412015"/>
              <a:gd name="connsiteX1356" fmla="*/ 5596659 w 12192000"/>
              <a:gd name="connsiteY1356" fmla="*/ 1342457 h 1412015"/>
              <a:gd name="connsiteX1357" fmla="*/ 5591225 w 12192000"/>
              <a:gd name="connsiteY1357" fmla="*/ 1337567 h 1412015"/>
              <a:gd name="connsiteX1358" fmla="*/ 5586334 w 12192000"/>
              <a:gd name="connsiteY1358" fmla="*/ 1334307 h 1412015"/>
              <a:gd name="connsiteX1359" fmla="*/ 5583074 w 12192000"/>
              <a:gd name="connsiteY1359" fmla="*/ 1332675 h 1412015"/>
              <a:gd name="connsiteX1360" fmla="*/ 5580355 w 12192000"/>
              <a:gd name="connsiteY1360" fmla="*/ 1332675 h 1412015"/>
              <a:gd name="connsiteX1361" fmla="*/ 5577637 w 12192000"/>
              <a:gd name="connsiteY1361" fmla="*/ 1334307 h 1412015"/>
              <a:gd name="connsiteX1362" fmla="*/ 5575465 w 12192000"/>
              <a:gd name="connsiteY1362" fmla="*/ 1337024 h 1412015"/>
              <a:gd name="connsiteX1363" fmla="*/ 5573291 w 12192000"/>
              <a:gd name="connsiteY1363" fmla="*/ 1340284 h 1412015"/>
              <a:gd name="connsiteX1364" fmla="*/ 5571660 w 12192000"/>
              <a:gd name="connsiteY1364" fmla="*/ 1344631 h 1412015"/>
              <a:gd name="connsiteX1365" fmla="*/ 5569487 w 12192000"/>
              <a:gd name="connsiteY1365" fmla="*/ 1354956 h 1412015"/>
              <a:gd name="connsiteX1366" fmla="*/ 5566226 w 12192000"/>
              <a:gd name="connsiteY1366" fmla="*/ 1364738 h 1412015"/>
              <a:gd name="connsiteX1367" fmla="*/ 5564054 w 12192000"/>
              <a:gd name="connsiteY1367" fmla="*/ 1369086 h 1412015"/>
              <a:gd name="connsiteX1368" fmla="*/ 5561878 w 12192000"/>
              <a:gd name="connsiteY1368" fmla="*/ 1372346 h 1412015"/>
              <a:gd name="connsiteX1369" fmla="*/ 5559160 w 12192000"/>
              <a:gd name="connsiteY1369" fmla="*/ 1375063 h 1412015"/>
              <a:gd name="connsiteX1370" fmla="*/ 5555898 w 12192000"/>
              <a:gd name="connsiteY1370" fmla="*/ 1376692 h 1412015"/>
              <a:gd name="connsiteX1371" fmla="*/ 5536335 w 12192000"/>
              <a:gd name="connsiteY1371" fmla="*/ 1337024 h 1412015"/>
              <a:gd name="connsiteX1372" fmla="*/ 5516228 w 12192000"/>
              <a:gd name="connsiteY1372" fmla="*/ 1342457 h 1412015"/>
              <a:gd name="connsiteX1373" fmla="*/ 5496121 w 12192000"/>
              <a:gd name="connsiteY1373" fmla="*/ 1346805 h 1412015"/>
              <a:gd name="connsiteX1374" fmla="*/ 5476555 w 12192000"/>
              <a:gd name="connsiteY1374" fmla="*/ 1350066 h 1412015"/>
              <a:gd name="connsiteX1375" fmla="*/ 5456989 w 12192000"/>
              <a:gd name="connsiteY1375" fmla="*/ 1353869 h 1412015"/>
              <a:gd name="connsiteX1376" fmla="*/ 5420578 w 12192000"/>
              <a:gd name="connsiteY1376" fmla="*/ 1358760 h 1412015"/>
              <a:gd name="connsiteX1377" fmla="*/ 5384165 w 12192000"/>
              <a:gd name="connsiteY1377" fmla="*/ 1362021 h 1412015"/>
              <a:gd name="connsiteX1378" fmla="*/ 5348839 w 12192000"/>
              <a:gd name="connsiteY1378" fmla="*/ 1365281 h 1412015"/>
              <a:gd name="connsiteX1379" fmla="*/ 5311885 w 12192000"/>
              <a:gd name="connsiteY1379" fmla="*/ 1370171 h 1412015"/>
              <a:gd name="connsiteX1380" fmla="*/ 5293405 w 12192000"/>
              <a:gd name="connsiteY1380" fmla="*/ 1372889 h 1412015"/>
              <a:gd name="connsiteX1381" fmla="*/ 5273841 w 12192000"/>
              <a:gd name="connsiteY1381" fmla="*/ 1376150 h 1412015"/>
              <a:gd name="connsiteX1382" fmla="*/ 5254279 w 12192000"/>
              <a:gd name="connsiteY1382" fmla="*/ 1379953 h 1412015"/>
              <a:gd name="connsiteX1383" fmla="*/ 5233626 w 12192000"/>
              <a:gd name="connsiteY1383" fmla="*/ 1384301 h 1412015"/>
              <a:gd name="connsiteX1384" fmla="*/ 5234714 w 12192000"/>
              <a:gd name="connsiteY1384" fmla="*/ 1379411 h 1412015"/>
              <a:gd name="connsiteX1385" fmla="*/ 5236344 w 12192000"/>
              <a:gd name="connsiteY1385" fmla="*/ 1373976 h 1412015"/>
              <a:gd name="connsiteX1386" fmla="*/ 5236885 w 12192000"/>
              <a:gd name="connsiteY1386" fmla="*/ 1367454 h 1412015"/>
              <a:gd name="connsiteX1387" fmla="*/ 5236344 w 12192000"/>
              <a:gd name="connsiteY1387" fmla="*/ 1362021 h 1412015"/>
              <a:gd name="connsiteX1388" fmla="*/ 5235800 w 12192000"/>
              <a:gd name="connsiteY1388" fmla="*/ 1357673 h 1412015"/>
              <a:gd name="connsiteX1389" fmla="*/ 5234170 w 12192000"/>
              <a:gd name="connsiteY1389" fmla="*/ 1354956 h 1412015"/>
              <a:gd name="connsiteX1390" fmla="*/ 5233626 w 12192000"/>
              <a:gd name="connsiteY1390" fmla="*/ 1354412 h 1412015"/>
              <a:gd name="connsiteX1391" fmla="*/ 5231996 w 12192000"/>
              <a:gd name="connsiteY1391" fmla="*/ 1353869 h 1412015"/>
              <a:gd name="connsiteX1392" fmla="*/ 5230908 w 12192000"/>
              <a:gd name="connsiteY1392" fmla="*/ 1354412 h 1412015"/>
              <a:gd name="connsiteX1393" fmla="*/ 5229279 w 12192000"/>
              <a:gd name="connsiteY1393" fmla="*/ 1355500 h 1412015"/>
              <a:gd name="connsiteX1394" fmla="*/ 5208628 w 12192000"/>
              <a:gd name="connsiteY1394" fmla="*/ 1391366 h 1412015"/>
              <a:gd name="connsiteX1395" fmla="*/ 5189064 w 12192000"/>
              <a:gd name="connsiteY1395" fmla="*/ 1389191 h 1412015"/>
              <a:gd name="connsiteX1396" fmla="*/ 5169498 w 12192000"/>
              <a:gd name="connsiteY1396" fmla="*/ 1387018 h 1412015"/>
              <a:gd name="connsiteX1397" fmla="*/ 5149935 w 12192000"/>
              <a:gd name="connsiteY1397" fmla="*/ 1384845 h 1412015"/>
              <a:gd name="connsiteX1398" fmla="*/ 5130911 w 12192000"/>
              <a:gd name="connsiteY1398" fmla="*/ 1384301 h 1412015"/>
              <a:gd name="connsiteX1399" fmla="*/ 5091784 w 12192000"/>
              <a:gd name="connsiteY1399" fmla="*/ 1382670 h 1412015"/>
              <a:gd name="connsiteX1400" fmla="*/ 5052651 w 12192000"/>
              <a:gd name="connsiteY1400" fmla="*/ 1382670 h 1412015"/>
              <a:gd name="connsiteX1401" fmla="*/ 5014068 w 12192000"/>
              <a:gd name="connsiteY1401" fmla="*/ 1384301 h 1412015"/>
              <a:gd name="connsiteX1402" fmla="*/ 4974394 w 12192000"/>
              <a:gd name="connsiteY1402" fmla="*/ 1386474 h 1412015"/>
              <a:gd name="connsiteX1403" fmla="*/ 4896677 w 12192000"/>
              <a:gd name="connsiteY1403" fmla="*/ 1391366 h 1412015"/>
              <a:gd name="connsiteX1404" fmla="*/ 4818958 w 12192000"/>
              <a:gd name="connsiteY1404" fmla="*/ 1396256 h 1412015"/>
              <a:gd name="connsiteX1405" fmla="*/ 4779287 w 12192000"/>
              <a:gd name="connsiteY1405" fmla="*/ 1397888 h 1412015"/>
              <a:gd name="connsiteX1406" fmla="*/ 4740156 w 12192000"/>
              <a:gd name="connsiteY1406" fmla="*/ 1399517 h 1412015"/>
              <a:gd name="connsiteX1407" fmla="*/ 4701573 w 12192000"/>
              <a:gd name="connsiteY1407" fmla="*/ 1399517 h 1412015"/>
              <a:gd name="connsiteX1408" fmla="*/ 4662445 w 12192000"/>
              <a:gd name="connsiteY1408" fmla="*/ 1397888 h 1412015"/>
              <a:gd name="connsiteX1409" fmla="*/ 4642879 w 12192000"/>
              <a:gd name="connsiteY1409" fmla="*/ 1396800 h 1412015"/>
              <a:gd name="connsiteX1410" fmla="*/ 4623318 w 12192000"/>
              <a:gd name="connsiteY1410" fmla="*/ 1394627 h 1412015"/>
              <a:gd name="connsiteX1411" fmla="*/ 4604296 w 12192000"/>
              <a:gd name="connsiteY1411" fmla="*/ 1392452 h 1412015"/>
              <a:gd name="connsiteX1412" fmla="*/ 4584729 w 12192000"/>
              <a:gd name="connsiteY1412" fmla="*/ 1390279 h 1412015"/>
              <a:gd name="connsiteX1413" fmla="*/ 4549403 w 12192000"/>
              <a:gd name="connsiteY1413" fmla="*/ 1397888 h 1412015"/>
              <a:gd name="connsiteX1414" fmla="*/ 4514619 w 12192000"/>
              <a:gd name="connsiteY1414" fmla="*/ 1404950 h 1412015"/>
              <a:gd name="connsiteX1415" fmla="*/ 4496142 w 12192000"/>
              <a:gd name="connsiteY1415" fmla="*/ 1407125 h 1412015"/>
              <a:gd name="connsiteX1416" fmla="*/ 4478752 w 12192000"/>
              <a:gd name="connsiteY1416" fmla="*/ 1409298 h 1412015"/>
              <a:gd name="connsiteX1417" fmla="*/ 4460813 w 12192000"/>
              <a:gd name="connsiteY1417" fmla="*/ 1411471 h 1412015"/>
              <a:gd name="connsiteX1418" fmla="*/ 4443425 w 12192000"/>
              <a:gd name="connsiteY1418" fmla="*/ 1412015 h 1412015"/>
              <a:gd name="connsiteX1419" fmla="*/ 4426031 w 12192000"/>
              <a:gd name="connsiteY1419" fmla="*/ 1412015 h 1412015"/>
              <a:gd name="connsiteX1420" fmla="*/ 4408098 w 12192000"/>
              <a:gd name="connsiteY1420" fmla="*/ 1411471 h 1412015"/>
              <a:gd name="connsiteX1421" fmla="*/ 4390707 w 12192000"/>
              <a:gd name="connsiteY1421" fmla="*/ 1409298 h 1412015"/>
              <a:gd name="connsiteX1422" fmla="*/ 4373313 w 12192000"/>
              <a:gd name="connsiteY1422" fmla="*/ 1406582 h 1412015"/>
              <a:gd name="connsiteX1423" fmla="*/ 4355924 w 12192000"/>
              <a:gd name="connsiteY1423" fmla="*/ 1402233 h 1412015"/>
              <a:gd name="connsiteX1424" fmla="*/ 4338533 w 12192000"/>
              <a:gd name="connsiteY1424" fmla="*/ 1397344 h 1412015"/>
              <a:gd name="connsiteX1425" fmla="*/ 4321139 w 12192000"/>
              <a:gd name="connsiteY1425" fmla="*/ 1391366 h 1412015"/>
              <a:gd name="connsiteX1426" fmla="*/ 4303749 w 12192000"/>
              <a:gd name="connsiteY1426" fmla="*/ 1383757 h 1412015"/>
              <a:gd name="connsiteX1427" fmla="*/ 4297230 w 12192000"/>
              <a:gd name="connsiteY1427" fmla="*/ 1390279 h 1412015"/>
              <a:gd name="connsiteX1428" fmla="*/ 4293967 w 12192000"/>
              <a:gd name="connsiteY1428" fmla="*/ 1392995 h 1412015"/>
              <a:gd name="connsiteX1429" fmla="*/ 4290707 w 12192000"/>
              <a:gd name="connsiteY1429" fmla="*/ 1395168 h 1412015"/>
              <a:gd name="connsiteX1430" fmla="*/ 4287448 w 12192000"/>
              <a:gd name="connsiteY1430" fmla="*/ 1396800 h 1412015"/>
              <a:gd name="connsiteX1431" fmla="*/ 4284730 w 12192000"/>
              <a:gd name="connsiteY1431" fmla="*/ 1397888 h 1412015"/>
              <a:gd name="connsiteX1432" fmla="*/ 4278207 w 12192000"/>
              <a:gd name="connsiteY1432" fmla="*/ 1399517 h 1412015"/>
              <a:gd name="connsiteX1433" fmla="*/ 4271685 w 12192000"/>
              <a:gd name="connsiteY1433" fmla="*/ 1398973 h 1412015"/>
              <a:gd name="connsiteX1434" fmla="*/ 4265708 w 12192000"/>
              <a:gd name="connsiteY1434" fmla="*/ 1397888 h 1412015"/>
              <a:gd name="connsiteX1435" fmla="*/ 4253209 w 12192000"/>
              <a:gd name="connsiteY1435" fmla="*/ 1394627 h 1412015"/>
              <a:gd name="connsiteX1436" fmla="*/ 4246685 w 12192000"/>
              <a:gd name="connsiteY1436" fmla="*/ 1392452 h 1412015"/>
              <a:gd name="connsiteX1437" fmla="*/ 4240708 w 12192000"/>
              <a:gd name="connsiteY1437" fmla="*/ 1391366 h 1412015"/>
              <a:gd name="connsiteX1438" fmla="*/ 4234188 w 12192000"/>
              <a:gd name="connsiteY1438" fmla="*/ 1390279 h 1412015"/>
              <a:gd name="connsiteX1439" fmla="*/ 4228210 w 12192000"/>
              <a:gd name="connsiteY1439" fmla="*/ 1391366 h 1412015"/>
              <a:gd name="connsiteX1440" fmla="*/ 4221688 w 12192000"/>
              <a:gd name="connsiteY1440" fmla="*/ 1392995 h 1412015"/>
              <a:gd name="connsiteX1441" fmla="*/ 4218429 w 12192000"/>
              <a:gd name="connsiteY1441" fmla="*/ 1395168 h 1412015"/>
              <a:gd name="connsiteX1442" fmla="*/ 4215167 w 12192000"/>
              <a:gd name="connsiteY1442" fmla="*/ 1397344 h 1412015"/>
              <a:gd name="connsiteX1443" fmla="*/ 4212449 w 12192000"/>
              <a:gd name="connsiteY1443" fmla="*/ 1400060 h 1412015"/>
              <a:gd name="connsiteX1444" fmla="*/ 4208645 w 12192000"/>
              <a:gd name="connsiteY1444" fmla="*/ 1402777 h 1412015"/>
              <a:gd name="connsiteX1445" fmla="*/ 4202667 w 12192000"/>
              <a:gd name="connsiteY1445" fmla="*/ 1412015 h 1412015"/>
              <a:gd name="connsiteX1446" fmla="*/ 4196689 w 12192000"/>
              <a:gd name="connsiteY1446" fmla="*/ 1406582 h 1412015"/>
              <a:gd name="connsiteX1447" fmla="*/ 4191799 w 12192000"/>
              <a:gd name="connsiteY1447" fmla="*/ 1402233 h 1412015"/>
              <a:gd name="connsiteX1448" fmla="*/ 4186363 w 12192000"/>
              <a:gd name="connsiteY1448" fmla="*/ 1397888 h 1412015"/>
              <a:gd name="connsiteX1449" fmla="*/ 4181472 w 12192000"/>
              <a:gd name="connsiteY1449" fmla="*/ 1395168 h 1412015"/>
              <a:gd name="connsiteX1450" fmla="*/ 4176037 w 12192000"/>
              <a:gd name="connsiteY1450" fmla="*/ 1392995 h 1412015"/>
              <a:gd name="connsiteX1451" fmla="*/ 4170601 w 12192000"/>
              <a:gd name="connsiteY1451" fmla="*/ 1391366 h 1412015"/>
              <a:gd name="connsiteX1452" fmla="*/ 4165712 w 12192000"/>
              <a:gd name="connsiteY1452" fmla="*/ 1390279 h 1412015"/>
              <a:gd name="connsiteX1453" fmla="*/ 4160278 w 12192000"/>
              <a:gd name="connsiteY1453" fmla="*/ 1389735 h 1412015"/>
              <a:gd name="connsiteX1454" fmla="*/ 4149952 w 12192000"/>
              <a:gd name="connsiteY1454" fmla="*/ 1389191 h 1412015"/>
              <a:gd name="connsiteX1455" fmla="*/ 4138540 w 12192000"/>
              <a:gd name="connsiteY1455" fmla="*/ 1390279 h 1412015"/>
              <a:gd name="connsiteX1456" fmla="*/ 4128215 w 12192000"/>
              <a:gd name="connsiteY1456" fmla="*/ 1392452 h 1412015"/>
              <a:gd name="connsiteX1457" fmla="*/ 4116801 w 12192000"/>
              <a:gd name="connsiteY1457" fmla="*/ 1395168 h 1412015"/>
              <a:gd name="connsiteX1458" fmla="*/ 4106472 w 12192000"/>
              <a:gd name="connsiteY1458" fmla="*/ 1397344 h 1412015"/>
              <a:gd name="connsiteX1459" fmla="*/ 4096145 w 12192000"/>
              <a:gd name="connsiteY1459" fmla="*/ 1399517 h 1412015"/>
              <a:gd name="connsiteX1460" fmla="*/ 4085278 w 12192000"/>
              <a:gd name="connsiteY1460" fmla="*/ 1401148 h 1412015"/>
              <a:gd name="connsiteX1461" fmla="*/ 4074408 w 12192000"/>
              <a:gd name="connsiteY1461" fmla="*/ 1401148 h 1412015"/>
              <a:gd name="connsiteX1462" fmla="*/ 4068974 w 12192000"/>
              <a:gd name="connsiteY1462" fmla="*/ 1399517 h 1412015"/>
              <a:gd name="connsiteX1463" fmla="*/ 4064083 w 12192000"/>
              <a:gd name="connsiteY1463" fmla="*/ 1398973 h 1412015"/>
              <a:gd name="connsiteX1464" fmla="*/ 4058647 w 12192000"/>
              <a:gd name="connsiteY1464" fmla="*/ 1396800 h 1412015"/>
              <a:gd name="connsiteX1465" fmla="*/ 4053214 w 12192000"/>
              <a:gd name="connsiteY1465" fmla="*/ 1394627 h 1412015"/>
              <a:gd name="connsiteX1466" fmla="*/ 4048324 w 12192000"/>
              <a:gd name="connsiteY1466" fmla="*/ 1391366 h 1412015"/>
              <a:gd name="connsiteX1467" fmla="*/ 4042889 w 12192000"/>
              <a:gd name="connsiteY1467" fmla="*/ 1387562 h 1412015"/>
              <a:gd name="connsiteX1468" fmla="*/ 4037995 w 12192000"/>
              <a:gd name="connsiteY1468" fmla="*/ 1382670 h 1412015"/>
              <a:gd name="connsiteX1469" fmla="*/ 4032017 w 12192000"/>
              <a:gd name="connsiteY1469" fmla="*/ 1377236 h 1412015"/>
              <a:gd name="connsiteX1470" fmla="*/ 4020606 w 12192000"/>
              <a:gd name="connsiteY1470" fmla="*/ 1382670 h 1412015"/>
              <a:gd name="connsiteX1471" fmla="*/ 4008107 w 12192000"/>
              <a:gd name="connsiteY1471" fmla="*/ 1387562 h 1412015"/>
              <a:gd name="connsiteX1472" fmla="*/ 3995605 w 12192000"/>
              <a:gd name="connsiteY1472" fmla="*/ 1391366 h 1412015"/>
              <a:gd name="connsiteX1473" fmla="*/ 3983649 w 12192000"/>
              <a:gd name="connsiteY1473" fmla="*/ 1394627 h 1412015"/>
              <a:gd name="connsiteX1474" fmla="*/ 3971151 w 12192000"/>
              <a:gd name="connsiteY1474" fmla="*/ 1396800 h 1412015"/>
              <a:gd name="connsiteX1475" fmla="*/ 3959194 w 12192000"/>
              <a:gd name="connsiteY1475" fmla="*/ 1398973 h 1412015"/>
              <a:gd name="connsiteX1476" fmla="*/ 3947780 w 12192000"/>
              <a:gd name="connsiteY1476" fmla="*/ 1399517 h 1412015"/>
              <a:gd name="connsiteX1477" fmla="*/ 3934738 w 12192000"/>
              <a:gd name="connsiteY1477" fmla="*/ 1401148 h 1412015"/>
              <a:gd name="connsiteX1478" fmla="*/ 3910825 w 12192000"/>
              <a:gd name="connsiteY1478" fmla="*/ 1401148 h 1412015"/>
              <a:gd name="connsiteX1479" fmla="*/ 3886912 w 12192000"/>
              <a:gd name="connsiteY1479" fmla="*/ 1399517 h 1412015"/>
              <a:gd name="connsiteX1480" fmla="*/ 3863000 w 12192000"/>
              <a:gd name="connsiteY1480" fmla="*/ 1397344 h 1412015"/>
              <a:gd name="connsiteX1481" fmla="*/ 3838543 w 12192000"/>
              <a:gd name="connsiteY1481" fmla="*/ 1394627 h 1412015"/>
              <a:gd name="connsiteX1482" fmla="*/ 3814088 w 12192000"/>
              <a:gd name="connsiteY1482" fmla="*/ 1391909 h 1412015"/>
              <a:gd name="connsiteX1483" fmla="*/ 3790720 w 12192000"/>
              <a:gd name="connsiteY1483" fmla="*/ 1389735 h 1412015"/>
              <a:gd name="connsiteX1484" fmla="*/ 3766262 w 12192000"/>
              <a:gd name="connsiteY1484" fmla="*/ 1388650 h 1412015"/>
              <a:gd name="connsiteX1485" fmla="*/ 3741805 w 12192000"/>
              <a:gd name="connsiteY1485" fmla="*/ 1387562 h 1412015"/>
              <a:gd name="connsiteX1486" fmla="*/ 3729849 w 12192000"/>
              <a:gd name="connsiteY1486" fmla="*/ 1388650 h 1412015"/>
              <a:gd name="connsiteX1487" fmla="*/ 3717350 w 12192000"/>
              <a:gd name="connsiteY1487" fmla="*/ 1389191 h 1412015"/>
              <a:gd name="connsiteX1488" fmla="*/ 3705936 w 12192000"/>
              <a:gd name="connsiteY1488" fmla="*/ 1390279 h 1412015"/>
              <a:gd name="connsiteX1489" fmla="*/ 3693438 w 12192000"/>
              <a:gd name="connsiteY1489" fmla="*/ 1392452 h 1412015"/>
              <a:gd name="connsiteX1490" fmla="*/ 3681480 w 12192000"/>
              <a:gd name="connsiteY1490" fmla="*/ 1395168 h 1412015"/>
              <a:gd name="connsiteX1491" fmla="*/ 3668982 w 12192000"/>
              <a:gd name="connsiteY1491" fmla="*/ 1398973 h 1412015"/>
              <a:gd name="connsiteX1492" fmla="*/ 3657026 w 12192000"/>
              <a:gd name="connsiteY1492" fmla="*/ 1402777 h 1412015"/>
              <a:gd name="connsiteX1493" fmla="*/ 3644525 w 12192000"/>
              <a:gd name="connsiteY1493" fmla="*/ 1407668 h 1412015"/>
              <a:gd name="connsiteX1494" fmla="*/ 3626048 w 12192000"/>
              <a:gd name="connsiteY1494" fmla="*/ 1369086 h 1412015"/>
              <a:gd name="connsiteX1495" fmla="*/ 3616265 w 12192000"/>
              <a:gd name="connsiteY1495" fmla="*/ 1372346 h 1412015"/>
              <a:gd name="connsiteX1496" fmla="*/ 3606482 w 12192000"/>
              <a:gd name="connsiteY1496" fmla="*/ 1376150 h 1412015"/>
              <a:gd name="connsiteX1497" fmla="*/ 3596700 w 12192000"/>
              <a:gd name="connsiteY1497" fmla="*/ 1378868 h 1412015"/>
              <a:gd name="connsiteX1498" fmla="*/ 3586918 w 12192000"/>
              <a:gd name="connsiteY1498" fmla="*/ 1380497 h 1412015"/>
              <a:gd name="connsiteX1499" fmla="*/ 3576592 w 12192000"/>
              <a:gd name="connsiteY1499" fmla="*/ 1382128 h 1412015"/>
              <a:gd name="connsiteX1500" fmla="*/ 3566810 w 12192000"/>
              <a:gd name="connsiteY1500" fmla="*/ 1382670 h 1412015"/>
              <a:gd name="connsiteX1501" fmla="*/ 3557027 w 12192000"/>
              <a:gd name="connsiteY1501" fmla="*/ 1383757 h 1412015"/>
              <a:gd name="connsiteX1502" fmla="*/ 3546700 w 12192000"/>
              <a:gd name="connsiteY1502" fmla="*/ 1383757 h 1412015"/>
              <a:gd name="connsiteX1503" fmla="*/ 3526592 w 12192000"/>
              <a:gd name="connsiteY1503" fmla="*/ 1382128 h 1412015"/>
              <a:gd name="connsiteX1504" fmla="*/ 3506484 w 12192000"/>
              <a:gd name="connsiteY1504" fmla="*/ 1379953 h 1412015"/>
              <a:gd name="connsiteX1505" fmla="*/ 3486378 w 12192000"/>
              <a:gd name="connsiteY1505" fmla="*/ 1376692 h 1412015"/>
              <a:gd name="connsiteX1506" fmla="*/ 3466268 w 12192000"/>
              <a:gd name="connsiteY1506" fmla="*/ 1373976 h 1412015"/>
              <a:gd name="connsiteX1507" fmla="*/ 3446158 w 12192000"/>
              <a:gd name="connsiteY1507" fmla="*/ 1370171 h 1412015"/>
              <a:gd name="connsiteX1508" fmla="*/ 3426594 w 12192000"/>
              <a:gd name="connsiteY1508" fmla="*/ 1367454 h 1412015"/>
              <a:gd name="connsiteX1509" fmla="*/ 3407028 w 12192000"/>
              <a:gd name="connsiteY1509" fmla="*/ 1366369 h 1412015"/>
              <a:gd name="connsiteX1510" fmla="*/ 3397789 w 12192000"/>
              <a:gd name="connsiteY1510" fmla="*/ 1366369 h 1412015"/>
              <a:gd name="connsiteX1511" fmla="*/ 3388017 w 12192000"/>
              <a:gd name="connsiteY1511" fmla="*/ 1366369 h 1412015"/>
              <a:gd name="connsiteX1512" fmla="*/ 3379322 w 12192000"/>
              <a:gd name="connsiteY1512" fmla="*/ 1366911 h 1412015"/>
              <a:gd name="connsiteX1513" fmla="*/ 3370083 w 12192000"/>
              <a:gd name="connsiteY1513" fmla="*/ 1367454 h 1412015"/>
              <a:gd name="connsiteX1514" fmla="*/ 3361387 w 12192000"/>
              <a:gd name="connsiteY1514" fmla="*/ 1369630 h 1412015"/>
              <a:gd name="connsiteX1515" fmla="*/ 3352148 w 12192000"/>
              <a:gd name="connsiteY1515" fmla="*/ 1371803 h 1412015"/>
              <a:gd name="connsiteX1516" fmla="*/ 3342908 w 12192000"/>
              <a:gd name="connsiteY1516" fmla="*/ 1374519 h 1412015"/>
              <a:gd name="connsiteX1517" fmla="*/ 3334757 w 12192000"/>
              <a:gd name="connsiteY1517" fmla="*/ 1377780 h 1412015"/>
              <a:gd name="connsiteX1518" fmla="*/ 3326606 w 12192000"/>
              <a:gd name="connsiteY1518" fmla="*/ 1382128 h 1412015"/>
              <a:gd name="connsiteX1519" fmla="*/ 3318997 w 12192000"/>
              <a:gd name="connsiteY1519" fmla="*/ 1387562 h 1412015"/>
              <a:gd name="connsiteX1520" fmla="*/ 3315192 w 12192000"/>
              <a:gd name="connsiteY1520" fmla="*/ 1382128 h 1412015"/>
              <a:gd name="connsiteX1521" fmla="*/ 3311932 w 12192000"/>
              <a:gd name="connsiteY1521" fmla="*/ 1376692 h 1412015"/>
              <a:gd name="connsiteX1522" fmla="*/ 3309214 w 12192000"/>
              <a:gd name="connsiteY1522" fmla="*/ 1372346 h 1412015"/>
              <a:gd name="connsiteX1523" fmla="*/ 3305409 w 12192000"/>
              <a:gd name="connsiteY1523" fmla="*/ 1369630 h 1412015"/>
              <a:gd name="connsiteX1524" fmla="*/ 3302149 w 12192000"/>
              <a:gd name="connsiteY1524" fmla="*/ 1366911 h 1412015"/>
              <a:gd name="connsiteX1525" fmla="*/ 3298888 w 12192000"/>
              <a:gd name="connsiteY1525" fmla="*/ 1364738 h 1412015"/>
              <a:gd name="connsiteX1526" fmla="*/ 3295084 w 12192000"/>
              <a:gd name="connsiteY1526" fmla="*/ 1362565 h 1412015"/>
              <a:gd name="connsiteX1527" fmla="*/ 3291822 w 12192000"/>
              <a:gd name="connsiteY1527" fmla="*/ 1362021 h 1412015"/>
              <a:gd name="connsiteX1528" fmla="*/ 3288017 w 12192000"/>
              <a:gd name="connsiteY1528" fmla="*/ 1361477 h 1412015"/>
              <a:gd name="connsiteX1529" fmla="*/ 3284758 w 12192000"/>
              <a:gd name="connsiteY1529" fmla="*/ 1361477 h 1412015"/>
              <a:gd name="connsiteX1530" fmla="*/ 3277149 w 12192000"/>
              <a:gd name="connsiteY1530" fmla="*/ 1362021 h 1412015"/>
              <a:gd name="connsiteX1531" fmla="*/ 3270084 w 12192000"/>
              <a:gd name="connsiteY1531" fmla="*/ 1363651 h 1412015"/>
              <a:gd name="connsiteX1532" fmla="*/ 3263018 w 12192000"/>
              <a:gd name="connsiteY1532" fmla="*/ 1365281 h 1412015"/>
              <a:gd name="connsiteX1533" fmla="*/ 3257040 w 12192000"/>
              <a:gd name="connsiteY1533" fmla="*/ 1367454 h 1412015"/>
              <a:gd name="connsiteX1534" fmla="*/ 3249975 w 12192000"/>
              <a:gd name="connsiteY1534" fmla="*/ 1369086 h 1412015"/>
              <a:gd name="connsiteX1535" fmla="*/ 3243997 w 12192000"/>
              <a:gd name="connsiteY1535" fmla="*/ 1369630 h 1412015"/>
              <a:gd name="connsiteX1536" fmla="*/ 3240737 w 12192000"/>
              <a:gd name="connsiteY1536" fmla="*/ 1369630 h 1412015"/>
              <a:gd name="connsiteX1537" fmla="*/ 3238019 w 12192000"/>
              <a:gd name="connsiteY1537" fmla="*/ 1369086 h 1412015"/>
              <a:gd name="connsiteX1538" fmla="*/ 3235303 w 12192000"/>
              <a:gd name="connsiteY1538" fmla="*/ 1367454 h 1412015"/>
              <a:gd name="connsiteX1539" fmla="*/ 3232585 w 12192000"/>
              <a:gd name="connsiteY1539" fmla="*/ 1365281 h 1412015"/>
              <a:gd name="connsiteX1540" fmla="*/ 3229868 w 12192000"/>
              <a:gd name="connsiteY1540" fmla="*/ 1363651 h 1412015"/>
              <a:gd name="connsiteX1541" fmla="*/ 3227694 w 12192000"/>
              <a:gd name="connsiteY1541" fmla="*/ 1360391 h 1412015"/>
              <a:gd name="connsiteX1542" fmla="*/ 3224976 w 12192000"/>
              <a:gd name="connsiteY1542" fmla="*/ 1357130 h 1412015"/>
              <a:gd name="connsiteX1543" fmla="*/ 3222800 w 12192000"/>
              <a:gd name="connsiteY1543" fmla="*/ 1352239 h 1412015"/>
              <a:gd name="connsiteX1544" fmla="*/ 3220630 w 12192000"/>
              <a:gd name="connsiteY1544" fmla="*/ 1347349 h 1412015"/>
              <a:gd name="connsiteX1545" fmla="*/ 3219542 w 12192000"/>
              <a:gd name="connsiteY1545" fmla="*/ 1341371 h 1412015"/>
              <a:gd name="connsiteX1546" fmla="*/ 3197802 w 12192000"/>
              <a:gd name="connsiteY1546" fmla="*/ 1376692 h 1412015"/>
              <a:gd name="connsiteX1547" fmla="*/ 3192368 w 12192000"/>
              <a:gd name="connsiteY1547" fmla="*/ 1367998 h 1412015"/>
              <a:gd name="connsiteX1548" fmla="*/ 3186932 w 12192000"/>
              <a:gd name="connsiteY1548" fmla="*/ 1362021 h 1412015"/>
              <a:gd name="connsiteX1549" fmla="*/ 3180955 w 12192000"/>
              <a:gd name="connsiteY1549" fmla="*/ 1356587 h 1412015"/>
              <a:gd name="connsiteX1550" fmla="*/ 3174978 w 12192000"/>
              <a:gd name="connsiteY1550" fmla="*/ 1352783 h 1412015"/>
              <a:gd name="connsiteX1551" fmla="*/ 3168455 w 12192000"/>
              <a:gd name="connsiteY1551" fmla="*/ 1351151 h 1412015"/>
              <a:gd name="connsiteX1552" fmla="*/ 3163019 w 12192000"/>
              <a:gd name="connsiteY1552" fmla="*/ 1349522 h 1412015"/>
              <a:gd name="connsiteX1553" fmla="*/ 3157042 w 12192000"/>
              <a:gd name="connsiteY1553" fmla="*/ 1349522 h 1412015"/>
              <a:gd name="connsiteX1554" fmla="*/ 3149977 w 12192000"/>
              <a:gd name="connsiteY1554" fmla="*/ 1349522 h 1412015"/>
              <a:gd name="connsiteX1555" fmla="*/ 3136933 w 12192000"/>
              <a:gd name="connsiteY1555" fmla="*/ 1351695 h 1412015"/>
              <a:gd name="connsiteX1556" fmla="*/ 3122804 w 12192000"/>
              <a:gd name="connsiteY1556" fmla="*/ 1354956 h 1412015"/>
              <a:gd name="connsiteX1557" fmla="*/ 3108129 w 12192000"/>
              <a:gd name="connsiteY1557" fmla="*/ 1357130 h 1412015"/>
              <a:gd name="connsiteX1558" fmla="*/ 3101064 w 12192000"/>
              <a:gd name="connsiteY1558" fmla="*/ 1357673 h 1412015"/>
              <a:gd name="connsiteX1559" fmla="*/ 3093456 w 12192000"/>
              <a:gd name="connsiteY1559" fmla="*/ 1357673 h 1412015"/>
              <a:gd name="connsiteX1560" fmla="*/ 3078239 w 12192000"/>
              <a:gd name="connsiteY1560" fmla="*/ 1356587 h 1412015"/>
              <a:gd name="connsiteX1561" fmla="*/ 3062477 w 12192000"/>
              <a:gd name="connsiteY1561" fmla="*/ 1353869 h 1412015"/>
              <a:gd name="connsiteX1562" fmla="*/ 3046174 w 12192000"/>
              <a:gd name="connsiteY1562" fmla="*/ 1350066 h 1412015"/>
              <a:gd name="connsiteX1563" fmla="*/ 3029872 w 12192000"/>
              <a:gd name="connsiteY1563" fmla="*/ 1346262 h 1412015"/>
              <a:gd name="connsiteX1564" fmla="*/ 2995632 w 12192000"/>
              <a:gd name="connsiteY1564" fmla="*/ 1337567 h 1412015"/>
              <a:gd name="connsiteX1565" fmla="*/ 2978241 w 12192000"/>
              <a:gd name="connsiteY1565" fmla="*/ 1333763 h 1412015"/>
              <a:gd name="connsiteX1566" fmla="*/ 2962480 w 12192000"/>
              <a:gd name="connsiteY1566" fmla="*/ 1329415 h 1412015"/>
              <a:gd name="connsiteX1567" fmla="*/ 2946175 w 12192000"/>
              <a:gd name="connsiteY1567" fmla="*/ 1326698 h 1412015"/>
              <a:gd name="connsiteX1568" fmla="*/ 2930960 w 12192000"/>
              <a:gd name="connsiteY1568" fmla="*/ 1324525 h 1412015"/>
              <a:gd name="connsiteX1569" fmla="*/ 2917371 w 12192000"/>
              <a:gd name="connsiteY1569" fmla="*/ 1323981 h 1412015"/>
              <a:gd name="connsiteX1570" fmla="*/ 2910305 w 12192000"/>
              <a:gd name="connsiteY1570" fmla="*/ 1323981 h 1412015"/>
              <a:gd name="connsiteX1571" fmla="*/ 2903785 w 12192000"/>
              <a:gd name="connsiteY1571" fmla="*/ 1324525 h 1412015"/>
              <a:gd name="connsiteX1572" fmla="*/ 2897806 w 12192000"/>
              <a:gd name="connsiteY1572" fmla="*/ 1325069 h 1412015"/>
              <a:gd name="connsiteX1573" fmla="*/ 2892373 w 12192000"/>
              <a:gd name="connsiteY1573" fmla="*/ 1326698 h 1412015"/>
              <a:gd name="connsiteX1574" fmla="*/ 2887480 w 12192000"/>
              <a:gd name="connsiteY1574" fmla="*/ 1328872 h 1412015"/>
              <a:gd name="connsiteX1575" fmla="*/ 2882590 w 12192000"/>
              <a:gd name="connsiteY1575" fmla="*/ 1331590 h 1412015"/>
              <a:gd name="connsiteX1576" fmla="*/ 2877699 w 12192000"/>
              <a:gd name="connsiteY1576" fmla="*/ 1334307 h 1412015"/>
              <a:gd name="connsiteX1577" fmla="*/ 2873893 w 12192000"/>
              <a:gd name="connsiteY1577" fmla="*/ 1337567 h 1412015"/>
              <a:gd name="connsiteX1578" fmla="*/ 2870634 w 12192000"/>
              <a:gd name="connsiteY1578" fmla="*/ 1341913 h 1412015"/>
              <a:gd name="connsiteX1579" fmla="*/ 2867917 w 12192000"/>
              <a:gd name="connsiteY1579" fmla="*/ 1347349 h 1412015"/>
              <a:gd name="connsiteX1580" fmla="*/ 2834766 w 12192000"/>
              <a:gd name="connsiteY1580" fmla="*/ 1340284 h 1412015"/>
              <a:gd name="connsiteX1581" fmla="*/ 2801070 w 12192000"/>
              <a:gd name="connsiteY1581" fmla="*/ 1335393 h 1412015"/>
              <a:gd name="connsiteX1582" fmla="*/ 2768462 w 12192000"/>
              <a:gd name="connsiteY1582" fmla="*/ 1331590 h 1412015"/>
              <a:gd name="connsiteX1583" fmla="*/ 2735312 w 12192000"/>
              <a:gd name="connsiteY1583" fmla="*/ 1327786 h 1412015"/>
              <a:gd name="connsiteX1584" fmla="*/ 2701616 w 12192000"/>
              <a:gd name="connsiteY1584" fmla="*/ 1326154 h 1412015"/>
              <a:gd name="connsiteX1585" fmla="*/ 2668467 w 12192000"/>
              <a:gd name="connsiteY1585" fmla="*/ 1323981 h 1412015"/>
              <a:gd name="connsiteX1586" fmla="*/ 2602708 w 12192000"/>
              <a:gd name="connsiteY1586" fmla="*/ 1320177 h 1412015"/>
              <a:gd name="connsiteX1587" fmla="*/ 2569014 w 12192000"/>
              <a:gd name="connsiteY1587" fmla="*/ 1318004 h 1412015"/>
              <a:gd name="connsiteX1588" fmla="*/ 2535863 w 12192000"/>
              <a:gd name="connsiteY1588" fmla="*/ 1316374 h 1412015"/>
              <a:gd name="connsiteX1589" fmla="*/ 2502712 w 12192000"/>
              <a:gd name="connsiteY1589" fmla="*/ 1313113 h 1412015"/>
              <a:gd name="connsiteX1590" fmla="*/ 2469018 w 12192000"/>
              <a:gd name="connsiteY1590" fmla="*/ 1309310 h 1412015"/>
              <a:gd name="connsiteX1591" fmla="*/ 2436409 w 12192000"/>
              <a:gd name="connsiteY1591" fmla="*/ 1304418 h 1412015"/>
              <a:gd name="connsiteX1592" fmla="*/ 2403256 w 12192000"/>
              <a:gd name="connsiteY1592" fmla="*/ 1297896 h 1412015"/>
              <a:gd name="connsiteX1593" fmla="*/ 2369559 w 12192000"/>
              <a:gd name="connsiteY1593" fmla="*/ 1290290 h 1412015"/>
              <a:gd name="connsiteX1594" fmla="*/ 2353799 w 12192000"/>
              <a:gd name="connsiteY1594" fmla="*/ 1286486 h 1412015"/>
              <a:gd name="connsiteX1595" fmla="*/ 2336953 w 12192000"/>
              <a:gd name="connsiteY1595" fmla="*/ 1281595 h 1412015"/>
              <a:gd name="connsiteX1596" fmla="*/ 2334779 w 12192000"/>
              <a:gd name="connsiteY1596" fmla="*/ 1284313 h 1412015"/>
              <a:gd name="connsiteX1597" fmla="*/ 2334235 w 12192000"/>
              <a:gd name="connsiteY1597" fmla="*/ 1287572 h 1412015"/>
              <a:gd name="connsiteX1598" fmla="*/ 2333693 w 12192000"/>
              <a:gd name="connsiteY1598" fmla="*/ 1294636 h 1412015"/>
              <a:gd name="connsiteX1599" fmla="*/ 2333149 w 12192000"/>
              <a:gd name="connsiteY1599" fmla="*/ 1301701 h 1412015"/>
              <a:gd name="connsiteX1600" fmla="*/ 2332062 w 12192000"/>
              <a:gd name="connsiteY1600" fmla="*/ 1304961 h 1412015"/>
              <a:gd name="connsiteX1601" fmla="*/ 2331517 w 12192000"/>
              <a:gd name="connsiteY1601" fmla="*/ 1308766 h 1412015"/>
              <a:gd name="connsiteX1602" fmla="*/ 2293475 w 12192000"/>
              <a:gd name="connsiteY1602" fmla="*/ 1295180 h 1412015"/>
              <a:gd name="connsiteX1603" fmla="*/ 2254888 w 12192000"/>
              <a:gd name="connsiteY1603" fmla="*/ 1282681 h 1412015"/>
              <a:gd name="connsiteX1604" fmla="*/ 2236411 w 12192000"/>
              <a:gd name="connsiteY1604" fmla="*/ 1276704 h 1412015"/>
              <a:gd name="connsiteX1605" fmla="*/ 2217389 w 12192000"/>
              <a:gd name="connsiteY1605" fmla="*/ 1271270 h 1412015"/>
              <a:gd name="connsiteX1606" fmla="*/ 2198366 w 12192000"/>
              <a:gd name="connsiteY1606" fmla="*/ 1266378 h 1412015"/>
              <a:gd name="connsiteX1607" fmla="*/ 2179345 w 12192000"/>
              <a:gd name="connsiteY1607" fmla="*/ 1262031 h 1412015"/>
              <a:gd name="connsiteX1608" fmla="*/ 2159782 w 12192000"/>
              <a:gd name="connsiteY1608" fmla="*/ 1258772 h 1412015"/>
              <a:gd name="connsiteX1609" fmla="*/ 2141305 w 12192000"/>
              <a:gd name="connsiteY1609" fmla="*/ 1256598 h 1412015"/>
              <a:gd name="connsiteX1610" fmla="*/ 2121739 w 12192000"/>
              <a:gd name="connsiteY1610" fmla="*/ 1254967 h 1412015"/>
              <a:gd name="connsiteX1611" fmla="*/ 2102717 w 12192000"/>
              <a:gd name="connsiteY1611" fmla="*/ 1255511 h 1412015"/>
              <a:gd name="connsiteX1612" fmla="*/ 2083696 w 12192000"/>
              <a:gd name="connsiteY1612" fmla="*/ 1257140 h 1412015"/>
              <a:gd name="connsiteX1613" fmla="*/ 2064132 w 12192000"/>
              <a:gd name="connsiteY1613" fmla="*/ 1260401 h 1412015"/>
              <a:gd name="connsiteX1614" fmla="*/ 2054892 w 12192000"/>
              <a:gd name="connsiteY1614" fmla="*/ 1262575 h 1412015"/>
              <a:gd name="connsiteX1615" fmla="*/ 2045110 w 12192000"/>
              <a:gd name="connsiteY1615" fmla="*/ 1265292 h 1412015"/>
              <a:gd name="connsiteX1616" fmla="*/ 2035327 w 12192000"/>
              <a:gd name="connsiteY1616" fmla="*/ 1268010 h 1412015"/>
              <a:gd name="connsiteX1617" fmla="*/ 2026089 w 12192000"/>
              <a:gd name="connsiteY1617" fmla="*/ 1272357 h 1412015"/>
              <a:gd name="connsiteX1618" fmla="*/ 1997285 w 12192000"/>
              <a:gd name="connsiteY1618" fmla="*/ 1213123 h 1412015"/>
              <a:gd name="connsiteX1619" fmla="*/ 1989131 w 12192000"/>
              <a:gd name="connsiteY1619" fmla="*/ 1219644 h 1412015"/>
              <a:gd name="connsiteX1620" fmla="*/ 1981525 w 12192000"/>
              <a:gd name="connsiteY1620" fmla="*/ 1225079 h 1412015"/>
              <a:gd name="connsiteX1621" fmla="*/ 1973915 w 12192000"/>
              <a:gd name="connsiteY1621" fmla="*/ 1228882 h 1412015"/>
              <a:gd name="connsiteX1622" fmla="*/ 1966308 w 12192000"/>
              <a:gd name="connsiteY1622" fmla="*/ 1231601 h 1412015"/>
              <a:gd name="connsiteX1623" fmla="*/ 1958698 w 12192000"/>
              <a:gd name="connsiteY1623" fmla="*/ 1232687 h 1412015"/>
              <a:gd name="connsiteX1624" fmla="*/ 1951089 w 12192000"/>
              <a:gd name="connsiteY1624" fmla="*/ 1232687 h 1412015"/>
              <a:gd name="connsiteX1625" fmla="*/ 1944024 w 12192000"/>
              <a:gd name="connsiteY1625" fmla="*/ 1232143 h 1412015"/>
              <a:gd name="connsiteX1626" fmla="*/ 1936962 w 12192000"/>
              <a:gd name="connsiteY1626" fmla="*/ 1230513 h 1412015"/>
              <a:gd name="connsiteX1627" fmla="*/ 1929895 w 12192000"/>
              <a:gd name="connsiteY1627" fmla="*/ 1228882 h 1412015"/>
              <a:gd name="connsiteX1628" fmla="*/ 1922830 w 12192000"/>
              <a:gd name="connsiteY1628" fmla="*/ 1226709 h 1412015"/>
              <a:gd name="connsiteX1629" fmla="*/ 1916852 w 12192000"/>
              <a:gd name="connsiteY1629" fmla="*/ 1222905 h 1412015"/>
              <a:gd name="connsiteX1630" fmla="*/ 1910330 w 12192000"/>
              <a:gd name="connsiteY1630" fmla="*/ 1219644 h 1412015"/>
              <a:gd name="connsiteX1631" fmla="*/ 1897831 w 12192000"/>
              <a:gd name="connsiteY1631" fmla="*/ 1212037 h 1412015"/>
              <a:gd name="connsiteX1632" fmla="*/ 1886961 w 12192000"/>
              <a:gd name="connsiteY1632" fmla="*/ 1203885 h 1412015"/>
              <a:gd name="connsiteX1633" fmla="*/ 1884787 w 12192000"/>
              <a:gd name="connsiteY1633" fmla="*/ 1207690 h 1412015"/>
              <a:gd name="connsiteX1634" fmla="*/ 1884243 w 12192000"/>
              <a:gd name="connsiteY1634" fmla="*/ 1212581 h 1412015"/>
              <a:gd name="connsiteX1635" fmla="*/ 1884787 w 12192000"/>
              <a:gd name="connsiteY1635" fmla="*/ 1217471 h 1412015"/>
              <a:gd name="connsiteX1636" fmla="*/ 1885330 w 12192000"/>
              <a:gd name="connsiteY1636" fmla="*/ 1222361 h 1412015"/>
              <a:gd name="connsiteX1637" fmla="*/ 1886961 w 12192000"/>
              <a:gd name="connsiteY1637" fmla="*/ 1231601 h 1412015"/>
              <a:gd name="connsiteX1638" fmla="*/ 1886961 w 12192000"/>
              <a:gd name="connsiteY1638" fmla="*/ 1236491 h 1412015"/>
              <a:gd name="connsiteX1639" fmla="*/ 1886417 w 12192000"/>
              <a:gd name="connsiteY1639" fmla="*/ 1241381 h 1412015"/>
              <a:gd name="connsiteX1640" fmla="*/ 1884243 w 12192000"/>
              <a:gd name="connsiteY1640" fmla="*/ 1241381 h 1412015"/>
              <a:gd name="connsiteX1641" fmla="*/ 1881526 w 12192000"/>
              <a:gd name="connsiteY1641" fmla="*/ 1241381 h 1412015"/>
              <a:gd name="connsiteX1642" fmla="*/ 1877178 w 12192000"/>
              <a:gd name="connsiteY1642" fmla="*/ 1239752 h 1412015"/>
              <a:gd name="connsiteX1643" fmla="*/ 1872830 w 12192000"/>
              <a:gd name="connsiteY1643" fmla="*/ 1237034 h 1412015"/>
              <a:gd name="connsiteX1644" fmla="*/ 1869026 w 12192000"/>
              <a:gd name="connsiteY1644" fmla="*/ 1233773 h 1412015"/>
              <a:gd name="connsiteX1645" fmla="*/ 1864678 w 12192000"/>
              <a:gd name="connsiteY1645" fmla="*/ 1228882 h 1412015"/>
              <a:gd name="connsiteX1646" fmla="*/ 1859786 w 12192000"/>
              <a:gd name="connsiteY1646" fmla="*/ 1223993 h 1412015"/>
              <a:gd name="connsiteX1647" fmla="*/ 1851636 w 12192000"/>
              <a:gd name="connsiteY1647" fmla="*/ 1213123 h 1412015"/>
              <a:gd name="connsiteX1648" fmla="*/ 1842939 w 12192000"/>
              <a:gd name="connsiteY1648" fmla="*/ 1202799 h 1412015"/>
              <a:gd name="connsiteX1649" fmla="*/ 1839136 w 12192000"/>
              <a:gd name="connsiteY1649" fmla="*/ 1198994 h 1412015"/>
              <a:gd name="connsiteX1650" fmla="*/ 1834245 w 12192000"/>
              <a:gd name="connsiteY1650" fmla="*/ 1195734 h 1412015"/>
              <a:gd name="connsiteX1651" fmla="*/ 1829897 w 12192000"/>
              <a:gd name="connsiteY1651" fmla="*/ 1194103 h 1412015"/>
              <a:gd name="connsiteX1652" fmla="*/ 1825547 w 12192000"/>
              <a:gd name="connsiteY1652" fmla="*/ 1193017 h 1412015"/>
              <a:gd name="connsiteX1653" fmla="*/ 1823918 w 12192000"/>
              <a:gd name="connsiteY1653" fmla="*/ 1194103 h 1412015"/>
              <a:gd name="connsiteX1654" fmla="*/ 1821747 w 12192000"/>
              <a:gd name="connsiteY1654" fmla="*/ 1194647 h 1412015"/>
              <a:gd name="connsiteX1655" fmla="*/ 1819027 w 12192000"/>
              <a:gd name="connsiteY1655" fmla="*/ 1195191 h 1412015"/>
              <a:gd name="connsiteX1656" fmla="*/ 1816854 w 12192000"/>
              <a:gd name="connsiteY1656" fmla="*/ 1197364 h 1412015"/>
              <a:gd name="connsiteX1657" fmla="*/ 1799461 w 12192000"/>
              <a:gd name="connsiteY1657" fmla="*/ 1202255 h 1412015"/>
              <a:gd name="connsiteX1658" fmla="*/ 1781529 w 12192000"/>
              <a:gd name="connsiteY1658" fmla="*/ 1206603 h 1412015"/>
              <a:gd name="connsiteX1659" fmla="*/ 1763049 w 12192000"/>
              <a:gd name="connsiteY1659" fmla="*/ 1208232 h 1412015"/>
              <a:gd name="connsiteX1660" fmla="*/ 1745658 w 12192000"/>
              <a:gd name="connsiteY1660" fmla="*/ 1209863 h 1412015"/>
              <a:gd name="connsiteX1661" fmla="*/ 1728269 w 12192000"/>
              <a:gd name="connsiteY1661" fmla="*/ 1209863 h 1412015"/>
              <a:gd name="connsiteX1662" fmla="*/ 1710335 w 12192000"/>
              <a:gd name="connsiteY1662" fmla="*/ 1208232 h 1412015"/>
              <a:gd name="connsiteX1663" fmla="*/ 1692942 w 12192000"/>
              <a:gd name="connsiteY1663" fmla="*/ 1206603 h 1412015"/>
              <a:gd name="connsiteX1664" fmla="*/ 1675009 w 12192000"/>
              <a:gd name="connsiteY1664" fmla="*/ 1203885 h 1412015"/>
              <a:gd name="connsiteX1665" fmla="*/ 1657617 w 12192000"/>
              <a:gd name="connsiteY1665" fmla="*/ 1200082 h 1412015"/>
              <a:gd name="connsiteX1666" fmla="*/ 1640228 w 12192000"/>
              <a:gd name="connsiteY1666" fmla="*/ 1195191 h 1412015"/>
              <a:gd name="connsiteX1667" fmla="*/ 1622836 w 12192000"/>
              <a:gd name="connsiteY1667" fmla="*/ 1190300 h 1412015"/>
              <a:gd name="connsiteX1668" fmla="*/ 1604902 w 12192000"/>
              <a:gd name="connsiteY1668" fmla="*/ 1184323 h 1412015"/>
              <a:gd name="connsiteX1669" fmla="*/ 1587509 w 12192000"/>
              <a:gd name="connsiteY1669" fmla="*/ 1177802 h 1412015"/>
              <a:gd name="connsiteX1670" fmla="*/ 1570119 w 12192000"/>
              <a:gd name="connsiteY1670" fmla="*/ 1171824 h 1412015"/>
              <a:gd name="connsiteX1671" fmla="*/ 1535337 w 12192000"/>
              <a:gd name="connsiteY1671" fmla="*/ 1157152 h 1412015"/>
              <a:gd name="connsiteX1672" fmla="*/ 1535881 w 12192000"/>
              <a:gd name="connsiteY1672" fmla="*/ 1158238 h 1412015"/>
              <a:gd name="connsiteX1673" fmla="*/ 1536969 w 12192000"/>
              <a:gd name="connsiteY1673" fmla="*/ 1159868 h 1412015"/>
              <a:gd name="connsiteX1674" fmla="*/ 1538055 w 12192000"/>
              <a:gd name="connsiteY1674" fmla="*/ 1164215 h 1412015"/>
              <a:gd name="connsiteX1675" fmla="*/ 1537511 w 12192000"/>
              <a:gd name="connsiteY1675" fmla="*/ 1169106 h 1412015"/>
              <a:gd name="connsiteX1676" fmla="*/ 1536969 w 12192000"/>
              <a:gd name="connsiteY1676" fmla="*/ 1174541 h 1412015"/>
              <a:gd name="connsiteX1677" fmla="*/ 1534249 w 12192000"/>
              <a:gd name="connsiteY1677" fmla="*/ 1187040 h 1412015"/>
              <a:gd name="connsiteX1678" fmla="*/ 1532076 w 12192000"/>
              <a:gd name="connsiteY1678" fmla="*/ 1194103 h 1412015"/>
              <a:gd name="connsiteX1679" fmla="*/ 1530447 w 12192000"/>
              <a:gd name="connsiteY1679" fmla="*/ 1200625 h 1412015"/>
              <a:gd name="connsiteX1680" fmla="*/ 1520120 w 12192000"/>
              <a:gd name="connsiteY1680" fmla="*/ 1194647 h 1412015"/>
              <a:gd name="connsiteX1681" fmla="*/ 1509250 w 12192000"/>
              <a:gd name="connsiteY1681" fmla="*/ 1188126 h 1412015"/>
              <a:gd name="connsiteX1682" fmla="*/ 1487513 w 12192000"/>
              <a:gd name="connsiteY1682" fmla="*/ 1178888 h 1412015"/>
              <a:gd name="connsiteX1683" fmla="*/ 1465774 w 12192000"/>
              <a:gd name="connsiteY1683" fmla="*/ 1169650 h 1412015"/>
              <a:gd name="connsiteX1684" fmla="*/ 1443492 w 12192000"/>
              <a:gd name="connsiteY1684" fmla="*/ 1162586 h 1412015"/>
              <a:gd name="connsiteX1685" fmla="*/ 1422296 w 12192000"/>
              <a:gd name="connsiteY1685" fmla="*/ 1156608 h 1412015"/>
              <a:gd name="connsiteX1686" fmla="*/ 1400558 w 12192000"/>
              <a:gd name="connsiteY1686" fmla="*/ 1151717 h 1412015"/>
              <a:gd name="connsiteX1687" fmla="*/ 1378275 w 12192000"/>
              <a:gd name="connsiteY1687" fmla="*/ 1147914 h 1412015"/>
              <a:gd name="connsiteX1688" fmla="*/ 1357080 w 12192000"/>
              <a:gd name="connsiteY1688" fmla="*/ 1145196 h 1412015"/>
              <a:gd name="connsiteX1689" fmla="*/ 1334797 w 12192000"/>
              <a:gd name="connsiteY1689" fmla="*/ 1143023 h 1412015"/>
              <a:gd name="connsiteX1690" fmla="*/ 1313060 w 12192000"/>
              <a:gd name="connsiteY1690" fmla="*/ 1141392 h 1412015"/>
              <a:gd name="connsiteX1691" fmla="*/ 1268495 w 12192000"/>
              <a:gd name="connsiteY1691" fmla="*/ 1139218 h 1412015"/>
              <a:gd name="connsiteX1692" fmla="*/ 1225017 w 12192000"/>
              <a:gd name="connsiteY1692" fmla="*/ 1136502 h 1412015"/>
              <a:gd name="connsiteX1693" fmla="*/ 1203279 w 12192000"/>
              <a:gd name="connsiteY1693" fmla="*/ 1134871 h 1412015"/>
              <a:gd name="connsiteX1694" fmla="*/ 1180998 w 12192000"/>
              <a:gd name="connsiteY1694" fmla="*/ 1133241 h 1412015"/>
              <a:gd name="connsiteX1695" fmla="*/ 1178823 w 12192000"/>
              <a:gd name="connsiteY1695" fmla="*/ 1129437 h 1412015"/>
              <a:gd name="connsiteX1696" fmla="*/ 1177737 w 12192000"/>
              <a:gd name="connsiteY1696" fmla="*/ 1125633 h 1412015"/>
              <a:gd name="connsiteX1697" fmla="*/ 1175019 w 12192000"/>
              <a:gd name="connsiteY1697" fmla="*/ 1118026 h 1412015"/>
              <a:gd name="connsiteX1698" fmla="*/ 1173931 w 12192000"/>
              <a:gd name="connsiteY1698" fmla="*/ 1111505 h 1412015"/>
              <a:gd name="connsiteX1699" fmla="*/ 1173389 w 12192000"/>
              <a:gd name="connsiteY1699" fmla="*/ 1104439 h 1412015"/>
              <a:gd name="connsiteX1700" fmla="*/ 1172844 w 12192000"/>
              <a:gd name="connsiteY1700" fmla="*/ 1097374 h 1412015"/>
              <a:gd name="connsiteX1701" fmla="*/ 1171214 w 12192000"/>
              <a:gd name="connsiteY1701" fmla="*/ 1089768 h 1412015"/>
              <a:gd name="connsiteX1702" fmla="*/ 1170127 w 12192000"/>
              <a:gd name="connsiteY1702" fmla="*/ 1086507 h 1412015"/>
              <a:gd name="connsiteX1703" fmla="*/ 1167954 w 12192000"/>
              <a:gd name="connsiteY1703" fmla="*/ 1082703 h 1412015"/>
              <a:gd name="connsiteX1704" fmla="*/ 1165780 w 12192000"/>
              <a:gd name="connsiteY1704" fmla="*/ 1078356 h 1412015"/>
              <a:gd name="connsiteX1705" fmla="*/ 1162519 w 12192000"/>
              <a:gd name="connsiteY1705" fmla="*/ 1075095 h 1412015"/>
              <a:gd name="connsiteX1706" fmla="*/ 1158171 w 12192000"/>
              <a:gd name="connsiteY1706" fmla="*/ 1084876 h 1412015"/>
              <a:gd name="connsiteX1707" fmla="*/ 1153824 w 12192000"/>
              <a:gd name="connsiteY1707" fmla="*/ 1091941 h 1412015"/>
              <a:gd name="connsiteX1708" fmla="*/ 1150018 w 12192000"/>
              <a:gd name="connsiteY1708" fmla="*/ 1097374 h 1412015"/>
              <a:gd name="connsiteX1709" fmla="*/ 1145672 w 12192000"/>
              <a:gd name="connsiteY1709" fmla="*/ 1101723 h 1412015"/>
              <a:gd name="connsiteX1710" fmla="*/ 1141324 w 12192000"/>
              <a:gd name="connsiteY1710" fmla="*/ 1104439 h 1412015"/>
              <a:gd name="connsiteX1711" fmla="*/ 1137519 w 12192000"/>
              <a:gd name="connsiteY1711" fmla="*/ 1105527 h 1412015"/>
              <a:gd name="connsiteX1712" fmla="*/ 1133172 w 12192000"/>
              <a:gd name="connsiteY1712" fmla="*/ 1107156 h 1412015"/>
              <a:gd name="connsiteX1713" fmla="*/ 1128824 w 12192000"/>
              <a:gd name="connsiteY1713" fmla="*/ 1107156 h 1412015"/>
              <a:gd name="connsiteX1714" fmla="*/ 1120673 w 12192000"/>
              <a:gd name="connsiteY1714" fmla="*/ 1108244 h 1412015"/>
              <a:gd name="connsiteX1715" fmla="*/ 1117412 w 12192000"/>
              <a:gd name="connsiteY1715" fmla="*/ 1109874 h 1412015"/>
              <a:gd name="connsiteX1716" fmla="*/ 1113064 w 12192000"/>
              <a:gd name="connsiteY1716" fmla="*/ 1112048 h 1412015"/>
              <a:gd name="connsiteX1717" fmla="*/ 1108715 w 12192000"/>
              <a:gd name="connsiteY1717" fmla="*/ 1115309 h 1412015"/>
              <a:gd name="connsiteX1718" fmla="*/ 1104912 w 12192000"/>
              <a:gd name="connsiteY1718" fmla="*/ 1120199 h 1412015"/>
              <a:gd name="connsiteX1719" fmla="*/ 1100564 w 12192000"/>
              <a:gd name="connsiteY1719" fmla="*/ 1126720 h 1412015"/>
              <a:gd name="connsiteX1720" fmla="*/ 1095673 w 12192000"/>
              <a:gd name="connsiteY1720" fmla="*/ 1134871 h 1412015"/>
              <a:gd name="connsiteX1721" fmla="*/ 1090238 w 12192000"/>
              <a:gd name="connsiteY1721" fmla="*/ 1122915 h 1412015"/>
              <a:gd name="connsiteX1722" fmla="*/ 1084261 w 12192000"/>
              <a:gd name="connsiteY1722" fmla="*/ 1113135 h 1412015"/>
              <a:gd name="connsiteX1723" fmla="*/ 1078826 w 12192000"/>
              <a:gd name="connsiteY1723" fmla="*/ 1105527 h 1412015"/>
              <a:gd name="connsiteX1724" fmla="*/ 1072846 w 12192000"/>
              <a:gd name="connsiteY1724" fmla="*/ 1100635 h 1412015"/>
              <a:gd name="connsiteX1725" fmla="*/ 1066869 w 12192000"/>
              <a:gd name="connsiteY1725" fmla="*/ 1096832 h 1412015"/>
              <a:gd name="connsiteX1726" fmla="*/ 1060890 w 12192000"/>
              <a:gd name="connsiteY1726" fmla="*/ 1094658 h 1412015"/>
              <a:gd name="connsiteX1727" fmla="*/ 1055455 w 12192000"/>
              <a:gd name="connsiteY1727" fmla="*/ 1092485 h 1412015"/>
              <a:gd name="connsiteX1728" fmla="*/ 1048936 w 12192000"/>
              <a:gd name="connsiteY1728" fmla="*/ 1091941 h 1412015"/>
              <a:gd name="connsiteX1729" fmla="*/ 1037521 w 12192000"/>
              <a:gd name="connsiteY1729" fmla="*/ 1089768 h 1412015"/>
              <a:gd name="connsiteX1730" fmla="*/ 1031543 w 12192000"/>
              <a:gd name="connsiteY1730" fmla="*/ 1088136 h 1412015"/>
              <a:gd name="connsiteX1731" fmla="*/ 1025565 w 12192000"/>
              <a:gd name="connsiteY1731" fmla="*/ 1086507 h 1412015"/>
              <a:gd name="connsiteX1732" fmla="*/ 1020131 w 12192000"/>
              <a:gd name="connsiteY1732" fmla="*/ 1082159 h 1412015"/>
              <a:gd name="connsiteX1733" fmla="*/ 1013610 w 12192000"/>
              <a:gd name="connsiteY1733" fmla="*/ 1077269 h 1412015"/>
              <a:gd name="connsiteX1734" fmla="*/ 1008174 w 12192000"/>
              <a:gd name="connsiteY1734" fmla="*/ 1070204 h 1412015"/>
              <a:gd name="connsiteX1735" fmla="*/ 1002740 w 12192000"/>
              <a:gd name="connsiteY1735" fmla="*/ 1061510 h 1412015"/>
              <a:gd name="connsiteX1736" fmla="*/ 997848 w 12192000"/>
              <a:gd name="connsiteY1736" fmla="*/ 1065313 h 1412015"/>
              <a:gd name="connsiteX1737" fmla="*/ 992957 w 12192000"/>
              <a:gd name="connsiteY1737" fmla="*/ 1069660 h 1412015"/>
              <a:gd name="connsiteX1738" fmla="*/ 988067 w 12192000"/>
              <a:gd name="connsiteY1738" fmla="*/ 1072377 h 1412015"/>
              <a:gd name="connsiteX1739" fmla="*/ 983175 w 12192000"/>
              <a:gd name="connsiteY1739" fmla="*/ 1075095 h 1412015"/>
              <a:gd name="connsiteX1740" fmla="*/ 977741 w 12192000"/>
              <a:gd name="connsiteY1740" fmla="*/ 1077269 h 1412015"/>
              <a:gd name="connsiteX1741" fmla="*/ 971762 w 12192000"/>
              <a:gd name="connsiteY1741" fmla="*/ 1078356 h 1412015"/>
              <a:gd name="connsiteX1742" fmla="*/ 966329 w 12192000"/>
              <a:gd name="connsiteY1742" fmla="*/ 1079986 h 1412015"/>
              <a:gd name="connsiteX1743" fmla="*/ 960893 w 12192000"/>
              <a:gd name="connsiteY1743" fmla="*/ 1080530 h 1412015"/>
              <a:gd name="connsiteX1744" fmla="*/ 948937 w 12192000"/>
              <a:gd name="connsiteY1744" fmla="*/ 1080530 h 1412015"/>
              <a:gd name="connsiteX1745" fmla="*/ 936437 w 12192000"/>
              <a:gd name="connsiteY1745" fmla="*/ 1079442 h 1412015"/>
              <a:gd name="connsiteX1746" fmla="*/ 923393 w 12192000"/>
              <a:gd name="connsiteY1746" fmla="*/ 1077269 h 1412015"/>
              <a:gd name="connsiteX1747" fmla="*/ 910351 w 12192000"/>
              <a:gd name="connsiteY1747" fmla="*/ 1074552 h 1412015"/>
              <a:gd name="connsiteX1748" fmla="*/ 883721 w 12192000"/>
              <a:gd name="connsiteY1748" fmla="*/ 1066944 h 1412015"/>
              <a:gd name="connsiteX1749" fmla="*/ 857092 w 12192000"/>
              <a:gd name="connsiteY1749" fmla="*/ 1059879 h 1412015"/>
              <a:gd name="connsiteX1750" fmla="*/ 844049 w 12192000"/>
              <a:gd name="connsiteY1750" fmla="*/ 1056618 h 1412015"/>
              <a:gd name="connsiteX1751" fmla="*/ 831004 w 12192000"/>
              <a:gd name="connsiteY1751" fmla="*/ 1054445 h 1412015"/>
              <a:gd name="connsiteX1752" fmla="*/ 818504 w 12192000"/>
              <a:gd name="connsiteY1752" fmla="*/ 1053357 h 1412015"/>
              <a:gd name="connsiteX1753" fmla="*/ 806549 w 12192000"/>
              <a:gd name="connsiteY1753" fmla="*/ 1053357 h 1412015"/>
              <a:gd name="connsiteX1754" fmla="*/ 806004 w 12192000"/>
              <a:gd name="connsiteY1754" fmla="*/ 1045751 h 1412015"/>
              <a:gd name="connsiteX1755" fmla="*/ 805463 w 12192000"/>
              <a:gd name="connsiteY1755" fmla="*/ 1039230 h 1412015"/>
              <a:gd name="connsiteX1756" fmla="*/ 803288 w 12192000"/>
              <a:gd name="connsiteY1756" fmla="*/ 1033252 h 1412015"/>
              <a:gd name="connsiteX1757" fmla="*/ 801114 w 12192000"/>
              <a:gd name="connsiteY1757" fmla="*/ 1028360 h 1412015"/>
              <a:gd name="connsiteX1758" fmla="*/ 798939 w 12192000"/>
              <a:gd name="connsiteY1758" fmla="*/ 1024556 h 1412015"/>
              <a:gd name="connsiteX1759" fmla="*/ 796222 w 12192000"/>
              <a:gd name="connsiteY1759" fmla="*/ 1021839 h 1412015"/>
              <a:gd name="connsiteX1760" fmla="*/ 792962 w 12192000"/>
              <a:gd name="connsiteY1760" fmla="*/ 1019122 h 1412015"/>
              <a:gd name="connsiteX1761" fmla="*/ 789158 w 12192000"/>
              <a:gd name="connsiteY1761" fmla="*/ 1016949 h 1412015"/>
              <a:gd name="connsiteX1762" fmla="*/ 785898 w 12192000"/>
              <a:gd name="connsiteY1762" fmla="*/ 1015318 h 1412015"/>
              <a:gd name="connsiteX1763" fmla="*/ 781549 w 12192000"/>
              <a:gd name="connsiteY1763" fmla="*/ 1014776 h 1412015"/>
              <a:gd name="connsiteX1764" fmla="*/ 772310 w 12192000"/>
              <a:gd name="connsiteY1764" fmla="*/ 1014233 h 1412015"/>
              <a:gd name="connsiteX1765" fmla="*/ 763070 w 12192000"/>
              <a:gd name="connsiteY1765" fmla="*/ 1014776 h 1412015"/>
              <a:gd name="connsiteX1766" fmla="*/ 752201 w 12192000"/>
              <a:gd name="connsiteY1766" fmla="*/ 1015862 h 1412015"/>
              <a:gd name="connsiteX1767" fmla="*/ 741332 w 12192000"/>
              <a:gd name="connsiteY1767" fmla="*/ 1017493 h 1412015"/>
              <a:gd name="connsiteX1768" fmla="*/ 729920 w 12192000"/>
              <a:gd name="connsiteY1768" fmla="*/ 1019666 h 1412015"/>
              <a:gd name="connsiteX1769" fmla="*/ 719593 w 12192000"/>
              <a:gd name="connsiteY1769" fmla="*/ 1020210 h 1412015"/>
              <a:gd name="connsiteX1770" fmla="*/ 708725 w 12192000"/>
              <a:gd name="connsiteY1770" fmla="*/ 1019666 h 1412015"/>
              <a:gd name="connsiteX1771" fmla="*/ 703834 w 12192000"/>
              <a:gd name="connsiteY1771" fmla="*/ 1019122 h 1412015"/>
              <a:gd name="connsiteX1772" fmla="*/ 698399 w 12192000"/>
              <a:gd name="connsiteY1772" fmla="*/ 1017493 h 1412015"/>
              <a:gd name="connsiteX1773" fmla="*/ 693508 w 12192000"/>
              <a:gd name="connsiteY1773" fmla="*/ 1015318 h 1412015"/>
              <a:gd name="connsiteX1774" fmla="*/ 689160 w 12192000"/>
              <a:gd name="connsiteY1774" fmla="*/ 1012601 h 1412015"/>
              <a:gd name="connsiteX1775" fmla="*/ 684268 w 12192000"/>
              <a:gd name="connsiteY1775" fmla="*/ 1009884 h 1412015"/>
              <a:gd name="connsiteX1776" fmla="*/ 679922 w 12192000"/>
              <a:gd name="connsiteY1776" fmla="*/ 1005538 h 1412015"/>
              <a:gd name="connsiteX1777" fmla="*/ 676116 w 12192000"/>
              <a:gd name="connsiteY1777" fmla="*/ 1000646 h 1412015"/>
              <a:gd name="connsiteX1778" fmla="*/ 672313 w 12192000"/>
              <a:gd name="connsiteY1778" fmla="*/ 995213 h 1412015"/>
              <a:gd name="connsiteX1779" fmla="*/ 669596 w 12192000"/>
              <a:gd name="connsiteY1779" fmla="*/ 997930 h 1412015"/>
              <a:gd name="connsiteX1780" fmla="*/ 667421 w 12192000"/>
              <a:gd name="connsiteY1780" fmla="*/ 1001734 h 1412015"/>
              <a:gd name="connsiteX1781" fmla="*/ 665789 w 12192000"/>
              <a:gd name="connsiteY1781" fmla="*/ 1004995 h 1412015"/>
              <a:gd name="connsiteX1782" fmla="*/ 664704 w 12192000"/>
              <a:gd name="connsiteY1782" fmla="*/ 1008255 h 1412015"/>
              <a:gd name="connsiteX1783" fmla="*/ 664160 w 12192000"/>
              <a:gd name="connsiteY1783" fmla="*/ 1015318 h 1412015"/>
              <a:gd name="connsiteX1784" fmla="*/ 664160 w 12192000"/>
              <a:gd name="connsiteY1784" fmla="*/ 1022383 h 1412015"/>
              <a:gd name="connsiteX1785" fmla="*/ 664704 w 12192000"/>
              <a:gd name="connsiteY1785" fmla="*/ 1029992 h 1412015"/>
              <a:gd name="connsiteX1786" fmla="*/ 664704 w 12192000"/>
              <a:gd name="connsiteY1786" fmla="*/ 1037054 h 1412015"/>
              <a:gd name="connsiteX1787" fmla="*/ 664160 w 12192000"/>
              <a:gd name="connsiteY1787" fmla="*/ 1044119 h 1412015"/>
              <a:gd name="connsiteX1788" fmla="*/ 662530 w 12192000"/>
              <a:gd name="connsiteY1788" fmla="*/ 1047380 h 1412015"/>
              <a:gd name="connsiteX1789" fmla="*/ 661443 w 12192000"/>
              <a:gd name="connsiteY1789" fmla="*/ 1050641 h 1412015"/>
              <a:gd name="connsiteX1790" fmla="*/ 658726 w 12192000"/>
              <a:gd name="connsiteY1790" fmla="*/ 1047924 h 1412015"/>
              <a:gd name="connsiteX1791" fmla="*/ 656009 w 12192000"/>
              <a:gd name="connsiteY1791" fmla="*/ 1044663 h 1412015"/>
              <a:gd name="connsiteX1792" fmla="*/ 649486 w 12192000"/>
              <a:gd name="connsiteY1792" fmla="*/ 1036513 h 1412015"/>
              <a:gd name="connsiteX1793" fmla="*/ 643509 w 12192000"/>
              <a:gd name="connsiteY1793" fmla="*/ 1027816 h 1412015"/>
              <a:gd name="connsiteX1794" fmla="*/ 639706 w 12192000"/>
              <a:gd name="connsiteY1794" fmla="*/ 1024556 h 1412015"/>
              <a:gd name="connsiteX1795" fmla="*/ 636444 w 12192000"/>
              <a:gd name="connsiteY1795" fmla="*/ 1020754 h 1412015"/>
              <a:gd name="connsiteX1796" fmla="*/ 632096 w 12192000"/>
              <a:gd name="connsiteY1796" fmla="*/ 1019122 h 1412015"/>
              <a:gd name="connsiteX1797" fmla="*/ 628835 w 12192000"/>
              <a:gd name="connsiteY1797" fmla="*/ 1017493 h 1412015"/>
              <a:gd name="connsiteX1798" fmla="*/ 624488 w 12192000"/>
              <a:gd name="connsiteY1798" fmla="*/ 1018037 h 1412015"/>
              <a:gd name="connsiteX1799" fmla="*/ 620139 w 12192000"/>
              <a:gd name="connsiteY1799" fmla="*/ 1019666 h 1412015"/>
              <a:gd name="connsiteX1800" fmla="*/ 615791 w 12192000"/>
              <a:gd name="connsiteY1800" fmla="*/ 1022927 h 1412015"/>
              <a:gd name="connsiteX1801" fmla="*/ 611445 w 12192000"/>
              <a:gd name="connsiteY1801" fmla="*/ 1027816 h 1412015"/>
              <a:gd name="connsiteX1802" fmla="*/ 606553 w 12192000"/>
              <a:gd name="connsiteY1802" fmla="*/ 1035425 h 1412015"/>
              <a:gd name="connsiteX1803" fmla="*/ 601662 w 12192000"/>
              <a:gd name="connsiteY1803" fmla="*/ 1045207 h 1412015"/>
              <a:gd name="connsiteX1804" fmla="*/ 591336 w 12192000"/>
              <a:gd name="connsiteY1804" fmla="*/ 1034881 h 1412015"/>
              <a:gd name="connsiteX1805" fmla="*/ 581553 w 12192000"/>
              <a:gd name="connsiteY1805" fmla="*/ 1025643 h 1412015"/>
              <a:gd name="connsiteX1806" fmla="*/ 571772 w 12192000"/>
              <a:gd name="connsiteY1806" fmla="*/ 1019122 h 1412015"/>
              <a:gd name="connsiteX1807" fmla="*/ 561986 w 12192000"/>
              <a:gd name="connsiteY1807" fmla="*/ 1012601 h 1412015"/>
              <a:gd name="connsiteX1808" fmla="*/ 552203 w 12192000"/>
              <a:gd name="connsiteY1808" fmla="*/ 1007168 h 1412015"/>
              <a:gd name="connsiteX1809" fmla="*/ 541880 w 12192000"/>
              <a:gd name="connsiteY1809" fmla="*/ 1002819 h 1412015"/>
              <a:gd name="connsiteX1810" fmla="*/ 532097 w 12192000"/>
              <a:gd name="connsiteY1810" fmla="*/ 1000103 h 1412015"/>
              <a:gd name="connsiteX1811" fmla="*/ 522314 w 12192000"/>
              <a:gd name="connsiteY1811" fmla="*/ 997386 h 1412015"/>
              <a:gd name="connsiteX1812" fmla="*/ 511986 w 12192000"/>
              <a:gd name="connsiteY1812" fmla="*/ 995757 h 1412015"/>
              <a:gd name="connsiteX1813" fmla="*/ 502204 w 12192000"/>
              <a:gd name="connsiteY1813" fmla="*/ 994669 h 1412015"/>
              <a:gd name="connsiteX1814" fmla="*/ 491877 w 12192000"/>
              <a:gd name="connsiteY1814" fmla="*/ 994125 h 1412015"/>
              <a:gd name="connsiteX1815" fmla="*/ 482096 w 12192000"/>
              <a:gd name="connsiteY1815" fmla="*/ 994125 h 1412015"/>
              <a:gd name="connsiteX1816" fmla="*/ 461987 w 12192000"/>
              <a:gd name="connsiteY1816" fmla="*/ 994125 h 1412015"/>
              <a:gd name="connsiteX1817" fmla="*/ 441879 w 12192000"/>
              <a:gd name="connsiteY1817" fmla="*/ 994669 h 1412015"/>
              <a:gd name="connsiteX1818" fmla="*/ 438618 w 12192000"/>
              <a:gd name="connsiteY1818" fmla="*/ 989235 h 1412015"/>
              <a:gd name="connsiteX1819" fmla="*/ 436987 w 12192000"/>
              <a:gd name="connsiteY1819" fmla="*/ 983258 h 1412015"/>
              <a:gd name="connsiteX1820" fmla="*/ 435356 w 12192000"/>
              <a:gd name="connsiteY1820" fmla="*/ 978366 h 1412015"/>
              <a:gd name="connsiteX1821" fmla="*/ 436444 w 12192000"/>
              <a:gd name="connsiteY1821" fmla="*/ 972932 h 1412015"/>
              <a:gd name="connsiteX1822" fmla="*/ 436987 w 12192000"/>
              <a:gd name="connsiteY1822" fmla="*/ 968040 h 1412015"/>
              <a:gd name="connsiteX1823" fmla="*/ 438618 w 12192000"/>
              <a:gd name="connsiteY1823" fmla="*/ 962607 h 1412015"/>
              <a:gd name="connsiteX1824" fmla="*/ 442423 w 12192000"/>
              <a:gd name="connsiteY1824" fmla="*/ 952281 h 1412015"/>
              <a:gd name="connsiteX1825" fmla="*/ 446227 w 12192000"/>
              <a:gd name="connsiteY1825" fmla="*/ 942502 h 1412015"/>
              <a:gd name="connsiteX1826" fmla="*/ 447314 w 12192000"/>
              <a:gd name="connsiteY1826" fmla="*/ 937066 h 1412015"/>
              <a:gd name="connsiteX1827" fmla="*/ 447856 w 12192000"/>
              <a:gd name="connsiteY1827" fmla="*/ 932176 h 1412015"/>
              <a:gd name="connsiteX1828" fmla="*/ 447314 w 12192000"/>
              <a:gd name="connsiteY1828" fmla="*/ 926741 h 1412015"/>
              <a:gd name="connsiteX1829" fmla="*/ 446227 w 12192000"/>
              <a:gd name="connsiteY1829" fmla="*/ 920764 h 1412015"/>
              <a:gd name="connsiteX1830" fmla="*/ 443508 w 12192000"/>
              <a:gd name="connsiteY1830" fmla="*/ 915329 h 1412015"/>
              <a:gd name="connsiteX1831" fmla="*/ 439162 w 12192000"/>
              <a:gd name="connsiteY1831" fmla="*/ 909896 h 1412015"/>
              <a:gd name="connsiteX1832" fmla="*/ 417966 w 12192000"/>
              <a:gd name="connsiteY1832" fmla="*/ 926741 h 1412015"/>
              <a:gd name="connsiteX1833" fmla="*/ 398945 w 12192000"/>
              <a:gd name="connsiteY1833" fmla="*/ 940870 h 1412015"/>
              <a:gd name="connsiteX1834" fmla="*/ 389162 w 12192000"/>
              <a:gd name="connsiteY1834" fmla="*/ 947391 h 1412015"/>
              <a:gd name="connsiteX1835" fmla="*/ 379380 w 12192000"/>
              <a:gd name="connsiteY1835" fmla="*/ 952825 h 1412015"/>
              <a:gd name="connsiteX1836" fmla="*/ 370141 w 12192000"/>
              <a:gd name="connsiteY1836" fmla="*/ 957717 h 1412015"/>
              <a:gd name="connsiteX1837" fmla="*/ 360359 w 12192000"/>
              <a:gd name="connsiteY1837" fmla="*/ 962063 h 1412015"/>
              <a:gd name="connsiteX1838" fmla="*/ 350576 w 12192000"/>
              <a:gd name="connsiteY1838" fmla="*/ 965324 h 1412015"/>
              <a:gd name="connsiteX1839" fmla="*/ 341336 w 12192000"/>
              <a:gd name="connsiteY1839" fmla="*/ 968040 h 1412015"/>
              <a:gd name="connsiteX1840" fmla="*/ 331555 w 12192000"/>
              <a:gd name="connsiteY1840" fmla="*/ 970759 h 1412015"/>
              <a:gd name="connsiteX1841" fmla="*/ 321229 w 12192000"/>
              <a:gd name="connsiteY1841" fmla="*/ 972389 h 1412015"/>
              <a:gd name="connsiteX1842" fmla="*/ 310360 w 12192000"/>
              <a:gd name="connsiteY1842" fmla="*/ 972932 h 1412015"/>
              <a:gd name="connsiteX1843" fmla="*/ 300034 w 12192000"/>
              <a:gd name="connsiteY1843" fmla="*/ 972932 h 1412015"/>
              <a:gd name="connsiteX1844" fmla="*/ 289164 w 12192000"/>
              <a:gd name="connsiteY1844" fmla="*/ 972932 h 1412015"/>
              <a:gd name="connsiteX1845" fmla="*/ 277208 w 12192000"/>
              <a:gd name="connsiteY1845" fmla="*/ 971845 h 1412015"/>
              <a:gd name="connsiteX1846" fmla="*/ 277752 w 12192000"/>
              <a:gd name="connsiteY1846" fmla="*/ 964780 h 1412015"/>
              <a:gd name="connsiteX1847" fmla="*/ 278838 w 12192000"/>
              <a:gd name="connsiteY1847" fmla="*/ 959346 h 1412015"/>
              <a:gd name="connsiteX1848" fmla="*/ 279381 w 12192000"/>
              <a:gd name="connsiteY1848" fmla="*/ 955000 h 1412015"/>
              <a:gd name="connsiteX1849" fmla="*/ 281557 w 12192000"/>
              <a:gd name="connsiteY1849" fmla="*/ 951740 h 1412015"/>
              <a:gd name="connsiteX1850" fmla="*/ 282642 w 12192000"/>
              <a:gd name="connsiteY1850" fmla="*/ 949564 h 1412015"/>
              <a:gd name="connsiteX1851" fmla="*/ 284817 w 12192000"/>
              <a:gd name="connsiteY1851" fmla="*/ 947935 h 1412015"/>
              <a:gd name="connsiteX1852" fmla="*/ 287534 w 12192000"/>
              <a:gd name="connsiteY1852" fmla="*/ 946848 h 1412015"/>
              <a:gd name="connsiteX1853" fmla="*/ 289708 w 12192000"/>
              <a:gd name="connsiteY1853" fmla="*/ 945761 h 1412015"/>
              <a:gd name="connsiteX1854" fmla="*/ 296229 w 12192000"/>
              <a:gd name="connsiteY1854" fmla="*/ 944131 h 1412015"/>
              <a:gd name="connsiteX1855" fmla="*/ 298946 w 12192000"/>
              <a:gd name="connsiteY1855" fmla="*/ 943043 h 1412015"/>
              <a:gd name="connsiteX1856" fmla="*/ 301664 w 12192000"/>
              <a:gd name="connsiteY1856" fmla="*/ 940870 h 1412015"/>
              <a:gd name="connsiteX1857" fmla="*/ 304925 w 12192000"/>
              <a:gd name="connsiteY1857" fmla="*/ 939241 h 1412015"/>
              <a:gd name="connsiteX1858" fmla="*/ 307643 w 12192000"/>
              <a:gd name="connsiteY1858" fmla="*/ 935980 h 1412015"/>
              <a:gd name="connsiteX1859" fmla="*/ 310360 w 12192000"/>
              <a:gd name="connsiteY1859" fmla="*/ 932720 h 1412015"/>
              <a:gd name="connsiteX1860" fmla="*/ 313078 w 12192000"/>
              <a:gd name="connsiteY1860" fmla="*/ 927828 h 1412015"/>
              <a:gd name="connsiteX1861" fmla="*/ 310360 w 12192000"/>
              <a:gd name="connsiteY1861" fmla="*/ 922938 h 1412015"/>
              <a:gd name="connsiteX1862" fmla="*/ 307643 w 12192000"/>
              <a:gd name="connsiteY1862" fmla="*/ 918590 h 1412015"/>
              <a:gd name="connsiteX1863" fmla="*/ 306555 w 12192000"/>
              <a:gd name="connsiteY1863" fmla="*/ 914785 h 1412015"/>
              <a:gd name="connsiteX1864" fmla="*/ 305469 w 12192000"/>
              <a:gd name="connsiteY1864" fmla="*/ 910439 h 1412015"/>
              <a:gd name="connsiteX1865" fmla="*/ 305469 w 12192000"/>
              <a:gd name="connsiteY1865" fmla="*/ 902287 h 1412015"/>
              <a:gd name="connsiteX1866" fmla="*/ 306555 w 12192000"/>
              <a:gd name="connsiteY1866" fmla="*/ 893593 h 1412015"/>
              <a:gd name="connsiteX1867" fmla="*/ 307099 w 12192000"/>
              <a:gd name="connsiteY1867" fmla="*/ 885985 h 1412015"/>
              <a:gd name="connsiteX1868" fmla="*/ 307099 w 12192000"/>
              <a:gd name="connsiteY1868" fmla="*/ 877833 h 1412015"/>
              <a:gd name="connsiteX1869" fmla="*/ 306555 w 12192000"/>
              <a:gd name="connsiteY1869" fmla="*/ 873487 h 1412015"/>
              <a:gd name="connsiteX1870" fmla="*/ 304925 w 12192000"/>
              <a:gd name="connsiteY1870" fmla="*/ 869682 h 1412015"/>
              <a:gd name="connsiteX1871" fmla="*/ 302207 w 12192000"/>
              <a:gd name="connsiteY1871" fmla="*/ 865335 h 1412015"/>
              <a:gd name="connsiteX1872" fmla="*/ 299490 w 12192000"/>
              <a:gd name="connsiteY1872" fmla="*/ 860444 h 1412015"/>
              <a:gd name="connsiteX1873" fmla="*/ 289164 w 12192000"/>
              <a:gd name="connsiteY1873" fmla="*/ 873487 h 1412015"/>
              <a:gd name="connsiteX1874" fmla="*/ 283186 w 12192000"/>
              <a:gd name="connsiteY1874" fmla="*/ 880006 h 1412015"/>
              <a:gd name="connsiteX1875" fmla="*/ 277208 w 12192000"/>
              <a:gd name="connsiteY1875" fmla="*/ 885441 h 1412015"/>
              <a:gd name="connsiteX1876" fmla="*/ 271774 w 12192000"/>
              <a:gd name="connsiteY1876" fmla="*/ 890332 h 1412015"/>
              <a:gd name="connsiteX1877" fmla="*/ 266339 w 12192000"/>
              <a:gd name="connsiteY1877" fmla="*/ 894680 h 1412015"/>
              <a:gd name="connsiteX1878" fmla="*/ 259817 w 12192000"/>
              <a:gd name="connsiteY1878" fmla="*/ 897397 h 1412015"/>
              <a:gd name="connsiteX1879" fmla="*/ 254383 w 12192000"/>
              <a:gd name="connsiteY1879" fmla="*/ 900114 h 1412015"/>
              <a:gd name="connsiteX1880" fmla="*/ 248948 w 12192000"/>
              <a:gd name="connsiteY1880" fmla="*/ 901744 h 1412015"/>
              <a:gd name="connsiteX1881" fmla="*/ 242427 w 12192000"/>
              <a:gd name="connsiteY1881" fmla="*/ 902287 h 1412015"/>
              <a:gd name="connsiteX1882" fmla="*/ 237535 w 12192000"/>
              <a:gd name="connsiteY1882" fmla="*/ 902287 h 1412015"/>
              <a:gd name="connsiteX1883" fmla="*/ 232100 w 12192000"/>
              <a:gd name="connsiteY1883" fmla="*/ 900658 h 1412015"/>
              <a:gd name="connsiteX1884" fmla="*/ 227208 w 12192000"/>
              <a:gd name="connsiteY1884" fmla="*/ 897941 h 1412015"/>
              <a:gd name="connsiteX1885" fmla="*/ 222318 w 12192000"/>
              <a:gd name="connsiteY1885" fmla="*/ 893593 h 1412015"/>
              <a:gd name="connsiteX1886" fmla="*/ 217970 w 12192000"/>
              <a:gd name="connsiteY1886" fmla="*/ 888159 h 1412015"/>
              <a:gd name="connsiteX1887" fmla="*/ 214167 w 12192000"/>
              <a:gd name="connsiteY1887" fmla="*/ 881094 h 1412015"/>
              <a:gd name="connsiteX1888" fmla="*/ 215796 w 12192000"/>
              <a:gd name="connsiteY1888" fmla="*/ 881094 h 1412015"/>
              <a:gd name="connsiteX1889" fmla="*/ 217970 w 12192000"/>
              <a:gd name="connsiteY1889" fmla="*/ 881094 h 1412015"/>
              <a:gd name="connsiteX1890" fmla="*/ 224491 w 12192000"/>
              <a:gd name="connsiteY1890" fmla="*/ 881094 h 1412015"/>
              <a:gd name="connsiteX1891" fmla="*/ 230471 w 12192000"/>
              <a:gd name="connsiteY1891" fmla="*/ 881094 h 1412015"/>
              <a:gd name="connsiteX1892" fmla="*/ 237535 w 12192000"/>
              <a:gd name="connsiteY1892" fmla="*/ 881094 h 1412015"/>
              <a:gd name="connsiteX1893" fmla="*/ 241339 w 12192000"/>
              <a:gd name="connsiteY1893" fmla="*/ 880550 h 1412015"/>
              <a:gd name="connsiteX1894" fmla="*/ 244056 w 12192000"/>
              <a:gd name="connsiteY1894" fmla="*/ 879464 h 1412015"/>
              <a:gd name="connsiteX1895" fmla="*/ 245688 w 12192000"/>
              <a:gd name="connsiteY1895" fmla="*/ 877833 h 1412015"/>
              <a:gd name="connsiteX1896" fmla="*/ 247860 w 12192000"/>
              <a:gd name="connsiteY1896" fmla="*/ 875117 h 1412015"/>
              <a:gd name="connsiteX1897" fmla="*/ 249492 w 12192000"/>
              <a:gd name="connsiteY1897" fmla="*/ 871856 h 1412015"/>
              <a:gd name="connsiteX1898" fmla="*/ 250035 w 12192000"/>
              <a:gd name="connsiteY1898" fmla="*/ 868052 h 1412015"/>
              <a:gd name="connsiteX1899" fmla="*/ 250035 w 12192000"/>
              <a:gd name="connsiteY1899" fmla="*/ 862618 h 1412015"/>
              <a:gd name="connsiteX1900" fmla="*/ 249492 w 12192000"/>
              <a:gd name="connsiteY1900" fmla="*/ 856097 h 1412015"/>
              <a:gd name="connsiteX1901" fmla="*/ 225579 w 12192000"/>
              <a:gd name="connsiteY1901" fmla="*/ 852293 h 1412015"/>
              <a:gd name="connsiteX1902" fmla="*/ 214167 w 12192000"/>
              <a:gd name="connsiteY1902" fmla="*/ 850662 h 1412015"/>
              <a:gd name="connsiteX1903" fmla="*/ 207645 w 12192000"/>
              <a:gd name="connsiteY1903" fmla="*/ 850662 h 1412015"/>
              <a:gd name="connsiteX1904" fmla="*/ 202209 w 12192000"/>
              <a:gd name="connsiteY1904" fmla="*/ 850662 h 1412015"/>
              <a:gd name="connsiteX1905" fmla="*/ 195688 w 12192000"/>
              <a:gd name="connsiteY1905" fmla="*/ 851749 h 1412015"/>
              <a:gd name="connsiteX1906" fmla="*/ 190253 w 12192000"/>
              <a:gd name="connsiteY1906" fmla="*/ 852836 h 1412015"/>
              <a:gd name="connsiteX1907" fmla="*/ 184276 w 12192000"/>
              <a:gd name="connsiteY1907" fmla="*/ 854467 h 1412015"/>
              <a:gd name="connsiteX1908" fmla="*/ 177753 w 12192000"/>
              <a:gd name="connsiteY1908" fmla="*/ 857184 h 1412015"/>
              <a:gd name="connsiteX1909" fmla="*/ 172319 w 12192000"/>
              <a:gd name="connsiteY1909" fmla="*/ 860444 h 1412015"/>
              <a:gd name="connsiteX1910" fmla="*/ 165798 w 12192000"/>
              <a:gd name="connsiteY1910" fmla="*/ 864791 h 1412015"/>
              <a:gd name="connsiteX1911" fmla="*/ 159819 w 12192000"/>
              <a:gd name="connsiteY1911" fmla="*/ 870226 h 1412015"/>
              <a:gd name="connsiteX1912" fmla="*/ 154384 w 12192000"/>
              <a:gd name="connsiteY1912" fmla="*/ 877290 h 1412015"/>
              <a:gd name="connsiteX1913" fmla="*/ 151667 w 12192000"/>
              <a:gd name="connsiteY1913" fmla="*/ 872943 h 1412015"/>
              <a:gd name="connsiteX1914" fmla="*/ 150036 w 12192000"/>
              <a:gd name="connsiteY1914" fmla="*/ 869682 h 1412015"/>
              <a:gd name="connsiteX1915" fmla="*/ 147863 w 12192000"/>
              <a:gd name="connsiteY1915" fmla="*/ 862074 h 1412015"/>
              <a:gd name="connsiteX1916" fmla="*/ 146777 w 12192000"/>
              <a:gd name="connsiteY1916" fmla="*/ 855009 h 1412015"/>
              <a:gd name="connsiteX1917" fmla="*/ 145689 w 12192000"/>
              <a:gd name="connsiteY1917" fmla="*/ 847946 h 1412015"/>
              <a:gd name="connsiteX1918" fmla="*/ 145145 w 12192000"/>
              <a:gd name="connsiteY1918" fmla="*/ 840882 h 1412015"/>
              <a:gd name="connsiteX1919" fmla="*/ 144059 w 12192000"/>
              <a:gd name="connsiteY1919" fmla="*/ 833273 h 1412015"/>
              <a:gd name="connsiteX1920" fmla="*/ 142428 w 12192000"/>
              <a:gd name="connsiteY1920" fmla="*/ 830012 h 1412015"/>
              <a:gd name="connsiteX1921" fmla="*/ 140254 w 12192000"/>
              <a:gd name="connsiteY1921" fmla="*/ 826209 h 1412015"/>
              <a:gd name="connsiteX1922" fmla="*/ 138080 w 12192000"/>
              <a:gd name="connsiteY1922" fmla="*/ 822948 h 1412015"/>
              <a:gd name="connsiteX1923" fmla="*/ 134820 w 12192000"/>
              <a:gd name="connsiteY1923" fmla="*/ 818601 h 1412015"/>
              <a:gd name="connsiteX1924" fmla="*/ 129928 w 12192000"/>
              <a:gd name="connsiteY1924" fmla="*/ 821862 h 1412015"/>
              <a:gd name="connsiteX1925" fmla="*/ 125581 w 12192000"/>
              <a:gd name="connsiteY1925" fmla="*/ 823491 h 1412015"/>
              <a:gd name="connsiteX1926" fmla="*/ 120691 w 12192000"/>
              <a:gd name="connsiteY1926" fmla="*/ 825122 h 1412015"/>
              <a:gd name="connsiteX1927" fmla="*/ 116886 w 12192000"/>
              <a:gd name="connsiteY1927" fmla="*/ 825665 h 1412015"/>
              <a:gd name="connsiteX1928" fmla="*/ 108190 w 12192000"/>
              <a:gd name="connsiteY1928" fmla="*/ 826209 h 1412015"/>
              <a:gd name="connsiteX1929" fmla="*/ 100582 w 12192000"/>
              <a:gd name="connsiteY1929" fmla="*/ 827295 h 1412015"/>
              <a:gd name="connsiteX1930" fmla="*/ 96777 w 12192000"/>
              <a:gd name="connsiteY1930" fmla="*/ 828383 h 1412015"/>
              <a:gd name="connsiteX1931" fmla="*/ 92973 w 12192000"/>
              <a:gd name="connsiteY1931" fmla="*/ 830556 h 1412015"/>
              <a:gd name="connsiteX1932" fmla="*/ 89712 w 12192000"/>
              <a:gd name="connsiteY1932" fmla="*/ 833273 h 1412015"/>
              <a:gd name="connsiteX1933" fmla="*/ 86994 w 12192000"/>
              <a:gd name="connsiteY1933" fmla="*/ 837621 h 1412015"/>
              <a:gd name="connsiteX1934" fmla="*/ 83190 w 12192000"/>
              <a:gd name="connsiteY1934" fmla="*/ 843055 h 1412015"/>
              <a:gd name="connsiteX1935" fmla="*/ 79929 w 12192000"/>
              <a:gd name="connsiteY1935" fmla="*/ 850120 h 1412015"/>
              <a:gd name="connsiteX1936" fmla="*/ 77212 w 12192000"/>
              <a:gd name="connsiteY1936" fmla="*/ 859358 h 1412015"/>
              <a:gd name="connsiteX1937" fmla="*/ 73408 w 12192000"/>
              <a:gd name="connsiteY1937" fmla="*/ 870226 h 1412015"/>
              <a:gd name="connsiteX1938" fmla="*/ 65799 w 12192000"/>
              <a:gd name="connsiteY1938" fmla="*/ 859358 h 1412015"/>
              <a:gd name="connsiteX1939" fmla="*/ 62540 w 12192000"/>
              <a:gd name="connsiteY1939" fmla="*/ 854467 h 1412015"/>
              <a:gd name="connsiteX1940" fmla="*/ 58191 w 12192000"/>
              <a:gd name="connsiteY1940" fmla="*/ 850120 h 1412015"/>
              <a:gd name="connsiteX1941" fmla="*/ 54931 w 12192000"/>
              <a:gd name="connsiteY1941" fmla="*/ 846859 h 1412015"/>
              <a:gd name="connsiteX1942" fmla="*/ 50582 w 12192000"/>
              <a:gd name="connsiteY1942" fmla="*/ 843598 h 1412015"/>
              <a:gd name="connsiteX1943" fmla="*/ 47322 w 12192000"/>
              <a:gd name="connsiteY1943" fmla="*/ 840882 h 1412015"/>
              <a:gd name="connsiteX1944" fmla="*/ 42975 w 12192000"/>
              <a:gd name="connsiteY1944" fmla="*/ 839794 h 1412015"/>
              <a:gd name="connsiteX1945" fmla="*/ 35365 w 12192000"/>
              <a:gd name="connsiteY1945" fmla="*/ 837077 h 1412015"/>
              <a:gd name="connsiteX1946" fmla="*/ 27756 w 12192000"/>
              <a:gd name="connsiteY1946" fmla="*/ 835990 h 1412015"/>
              <a:gd name="connsiteX1947" fmla="*/ 20148 w 12192000"/>
              <a:gd name="connsiteY1947" fmla="*/ 835990 h 1412015"/>
              <a:gd name="connsiteX1948" fmla="*/ 11997 w 12192000"/>
              <a:gd name="connsiteY1948" fmla="*/ 837621 h 1412015"/>
              <a:gd name="connsiteX1949" fmla="*/ 4387 w 12192000"/>
              <a:gd name="connsiteY1949" fmla="*/ 838708 h 1412015"/>
              <a:gd name="connsiteX1950" fmla="*/ 0 w 12192000"/>
              <a:gd name="connsiteY1950" fmla="*/ 840588 h 1412015"/>
              <a:gd name="connsiteX1951" fmla="*/ 0 w 12192000"/>
              <a:gd name="connsiteY1951" fmla="*/ 629677 h 1412015"/>
              <a:gd name="connsiteX1952" fmla="*/ 1127 w 12192000"/>
              <a:gd name="connsiteY1952" fmla="*/ 630578 h 1412015"/>
              <a:gd name="connsiteX1953" fmla="*/ 7106 w 12192000"/>
              <a:gd name="connsiteY1953" fmla="*/ 634925 h 1412015"/>
              <a:gd name="connsiteX1954" fmla="*/ 12539 w 12192000"/>
              <a:gd name="connsiteY1954" fmla="*/ 637643 h 1412015"/>
              <a:gd name="connsiteX1955" fmla="*/ 17974 w 12192000"/>
              <a:gd name="connsiteY1955" fmla="*/ 640359 h 1412015"/>
              <a:gd name="connsiteX1956" fmla="*/ 16887 w 12192000"/>
              <a:gd name="connsiteY1956" fmla="*/ 635468 h 1412015"/>
              <a:gd name="connsiteX1957" fmla="*/ 15801 w 12192000"/>
              <a:gd name="connsiteY1957" fmla="*/ 630578 h 1412015"/>
              <a:gd name="connsiteX1958" fmla="*/ 16887 w 12192000"/>
              <a:gd name="connsiteY1958" fmla="*/ 625687 h 1412015"/>
              <a:gd name="connsiteX1959" fmla="*/ 17431 w 12192000"/>
              <a:gd name="connsiteY1959" fmla="*/ 621340 h 1412015"/>
              <a:gd name="connsiteX1960" fmla="*/ 19604 w 12192000"/>
              <a:gd name="connsiteY1960" fmla="*/ 612102 h 1412015"/>
              <a:gd name="connsiteX1961" fmla="*/ 19604 w 12192000"/>
              <a:gd name="connsiteY1961" fmla="*/ 607210 h 1412015"/>
              <a:gd name="connsiteX1962" fmla="*/ 18518 w 12192000"/>
              <a:gd name="connsiteY1962" fmla="*/ 602864 h 1412015"/>
              <a:gd name="connsiteX1963" fmla="*/ 15801 w 12192000"/>
              <a:gd name="connsiteY1963" fmla="*/ 595799 h 1412015"/>
              <a:gd name="connsiteX1964" fmla="*/ 13083 w 12192000"/>
              <a:gd name="connsiteY1964" fmla="*/ 591450 h 1412015"/>
              <a:gd name="connsiteX1965" fmla="*/ 9822 w 12192000"/>
              <a:gd name="connsiteY1965" fmla="*/ 588734 h 1412015"/>
              <a:gd name="connsiteX1966" fmla="*/ 7106 w 12192000"/>
              <a:gd name="connsiteY1966" fmla="*/ 587105 h 1412015"/>
              <a:gd name="connsiteX1967" fmla="*/ 3301 w 12192000"/>
              <a:gd name="connsiteY1967" fmla="*/ 584929 h 1412015"/>
              <a:gd name="connsiteX1968" fmla="*/ 583 w 12192000"/>
              <a:gd name="connsiteY1968" fmla="*/ 582213 h 1412015"/>
              <a:gd name="connsiteX1969" fmla="*/ 0 w 12192000"/>
              <a:gd name="connsiteY1969" fmla="*/ 581437 h 1412015"/>
              <a:gd name="connsiteX1970" fmla="*/ 0 w 12192000"/>
              <a:gd name="connsiteY1970" fmla="*/ 568999 h 1412015"/>
              <a:gd name="connsiteX1971" fmla="*/ 583 w 12192000"/>
              <a:gd name="connsiteY1971" fmla="*/ 568629 h 1412015"/>
              <a:gd name="connsiteX1972" fmla="*/ 7106 w 12192000"/>
              <a:gd name="connsiteY1972" fmla="*/ 565368 h 1412015"/>
              <a:gd name="connsiteX1973" fmla="*/ 13083 w 12192000"/>
              <a:gd name="connsiteY1973" fmla="*/ 563193 h 1412015"/>
              <a:gd name="connsiteX1974" fmla="*/ 19604 w 12192000"/>
              <a:gd name="connsiteY1974" fmla="*/ 562649 h 1412015"/>
              <a:gd name="connsiteX1975" fmla="*/ 25583 w 12192000"/>
              <a:gd name="connsiteY1975" fmla="*/ 562107 h 1412015"/>
              <a:gd name="connsiteX1976" fmla="*/ 32104 w 12192000"/>
              <a:gd name="connsiteY1976" fmla="*/ 562107 h 1412015"/>
              <a:gd name="connsiteX1977" fmla="*/ 38083 w 12192000"/>
              <a:gd name="connsiteY1977" fmla="*/ 562649 h 1412015"/>
              <a:gd name="connsiteX1978" fmla="*/ 44604 w 12192000"/>
              <a:gd name="connsiteY1978" fmla="*/ 563737 h 1412015"/>
              <a:gd name="connsiteX1979" fmla="*/ 57104 w 12192000"/>
              <a:gd name="connsiteY1979" fmla="*/ 568085 h 1412015"/>
              <a:gd name="connsiteX1980" fmla="*/ 69604 w 12192000"/>
              <a:gd name="connsiteY1980" fmla="*/ 572975 h 1412015"/>
              <a:gd name="connsiteX1981" fmla="*/ 94603 w 12192000"/>
              <a:gd name="connsiteY1981" fmla="*/ 584929 h 1412015"/>
              <a:gd name="connsiteX1982" fmla="*/ 107103 w 12192000"/>
              <a:gd name="connsiteY1982" fmla="*/ 590365 h 1412015"/>
              <a:gd name="connsiteX1983" fmla="*/ 119603 w 12192000"/>
              <a:gd name="connsiteY1983" fmla="*/ 595255 h 1412015"/>
              <a:gd name="connsiteX1984" fmla="*/ 125581 w 12192000"/>
              <a:gd name="connsiteY1984" fmla="*/ 596343 h 1412015"/>
              <a:gd name="connsiteX1985" fmla="*/ 132103 w 12192000"/>
              <a:gd name="connsiteY1985" fmla="*/ 597972 h 1412015"/>
              <a:gd name="connsiteX1986" fmla="*/ 138080 w 12192000"/>
              <a:gd name="connsiteY1986" fmla="*/ 598516 h 1412015"/>
              <a:gd name="connsiteX1987" fmla="*/ 144602 w 12192000"/>
              <a:gd name="connsiteY1987" fmla="*/ 599603 h 1412015"/>
              <a:gd name="connsiteX1988" fmla="*/ 150580 w 12192000"/>
              <a:gd name="connsiteY1988" fmla="*/ 598516 h 1412015"/>
              <a:gd name="connsiteX1989" fmla="*/ 157101 w 12192000"/>
              <a:gd name="connsiteY1989" fmla="*/ 597428 h 1412015"/>
              <a:gd name="connsiteX1990" fmla="*/ 163080 w 12192000"/>
              <a:gd name="connsiteY1990" fmla="*/ 595255 h 1412015"/>
              <a:gd name="connsiteX1991" fmla="*/ 169601 w 12192000"/>
              <a:gd name="connsiteY1991" fmla="*/ 592538 h 1412015"/>
              <a:gd name="connsiteX1992" fmla="*/ 175581 w 12192000"/>
              <a:gd name="connsiteY1992" fmla="*/ 588190 h 1412015"/>
              <a:gd name="connsiteX1993" fmla="*/ 182102 w 12192000"/>
              <a:gd name="connsiteY1993" fmla="*/ 583300 h 1412015"/>
              <a:gd name="connsiteX1994" fmla="*/ 188081 w 12192000"/>
              <a:gd name="connsiteY1994" fmla="*/ 577323 h 1412015"/>
              <a:gd name="connsiteX1995" fmla="*/ 195145 w 12192000"/>
              <a:gd name="connsiteY1995" fmla="*/ 570258 h 1412015"/>
              <a:gd name="connsiteX1996" fmla="*/ 198949 w 12192000"/>
              <a:gd name="connsiteY1996" fmla="*/ 576235 h 1412015"/>
              <a:gd name="connsiteX1997" fmla="*/ 201667 w 12192000"/>
              <a:gd name="connsiteY1997" fmla="*/ 581127 h 1412015"/>
              <a:gd name="connsiteX1998" fmla="*/ 202753 w 12192000"/>
              <a:gd name="connsiteY1998" fmla="*/ 584929 h 1412015"/>
              <a:gd name="connsiteX1999" fmla="*/ 203297 w 12192000"/>
              <a:gd name="connsiteY1999" fmla="*/ 587649 h 1412015"/>
              <a:gd name="connsiteX2000" fmla="*/ 202753 w 12192000"/>
              <a:gd name="connsiteY2000" fmla="*/ 589821 h 1412015"/>
              <a:gd name="connsiteX2001" fmla="*/ 202209 w 12192000"/>
              <a:gd name="connsiteY2001" fmla="*/ 590909 h 1412015"/>
              <a:gd name="connsiteX2002" fmla="*/ 200579 w 12192000"/>
              <a:gd name="connsiteY2002" fmla="*/ 591450 h 1412015"/>
              <a:gd name="connsiteX2003" fmla="*/ 198949 w 12192000"/>
              <a:gd name="connsiteY2003" fmla="*/ 592538 h 1412015"/>
              <a:gd name="connsiteX2004" fmla="*/ 195145 w 12192000"/>
              <a:gd name="connsiteY2004" fmla="*/ 593082 h 1412015"/>
              <a:gd name="connsiteX2005" fmla="*/ 194058 w 12192000"/>
              <a:gd name="connsiteY2005" fmla="*/ 593626 h 1412015"/>
              <a:gd name="connsiteX2006" fmla="*/ 192427 w 12192000"/>
              <a:gd name="connsiteY2006" fmla="*/ 595255 h 1412015"/>
              <a:gd name="connsiteX2007" fmla="*/ 191884 w 12192000"/>
              <a:gd name="connsiteY2007" fmla="*/ 597428 h 1412015"/>
              <a:gd name="connsiteX2008" fmla="*/ 191884 w 12192000"/>
              <a:gd name="connsiteY2008" fmla="*/ 599603 h 1412015"/>
              <a:gd name="connsiteX2009" fmla="*/ 192427 w 12192000"/>
              <a:gd name="connsiteY2009" fmla="*/ 602864 h 1412015"/>
              <a:gd name="connsiteX2010" fmla="*/ 194602 w 12192000"/>
              <a:gd name="connsiteY2010" fmla="*/ 607754 h 1412015"/>
              <a:gd name="connsiteX2011" fmla="*/ 202209 w 12192000"/>
              <a:gd name="connsiteY2011" fmla="*/ 613731 h 1412015"/>
              <a:gd name="connsiteX2012" fmla="*/ 209818 w 12192000"/>
              <a:gd name="connsiteY2012" fmla="*/ 618623 h 1412015"/>
              <a:gd name="connsiteX2013" fmla="*/ 217427 w 12192000"/>
              <a:gd name="connsiteY2013" fmla="*/ 622426 h 1412015"/>
              <a:gd name="connsiteX2014" fmla="*/ 225035 w 12192000"/>
              <a:gd name="connsiteY2014" fmla="*/ 625144 h 1412015"/>
              <a:gd name="connsiteX2015" fmla="*/ 232644 w 12192000"/>
              <a:gd name="connsiteY2015" fmla="*/ 627317 h 1412015"/>
              <a:gd name="connsiteX2016" fmla="*/ 241339 w 12192000"/>
              <a:gd name="connsiteY2016" fmla="*/ 628405 h 1412015"/>
              <a:gd name="connsiteX2017" fmla="*/ 256556 w 12192000"/>
              <a:gd name="connsiteY2017" fmla="*/ 630034 h 1412015"/>
              <a:gd name="connsiteX2018" fmla="*/ 272317 w 12192000"/>
              <a:gd name="connsiteY2018" fmla="*/ 631121 h 1412015"/>
              <a:gd name="connsiteX2019" fmla="*/ 279925 w 12192000"/>
              <a:gd name="connsiteY2019" fmla="*/ 632208 h 1412015"/>
              <a:gd name="connsiteX2020" fmla="*/ 287534 w 12192000"/>
              <a:gd name="connsiteY2020" fmla="*/ 633294 h 1412015"/>
              <a:gd name="connsiteX2021" fmla="*/ 295142 w 12192000"/>
              <a:gd name="connsiteY2021" fmla="*/ 635468 h 1412015"/>
              <a:gd name="connsiteX2022" fmla="*/ 303838 w 12192000"/>
              <a:gd name="connsiteY2022" fmla="*/ 638185 h 1412015"/>
              <a:gd name="connsiteX2023" fmla="*/ 311446 w 12192000"/>
              <a:gd name="connsiteY2023" fmla="*/ 641446 h 1412015"/>
              <a:gd name="connsiteX2024" fmla="*/ 319055 w 12192000"/>
              <a:gd name="connsiteY2024" fmla="*/ 645793 h 1412015"/>
              <a:gd name="connsiteX2025" fmla="*/ 322859 w 12192000"/>
              <a:gd name="connsiteY2025" fmla="*/ 638729 h 1412015"/>
              <a:gd name="connsiteX2026" fmla="*/ 327208 w 12192000"/>
              <a:gd name="connsiteY2026" fmla="*/ 633294 h 1412015"/>
              <a:gd name="connsiteX2027" fmla="*/ 331555 w 12192000"/>
              <a:gd name="connsiteY2027" fmla="*/ 628947 h 1412015"/>
              <a:gd name="connsiteX2028" fmla="*/ 336447 w 12192000"/>
              <a:gd name="connsiteY2028" fmla="*/ 625687 h 1412015"/>
              <a:gd name="connsiteX2029" fmla="*/ 340251 w 12192000"/>
              <a:gd name="connsiteY2029" fmla="*/ 624600 h 1412015"/>
              <a:gd name="connsiteX2030" fmla="*/ 345142 w 12192000"/>
              <a:gd name="connsiteY2030" fmla="*/ 622969 h 1412015"/>
              <a:gd name="connsiteX2031" fmla="*/ 350032 w 12192000"/>
              <a:gd name="connsiteY2031" fmla="*/ 622969 h 1412015"/>
              <a:gd name="connsiteX2032" fmla="*/ 354924 w 12192000"/>
              <a:gd name="connsiteY2032" fmla="*/ 623513 h 1412015"/>
              <a:gd name="connsiteX2033" fmla="*/ 359272 w 12192000"/>
              <a:gd name="connsiteY2033" fmla="*/ 625144 h 1412015"/>
              <a:gd name="connsiteX2034" fmla="*/ 364163 w 12192000"/>
              <a:gd name="connsiteY2034" fmla="*/ 627317 h 1412015"/>
              <a:gd name="connsiteX2035" fmla="*/ 373945 w 12192000"/>
              <a:gd name="connsiteY2035" fmla="*/ 633294 h 1412015"/>
              <a:gd name="connsiteX2036" fmla="*/ 383728 w 12192000"/>
              <a:gd name="connsiteY2036" fmla="*/ 640359 h 1412015"/>
              <a:gd name="connsiteX2037" fmla="*/ 392422 w 12192000"/>
              <a:gd name="connsiteY2037" fmla="*/ 647967 h 1412015"/>
              <a:gd name="connsiteX2038" fmla="*/ 401661 w 12192000"/>
              <a:gd name="connsiteY2038" fmla="*/ 655031 h 1412015"/>
              <a:gd name="connsiteX2039" fmla="*/ 410358 w 12192000"/>
              <a:gd name="connsiteY2039" fmla="*/ 661008 h 1412015"/>
              <a:gd name="connsiteX2040" fmla="*/ 415249 w 12192000"/>
              <a:gd name="connsiteY2040" fmla="*/ 663182 h 1412015"/>
              <a:gd name="connsiteX2041" fmla="*/ 419597 w 12192000"/>
              <a:gd name="connsiteY2041" fmla="*/ 665357 h 1412015"/>
              <a:gd name="connsiteX2042" fmla="*/ 423945 w 12192000"/>
              <a:gd name="connsiteY2042" fmla="*/ 666987 h 1412015"/>
              <a:gd name="connsiteX2043" fmla="*/ 427748 w 12192000"/>
              <a:gd name="connsiteY2043" fmla="*/ 666987 h 1412015"/>
              <a:gd name="connsiteX2044" fmla="*/ 431552 w 12192000"/>
              <a:gd name="connsiteY2044" fmla="*/ 665900 h 1412015"/>
              <a:gd name="connsiteX2045" fmla="*/ 435356 w 12192000"/>
              <a:gd name="connsiteY2045" fmla="*/ 664813 h 1412015"/>
              <a:gd name="connsiteX2046" fmla="*/ 439162 w 12192000"/>
              <a:gd name="connsiteY2046" fmla="*/ 662096 h 1412015"/>
              <a:gd name="connsiteX2047" fmla="*/ 442423 w 12192000"/>
              <a:gd name="connsiteY2047" fmla="*/ 658292 h 1412015"/>
              <a:gd name="connsiteX2048" fmla="*/ 446227 w 12192000"/>
              <a:gd name="connsiteY2048" fmla="*/ 653402 h 1412015"/>
              <a:gd name="connsiteX2049" fmla="*/ 448944 w 12192000"/>
              <a:gd name="connsiteY2049" fmla="*/ 646337 h 1412015"/>
              <a:gd name="connsiteX2050" fmla="*/ 451662 w 12192000"/>
              <a:gd name="connsiteY2050" fmla="*/ 638729 h 1412015"/>
              <a:gd name="connsiteX2051" fmla="*/ 454379 w 12192000"/>
              <a:gd name="connsiteY2051" fmla="*/ 628947 h 1412015"/>
              <a:gd name="connsiteX2052" fmla="*/ 457096 w 12192000"/>
              <a:gd name="connsiteY2052" fmla="*/ 640903 h 1412015"/>
              <a:gd name="connsiteX2053" fmla="*/ 459812 w 12192000"/>
              <a:gd name="connsiteY2053" fmla="*/ 649597 h 1412015"/>
              <a:gd name="connsiteX2054" fmla="*/ 461987 w 12192000"/>
              <a:gd name="connsiteY2054" fmla="*/ 652314 h 1412015"/>
              <a:gd name="connsiteX2055" fmla="*/ 463617 w 12192000"/>
              <a:gd name="connsiteY2055" fmla="*/ 655031 h 1412015"/>
              <a:gd name="connsiteX2056" fmla="*/ 465248 w 12192000"/>
              <a:gd name="connsiteY2056" fmla="*/ 657205 h 1412015"/>
              <a:gd name="connsiteX2057" fmla="*/ 467423 w 12192000"/>
              <a:gd name="connsiteY2057" fmla="*/ 658292 h 1412015"/>
              <a:gd name="connsiteX2058" fmla="*/ 470139 w 12192000"/>
              <a:gd name="connsiteY2058" fmla="*/ 658835 h 1412015"/>
              <a:gd name="connsiteX2059" fmla="*/ 472312 w 12192000"/>
              <a:gd name="connsiteY2059" fmla="*/ 659923 h 1412015"/>
              <a:gd name="connsiteX2060" fmla="*/ 477204 w 12192000"/>
              <a:gd name="connsiteY2060" fmla="*/ 659923 h 1412015"/>
              <a:gd name="connsiteX2061" fmla="*/ 482639 w 12192000"/>
              <a:gd name="connsiteY2061" fmla="*/ 658835 h 1412015"/>
              <a:gd name="connsiteX2062" fmla="*/ 488616 w 12192000"/>
              <a:gd name="connsiteY2062" fmla="*/ 658292 h 1412015"/>
              <a:gd name="connsiteX2063" fmla="*/ 494052 w 12192000"/>
              <a:gd name="connsiteY2063" fmla="*/ 657749 h 1412015"/>
              <a:gd name="connsiteX2064" fmla="*/ 500030 w 12192000"/>
              <a:gd name="connsiteY2064" fmla="*/ 657205 h 1412015"/>
              <a:gd name="connsiteX2065" fmla="*/ 506008 w 12192000"/>
              <a:gd name="connsiteY2065" fmla="*/ 657749 h 1412015"/>
              <a:gd name="connsiteX2066" fmla="*/ 508725 w 12192000"/>
              <a:gd name="connsiteY2066" fmla="*/ 658292 h 1412015"/>
              <a:gd name="connsiteX2067" fmla="*/ 511986 w 12192000"/>
              <a:gd name="connsiteY2067" fmla="*/ 659923 h 1412015"/>
              <a:gd name="connsiteX2068" fmla="*/ 514704 w 12192000"/>
              <a:gd name="connsiteY2068" fmla="*/ 661008 h 1412015"/>
              <a:gd name="connsiteX2069" fmla="*/ 517422 w 12192000"/>
              <a:gd name="connsiteY2069" fmla="*/ 663726 h 1412015"/>
              <a:gd name="connsiteX2070" fmla="*/ 520139 w 12192000"/>
              <a:gd name="connsiteY2070" fmla="*/ 666987 h 1412015"/>
              <a:gd name="connsiteX2071" fmla="*/ 523403 w 12192000"/>
              <a:gd name="connsiteY2071" fmla="*/ 670247 h 1412015"/>
              <a:gd name="connsiteX2072" fmla="*/ 526120 w 12192000"/>
              <a:gd name="connsiteY2072" fmla="*/ 674595 h 1412015"/>
              <a:gd name="connsiteX2073" fmla="*/ 528836 w 12192000"/>
              <a:gd name="connsiteY2073" fmla="*/ 679485 h 1412015"/>
              <a:gd name="connsiteX2074" fmla="*/ 531009 w 12192000"/>
              <a:gd name="connsiteY2074" fmla="*/ 685463 h 1412015"/>
              <a:gd name="connsiteX2075" fmla="*/ 533727 w 12192000"/>
              <a:gd name="connsiteY2075" fmla="*/ 692528 h 1412015"/>
              <a:gd name="connsiteX2076" fmla="*/ 537530 w 12192000"/>
              <a:gd name="connsiteY2076" fmla="*/ 683289 h 1412015"/>
              <a:gd name="connsiteX2077" fmla="*/ 541880 w 12192000"/>
              <a:gd name="connsiteY2077" fmla="*/ 675682 h 1412015"/>
              <a:gd name="connsiteX2078" fmla="*/ 546227 w 12192000"/>
              <a:gd name="connsiteY2078" fmla="*/ 670247 h 1412015"/>
              <a:gd name="connsiteX2079" fmla="*/ 550033 w 12192000"/>
              <a:gd name="connsiteY2079" fmla="*/ 666987 h 1412015"/>
              <a:gd name="connsiteX2080" fmla="*/ 554380 w 12192000"/>
              <a:gd name="connsiteY2080" fmla="*/ 663726 h 1412015"/>
              <a:gd name="connsiteX2081" fmla="*/ 558728 w 12192000"/>
              <a:gd name="connsiteY2081" fmla="*/ 662640 h 1412015"/>
              <a:gd name="connsiteX2082" fmla="*/ 562532 w 12192000"/>
              <a:gd name="connsiteY2082" fmla="*/ 662096 h 1412015"/>
              <a:gd name="connsiteX2083" fmla="*/ 566878 w 12192000"/>
              <a:gd name="connsiteY2083" fmla="*/ 662096 h 1412015"/>
              <a:gd name="connsiteX2084" fmla="*/ 570140 w 12192000"/>
              <a:gd name="connsiteY2084" fmla="*/ 663182 h 1412015"/>
              <a:gd name="connsiteX2085" fmla="*/ 574488 w 12192000"/>
              <a:gd name="connsiteY2085" fmla="*/ 663726 h 1412015"/>
              <a:gd name="connsiteX2086" fmla="*/ 582640 w 12192000"/>
              <a:gd name="connsiteY2086" fmla="*/ 666987 h 1412015"/>
              <a:gd name="connsiteX2087" fmla="*/ 591336 w 12192000"/>
              <a:gd name="connsiteY2087" fmla="*/ 669704 h 1412015"/>
              <a:gd name="connsiteX2088" fmla="*/ 594596 w 12192000"/>
              <a:gd name="connsiteY2088" fmla="*/ 669704 h 1412015"/>
              <a:gd name="connsiteX2089" fmla="*/ 598946 w 12192000"/>
              <a:gd name="connsiteY2089" fmla="*/ 669704 h 1412015"/>
              <a:gd name="connsiteX2090" fmla="*/ 599488 w 12192000"/>
              <a:gd name="connsiteY2090" fmla="*/ 675682 h 1412015"/>
              <a:gd name="connsiteX2091" fmla="*/ 599488 w 12192000"/>
              <a:gd name="connsiteY2091" fmla="*/ 682202 h 1412015"/>
              <a:gd name="connsiteX2092" fmla="*/ 601118 w 12192000"/>
              <a:gd name="connsiteY2092" fmla="*/ 687093 h 1412015"/>
              <a:gd name="connsiteX2093" fmla="*/ 602205 w 12192000"/>
              <a:gd name="connsiteY2093" fmla="*/ 692528 h 1412015"/>
              <a:gd name="connsiteX2094" fmla="*/ 603835 w 12192000"/>
              <a:gd name="connsiteY2094" fmla="*/ 696331 h 1412015"/>
              <a:gd name="connsiteX2095" fmla="*/ 606008 w 12192000"/>
              <a:gd name="connsiteY2095" fmla="*/ 700679 h 1412015"/>
              <a:gd name="connsiteX2096" fmla="*/ 608726 w 12192000"/>
              <a:gd name="connsiteY2096" fmla="*/ 704483 h 1412015"/>
              <a:gd name="connsiteX2097" fmla="*/ 611445 w 12192000"/>
              <a:gd name="connsiteY2097" fmla="*/ 707743 h 1412015"/>
              <a:gd name="connsiteX2098" fmla="*/ 614161 w 12192000"/>
              <a:gd name="connsiteY2098" fmla="*/ 710460 h 1412015"/>
              <a:gd name="connsiteX2099" fmla="*/ 617423 w 12192000"/>
              <a:gd name="connsiteY2099" fmla="*/ 712634 h 1412015"/>
              <a:gd name="connsiteX2100" fmla="*/ 620139 w 12192000"/>
              <a:gd name="connsiteY2100" fmla="*/ 714807 h 1412015"/>
              <a:gd name="connsiteX2101" fmla="*/ 624488 w 12192000"/>
              <a:gd name="connsiteY2101" fmla="*/ 715895 h 1412015"/>
              <a:gd name="connsiteX2102" fmla="*/ 628291 w 12192000"/>
              <a:gd name="connsiteY2102" fmla="*/ 716981 h 1412015"/>
              <a:gd name="connsiteX2103" fmla="*/ 632096 w 12192000"/>
              <a:gd name="connsiteY2103" fmla="*/ 717525 h 1412015"/>
              <a:gd name="connsiteX2104" fmla="*/ 635900 w 12192000"/>
              <a:gd name="connsiteY2104" fmla="*/ 717525 h 1412015"/>
              <a:gd name="connsiteX2105" fmla="*/ 639706 w 12192000"/>
              <a:gd name="connsiteY2105" fmla="*/ 717525 h 1412015"/>
              <a:gd name="connsiteX2106" fmla="*/ 648400 w 12192000"/>
              <a:gd name="connsiteY2106" fmla="*/ 715351 h 1412015"/>
              <a:gd name="connsiteX2107" fmla="*/ 657095 w 12192000"/>
              <a:gd name="connsiteY2107" fmla="*/ 712091 h 1412015"/>
              <a:gd name="connsiteX2108" fmla="*/ 665789 w 12192000"/>
              <a:gd name="connsiteY2108" fmla="*/ 707199 h 1412015"/>
              <a:gd name="connsiteX2109" fmla="*/ 673942 w 12192000"/>
              <a:gd name="connsiteY2109" fmla="*/ 700136 h 1412015"/>
              <a:gd name="connsiteX2110" fmla="*/ 681552 w 12192000"/>
              <a:gd name="connsiteY2110" fmla="*/ 692528 h 1412015"/>
              <a:gd name="connsiteX2111" fmla="*/ 688617 w 12192000"/>
              <a:gd name="connsiteY2111" fmla="*/ 682746 h 1412015"/>
              <a:gd name="connsiteX2112" fmla="*/ 694594 w 12192000"/>
              <a:gd name="connsiteY2112" fmla="*/ 671334 h 1412015"/>
              <a:gd name="connsiteX2113" fmla="*/ 699486 w 12192000"/>
              <a:gd name="connsiteY2113" fmla="*/ 658835 h 1412015"/>
              <a:gd name="connsiteX2114" fmla="*/ 703290 w 12192000"/>
              <a:gd name="connsiteY2114" fmla="*/ 663182 h 1412015"/>
              <a:gd name="connsiteX2115" fmla="*/ 706007 w 12192000"/>
              <a:gd name="connsiteY2115" fmla="*/ 666987 h 1412015"/>
              <a:gd name="connsiteX2116" fmla="*/ 708182 w 12192000"/>
              <a:gd name="connsiteY2116" fmla="*/ 670247 h 1412015"/>
              <a:gd name="connsiteX2117" fmla="*/ 709269 w 12192000"/>
              <a:gd name="connsiteY2117" fmla="*/ 674595 h 1412015"/>
              <a:gd name="connsiteX2118" fmla="*/ 709811 w 12192000"/>
              <a:gd name="connsiteY2118" fmla="*/ 677855 h 1412015"/>
              <a:gd name="connsiteX2119" fmla="*/ 709811 w 12192000"/>
              <a:gd name="connsiteY2119" fmla="*/ 681116 h 1412015"/>
              <a:gd name="connsiteX2120" fmla="*/ 709811 w 12192000"/>
              <a:gd name="connsiteY2120" fmla="*/ 688181 h 1412015"/>
              <a:gd name="connsiteX2121" fmla="*/ 708182 w 12192000"/>
              <a:gd name="connsiteY2121" fmla="*/ 702309 h 1412015"/>
              <a:gd name="connsiteX2122" fmla="*/ 707093 w 12192000"/>
              <a:gd name="connsiteY2122" fmla="*/ 708830 h 1412015"/>
              <a:gd name="connsiteX2123" fmla="*/ 708182 w 12192000"/>
              <a:gd name="connsiteY2123" fmla="*/ 712634 h 1412015"/>
              <a:gd name="connsiteX2124" fmla="*/ 708725 w 12192000"/>
              <a:gd name="connsiteY2124" fmla="*/ 716981 h 1412015"/>
              <a:gd name="connsiteX2125" fmla="*/ 711443 w 12192000"/>
              <a:gd name="connsiteY2125" fmla="*/ 712634 h 1412015"/>
              <a:gd name="connsiteX2126" fmla="*/ 714159 w 12192000"/>
              <a:gd name="connsiteY2126" fmla="*/ 710460 h 1412015"/>
              <a:gd name="connsiteX2127" fmla="*/ 716877 w 12192000"/>
              <a:gd name="connsiteY2127" fmla="*/ 709917 h 1412015"/>
              <a:gd name="connsiteX2128" fmla="*/ 719593 w 12192000"/>
              <a:gd name="connsiteY2128" fmla="*/ 710460 h 1412015"/>
              <a:gd name="connsiteX2129" fmla="*/ 722311 w 12192000"/>
              <a:gd name="connsiteY2129" fmla="*/ 712634 h 1412015"/>
              <a:gd name="connsiteX2130" fmla="*/ 725572 w 12192000"/>
              <a:gd name="connsiteY2130" fmla="*/ 715895 h 1412015"/>
              <a:gd name="connsiteX2131" fmla="*/ 731008 w 12192000"/>
              <a:gd name="connsiteY2131" fmla="*/ 722958 h 1412015"/>
              <a:gd name="connsiteX2132" fmla="*/ 736442 w 12192000"/>
              <a:gd name="connsiteY2132" fmla="*/ 730566 h 1412015"/>
              <a:gd name="connsiteX2133" fmla="*/ 739159 w 12192000"/>
              <a:gd name="connsiteY2133" fmla="*/ 733284 h 1412015"/>
              <a:gd name="connsiteX2134" fmla="*/ 741876 w 12192000"/>
              <a:gd name="connsiteY2134" fmla="*/ 735457 h 1412015"/>
              <a:gd name="connsiteX2135" fmla="*/ 744593 w 12192000"/>
              <a:gd name="connsiteY2135" fmla="*/ 736001 h 1412015"/>
              <a:gd name="connsiteX2136" fmla="*/ 747311 w 12192000"/>
              <a:gd name="connsiteY2136" fmla="*/ 736001 h 1412015"/>
              <a:gd name="connsiteX2137" fmla="*/ 750573 w 12192000"/>
              <a:gd name="connsiteY2137" fmla="*/ 733284 h 1412015"/>
              <a:gd name="connsiteX2138" fmla="*/ 753289 w 12192000"/>
              <a:gd name="connsiteY2138" fmla="*/ 730024 h 1412015"/>
              <a:gd name="connsiteX2139" fmla="*/ 752201 w 12192000"/>
              <a:gd name="connsiteY2139" fmla="*/ 724589 h 1412015"/>
              <a:gd name="connsiteX2140" fmla="*/ 752201 w 12192000"/>
              <a:gd name="connsiteY2140" fmla="*/ 719699 h 1412015"/>
              <a:gd name="connsiteX2141" fmla="*/ 753289 w 12192000"/>
              <a:gd name="connsiteY2141" fmla="*/ 708286 h 1412015"/>
              <a:gd name="connsiteX2142" fmla="*/ 754919 w 12192000"/>
              <a:gd name="connsiteY2142" fmla="*/ 697419 h 1412015"/>
              <a:gd name="connsiteX2143" fmla="*/ 756550 w 12192000"/>
              <a:gd name="connsiteY2143" fmla="*/ 692528 h 1412015"/>
              <a:gd name="connsiteX2144" fmla="*/ 758724 w 12192000"/>
              <a:gd name="connsiteY2144" fmla="*/ 687637 h 1412015"/>
              <a:gd name="connsiteX2145" fmla="*/ 760897 w 12192000"/>
              <a:gd name="connsiteY2145" fmla="*/ 683289 h 1412015"/>
              <a:gd name="connsiteX2146" fmla="*/ 763070 w 12192000"/>
              <a:gd name="connsiteY2146" fmla="*/ 680572 h 1412015"/>
              <a:gd name="connsiteX2147" fmla="*/ 765789 w 12192000"/>
              <a:gd name="connsiteY2147" fmla="*/ 678399 h 1412015"/>
              <a:gd name="connsiteX2148" fmla="*/ 767963 w 12192000"/>
              <a:gd name="connsiteY2148" fmla="*/ 677312 h 1412015"/>
              <a:gd name="connsiteX2149" fmla="*/ 770679 w 12192000"/>
              <a:gd name="connsiteY2149" fmla="*/ 677312 h 1412015"/>
              <a:gd name="connsiteX2150" fmla="*/ 773397 w 12192000"/>
              <a:gd name="connsiteY2150" fmla="*/ 677855 h 1412015"/>
              <a:gd name="connsiteX2151" fmla="*/ 776658 w 12192000"/>
              <a:gd name="connsiteY2151" fmla="*/ 680572 h 1412015"/>
              <a:gd name="connsiteX2152" fmla="*/ 779374 w 12192000"/>
              <a:gd name="connsiteY2152" fmla="*/ 684920 h 1412015"/>
              <a:gd name="connsiteX2153" fmla="*/ 778289 w 12192000"/>
              <a:gd name="connsiteY2153" fmla="*/ 688181 h 1412015"/>
              <a:gd name="connsiteX2154" fmla="*/ 776658 w 12192000"/>
              <a:gd name="connsiteY2154" fmla="*/ 691984 h 1412015"/>
              <a:gd name="connsiteX2155" fmla="*/ 772310 w 12192000"/>
              <a:gd name="connsiteY2155" fmla="*/ 698505 h 1412015"/>
              <a:gd name="connsiteX2156" fmla="*/ 763070 w 12192000"/>
              <a:gd name="connsiteY2156" fmla="*/ 712091 h 1412015"/>
              <a:gd name="connsiteX2157" fmla="*/ 758724 w 12192000"/>
              <a:gd name="connsiteY2157" fmla="*/ 718068 h 1412015"/>
              <a:gd name="connsiteX2158" fmla="*/ 757093 w 12192000"/>
              <a:gd name="connsiteY2158" fmla="*/ 721328 h 1412015"/>
              <a:gd name="connsiteX2159" fmla="*/ 756006 w 12192000"/>
              <a:gd name="connsiteY2159" fmla="*/ 725133 h 1412015"/>
              <a:gd name="connsiteX2160" fmla="*/ 754919 w 12192000"/>
              <a:gd name="connsiteY2160" fmla="*/ 728393 h 1412015"/>
              <a:gd name="connsiteX2161" fmla="*/ 756006 w 12192000"/>
              <a:gd name="connsiteY2161" fmla="*/ 732198 h 1412015"/>
              <a:gd name="connsiteX2162" fmla="*/ 756550 w 12192000"/>
              <a:gd name="connsiteY2162" fmla="*/ 735457 h 1412015"/>
              <a:gd name="connsiteX2163" fmla="*/ 758180 w 12192000"/>
              <a:gd name="connsiteY2163" fmla="*/ 739804 h 1412015"/>
              <a:gd name="connsiteX2164" fmla="*/ 761984 w 12192000"/>
              <a:gd name="connsiteY2164" fmla="*/ 744696 h 1412015"/>
              <a:gd name="connsiteX2165" fmla="*/ 764159 w 12192000"/>
              <a:gd name="connsiteY2165" fmla="*/ 745783 h 1412015"/>
              <a:gd name="connsiteX2166" fmla="*/ 766333 w 12192000"/>
              <a:gd name="connsiteY2166" fmla="*/ 747413 h 1412015"/>
              <a:gd name="connsiteX2167" fmla="*/ 768506 w 12192000"/>
              <a:gd name="connsiteY2167" fmla="*/ 747957 h 1412015"/>
              <a:gd name="connsiteX2168" fmla="*/ 770679 w 12192000"/>
              <a:gd name="connsiteY2168" fmla="*/ 747957 h 1412015"/>
              <a:gd name="connsiteX2169" fmla="*/ 774484 w 12192000"/>
              <a:gd name="connsiteY2169" fmla="*/ 747413 h 1412015"/>
              <a:gd name="connsiteX2170" fmla="*/ 778833 w 12192000"/>
              <a:gd name="connsiteY2170" fmla="*/ 744696 h 1412015"/>
              <a:gd name="connsiteX2171" fmla="*/ 783180 w 12192000"/>
              <a:gd name="connsiteY2171" fmla="*/ 740892 h 1412015"/>
              <a:gd name="connsiteX2172" fmla="*/ 786984 w 12192000"/>
              <a:gd name="connsiteY2172" fmla="*/ 736001 h 1412015"/>
              <a:gd name="connsiteX2173" fmla="*/ 791331 w 12192000"/>
              <a:gd name="connsiteY2173" fmla="*/ 731110 h 1412015"/>
              <a:gd name="connsiteX2174" fmla="*/ 799484 w 12192000"/>
              <a:gd name="connsiteY2174" fmla="*/ 719699 h 1412015"/>
              <a:gd name="connsiteX2175" fmla="*/ 808179 w 12192000"/>
              <a:gd name="connsiteY2175" fmla="*/ 708830 h 1412015"/>
              <a:gd name="connsiteX2176" fmla="*/ 811983 w 12192000"/>
              <a:gd name="connsiteY2176" fmla="*/ 704483 h 1412015"/>
              <a:gd name="connsiteX2177" fmla="*/ 816331 w 12192000"/>
              <a:gd name="connsiteY2177" fmla="*/ 701222 h 1412015"/>
              <a:gd name="connsiteX2178" fmla="*/ 820679 w 12192000"/>
              <a:gd name="connsiteY2178" fmla="*/ 698505 h 1412015"/>
              <a:gd name="connsiteX2179" fmla="*/ 822308 w 12192000"/>
              <a:gd name="connsiteY2179" fmla="*/ 698505 h 1412015"/>
              <a:gd name="connsiteX2180" fmla="*/ 824484 w 12192000"/>
              <a:gd name="connsiteY2180" fmla="*/ 698505 h 1412015"/>
              <a:gd name="connsiteX2181" fmla="*/ 823396 w 12192000"/>
              <a:gd name="connsiteY2181" fmla="*/ 710460 h 1412015"/>
              <a:gd name="connsiteX2182" fmla="*/ 823396 w 12192000"/>
              <a:gd name="connsiteY2182" fmla="*/ 719699 h 1412015"/>
              <a:gd name="connsiteX2183" fmla="*/ 823940 w 12192000"/>
              <a:gd name="connsiteY2183" fmla="*/ 727306 h 1412015"/>
              <a:gd name="connsiteX2184" fmla="*/ 826113 w 12192000"/>
              <a:gd name="connsiteY2184" fmla="*/ 732740 h 1412015"/>
              <a:gd name="connsiteX2185" fmla="*/ 829375 w 12192000"/>
              <a:gd name="connsiteY2185" fmla="*/ 738175 h 1412015"/>
              <a:gd name="connsiteX2186" fmla="*/ 833179 w 12192000"/>
              <a:gd name="connsiteY2186" fmla="*/ 743609 h 1412015"/>
              <a:gd name="connsiteX2187" fmla="*/ 843505 w 12192000"/>
              <a:gd name="connsiteY2187" fmla="*/ 756107 h 1412015"/>
              <a:gd name="connsiteX2188" fmla="*/ 848396 w 12192000"/>
              <a:gd name="connsiteY2188" fmla="*/ 747957 h 1412015"/>
              <a:gd name="connsiteX2189" fmla="*/ 853288 w 12192000"/>
              <a:gd name="connsiteY2189" fmla="*/ 740892 h 1412015"/>
              <a:gd name="connsiteX2190" fmla="*/ 858177 w 12192000"/>
              <a:gd name="connsiteY2190" fmla="*/ 734915 h 1412015"/>
              <a:gd name="connsiteX2191" fmla="*/ 863070 w 12192000"/>
              <a:gd name="connsiteY2191" fmla="*/ 730566 h 1412015"/>
              <a:gd name="connsiteX2192" fmla="*/ 866873 w 12192000"/>
              <a:gd name="connsiteY2192" fmla="*/ 726219 h 1412015"/>
              <a:gd name="connsiteX2193" fmla="*/ 871765 w 12192000"/>
              <a:gd name="connsiteY2193" fmla="*/ 722958 h 1412015"/>
              <a:gd name="connsiteX2194" fmla="*/ 881547 w 12192000"/>
              <a:gd name="connsiteY2194" fmla="*/ 717525 h 1412015"/>
              <a:gd name="connsiteX2195" fmla="*/ 891330 w 12192000"/>
              <a:gd name="connsiteY2195" fmla="*/ 712091 h 1412015"/>
              <a:gd name="connsiteX2196" fmla="*/ 896221 w 12192000"/>
              <a:gd name="connsiteY2196" fmla="*/ 708830 h 1412015"/>
              <a:gd name="connsiteX2197" fmla="*/ 901112 w 12192000"/>
              <a:gd name="connsiteY2197" fmla="*/ 705025 h 1412015"/>
              <a:gd name="connsiteX2198" fmla="*/ 906003 w 12192000"/>
              <a:gd name="connsiteY2198" fmla="*/ 700136 h 1412015"/>
              <a:gd name="connsiteX2199" fmla="*/ 910351 w 12192000"/>
              <a:gd name="connsiteY2199" fmla="*/ 693614 h 1412015"/>
              <a:gd name="connsiteX2200" fmla="*/ 915242 w 12192000"/>
              <a:gd name="connsiteY2200" fmla="*/ 687093 h 1412015"/>
              <a:gd name="connsiteX2201" fmla="*/ 920677 w 12192000"/>
              <a:gd name="connsiteY2201" fmla="*/ 678399 h 1412015"/>
              <a:gd name="connsiteX2202" fmla="*/ 915786 w 12192000"/>
              <a:gd name="connsiteY2202" fmla="*/ 676225 h 1412015"/>
              <a:gd name="connsiteX2203" fmla="*/ 911981 w 12192000"/>
              <a:gd name="connsiteY2203" fmla="*/ 673508 h 1412015"/>
              <a:gd name="connsiteX2204" fmla="*/ 909263 w 12192000"/>
              <a:gd name="connsiteY2204" fmla="*/ 670790 h 1412015"/>
              <a:gd name="connsiteX2205" fmla="*/ 908177 w 12192000"/>
              <a:gd name="connsiteY2205" fmla="*/ 666987 h 1412015"/>
              <a:gd name="connsiteX2206" fmla="*/ 906546 w 12192000"/>
              <a:gd name="connsiteY2206" fmla="*/ 662096 h 1412015"/>
              <a:gd name="connsiteX2207" fmla="*/ 907090 w 12192000"/>
              <a:gd name="connsiteY2207" fmla="*/ 655575 h 1412015"/>
              <a:gd name="connsiteX2208" fmla="*/ 908720 w 12192000"/>
              <a:gd name="connsiteY2208" fmla="*/ 647967 h 1412015"/>
              <a:gd name="connsiteX2209" fmla="*/ 910895 w 12192000"/>
              <a:gd name="connsiteY2209" fmla="*/ 639816 h 1412015"/>
              <a:gd name="connsiteX2210" fmla="*/ 914155 w 12192000"/>
              <a:gd name="connsiteY2210" fmla="*/ 645249 h 1412015"/>
              <a:gd name="connsiteX2211" fmla="*/ 918502 w 12192000"/>
              <a:gd name="connsiteY2211" fmla="*/ 650684 h 1412015"/>
              <a:gd name="connsiteX2212" fmla="*/ 919589 w 12192000"/>
              <a:gd name="connsiteY2212" fmla="*/ 652314 h 1412015"/>
              <a:gd name="connsiteX2213" fmla="*/ 921763 w 12192000"/>
              <a:gd name="connsiteY2213" fmla="*/ 653402 h 1412015"/>
              <a:gd name="connsiteX2214" fmla="*/ 923937 w 12192000"/>
              <a:gd name="connsiteY2214" fmla="*/ 652858 h 1412015"/>
              <a:gd name="connsiteX2215" fmla="*/ 925567 w 12192000"/>
              <a:gd name="connsiteY2215" fmla="*/ 650684 h 1412015"/>
              <a:gd name="connsiteX2216" fmla="*/ 926110 w 12192000"/>
              <a:gd name="connsiteY2216" fmla="*/ 647424 h 1412015"/>
              <a:gd name="connsiteX2217" fmla="*/ 926110 w 12192000"/>
              <a:gd name="connsiteY2217" fmla="*/ 643620 h 1412015"/>
              <a:gd name="connsiteX2218" fmla="*/ 924481 w 12192000"/>
              <a:gd name="connsiteY2218" fmla="*/ 636011 h 1412015"/>
              <a:gd name="connsiteX2219" fmla="*/ 922851 w 12192000"/>
              <a:gd name="connsiteY2219" fmla="*/ 628947 h 1412015"/>
              <a:gd name="connsiteX2220" fmla="*/ 919589 w 12192000"/>
              <a:gd name="connsiteY2220" fmla="*/ 621340 h 1412015"/>
              <a:gd name="connsiteX2221" fmla="*/ 916872 w 12192000"/>
              <a:gd name="connsiteY2221" fmla="*/ 614818 h 1412015"/>
              <a:gd name="connsiteX2222" fmla="*/ 915242 w 12192000"/>
              <a:gd name="connsiteY2222" fmla="*/ 607754 h 1412015"/>
              <a:gd name="connsiteX2223" fmla="*/ 915242 w 12192000"/>
              <a:gd name="connsiteY2223" fmla="*/ 603949 h 1412015"/>
              <a:gd name="connsiteX2224" fmla="*/ 915242 w 12192000"/>
              <a:gd name="connsiteY2224" fmla="*/ 600147 h 1412015"/>
              <a:gd name="connsiteX2225" fmla="*/ 915786 w 12192000"/>
              <a:gd name="connsiteY2225" fmla="*/ 596343 h 1412015"/>
              <a:gd name="connsiteX2226" fmla="*/ 916872 w 12192000"/>
              <a:gd name="connsiteY2226" fmla="*/ 593626 h 1412015"/>
              <a:gd name="connsiteX2227" fmla="*/ 924481 w 12192000"/>
              <a:gd name="connsiteY2227" fmla="*/ 601232 h 1412015"/>
              <a:gd name="connsiteX2228" fmla="*/ 931546 w 12192000"/>
              <a:gd name="connsiteY2228" fmla="*/ 607210 h 1412015"/>
              <a:gd name="connsiteX2229" fmla="*/ 938068 w 12192000"/>
              <a:gd name="connsiteY2229" fmla="*/ 610470 h 1412015"/>
              <a:gd name="connsiteX2230" fmla="*/ 943502 w 12192000"/>
              <a:gd name="connsiteY2230" fmla="*/ 612646 h 1412015"/>
              <a:gd name="connsiteX2231" fmla="*/ 948393 w 12192000"/>
              <a:gd name="connsiteY2231" fmla="*/ 612646 h 1412015"/>
              <a:gd name="connsiteX2232" fmla="*/ 952741 w 12192000"/>
              <a:gd name="connsiteY2232" fmla="*/ 612102 h 1412015"/>
              <a:gd name="connsiteX2233" fmla="*/ 960893 w 12192000"/>
              <a:gd name="connsiteY2233" fmla="*/ 608841 h 1412015"/>
              <a:gd name="connsiteX2234" fmla="*/ 965241 w 12192000"/>
              <a:gd name="connsiteY2234" fmla="*/ 607754 h 1412015"/>
              <a:gd name="connsiteX2235" fmla="*/ 969046 w 12192000"/>
              <a:gd name="connsiteY2235" fmla="*/ 607210 h 1412015"/>
              <a:gd name="connsiteX2236" fmla="*/ 973937 w 12192000"/>
              <a:gd name="connsiteY2236" fmla="*/ 607210 h 1412015"/>
              <a:gd name="connsiteX2237" fmla="*/ 978827 w 12192000"/>
              <a:gd name="connsiteY2237" fmla="*/ 608841 h 1412015"/>
              <a:gd name="connsiteX2238" fmla="*/ 984262 w 12192000"/>
              <a:gd name="connsiteY2238" fmla="*/ 612646 h 1412015"/>
              <a:gd name="connsiteX2239" fmla="*/ 990783 w 12192000"/>
              <a:gd name="connsiteY2239" fmla="*/ 618623 h 1412015"/>
              <a:gd name="connsiteX2240" fmla="*/ 998392 w 12192000"/>
              <a:gd name="connsiteY2240" fmla="*/ 627317 h 1412015"/>
              <a:gd name="connsiteX2241" fmla="*/ 1006544 w 12192000"/>
              <a:gd name="connsiteY2241" fmla="*/ 638729 h 1412015"/>
              <a:gd name="connsiteX2242" fmla="*/ 1003827 w 12192000"/>
              <a:gd name="connsiteY2242" fmla="*/ 642533 h 1412015"/>
              <a:gd name="connsiteX2243" fmla="*/ 1000567 w 12192000"/>
              <a:gd name="connsiteY2243" fmla="*/ 644706 h 1412015"/>
              <a:gd name="connsiteX2244" fmla="*/ 996762 w 12192000"/>
              <a:gd name="connsiteY2244" fmla="*/ 645249 h 1412015"/>
              <a:gd name="connsiteX2245" fmla="*/ 992957 w 12192000"/>
              <a:gd name="connsiteY2245" fmla="*/ 645793 h 1412015"/>
              <a:gd name="connsiteX2246" fmla="*/ 984262 w 12192000"/>
              <a:gd name="connsiteY2246" fmla="*/ 645249 h 1412015"/>
              <a:gd name="connsiteX2247" fmla="*/ 976653 w 12192000"/>
              <a:gd name="connsiteY2247" fmla="*/ 645249 h 1412015"/>
              <a:gd name="connsiteX2248" fmla="*/ 973937 w 12192000"/>
              <a:gd name="connsiteY2248" fmla="*/ 645249 h 1412015"/>
              <a:gd name="connsiteX2249" fmla="*/ 971762 w 12192000"/>
              <a:gd name="connsiteY2249" fmla="*/ 646337 h 1412015"/>
              <a:gd name="connsiteX2250" fmla="*/ 970132 w 12192000"/>
              <a:gd name="connsiteY2250" fmla="*/ 648510 h 1412015"/>
              <a:gd name="connsiteX2251" fmla="*/ 969046 w 12192000"/>
              <a:gd name="connsiteY2251" fmla="*/ 652314 h 1412015"/>
              <a:gd name="connsiteX2252" fmla="*/ 970132 w 12192000"/>
              <a:gd name="connsiteY2252" fmla="*/ 657205 h 1412015"/>
              <a:gd name="connsiteX2253" fmla="*/ 971762 w 12192000"/>
              <a:gd name="connsiteY2253" fmla="*/ 663726 h 1412015"/>
              <a:gd name="connsiteX2254" fmla="*/ 975567 w 12192000"/>
              <a:gd name="connsiteY2254" fmla="*/ 672422 h 1412015"/>
              <a:gd name="connsiteX2255" fmla="*/ 980458 w 12192000"/>
              <a:gd name="connsiteY2255" fmla="*/ 683289 h 1412015"/>
              <a:gd name="connsiteX2256" fmla="*/ 977741 w 12192000"/>
              <a:gd name="connsiteY2256" fmla="*/ 689810 h 1412015"/>
              <a:gd name="connsiteX2257" fmla="*/ 974480 w 12192000"/>
              <a:gd name="connsiteY2257" fmla="*/ 693071 h 1412015"/>
              <a:gd name="connsiteX2258" fmla="*/ 971218 w 12192000"/>
              <a:gd name="connsiteY2258" fmla="*/ 695245 h 1412015"/>
              <a:gd name="connsiteX2259" fmla="*/ 966871 w 12192000"/>
              <a:gd name="connsiteY2259" fmla="*/ 696331 h 1412015"/>
              <a:gd name="connsiteX2260" fmla="*/ 963067 w 12192000"/>
              <a:gd name="connsiteY2260" fmla="*/ 695787 h 1412015"/>
              <a:gd name="connsiteX2261" fmla="*/ 959263 w 12192000"/>
              <a:gd name="connsiteY2261" fmla="*/ 695245 h 1412015"/>
              <a:gd name="connsiteX2262" fmla="*/ 951111 w 12192000"/>
              <a:gd name="connsiteY2262" fmla="*/ 691984 h 1412015"/>
              <a:gd name="connsiteX2263" fmla="*/ 944045 w 12192000"/>
              <a:gd name="connsiteY2263" fmla="*/ 688723 h 1412015"/>
              <a:gd name="connsiteX2264" fmla="*/ 941328 w 12192000"/>
              <a:gd name="connsiteY2264" fmla="*/ 688723 h 1412015"/>
              <a:gd name="connsiteX2265" fmla="*/ 938611 w 12192000"/>
              <a:gd name="connsiteY2265" fmla="*/ 689810 h 1412015"/>
              <a:gd name="connsiteX2266" fmla="*/ 936437 w 12192000"/>
              <a:gd name="connsiteY2266" fmla="*/ 690898 h 1412015"/>
              <a:gd name="connsiteX2267" fmla="*/ 935351 w 12192000"/>
              <a:gd name="connsiteY2267" fmla="*/ 694701 h 1412015"/>
              <a:gd name="connsiteX2268" fmla="*/ 934263 w 12192000"/>
              <a:gd name="connsiteY2268" fmla="*/ 700136 h 1412015"/>
              <a:gd name="connsiteX2269" fmla="*/ 934263 w 12192000"/>
              <a:gd name="connsiteY2269" fmla="*/ 707743 h 1412015"/>
              <a:gd name="connsiteX2270" fmla="*/ 938068 w 12192000"/>
              <a:gd name="connsiteY2270" fmla="*/ 708830 h 1412015"/>
              <a:gd name="connsiteX2271" fmla="*/ 940784 w 12192000"/>
              <a:gd name="connsiteY2271" fmla="*/ 710460 h 1412015"/>
              <a:gd name="connsiteX2272" fmla="*/ 946764 w 12192000"/>
              <a:gd name="connsiteY2272" fmla="*/ 710460 h 1412015"/>
              <a:gd name="connsiteX2273" fmla="*/ 953285 w 12192000"/>
              <a:gd name="connsiteY2273" fmla="*/ 710460 h 1412015"/>
              <a:gd name="connsiteX2274" fmla="*/ 956546 w 12192000"/>
              <a:gd name="connsiteY2274" fmla="*/ 711004 h 1412015"/>
              <a:gd name="connsiteX2275" fmla="*/ 959263 w 12192000"/>
              <a:gd name="connsiteY2275" fmla="*/ 711004 h 1412015"/>
              <a:gd name="connsiteX2276" fmla="*/ 963067 w 12192000"/>
              <a:gd name="connsiteY2276" fmla="*/ 712634 h 1412015"/>
              <a:gd name="connsiteX2277" fmla="*/ 965785 w 12192000"/>
              <a:gd name="connsiteY2277" fmla="*/ 714807 h 1412015"/>
              <a:gd name="connsiteX2278" fmla="*/ 969046 w 12192000"/>
              <a:gd name="connsiteY2278" fmla="*/ 716981 h 1412015"/>
              <a:gd name="connsiteX2279" fmla="*/ 971762 w 12192000"/>
              <a:gd name="connsiteY2279" fmla="*/ 720786 h 1412015"/>
              <a:gd name="connsiteX2280" fmla="*/ 974480 w 12192000"/>
              <a:gd name="connsiteY2280" fmla="*/ 725677 h 1412015"/>
              <a:gd name="connsiteX2281" fmla="*/ 978285 w 12192000"/>
              <a:gd name="connsiteY2281" fmla="*/ 732198 h 1412015"/>
              <a:gd name="connsiteX2282" fmla="*/ 981002 w 12192000"/>
              <a:gd name="connsiteY2282" fmla="*/ 739804 h 1412015"/>
              <a:gd name="connsiteX2283" fmla="*/ 983718 w 12192000"/>
              <a:gd name="connsiteY2283" fmla="*/ 749586 h 1412015"/>
              <a:gd name="connsiteX2284" fmla="*/ 986979 w 12192000"/>
              <a:gd name="connsiteY2284" fmla="*/ 741978 h 1412015"/>
              <a:gd name="connsiteX2285" fmla="*/ 990783 w 12192000"/>
              <a:gd name="connsiteY2285" fmla="*/ 735457 h 1412015"/>
              <a:gd name="connsiteX2286" fmla="*/ 993501 w 12192000"/>
              <a:gd name="connsiteY2286" fmla="*/ 731110 h 1412015"/>
              <a:gd name="connsiteX2287" fmla="*/ 996762 w 12192000"/>
              <a:gd name="connsiteY2287" fmla="*/ 728393 h 1412015"/>
              <a:gd name="connsiteX2288" fmla="*/ 999479 w 12192000"/>
              <a:gd name="connsiteY2288" fmla="*/ 727306 h 1412015"/>
              <a:gd name="connsiteX2289" fmla="*/ 1003283 w 12192000"/>
              <a:gd name="connsiteY2289" fmla="*/ 727306 h 1412015"/>
              <a:gd name="connsiteX2290" fmla="*/ 1006000 w 12192000"/>
              <a:gd name="connsiteY2290" fmla="*/ 727306 h 1412015"/>
              <a:gd name="connsiteX2291" fmla="*/ 1009262 w 12192000"/>
              <a:gd name="connsiteY2291" fmla="*/ 728393 h 1412015"/>
              <a:gd name="connsiteX2292" fmla="*/ 1015783 w 12192000"/>
              <a:gd name="connsiteY2292" fmla="*/ 730024 h 1412015"/>
              <a:gd name="connsiteX2293" fmla="*/ 1018500 w 12192000"/>
              <a:gd name="connsiteY2293" fmla="*/ 730566 h 1412015"/>
              <a:gd name="connsiteX2294" fmla="*/ 1021761 w 12192000"/>
              <a:gd name="connsiteY2294" fmla="*/ 730024 h 1412015"/>
              <a:gd name="connsiteX2295" fmla="*/ 1025565 w 12192000"/>
              <a:gd name="connsiteY2295" fmla="*/ 729480 h 1412015"/>
              <a:gd name="connsiteX2296" fmla="*/ 1028283 w 12192000"/>
              <a:gd name="connsiteY2296" fmla="*/ 726219 h 1412015"/>
              <a:gd name="connsiteX2297" fmla="*/ 1031543 w 12192000"/>
              <a:gd name="connsiteY2297" fmla="*/ 722416 h 1412015"/>
              <a:gd name="connsiteX2298" fmla="*/ 1034260 w 12192000"/>
              <a:gd name="connsiteY2298" fmla="*/ 715895 h 1412015"/>
              <a:gd name="connsiteX2299" fmla="*/ 1033174 w 12192000"/>
              <a:gd name="connsiteY2299" fmla="*/ 711004 h 1412015"/>
              <a:gd name="connsiteX2300" fmla="*/ 1031001 w 12192000"/>
              <a:gd name="connsiteY2300" fmla="*/ 707199 h 1412015"/>
              <a:gd name="connsiteX2301" fmla="*/ 1029371 w 12192000"/>
              <a:gd name="connsiteY2301" fmla="*/ 703396 h 1412015"/>
              <a:gd name="connsiteX2302" fmla="*/ 1027739 w 12192000"/>
              <a:gd name="connsiteY2302" fmla="*/ 701222 h 1412015"/>
              <a:gd name="connsiteX2303" fmla="*/ 1025565 w 12192000"/>
              <a:gd name="connsiteY2303" fmla="*/ 700679 h 1412015"/>
              <a:gd name="connsiteX2304" fmla="*/ 1023936 w 12192000"/>
              <a:gd name="connsiteY2304" fmla="*/ 700136 h 1412015"/>
              <a:gd name="connsiteX2305" fmla="*/ 1020131 w 12192000"/>
              <a:gd name="connsiteY2305" fmla="*/ 700679 h 1412015"/>
              <a:gd name="connsiteX2306" fmla="*/ 1016325 w 12192000"/>
              <a:gd name="connsiteY2306" fmla="*/ 701222 h 1412015"/>
              <a:gd name="connsiteX2307" fmla="*/ 1011979 w 12192000"/>
              <a:gd name="connsiteY2307" fmla="*/ 702309 h 1412015"/>
              <a:gd name="connsiteX2308" fmla="*/ 1010892 w 12192000"/>
              <a:gd name="connsiteY2308" fmla="*/ 701222 h 1412015"/>
              <a:gd name="connsiteX2309" fmla="*/ 1008718 w 12192000"/>
              <a:gd name="connsiteY2309" fmla="*/ 700136 h 1412015"/>
              <a:gd name="connsiteX2310" fmla="*/ 1006544 w 12192000"/>
              <a:gd name="connsiteY2310" fmla="*/ 697961 h 1412015"/>
              <a:gd name="connsiteX2311" fmla="*/ 1005457 w 12192000"/>
              <a:gd name="connsiteY2311" fmla="*/ 695245 h 1412015"/>
              <a:gd name="connsiteX2312" fmla="*/ 1008174 w 12192000"/>
              <a:gd name="connsiteY2312" fmla="*/ 691984 h 1412015"/>
              <a:gd name="connsiteX2313" fmla="*/ 1010348 w 12192000"/>
              <a:gd name="connsiteY2313" fmla="*/ 688181 h 1412015"/>
              <a:gd name="connsiteX2314" fmla="*/ 1011435 w 12192000"/>
              <a:gd name="connsiteY2314" fmla="*/ 684920 h 1412015"/>
              <a:gd name="connsiteX2315" fmla="*/ 1011979 w 12192000"/>
              <a:gd name="connsiteY2315" fmla="*/ 681116 h 1412015"/>
              <a:gd name="connsiteX2316" fmla="*/ 1013066 w 12192000"/>
              <a:gd name="connsiteY2316" fmla="*/ 677855 h 1412015"/>
              <a:gd name="connsiteX2317" fmla="*/ 1013066 w 12192000"/>
              <a:gd name="connsiteY2317" fmla="*/ 674595 h 1412015"/>
              <a:gd name="connsiteX2318" fmla="*/ 1011435 w 12192000"/>
              <a:gd name="connsiteY2318" fmla="*/ 667530 h 1412015"/>
              <a:gd name="connsiteX2319" fmla="*/ 1008174 w 12192000"/>
              <a:gd name="connsiteY2319" fmla="*/ 652858 h 1412015"/>
              <a:gd name="connsiteX2320" fmla="*/ 1006544 w 12192000"/>
              <a:gd name="connsiteY2320" fmla="*/ 645793 h 1412015"/>
              <a:gd name="connsiteX2321" fmla="*/ 1006544 w 12192000"/>
              <a:gd name="connsiteY2321" fmla="*/ 638729 h 1412015"/>
              <a:gd name="connsiteX2322" fmla="*/ 1011979 w 12192000"/>
              <a:gd name="connsiteY2322" fmla="*/ 628405 h 1412015"/>
              <a:gd name="connsiteX2323" fmla="*/ 1015239 w 12192000"/>
              <a:gd name="connsiteY2323" fmla="*/ 624600 h 1412015"/>
              <a:gd name="connsiteX2324" fmla="*/ 1017957 w 12192000"/>
              <a:gd name="connsiteY2324" fmla="*/ 620796 h 1412015"/>
              <a:gd name="connsiteX2325" fmla="*/ 1020675 w 12192000"/>
              <a:gd name="connsiteY2325" fmla="*/ 618079 h 1412015"/>
              <a:gd name="connsiteX2326" fmla="*/ 1023936 w 12192000"/>
              <a:gd name="connsiteY2326" fmla="*/ 615906 h 1412015"/>
              <a:gd name="connsiteX2327" fmla="*/ 1026653 w 12192000"/>
              <a:gd name="connsiteY2327" fmla="*/ 614818 h 1412015"/>
              <a:gd name="connsiteX2328" fmla="*/ 1029371 w 12192000"/>
              <a:gd name="connsiteY2328" fmla="*/ 614818 h 1412015"/>
              <a:gd name="connsiteX2329" fmla="*/ 1032631 w 12192000"/>
              <a:gd name="connsiteY2329" fmla="*/ 614818 h 1412015"/>
              <a:gd name="connsiteX2330" fmla="*/ 1035348 w 12192000"/>
              <a:gd name="connsiteY2330" fmla="*/ 615362 h 1412015"/>
              <a:gd name="connsiteX2331" fmla="*/ 1038065 w 12192000"/>
              <a:gd name="connsiteY2331" fmla="*/ 616449 h 1412015"/>
              <a:gd name="connsiteX2332" fmla="*/ 1040782 w 12192000"/>
              <a:gd name="connsiteY2332" fmla="*/ 618623 h 1412015"/>
              <a:gd name="connsiteX2333" fmla="*/ 1043501 w 12192000"/>
              <a:gd name="connsiteY2333" fmla="*/ 621340 h 1412015"/>
              <a:gd name="connsiteX2334" fmla="*/ 1046217 w 12192000"/>
              <a:gd name="connsiteY2334" fmla="*/ 625144 h 1412015"/>
              <a:gd name="connsiteX2335" fmla="*/ 1051651 w 12192000"/>
              <a:gd name="connsiteY2335" fmla="*/ 633294 h 1412015"/>
              <a:gd name="connsiteX2336" fmla="*/ 1045674 w 12192000"/>
              <a:gd name="connsiteY2336" fmla="*/ 644706 h 1412015"/>
              <a:gd name="connsiteX2337" fmla="*/ 1039152 w 12192000"/>
              <a:gd name="connsiteY2337" fmla="*/ 655575 h 1412015"/>
              <a:gd name="connsiteX2338" fmla="*/ 1036436 w 12192000"/>
              <a:gd name="connsiteY2338" fmla="*/ 661008 h 1412015"/>
              <a:gd name="connsiteX2339" fmla="*/ 1035348 w 12192000"/>
              <a:gd name="connsiteY2339" fmla="*/ 667530 h 1412015"/>
              <a:gd name="connsiteX2340" fmla="*/ 1034260 w 12192000"/>
              <a:gd name="connsiteY2340" fmla="*/ 672964 h 1412015"/>
              <a:gd name="connsiteX2341" fmla="*/ 1035892 w 12192000"/>
              <a:gd name="connsiteY2341" fmla="*/ 679485 h 1412015"/>
              <a:gd name="connsiteX2342" fmla="*/ 1037521 w 12192000"/>
              <a:gd name="connsiteY2342" fmla="*/ 677312 h 1412015"/>
              <a:gd name="connsiteX2343" fmla="*/ 1038065 w 12192000"/>
              <a:gd name="connsiteY2343" fmla="*/ 675682 h 1412015"/>
              <a:gd name="connsiteX2344" fmla="*/ 1039152 w 12192000"/>
              <a:gd name="connsiteY2344" fmla="*/ 675138 h 1412015"/>
              <a:gd name="connsiteX2345" fmla="*/ 1040782 w 12192000"/>
              <a:gd name="connsiteY2345" fmla="*/ 675138 h 1412015"/>
              <a:gd name="connsiteX2346" fmla="*/ 1043501 w 12192000"/>
              <a:gd name="connsiteY2346" fmla="*/ 676225 h 1412015"/>
              <a:gd name="connsiteX2347" fmla="*/ 1045674 w 12192000"/>
              <a:gd name="connsiteY2347" fmla="*/ 677855 h 1412015"/>
              <a:gd name="connsiteX2348" fmla="*/ 1048392 w 12192000"/>
              <a:gd name="connsiteY2348" fmla="*/ 680028 h 1412015"/>
              <a:gd name="connsiteX2349" fmla="*/ 1050564 w 12192000"/>
              <a:gd name="connsiteY2349" fmla="*/ 682202 h 1412015"/>
              <a:gd name="connsiteX2350" fmla="*/ 1051651 w 12192000"/>
              <a:gd name="connsiteY2350" fmla="*/ 682202 h 1412015"/>
              <a:gd name="connsiteX2351" fmla="*/ 1053282 w 12192000"/>
              <a:gd name="connsiteY2351" fmla="*/ 682202 h 1412015"/>
              <a:gd name="connsiteX2352" fmla="*/ 1054369 w 12192000"/>
              <a:gd name="connsiteY2352" fmla="*/ 681116 h 1412015"/>
              <a:gd name="connsiteX2353" fmla="*/ 1055455 w 12192000"/>
              <a:gd name="connsiteY2353" fmla="*/ 680572 h 1412015"/>
              <a:gd name="connsiteX2354" fmla="*/ 1058717 w 12192000"/>
              <a:gd name="connsiteY2354" fmla="*/ 676225 h 1412015"/>
              <a:gd name="connsiteX2355" fmla="*/ 1060890 w 12192000"/>
              <a:gd name="connsiteY2355" fmla="*/ 672964 h 1412015"/>
              <a:gd name="connsiteX2356" fmla="*/ 1063066 w 12192000"/>
              <a:gd name="connsiteY2356" fmla="*/ 668617 h 1412015"/>
              <a:gd name="connsiteX2357" fmla="*/ 1063608 w 12192000"/>
              <a:gd name="connsiteY2357" fmla="*/ 664813 h 1412015"/>
              <a:gd name="connsiteX2358" fmla="*/ 1064151 w 12192000"/>
              <a:gd name="connsiteY2358" fmla="*/ 660466 h 1412015"/>
              <a:gd name="connsiteX2359" fmla="*/ 1064151 w 12192000"/>
              <a:gd name="connsiteY2359" fmla="*/ 657205 h 1412015"/>
              <a:gd name="connsiteX2360" fmla="*/ 1063608 w 12192000"/>
              <a:gd name="connsiteY2360" fmla="*/ 648510 h 1412015"/>
              <a:gd name="connsiteX2361" fmla="*/ 1063608 w 12192000"/>
              <a:gd name="connsiteY2361" fmla="*/ 640359 h 1412015"/>
              <a:gd name="connsiteX2362" fmla="*/ 1064151 w 12192000"/>
              <a:gd name="connsiteY2362" fmla="*/ 632208 h 1412015"/>
              <a:gd name="connsiteX2363" fmla="*/ 1065239 w 12192000"/>
              <a:gd name="connsiteY2363" fmla="*/ 627861 h 1412015"/>
              <a:gd name="connsiteX2364" fmla="*/ 1066326 w 12192000"/>
              <a:gd name="connsiteY2364" fmla="*/ 623513 h 1412015"/>
              <a:gd name="connsiteX2365" fmla="*/ 1069043 w 12192000"/>
              <a:gd name="connsiteY2365" fmla="*/ 620252 h 1412015"/>
              <a:gd name="connsiteX2366" fmla="*/ 1071760 w 12192000"/>
              <a:gd name="connsiteY2366" fmla="*/ 615906 h 1412015"/>
              <a:gd name="connsiteX2367" fmla="*/ 1076650 w 12192000"/>
              <a:gd name="connsiteY2367" fmla="*/ 620796 h 1412015"/>
              <a:gd name="connsiteX2368" fmla="*/ 1081543 w 12192000"/>
              <a:gd name="connsiteY2368" fmla="*/ 625144 h 1412015"/>
              <a:gd name="connsiteX2369" fmla="*/ 1085891 w 12192000"/>
              <a:gd name="connsiteY2369" fmla="*/ 628405 h 1412015"/>
              <a:gd name="connsiteX2370" fmla="*/ 1091325 w 12192000"/>
              <a:gd name="connsiteY2370" fmla="*/ 631121 h 1412015"/>
              <a:gd name="connsiteX2371" fmla="*/ 1096215 w 12192000"/>
              <a:gd name="connsiteY2371" fmla="*/ 633294 h 1412015"/>
              <a:gd name="connsiteX2372" fmla="*/ 1101108 w 12192000"/>
              <a:gd name="connsiteY2372" fmla="*/ 635468 h 1412015"/>
              <a:gd name="connsiteX2373" fmla="*/ 1111434 w 12192000"/>
              <a:gd name="connsiteY2373" fmla="*/ 638185 h 1412015"/>
              <a:gd name="connsiteX2374" fmla="*/ 1121759 w 12192000"/>
              <a:gd name="connsiteY2374" fmla="*/ 639816 h 1412015"/>
              <a:gd name="connsiteX2375" fmla="*/ 1131541 w 12192000"/>
              <a:gd name="connsiteY2375" fmla="*/ 640903 h 1412015"/>
              <a:gd name="connsiteX2376" fmla="*/ 1142410 w 12192000"/>
              <a:gd name="connsiteY2376" fmla="*/ 641446 h 1412015"/>
              <a:gd name="connsiteX2377" fmla="*/ 1152737 w 12192000"/>
              <a:gd name="connsiteY2377" fmla="*/ 643076 h 1412015"/>
              <a:gd name="connsiteX2378" fmla="*/ 1163063 w 12192000"/>
              <a:gd name="connsiteY2378" fmla="*/ 645249 h 1412015"/>
              <a:gd name="connsiteX2379" fmla="*/ 1172844 w 12192000"/>
              <a:gd name="connsiteY2379" fmla="*/ 648510 h 1412015"/>
              <a:gd name="connsiteX2380" fmla="*/ 1177737 w 12192000"/>
              <a:gd name="connsiteY2380" fmla="*/ 651228 h 1412015"/>
              <a:gd name="connsiteX2381" fmla="*/ 1181540 w 12192000"/>
              <a:gd name="connsiteY2381" fmla="*/ 653944 h 1412015"/>
              <a:gd name="connsiteX2382" fmla="*/ 1186431 w 12192000"/>
              <a:gd name="connsiteY2382" fmla="*/ 657749 h 1412015"/>
              <a:gd name="connsiteX2383" fmla="*/ 1190779 w 12192000"/>
              <a:gd name="connsiteY2383" fmla="*/ 662096 h 1412015"/>
              <a:gd name="connsiteX2384" fmla="*/ 1195128 w 12192000"/>
              <a:gd name="connsiteY2384" fmla="*/ 665900 h 1412015"/>
              <a:gd name="connsiteX2385" fmla="*/ 1198931 w 12192000"/>
              <a:gd name="connsiteY2385" fmla="*/ 671334 h 1412015"/>
              <a:gd name="connsiteX2386" fmla="*/ 1203279 w 12192000"/>
              <a:gd name="connsiteY2386" fmla="*/ 677855 h 1412015"/>
              <a:gd name="connsiteX2387" fmla="*/ 1206540 w 12192000"/>
              <a:gd name="connsiteY2387" fmla="*/ 684920 h 1412015"/>
              <a:gd name="connsiteX2388" fmla="*/ 1210888 w 12192000"/>
              <a:gd name="connsiteY2388" fmla="*/ 693071 h 1412015"/>
              <a:gd name="connsiteX2389" fmla="*/ 1214149 w 12192000"/>
              <a:gd name="connsiteY2389" fmla="*/ 702309 h 1412015"/>
              <a:gd name="connsiteX2390" fmla="*/ 1217409 w 12192000"/>
              <a:gd name="connsiteY2390" fmla="*/ 712091 h 1412015"/>
              <a:gd name="connsiteX2391" fmla="*/ 1220670 w 12192000"/>
              <a:gd name="connsiteY2391" fmla="*/ 722958 h 1412015"/>
              <a:gd name="connsiteX2392" fmla="*/ 1222300 w 12192000"/>
              <a:gd name="connsiteY2392" fmla="*/ 721328 h 1412015"/>
              <a:gd name="connsiteX2393" fmla="*/ 1223931 w 12192000"/>
              <a:gd name="connsiteY2393" fmla="*/ 720786 h 1412015"/>
              <a:gd name="connsiteX2394" fmla="*/ 1229909 w 12192000"/>
              <a:gd name="connsiteY2394" fmla="*/ 720242 h 1412015"/>
              <a:gd name="connsiteX2395" fmla="*/ 1235888 w 12192000"/>
              <a:gd name="connsiteY2395" fmla="*/ 719699 h 1412015"/>
              <a:gd name="connsiteX2396" fmla="*/ 1241321 w 12192000"/>
              <a:gd name="connsiteY2396" fmla="*/ 718068 h 1412015"/>
              <a:gd name="connsiteX2397" fmla="*/ 1244038 w 12192000"/>
              <a:gd name="connsiteY2397" fmla="*/ 716981 h 1412015"/>
              <a:gd name="connsiteX2398" fmla="*/ 1247298 w 12192000"/>
              <a:gd name="connsiteY2398" fmla="*/ 715351 h 1412015"/>
              <a:gd name="connsiteX2399" fmla="*/ 1248930 w 12192000"/>
              <a:gd name="connsiteY2399" fmla="*/ 712634 h 1412015"/>
              <a:gd name="connsiteX2400" fmla="*/ 1251103 w 12192000"/>
              <a:gd name="connsiteY2400" fmla="*/ 709917 h 1412015"/>
              <a:gd name="connsiteX2401" fmla="*/ 1252191 w 12192000"/>
              <a:gd name="connsiteY2401" fmla="*/ 705569 h 1412015"/>
              <a:gd name="connsiteX2402" fmla="*/ 1252735 w 12192000"/>
              <a:gd name="connsiteY2402" fmla="*/ 700679 h 1412015"/>
              <a:gd name="connsiteX2403" fmla="*/ 1252735 w 12192000"/>
              <a:gd name="connsiteY2403" fmla="*/ 695245 h 1412015"/>
              <a:gd name="connsiteX2404" fmla="*/ 1251103 w 12192000"/>
              <a:gd name="connsiteY2404" fmla="*/ 688181 h 1412015"/>
              <a:gd name="connsiteX2405" fmla="*/ 1250017 w 12192000"/>
              <a:gd name="connsiteY2405" fmla="*/ 683289 h 1412015"/>
              <a:gd name="connsiteX2406" fmla="*/ 1247842 w 12192000"/>
              <a:gd name="connsiteY2406" fmla="*/ 680028 h 1412015"/>
              <a:gd name="connsiteX2407" fmla="*/ 1245126 w 12192000"/>
              <a:gd name="connsiteY2407" fmla="*/ 677855 h 1412015"/>
              <a:gd name="connsiteX2408" fmla="*/ 1242409 w 12192000"/>
              <a:gd name="connsiteY2408" fmla="*/ 676225 h 1412015"/>
              <a:gd name="connsiteX2409" fmla="*/ 1239692 w 12192000"/>
              <a:gd name="connsiteY2409" fmla="*/ 676225 h 1412015"/>
              <a:gd name="connsiteX2410" fmla="*/ 1236430 w 12192000"/>
              <a:gd name="connsiteY2410" fmla="*/ 675682 h 1412015"/>
              <a:gd name="connsiteX2411" fmla="*/ 1230453 w 12192000"/>
              <a:gd name="connsiteY2411" fmla="*/ 675682 h 1412015"/>
              <a:gd name="connsiteX2412" fmla="*/ 1227736 w 12192000"/>
              <a:gd name="connsiteY2412" fmla="*/ 675682 h 1412015"/>
              <a:gd name="connsiteX2413" fmla="*/ 1225017 w 12192000"/>
              <a:gd name="connsiteY2413" fmla="*/ 675138 h 1412015"/>
              <a:gd name="connsiteX2414" fmla="*/ 1222844 w 12192000"/>
              <a:gd name="connsiteY2414" fmla="*/ 673508 h 1412015"/>
              <a:gd name="connsiteX2415" fmla="*/ 1221213 w 12192000"/>
              <a:gd name="connsiteY2415" fmla="*/ 671334 h 1412015"/>
              <a:gd name="connsiteX2416" fmla="*/ 1220670 w 12192000"/>
              <a:gd name="connsiteY2416" fmla="*/ 668073 h 1412015"/>
              <a:gd name="connsiteX2417" fmla="*/ 1220127 w 12192000"/>
              <a:gd name="connsiteY2417" fmla="*/ 662640 h 1412015"/>
              <a:gd name="connsiteX2418" fmla="*/ 1220670 w 12192000"/>
              <a:gd name="connsiteY2418" fmla="*/ 656119 h 1412015"/>
              <a:gd name="connsiteX2419" fmla="*/ 1222300 w 12192000"/>
              <a:gd name="connsiteY2419" fmla="*/ 647967 h 1412015"/>
              <a:gd name="connsiteX2420" fmla="*/ 1225017 w 12192000"/>
              <a:gd name="connsiteY2420" fmla="*/ 650684 h 1412015"/>
              <a:gd name="connsiteX2421" fmla="*/ 1227736 w 12192000"/>
              <a:gd name="connsiteY2421" fmla="*/ 652858 h 1412015"/>
              <a:gd name="connsiteX2422" fmla="*/ 1230995 w 12192000"/>
              <a:gd name="connsiteY2422" fmla="*/ 653944 h 1412015"/>
              <a:gd name="connsiteX2423" fmla="*/ 1234800 w 12192000"/>
              <a:gd name="connsiteY2423" fmla="*/ 656119 h 1412015"/>
              <a:gd name="connsiteX2424" fmla="*/ 1242409 w 12192000"/>
              <a:gd name="connsiteY2424" fmla="*/ 658292 h 1412015"/>
              <a:gd name="connsiteX2425" fmla="*/ 1250560 w 12192000"/>
              <a:gd name="connsiteY2425" fmla="*/ 658835 h 1412015"/>
              <a:gd name="connsiteX2426" fmla="*/ 1267951 w 12192000"/>
              <a:gd name="connsiteY2426" fmla="*/ 660466 h 1412015"/>
              <a:gd name="connsiteX2427" fmla="*/ 1276103 w 12192000"/>
              <a:gd name="connsiteY2427" fmla="*/ 661008 h 1412015"/>
              <a:gd name="connsiteX2428" fmla="*/ 1284799 w 12192000"/>
              <a:gd name="connsiteY2428" fmla="*/ 662640 h 1412015"/>
              <a:gd name="connsiteX2429" fmla="*/ 1292407 w 12192000"/>
              <a:gd name="connsiteY2429" fmla="*/ 664813 h 1412015"/>
              <a:gd name="connsiteX2430" fmla="*/ 1295667 w 12192000"/>
              <a:gd name="connsiteY2430" fmla="*/ 665900 h 1412015"/>
              <a:gd name="connsiteX2431" fmla="*/ 1298928 w 12192000"/>
              <a:gd name="connsiteY2431" fmla="*/ 667530 h 1412015"/>
              <a:gd name="connsiteX2432" fmla="*/ 1302189 w 12192000"/>
              <a:gd name="connsiteY2432" fmla="*/ 669704 h 1412015"/>
              <a:gd name="connsiteX2433" fmla="*/ 1304908 w 12192000"/>
              <a:gd name="connsiteY2433" fmla="*/ 672422 h 1412015"/>
              <a:gd name="connsiteX2434" fmla="*/ 1307626 w 12192000"/>
              <a:gd name="connsiteY2434" fmla="*/ 675682 h 1412015"/>
              <a:gd name="connsiteX2435" fmla="*/ 1309799 w 12192000"/>
              <a:gd name="connsiteY2435" fmla="*/ 679485 h 1412015"/>
              <a:gd name="connsiteX2436" fmla="*/ 1310885 w 12192000"/>
              <a:gd name="connsiteY2436" fmla="*/ 683289 h 1412015"/>
              <a:gd name="connsiteX2437" fmla="*/ 1312516 w 12192000"/>
              <a:gd name="connsiteY2437" fmla="*/ 687637 h 1412015"/>
              <a:gd name="connsiteX2438" fmla="*/ 1313603 w 12192000"/>
              <a:gd name="connsiteY2438" fmla="*/ 693071 h 1412015"/>
              <a:gd name="connsiteX2439" fmla="*/ 1313603 w 12192000"/>
              <a:gd name="connsiteY2439" fmla="*/ 699592 h 1412015"/>
              <a:gd name="connsiteX2440" fmla="*/ 1313603 w 12192000"/>
              <a:gd name="connsiteY2440" fmla="*/ 705569 h 1412015"/>
              <a:gd name="connsiteX2441" fmla="*/ 1313060 w 12192000"/>
              <a:gd name="connsiteY2441" fmla="*/ 713178 h 1412015"/>
              <a:gd name="connsiteX2442" fmla="*/ 1312516 w 12192000"/>
              <a:gd name="connsiteY2442" fmla="*/ 721328 h 1412015"/>
              <a:gd name="connsiteX2443" fmla="*/ 1310343 w 12192000"/>
              <a:gd name="connsiteY2443" fmla="*/ 730566 h 1412015"/>
              <a:gd name="connsiteX2444" fmla="*/ 1313060 w 12192000"/>
              <a:gd name="connsiteY2444" fmla="*/ 733284 h 1412015"/>
              <a:gd name="connsiteX2445" fmla="*/ 1315776 w 12192000"/>
              <a:gd name="connsiteY2445" fmla="*/ 735457 h 1412015"/>
              <a:gd name="connsiteX2446" fmla="*/ 1317949 w 12192000"/>
              <a:gd name="connsiteY2446" fmla="*/ 736001 h 1412015"/>
              <a:gd name="connsiteX2447" fmla="*/ 1320668 w 12192000"/>
              <a:gd name="connsiteY2447" fmla="*/ 736001 h 1412015"/>
              <a:gd name="connsiteX2448" fmla="*/ 1322841 w 12192000"/>
              <a:gd name="connsiteY2448" fmla="*/ 736001 h 1412015"/>
              <a:gd name="connsiteX2449" fmla="*/ 1325558 w 12192000"/>
              <a:gd name="connsiteY2449" fmla="*/ 734915 h 1412015"/>
              <a:gd name="connsiteX2450" fmla="*/ 1330449 w 12192000"/>
              <a:gd name="connsiteY2450" fmla="*/ 732740 h 1412015"/>
              <a:gd name="connsiteX2451" fmla="*/ 1333712 w 12192000"/>
              <a:gd name="connsiteY2451" fmla="*/ 728393 h 1412015"/>
              <a:gd name="connsiteX2452" fmla="*/ 1335885 w 12192000"/>
              <a:gd name="connsiteY2452" fmla="*/ 725133 h 1412015"/>
              <a:gd name="connsiteX2453" fmla="*/ 1338058 w 12192000"/>
              <a:gd name="connsiteY2453" fmla="*/ 720786 h 1412015"/>
              <a:gd name="connsiteX2454" fmla="*/ 1338602 w 12192000"/>
              <a:gd name="connsiteY2454" fmla="*/ 716981 h 1412015"/>
              <a:gd name="connsiteX2455" fmla="*/ 1339689 w 12192000"/>
              <a:gd name="connsiteY2455" fmla="*/ 708286 h 1412015"/>
              <a:gd name="connsiteX2456" fmla="*/ 1338602 w 12192000"/>
              <a:gd name="connsiteY2456" fmla="*/ 700136 h 1412015"/>
              <a:gd name="connsiteX2457" fmla="*/ 1338602 w 12192000"/>
              <a:gd name="connsiteY2457" fmla="*/ 692528 h 1412015"/>
              <a:gd name="connsiteX2458" fmla="*/ 1338602 w 12192000"/>
              <a:gd name="connsiteY2458" fmla="*/ 683833 h 1412015"/>
              <a:gd name="connsiteX2459" fmla="*/ 1340233 w 12192000"/>
              <a:gd name="connsiteY2459" fmla="*/ 680028 h 1412015"/>
              <a:gd name="connsiteX2460" fmla="*/ 1341321 w 12192000"/>
              <a:gd name="connsiteY2460" fmla="*/ 675682 h 1412015"/>
              <a:gd name="connsiteX2461" fmla="*/ 1343495 w 12192000"/>
              <a:gd name="connsiteY2461" fmla="*/ 672422 h 1412015"/>
              <a:gd name="connsiteX2462" fmla="*/ 1347297 w 12192000"/>
              <a:gd name="connsiteY2462" fmla="*/ 668073 h 1412015"/>
              <a:gd name="connsiteX2463" fmla="*/ 1362515 w 12192000"/>
              <a:gd name="connsiteY2463" fmla="*/ 670790 h 1412015"/>
              <a:gd name="connsiteX2464" fmla="*/ 1378275 w 12192000"/>
              <a:gd name="connsiteY2464" fmla="*/ 674595 h 1412015"/>
              <a:gd name="connsiteX2465" fmla="*/ 1410884 w 12192000"/>
              <a:gd name="connsiteY2465" fmla="*/ 682202 h 1412015"/>
              <a:gd name="connsiteX2466" fmla="*/ 1444578 w 12192000"/>
              <a:gd name="connsiteY2466" fmla="*/ 690354 h 1412015"/>
              <a:gd name="connsiteX2467" fmla="*/ 1461969 w 12192000"/>
              <a:gd name="connsiteY2467" fmla="*/ 694701 h 1412015"/>
              <a:gd name="connsiteX2468" fmla="*/ 1478274 w 12192000"/>
              <a:gd name="connsiteY2468" fmla="*/ 697961 h 1412015"/>
              <a:gd name="connsiteX2469" fmla="*/ 1495121 w 12192000"/>
              <a:gd name="connsiteY2469" fmla="*/ 700679 h 1412015"/>
              <a:gd name="connsiteX2470" fmla="*/ 1510882 w 12192000"/>
              <a:gd name="connsiteY2470" fmla="*/ 702852 h 1412015"/>
              <a:gd name="connsiteX2471" fmla="*/ 1527185 w 12192000"/>
              <a:gd name="connsiteY2471" fmla="*/ 704483 h 1412015"/>
              <a:gd name="connsiteX2472" fmla="*/ 1542403 w 12192000"/>
              <a:gd name="connsiteY2472" fmla="*/ 704483 h 1412015"/>
              <a:gd name="connsiteX2473" fmla="*/ 1557620 w 12192000"/>
              <a:gd name="connsiteY2473" fmla="*/ 702852 h 1412015"/>
              <a:gd name="connsiteX2474" fmla="*/ 1564685 w 12192000"/>
              <a:gd name="connsiteY2474" fmla="*/ 702309 h 1412015"/>
              <a:gd name="connsiteX2475" fmla="*/ 1571750 w 12192000"/>
              <a:gd name="connsiteY2475" fmla="*/ 700136 h 1412015"/>
              <a:gd name="connsiteX2476" fmla="*/ 1578271 w 12192000"/>
              <a:gd name="connsiteY2476" fmla="*/ 698505 h 1412015"/>
              <a:gd name="connsiteX2477" fmla="*/ 1585336 w 12192000"/>
              <a:gd name="connsiteY2477" fmla="*/ 695787 h 1412015"/>
              <a:gd name="connsiteX2478" fmla="*/ 1591856 w 12192000"/>
              <a:gd name="connsiteY2478" fmla="*/ 693071 h 1412015"/>
              <a:gd name="connsiteX2479" fmla="*/ 1597836 w 12192000"/>
              <a:gd name="connsiteY2479" fmla="*/ 689810 h 1412015"/>
              <a:gd name="connsiteX2480" fmla="*/ 1605987 w 12192000"/>
              <a:gd name="connsiteY2480" fmla="*/ 695787 h 1412015"/>
              <a:gd name="connsiteX2481" fmla="*/ 1614685 w 12192000"/>
              <a:gd name="connsiteY2481" fmla="*/ 700679 h 1412015"/>
              <a:gd name="connsiteX2482" fmla="*/ 1630987 w 12192000"/>
              <a:gd name="connsiteY2482" fmla="*/ 709917 h 1412015"/>
              <a:gd name="connsiteX2483" fmla="*/ 1647834 w 12192000"/>
              <a:gd name="connsiteY2483" fmla="*/ 716981 h 1412015"/>
              <a:gd name="connsiteX2484" fmla="*/ 1664682 w 12192000"/>
              <a:gd name="connsiteY2484" fmla="*/ 722958 h 1412015"/>
              <a:gd name="connsiteX2485" fmla="*/ 1681530 w 12192000"/>
              <a:gd name="connsiteY2485" fmla="*/ 727306 h 1412015"/>
              <a:gd name="connsiteX2486" fmla="*/ 1698377 w 12192000"/>
              <a:gd name="connsiteY2486" fmla="*/ 730566 h 1412015"/>
              <a:gd name="connsiteX2487" fmla="*/ 1715224 w 12192000"/>
              <a:gd name="connsiteY2487" fmla="*/ 733284 h 1412015"/>
              <a:gd name="connsiteX2488" fmla="*/ 1732072 w 12192000"/>
              <a:gd name="connsiteY2488" fmla="*/ 735457 h 1412015"/>
              <a:gd name="connsiteX2489" fmla="*/ 1765766 w 12192000"/>
              <a:gd name="connsiteY2489" fmla="*/ 738175 h 1412015"/>
              <a:gd name="connsiteX2490" fmla="*/ 1800006 w 12192000"/>
              <a:gd name="connsiteY2490" fmla="*/ 740348 h 1412015"/>
              <a:gd name="connsiteX2491" fmla="*/ 1816854 w 12192000"/>
              <a:gd name="connsiteY2491" fmla="*/ 741978 h 1412015"/>
              <a:gd name="connsiteX2492" fmla="*/ 1833157 w 12192000"/>
              <a:gd name="connsiteY2492" fmla="*/ 743609 h 1412015"/>
              <a:gd name="connsiteX2493" fmla="*/ 1850548 w 12192000"/>
              <a:gd name="connsiteY2493" fmla="*/ 746325 h 1412015"/>
              <a:gd name="connsiteX2494" fmla="*/ 1867395 w 12192000"/>
              <a:gd name="connsiteY2494" fmla="*/ 750674 h 1412015"/>
              <a:gd name="connsiteX2495" fmla="*/ 1864678 w 12192000"/>
              <a:gd name="connsiteY2495" fmla="*/ 743065 h 1412015"/>
              <a:gd name="connsiteX2496" fmla="*/ 1862504 w 12192000"/>
              <a:gd name="connsiteY2496" fmla="*/ 736001 h 1412015"/>
              <a:gd name="connsiteX2497" fmla="*/ 1861961 w 12192000"/>
              <a:gd name="connsiteY2497" fmla="*/ 732740 h 1412015"/>
              <a:gd name="connsiteX2498" fmla="*/ 1861418 w 12192000"/>
              <a:gd name="connsiteY2498" fmla="*/ 729480 h 1412015"/>
              <a:gd name="connsiteX2499" fmla="*/ 1861961 w 12192000"/>
              <a:gd name="connsiteY2499" fmla="*/ 725677 h 1412015"/>
              <a:gd name="connsiteX2500" fmla="*/ 1863049 w 12192000"/>
              <a:gd name="connsiteY2500" fmla="*/ 722416 h 1412015"/>
              <a:gd name="connsiteX2501" fmla="*/ 1869026 w 12192000"/>
              <a:gd name="connsiteY2501" fmla="*/ 730566 h 1412015"/>
              <a:gd name="connsiteX2502" fmla="*/ 1875005 w 12192000"/>
              <a:gd name="connsiteY2502" fmla="*/ 737631 h 1412015"/>
              <a:gd name="connsiteX2503" fmla="*/ 1881526 w 12192000"/>
              <a:gd name="connsiteY2503" fmla="*/ 744696 h 1412015"/>
              <a:gd name="connsiteX2504" fmla="*/ 1887505 w 12192000"/>
              <a:gd name="connsiteY2504" fmla="*/ 750130 h 1412015"/>
              <a:gd name="connsiteX2505" fmla="*/ 1894570 w 12192000"/>
              <a:gd name="connsiteY2505" fmla="*/ 755021 h 1412015"/>
              <a:gd name="connsiteX2506" fmla="*/ 1901635 w 12192000"/>
              <a:gd name="connsiteY2506" fmla="*/ 759368 h 1412015"/>
              <a:gd name="connsiteX2507" fmla="*/ 1909243 w 12192000"/>
              <a:gd name="connsiteY2507" fmla="*/ 763172 h 1412015"/>
              <a:gd name="connsiteX2508" fmla="*/ 1916852 w 12192000"/>
              <a:gd name="connsiteY2508" fmla="*/ 765889 h 1412015"/>
              <a:gd name="connsiteX2509" fmla="*/ 1924459 w 12192000"/>
              <a:gd name="connsiteY2509" fmla="*/ 768606 h 1412015"/>
              <a:gd name="connsiteX2510" fmla="*/ 1932068 w 12192000"/>
              <a:gd name="connsiteY2510" fmla="*/ 771866 h 1412015"/>
              <a:gd name="connsiteX2511" fmla="*/ 1940222 w 12192000"/>
              <a:gd name="connsiteY2511" fmla="*/ 772954 h 1412015"/>
              <a:gd name="connsiteX2512" fmla="*/ 1948916 w 12192000"/>
              <a:gd name="connsiteY2512" fmla="*/ 774584 h 1412015"/>
              <a:gd name="connsiteX2513" fmla="*/ 1965221 w 12192000"/>
              <a:gd name="connsiteY2513" fmla="*/ 776215 h 1412015"/>
              <a:gd name="connsiteX2514" fmla="*/ 1982067 w 12192000"/>
              <a:gd name="connsiteY2514" fmla="*/ 777301 h 1412015"/>
              <a:gd name="connsiteX2515" fmla="*/ 2017392 w 12192000"/>
              <a:gd name="connsiteY2515" fmla="*/ 777301 h 1412015"/>
              <a:gd name="connsiteX2516" fmla="*/ 2034784 w 12192000"/>
              <a:gd name="connsiteY2516" fmla="*/ 777301 h 1412015"/>
              <a:gd name="connsiteX2517" fmla="*/ 2052176 w 12192000"/>
              <a:gd name="connsiteY2517" fmla="*/ 777845 h 1412015"/>
              <a:gd name="connsiteX2518" fmla="*/ 2069024 w 12192000"/>
              <a:gd name="connsiteY2518" fmla="*/ 779474 h 1412015"/>
              <a:gd name="connsiteX2519" fmla="*/ 2085871 w 12192000"/>
              <a:gd name="connsiteY2519" fmla="*/ 782192 h 1412015"/>
              <a:gd name="connsiteX2520" fmla="*/ 2094023 w 12192000"/>
              <a:gd name="connsiteY2520" fmla="*/ 783278 h 1412015"/>
              <a:gd name="connsiteX2521" fmla="*/ 2102175 w 12192000"/>
              <a:gd name="connsiteY2521" fmla="*/ 785453 h 1412015"/>
              <a:gd name="connsiteX2522" fmla="*/ 2109782 w 12192000"/>
              <a:gd name="connsiteY2522" fmla="*/ 788169 h 1412015"/>
              <a:gd name="connsiteX2523" fmla="*/ 2117391 w 12192000"/>
              <a:gd name="connsiteY2523" fmla="*/ 791973 h 1412015"/>
              <a:gd name="connsiteX2524" fmla="*/ 2119566 w 12192000"/>
              <a:gd name="connsiteY2524" fmla="*/ 785995 h 1412015"/>
              <a:gd name="connsiteX2525" fmla="*/ 2120109 w 12192000"/>
              <a:gd name="connsiteY2525" fmla="*/ 780562 h 1412015"/>
              <a:gd name="connsiteX2526" fmla="*/ 2121197 w 12192000"/>
              <a:gd name="connsiteY2526" fmla="*/ 768606 h 1412015"/>
              <a:gd name="connsiteX2527" fmla="*/ 2121739 w 12192000"/>
              <a:gd name="connsiteY2527" fmla="*/ 757195 h 1412015"/>
              <a:gd name="connsiteX2528" fmla="*/ 2122282 w 12192000"/>
              <a:gd name="connsiteY2528" fmla="*/ 750674 h 1412015"/>
              <a:gd name="connsiteX2529" fmla="*/ 2123914 w 12192000"/>
              <a:gd name="connsiteY2529" fmla="*/ 745239 h 1412015"/>
              <a:gd name="connsiteX2530" fmla="*/ 2134238 w 12192000"/>
              <a:gd name="connsiteY2530" fmla="*/ 751216 h 1412015"/>
              <a:gd name="connsiteX2531" fmla="*/ 2144565 w 12192000"/>
              <a:gd name="connsiteY2531" fmla="*/ 757195 h 1412015"/>
              <a:gd name="connsiteX2532" fmla="*/ 2154891 w 12192000"/>
              <a:gd name="connsiteY2532" fmla="*/ 760998 h 1412015"/>
              <a:gd name="connsiteX2533" fmla="*/ 2166304 w 12192000"/>
              <a:gd name="connsiteY2533" fmla="*/ 764802 h 1412015"/>
              <a:gd name="connsiteX2534" fmla="*/ 2176630 w 12192000"/>
              <a:gd name="connsiteY2534" fmla="*/ 767519 h 1412015"/>
              <a:gd name="connsiteX2535" fmla="*/ 2186954 w 12192000"/>
              <a:gd name="connsiteY2535" fmla="*/ 769693 h 1412015"/>
              <a:gd name="connsiteX2536" fmla="*/ 2208693 w 12192000"/>
              <a:gd name="connsiteY2536" fmla="*/ 772410 h 1412015"/>
              <a:gd name="connsiteX2537" fmla="*/ 2229888 w 12192000"/>
              <a:gd name="connsiteY2537" fmla="*/ 775671 h 1412015"/>
              <a:gd name="connsiteX2538" fmla="*/ 2240758 w 12192000"/>
              <a:gd name="connsiteY2538" fmla="*/ 777845 h 1412015"/>
              <a:gd name="connsiteX2539" fmla="*/ 2251084 w 12192000"/>
              <a:gd name="connsiteY2539" fmla="*/ 780018 h 1412015"/>
              <a:gd name="connsiteX2540" fmla="*/ 2261411 w 12192000"/>
              <a:gd name="connsiteY2540" fmla="*/ 783278 h 1412015"/>
              <a:gd name="connsiteX2541" fmla="*/ 2272280 w 12192000"/>
              <a:gd name="connsiteY2541" fmla="*/ 787083 h 1412015"/>
              <a:gd name="connsiteX2542" fmla="*/ 2283148 w 12192000"/>
              <a:gd name="connsiteY2542" fmla="*/ 791973 h 1412015"/>
              <a:gd name="connsiteX2543" fmla="*/ 2293475 w 12192000"/>
              <a:gd name="connsiteY2543" fmla="*/ 797951 h 1412015"/>
              <a:gd name="connsiteX2544" fmla="*/ 2289671 w 12192000"/>
              <a:gd name="connsiteY2544" fmla="*/ 788169 h 1412015"/>
              <a:gd name="connsiteX2545" fmla="*/ 2288584 w 12192000"/>
              <a:gd name="connsiteY2545" fmla="*/ 783278 h 1412015"/>
              <a:gd name="connsiteX2546" fmla="*/ 2288042 w 12192000"/>
              <a:gd name="connsiteY2546" fmla="*/ 778388 h 1412015"/>
              <a:gd name="connsiteX2547" fmla="*/ 2288042 w 12192000"/>
              <a:gd name="connsiteY2547" fmla="*/ 773497 h 1412015"/>
              <a:gd name="connsiteX2548" fmla="*/ 2289127 w 12192000"/>
              <a:gd name="connsiteY2548" fmla="*/ 769693 h 1412015"/>
              <a:gd name="connsiteX2549" fmla="*/ 2291302 w 12192000"/>
              <a:gd name="connsiteY2549" fmla="*/ 764802 h 1412015"/>
              <a:gd name="connsiteX2550" fmla="*/ 2294019 w 12192000"/>
              <a:gd name="connsiteY2550" fmla="*/ 760456 h 1412015"/>
              <a:gd name="connsiteX2551" fmla="*/ 2299454 w 12192000"/>
              <a:gd name="connsiteY2551" fmla="*/ 770780 h 1412015"/>
              <a:gd name="connsiteX2552" fmla="*/ 2304888 w 12192000"/>
              <a:gd name="connsiteY2552" fmla="*/ 780562 h 1412015"/>
              <a:gd name="connsiteX2553" fmla="*/ 2310867 w 12192000"/>
              <a:gd name="connsiteY2553" fmla="*/ 788713 h 1412015"/>
              <a:gd name="connsiteX2554" fmla="*/ 2316845 w 12192000"/>
              <a:gd name="connsiteY2554" fmla="*/ 796865 h 1412015"/>
              <a:gd name="connsiteX2555" fmla="*/ 2323366 w 12192000"/>
              <a:gd name="connsiteY2555" fmla="*/ 802842 h 1412015"/>
              <a:gd name="connsiteX2556" fmla="*/ 2329344 w 12192000"/>
              <a:gd name="connsiteY2556" fmla="*/ 807732 h 1412015"/>
              <a:gd name="connsiteX2557" fmla="*/ 2334779 w 12192000"/>
              <a:gd name="connsiteY2557" fmla="*/ 812080 h 1412015"/>
              <a:gd name="connsiteX2558" fmla="*/ 2341300 w 12192000"/>
              <a:gd name="connsiteY2558" fmla="*/ 814797 h 1412015"/>
              <a:gd name="connsiteX2559" fmla="*/ 2347278 w 12192000"/>
              <a:gd name="connsiteY2559" fmla="*/ 815883 h 1412015"/>
              <a:gd name="connsiteX2560" fmla="*/ 2353257 w 12192000"/>
              <a:gd name="connsiteY2560" fmla="*/ 815341 h 1412015"/>
              <a:gd name="connsiteX2561" fmla="*/ 2358692 w 12192000"/>
              <a:gd name="connsiteY2561" fmla="*/ 813167 h 1412015"/>
              <a:gd name="connsiteX2562" fmla="*/ 2363582 w 12192000"/>
              <a:gd name="connsiteY2562" fmla="*/ 809906 h 1412015"/>
              <a:gd name="connsiteX2563" fmla="*/ 2368475 w 12192000"/>
              <a:gd name="connsiteY2563" fmla="*/ 805015 h 1412015"/>
              <a:gd name="connsiteX2564" fmla="*/ 2372280 w 12192000"/>
              <a:gd name="connsiteY2564" fmla="*/ 797408 h 1412015"/>
              <a:gd name="connsiteX2565" fmla="*/ 2376082 w 12192000"/>
              <a:gd name="connsiteY2565" fmla="*/ 788169 h 1412015"/>
              <a:gd name="connsiteX2566" fmla="*/ 2379345 w 12192000"/>
              <a:gd name="connsiteY2566" fmla="*/ 777301 h 1412015"/>
              <a:gd name="connsiteX2567" fmla="*/ 2385321 w 12192000"/>
              <a:gd name="connsiteY2567" fmla="*/ 784365 h 1412015"/>
              <a:gd name="connsiteX2568" fmla="*/ 2390757 w 12192000"/>
              <a:gd name="connsiteY2568" fmla="*/ 790343 h 1412015"/>
              <a:gd name="connsiteX2569" fmla="*/ 2396734 w 12192000"/>
              <a:gd name="connsiteY2569" fmla="*/ 795233 h 1412015"/>
              <a:gd name="connsiteX2570" fmla="*/ 2402169 w 12192000"/>
              <a:gd name="connsiteY2570" fmla="*/ 799581 h 1412015"/>
              <a:gd name="connsiteX2571" fmla="*/ 2408690 w 12192000"/>
              <a:gd name="connsiteY2571" fmla="*/ 802842 h 1412015"/>
              <a:gd name="connsiteX2572" fmla="*/ 2414125 w 12192000"/>
              <a:gd name="connsiteY2572" fmla="*/ 805015 h 1412015"/>
              <a:gd name="connsiteX2573" fmla="*/ 2420648 w 12192000"/>
              <a:gd name="connsiteY2573" fmla="*/ 807189 h 1412015"/>
              <a:gd name="connsiteX2574" fmla="*/ 2426081 w 12192000"/>
              <a:gd name="connsiteY2574" fmla="*/ 808276 h 1412015"/>
              <a:gd name="connsiteX2575" fmla="*/ 2432061 w 12192000"/>
              <a:gd name="connsiteY2575" fmla="*/ 809363 h 1412015"/>
              <a:gd name="connsiteX2576" fmla="*/ 2438038 w 12192000"/>
              <a:gd name="connsiteY2576" fmla="*/ 809906 h 1412015"/>
              <a:gd name="connsiteX2577" fmla="*/ 2450541 w 12192000"/>
              <a:gd name="connsiteY2577" fmla="*/ 809363 h 1412015"/>
              <a:gd name="connsiteX2578" fmla="*/ 2461951 w 12192000"/>
              <a:gd name="connsiteY2578" fmla="*/ 807732 h 1412015"/>
              <a:gd name="connsiteX2579" fmla="*/ 2473908 w 12192000"/>
              <a:gd name="connsiteY2579" fmla="*/ 805559 h 1412015"/>
              <a:gd name="connsiteX2580" fmla="*/ 2485866 w 12192000"/>
              <a:gd name="connsiteY2580" fmla="*/ 803385 h 1412015"/>
              <a:gd name="connsiteX2581" fmla="*/ 2498364 w 12192000"/>
              <a:gd name="connsiteY2581" fmla="*/ 802298 h 1412015"/>
              <a:gd name="connsiteX2582" fmla="*/ 2510320 w 12192000"/>
              <a:gd name="connsiteY2582" fmla="*/ 801212 h 1412015"/>
              <a:gd name="connsiteX2583" fmla="*/ 2515754 w 12192000"/>
              <a:gd name="connsiteY2583" fmla="*/ 802298 h 1412015"/>
              <a:gd name="connsiteX2584" fmla="*/ 2521735 w 12192000"/>
              <a:gd name="connsiteY2584" fmla="*/ 802842 h 1412015"/>
              <a:gd name="connsiteX2585" fmla="*/ 2528255 w 12192000"/>
              <a:gd name="connsiteY2585" fmla="*/ 804472 h 1412015"/>
              <a:gd name="connsiteX2586" fmla="*/ 2533690 w 12192000"/>
              <a:gd name="connsiteY2586" fmla="*/ 805559 h 1412015"/>
              <a:gd name="connsiteX2587" fmla="*/ 2540211 w 12192000"/>
              <a:gd name="connsiteY2587" fmla="*/ 808276 h 1412015"/>
              <a:gd name="connsiteX2588" fmla="*/ 2545646 w 12192000"/>
              <a:gd name="connsiteY2588" fmla="*/ 810992 h 1412015"/>
              <a:gd name="connsiteX2589" fmla="*/ 2551624 w 12192000"/>
              <a:gd name="connsiteY2589" fmla="*/ 815341 h 1412015"/>
              <a:gd name="connsiteX2590" fmla="*/ 2557602 w 12192000"/>
              <a:gd name="connsiteY2590" fmla="*/ 819688 h 1412015"/>
              <a:gd name="connsiteX2591" fmla="*/ 2563036 w 12192000"/>
              <a:gd name="connsiteY2591" fmla="*/ 825122 h 1412015"/>
              <a:gd name="connsiteX2592" fmla="*/ 2569014 w 12192000"/>
              <a:gd name="connsiteY2592" fmla="*/ 832187 h 1412015"/>
              <a:gd name="connsiteX2593" fmla="*/ 2569014 w 12192000"/>
              <a:gd name="connsiteY2593" fmla="*/ 824579 h 1412015"/>
              <a:gd name="connsiteX2594" fmla="*/ 2570102 w 12192000"/>
              <a:gd name="connsiteY2594" fmla="*/ 818057 h 1412015"/>
              <a:gd name="connsiteX2595" fmla="*/ 2571733 w 12192000"/>
              <a:gd name="connsiteY2595" fmla="*/ 813167 h 1412015"/>
              <a:gd name="connsiteX2596" fmla="*/ 2575538 w 12192000"/>
              <a:gd name="connsiteY2596" fmla="*/ 809906 h 1412015"/>
              <a:gd name="connsiteX2597" fmla="*/ 2578254 w 12192000"/>
              <a:gd name="connsiteY2597" fmla="*/ 807732 h 1412015"/>
              <a:gd name="connsiteX2598" fmla="*/ 2582599 w 12192000"/>
              <a:gd name="connsiteY2598" fmla="*/ 807189 h 1412015"/>
              <a:gd name="connsiteX2599" fmla="*/ 2585861 w 12192000"/>
              <a:gd name="connsiteY2599" fmla="*/ 807189 h 1412015"/>
              <a:gd name="connsiteX2600" fmla="*/ 2590210 w 12192000"/>
              <a:gd name="connsiteY2600" fmla="*/ 809363 h 1412015"/>
              <a:gd name="connsiteX2601" fmla="*/ 2593470 w 12192000"/>
              <a:gd name="connsiteY2601" fmla="*/ 810992 h 1412015"/>
              <a:gd name="connsiteX2602" fmla="*/ 2596732 w 12192000"/>
              <a:gd name="connsiteY2602" fmla="*/ 815341 h 1412015"/>
              <a:gd name="connsiteX2603" fmla="*/ 2599991 w 12192000"/>
              <a:gd name="connsiteY2603" fmla="*/ 819688 h 1412015"/>
              <a:gd name="connsiteX2604" fmla="*/ 2601622 w 12192000"/>
              <a:gd name="connsiteY2604" fmla="*/ 825122 h 1412015"/>
              <a:gd name="connsiteX2605" fmla="*/ 2602708 w 12192000"/>
              <a:gd name="connsiteY2605" fmla="*/ 831100 h 1412015"/>
              <a:gd name="connsiteX2606" fmla="*/ 2602708 w 12192000"/>
              <a:gd name="connsiteY2606" fmla="*/ 837621 h 1412015"/>
              <a:gd name="connsiteX2607" fmla="*/ 2601080 w 12192000"/>
              <a:gd name="connsiteY2607" fmla="*/ 845229 h 1412015"/>
              <a:gd name="connsiteX2608" fmla="*/ 2598359 w 12192000"/>
              <a:gd name="connsiteY2608" fmla="*/ 853380 h 1412015"/>
              <a:gd name="connsiteX2609" fmla="*/ 2596732 w 12192000"/>
              <a:gd name="connsiteY2609" fmla="*/ 846859 h 1412015"/>
              <a:gd name="connsiteX2610" fmla="*/ 2594014 w 12192000"/>
              <a:gd name="connsiteY2610" fmla="*/ 841968 h 1412015"/>
              <a:gd name="connsiteX2611" fmla="*/ 2591297 w 12192000"/>
              <a:gd name="connsiteY2611" fmla="*/ 838164 h 1412015"/>
              <a:gd name="connsiteX2612" fmla="*/ 2588580 w 12192000"/>
              <a:gd name="connsiteY2612" fmla="*/ 835990 h 1412015"/>
              <a:gd name="connsiteX2613" fmla="*/ 2585318 w 12192000"/>
              <a:gd name="connsiteY2613" fmla="*/ 835447 h 1412015"/>
              <a:gd name="connsiteX2614" fmla="*/ 2581514 w 12192000"/>
              <a:gd name="connsiteY2614" fmla="*/ 835990 h 1412015"/>
              <a:gd name="connsiteX2615" fmla="*/ 2578254 w 12192000"/>
              <a:gd name="connsiteY2615" fmla="*/ 837621 h 1412015"/>
              <a:gd name="connsiteX2616" fmla="*/ 2575538 w 12192000"/>
              <a:gd name="connsiteY2616" fmla="*/ 839794 h 1412015"/>
              <a:gd name="connsiteX2617" fmla="*/ 2571733 w 12192000"/>
              <a:gd name="connsiteY2617" fmla="*/ 843055 h 1412015"/>
              <a:gd name="connsiteX2618" fmla="*/ 2569014 w 12192000"/>
              <a:gd name="connsiteY2618" fmla="*/ 847403 h 1412015"/>
              <a:gd name="connsiteX2619" fmla="*/ 2566298 w 12192000"/>
              <a:gd name="connsiteY2619" fmla="*/ 851749 h 1412015"/>
              <a:gd name="connsiteX2620" fmla="*/ 2564123 w 12192000"/>
              <a:gd name="connsiteY2620" fmla="*/ 856097 h 1412015"/>
              <a:gd name="connsiteX2621" fmla="*/ 2563036 w 12192000"/>
              <a:gd name="connsiteY2621" fmla="*/ 862074 h 1412015"/>
              <a:gd name="connsiteX2622" fmla="*/ 2561950 w 12192000"/>
              <a:gd name="connsiteY2622" fmla="*/ 867508 h 1412015"/>
              <a:gd name="connsiteX2623" fmla="*/ 2561950 w 12192000"/>
              <a:gd name="connsiteY2623" fmla="*/ 872943 h 1412015"/>
              <a:gd name="connsiteX2624" fmla="*/ 2563036 w 12192000"/>
              <a:gd name="connsiteY2624" fmla="*/ 878377 h 1412015"/>
              <a:gd name="connsiteX2625" fmla="*/ 2567926 w 12192000"/>
              <a:gd name="connsiteY2625" fmla="*/ 882182 h 1412015"/>
              <a:gd name="connsiteX2626" fmla="*/ 2571188 w 12192000"/>
              <a:gd name="connsiteY2626" fmla="*/ 885441 h 1412015"/>
              <a:gd name="connsiteX2627" fmla="*/ 2574447 w 12192000"/>
              <a:gd name="connsiteY2627" fmla="*/ 889246 h 1412015"/>
              <a:gd name="connsiteX2628" fmla="*/ 2576623 w 12192000"/>
              <a:gd name="connsiteY2628" fmla="*/ 892505 h 1412015"/>
              <a:gd name="connsiteX2629" fmla="*/ 2578797 w 12192000"/>
              <a:gd name="connsiteY2629" fmla="*/ 896853 h 1412015"/>
              <a:gd name="connsiteX2630" fmla="*/ 2580427 w 12192000"/>
              <a:gd name="connsiteY2630" fmla="*/ 900658 h 1412015"/>
              <a:gd name="connsiteX2631" fmla="*/ 2582599 w 12192000"/>
              <a:gd name="connsiteY2631" fmla="*/ 909896 h 1412015"/>
              <a:gd name="connsiteX2632" fmla="*/ 2585318 w 12192000"/>
              <a:gd name="connsiteY2632" fmla="*/ 930545 h 1412015"/>
              <a:gd name="connsiteX2633" fmla="*/ 2587492 w 12192000"/>
              <a:gd name="connsiteY2633" fmla="*/ 942502 h 1412015"/>
              <a:gd name="connsiteX2634" fmla="*/ 2590752 w 12192000"/>
              <a:gd name="connsiteY2634" fmla="*/ 956630 h 1412015"/>
              <a:gd name="connsiteX2635" fmla="*/ 2595101 w 12192000"/>
              <a:gd name="connsiteY2635" fmla="*/ 954456 h 1412015"/>
              <a:gd name="connsiteX2636" fmla="*/ 2598903 w 12192000"/>
              <a:gd name="connsiteY2636" fmla="*/ 951740 h 1412015"/>
              <a:gd name="connsiteX2637" fmla="*/ 2602708 w 12192000"/>
              <a:gd name="connsiteY2637" fmla="*/ 948479 h 1412015"/>
              <a:gd name="connsiteX2638" fmla="*/ 2605424 w 12192000"/>
              <a:gd name="connsiteY2638" fmla="*/ 945761 h 1412015"/>
              <a:gd name="connsiteX2639" fmla="*/ 2610860 w 12192000"/>
              <a:gd name="connsiteY2639" fmla="*/ 939241 h 1412015"/>
              <a:gd name="connsiteX2640" fmla="*/ 2615753 w 12192000"/>
              <a:gd name="connsiteY2640" fmla="*/ 931088 h 1412015"/>
              <a:gd name="connsiteX2641" fmla="*/ 2619012 w 12192000"/>
              <a:gd name="connsiteY2641" fmla="*/ 922938 h 1412015"/>
              <a:gd name="connsiteX2642" fmla="*/ 2621729 w 12192000"/>
              <a:gd name="connsiteY2642" fmla="*/ 914243 h 1412015"/>
              <a:gd name="connsiteX2643" fmla="*/ 2623360 w 12192000"/>
              <a:gd name="connsiteY2643" fmla="*/ 904462 h 1412015"/>
              <a:gd name="connsiteX2644" fmla="*/ 2624991 w 12192000"/>
              <a:gd name="connsiteY2644" fmla="*/ 894680 h 1412015"/>
              <a:gd name="connsiteX2645" fmla="*/ 2626078 w 12192000"/>
              <a:gd name="connsiteY2645" fmla="*/ 884899 h 1412015"/>
              <a:gd name="connsiteX2646" fmla="*/ 2626078 w 12192000"/>
              <a:gd name="connsiteY2646" fmla="*/ 875117 h 1412015"/>
              <a:gd name="connsiteX2647" fmla="*/ 2626078 w 12192000"/>
              <a:gd name="connsiteY2647" fmla="*/ 856097 h 1412015"/>
              <a:gd name="connsiteX2648" fmla="*/ 2623903 w 12192000"/>
              <a:gd name="connsiteY2648" fmla="*/ 827295 h 1412015"/>
              <a:gd name="connsiteX2649" fmla="*/ 2633141 w 12192000"/>
              <a:gd name="connsiteY2649" fmla="*/ 831100 h 1412015"/>
              <a:gd name="connsiteX2650" fmla="*/ 2641292 w 12192000"/>
              <a:gd name="connsiteY2650" fmla="*/ 834360 h 1412015"/>
              <a:gd name="connsiteX2651" fmla="*/ 2650532 w 12192000"/>
              <a:gd name="connsiteY2651" fmla="*/ 835990 h 1412015"/>
              <a:gd name="connsiteX2652" fmla="*/ 2659228 w 12192000"/>
              <a:gd name="connsiteY2652" fmla="*/ 837621 h 1412015"/>
              <a:gd name="connsiteX2653" fmla="*/ 2667922 w 12192000"/>
              <a:gd name="connsiteY2653" fmla="*/ 838164 h 1412015"/>
              <a:gd name="connsiteX2654" fmla="*/ 2676619 w 12192000"/>
              <a:gd name="connsiteY2654" fmla="*/ 838164 h 1412015"/>
              <a:gd name="connsiteX2655" fmla="*/ 2685857 w 12192000"/>
              <a:gd name="connsiteY2655" fmla="*/ 837077 h 1412015"/>
              <a:gd name="connsiteX2656" fmla="*/ 2694010 w 12192000"/>
              <a:gd name="connsiteY2656" fmla="*/ 835990 h 1412015"/>
              <a:gd name="connsiteX2657" fmla="*/ 2712487 w 12192000"/>
              <a:gd name="connsiteY2657" fmla="*/ 832730 h 1412015"/>
              <a:gd name="connsiteX2658" fmla="*/ 2729877 w 12192000"/>
              <a:gd name="connsiteY2658" fmla="*/ 828383 h 1412015"/>
              <a:gd name="connsiteX2659" fmla="*/ 2747812 w 12192000"/>
              <a:gd name="connsiteY2659" fmla="*/ 824579 h 1412015"/>
              <a:gd name="connsiteX2660" fmla="*/ 2765203 w 12192000"/>
              <a:gd name="connsiteY2660" fmla="*/ 821862 h 1412015"/>
              <a:gd name="connsiteX2661" fmla="*/ 2768462 w 12192000"/>
              <a:gd name="connsiteY2661" fmla="*/ 827295 h 1412015"/>
              <a:gd name="connsiteX2662" fmla="*/ 2770638 w 12192000"/>
              <a:gd name="connsiteY2662" fmla="*/ 833273 h 1412015"/>
              <a:gd name="connsiteX2663" fmla="*/ 2771180 w 12192000"/>
              <a:gd name="connsiteY2663" fmla="*/ 839794 h 1412015"/>
              <a:gd name="connsiteX2664" fmla="*/ 2772811 w 12192000"/>
              <a:gd name="connsiteY2664" fmla="*/ 845229 h 1412015"/>
              <a:gd name="connsiteX2665" fmla="*/ 2773354 w 12192000"/>
              <a:gd name="connsiteY2665" fmla="*/ 851749 h 1412015"/>
              <a:gd name="connsiteX2666" fmla="*/ 2773897 w 12192000"/>
              <a:gd name="connsiteY2666" fmla="*/ 857184 h 1412015"/>
              <a:gd name="connsiteX2667" fmla="*/ 2776072 w 12192000"/>
              <a:gd name="connsiteY2667" fmla="*/ 863162 h 1412015"/>
              <a:gd name="connsiteX2668" fmla="*/ 2778789 w 12192000"/>
              <a:gd name="connsiteY2668" fmla="*/ 869682 h 1412015"/>
              <a:gd name="connsiteX2669" fmla="*/ 2790746 w 12192000"/>
              <a:gd name="connsiteY2669" fmla="*/ 862074 h 1412015"/>
              <a:gd name="connsiteX2670" fmla="*/ 2802698 w 12192000"/>
              <a:gd name="connsiteY2670" fmla="*/ 855553 h 1412015"/>
              <a:gd name="connsiteX2671" fmla="*/ 2814657 w 12192000"/>
              <a:gd name="connsiteY2671" fmla="*/ 850120 h 1412015"/>
              <a:gd name="connsiteX2672" fmla="*/ 2826069 w 12192000"/>
              <a:gd name="connsiteY2672" fmla="*/ 845771 h 1412015"/>
              <a:gd name="connsiteX2673" fmla="*/ 2838025 w 12192000"/>
              <a:gd name="connsiteY2673" fmla="*/ 843055 h 1412015"/>
              <a:gd name="connsiteX2674" fmla="*/ 2849980 w 12192000"/>
              <a:gd name="connsiteY2674" fmla="*/ 840338 h 1412015"/>
              <a:gd name="connsiteX2675" fmla="*/ 2862481 w 12192000"/>
              <a:gd name="connsiteY2675" fmla="*/ 838164 h 1412015"/>
              <a:gd name="connsiteX2676" fmla="*/ 2873893 w 12192000"/>
              <a:gd name="connsiteY2676" fmla="*/ 837621 h 1412015"/>
              <a:gd name="connsiteX2677" fmla="*/ 2886394 w 12192000"/>
              <a:gd name="connsiteY2677" fmla="*/ 837077 h 1412015"/>
              <a:gd name="connsiteX2678" fmla="*/ 2898349 w 12192000"/>
              <a:gd name="connsiteY2678" fmla="*/ 837621 h 1412015"/>
              <a:gd name="connsiteX2679" fmla="*/ 2910850 w 12192000"/>
              <a:gd name="connsiteY2679" fmla="*/ 838164 h 1412015"/>
              <a:gd name="connsiteX2680" fmla="*/ 2922808 w 12192000"/>
              <a:gd name="connsiteY2680" fmla="*/ 838708 h 1412015"/>
              <a:gd name="connsiteX2681" fmla="*/ 2947807 w 12192000"/>
              <a:gd name="connsiteY2681" fmla="*/ 842511 h 1412015"/>
              <a:gd name="connsiteX2682" fmla="*/ 2972263 w 12192000"/>
              <a:gd name="connsiteY2682" fmla="*/ 846859 h 1412015"/>
              <a:gd name="connsiteX2683" fmla="*/ 3019546 w 12192000"/>
              <a:gd name="connsiteY2683" fmla="*/ 855009 h 1412015"/>
              <a:gd name="connsiteX2684" fmla="*/ 3042913 w 12192000"/>
              <a:gd name="connsiteY2684" fmla="*/ 859358 h 1412015"/>
              <a:gd name="connsiteX2685" fmla="*/ 3065739 w 12192000"/>
              <a:gd name="connsiteY2685" fmla="*/ 860988 h 1412015"/>
              <a:gd name="connsiteX2686" fmla="*/ 3077152 w 12192000"/>
              <a:gd name="connsiteY2686" fmla="*/ 860988 h 1412015"/>
              <a:gd name="connsiteX2687" fmla="*/ 3088020 w 12192000"/>
              <a:gd name="connsiteY2687" fmla="*/ 860988 h 1412015"/>
              <a:gd name="connsiteX2688" fmla="*/ 3099434 w 12192000"/>
              <a:gd name="connsiteY2688" fmla="*/ 860444 h 1412015"/>
              <a:gd name="connsiteX2689" fmla="*/ 3110302 w 12192000"/>
              <a:gd name="connsiteY2689" fmla="*/ 859901 h 1412015"/>
              <a:gd name="connsiteX2690" fmla="*/ 3120629 w 12192000"/>
              <a:gd name="connsiteY2690" fmla="*/ 857727 h 1412015"/>
              <a:gd name="connsiteX2691" fmla="*/ 3130956 w 12192000"/>
              <a:gd name="connsiteY2691" fmla="*/ 854467 h 1412015"/>
              <a:gd name="connsiteX2692" fmla="*/ 3141825 w 12192000"/>
              <a:gd name="connsiteY2692" fmla="*/ 850662 h 1412015"/>
              <a:gd name="connsiteX2693" fmla="*/ 3151608 w 12192000"/>
              <a:gd name="connsiteY2693" fmla="*/ 845771 h 1412015"/>
              <a:gd name="connsiteX2694" fmla="*/ 3159759 w 12192000"/>
              <a:gd name="connsiteY2694" fmla="*/ 856097 h 1412015"/>
              <a:gd name="connsiteX2695" fmla="*/ 3165737 w 12192000"/>
              <a:gd name="connsiteY2695" fmla="*/ 864247 h 1412015"/>
              <a:gd name="connsiteX2696" fmla="*/ 3171717 w 12192000"/>
              <a:gd name="connsiteY2696" fmla="*/ 868596 h 1412015"/>
              <a:gd name="connsiteX2697" fmla="*/ 3176607 w 12192000"/>
              <a:gd name="connsiteY2697" fmla="*/ 872943 h 1412015"/>
              <a:gd name="connsiteX2698" fmla="*/ 3180955 w 12192000"/>
              <a:gd name="connsiteY2698" fmla="*/ 877290 h 1412015"/>
              <a:gd name="connsiteX2699" fmla="*/ 3185302 w 12192000"/>
              <a:gd name="connsiteY2699" fmla="*/ 882182 h 1412015"/>
              <a:gd name="connsiteX2700" fmla="*/ 3190194 w 12192000"/>
              <a:gd name="connsiteY2700" fmla="*/ 888159 h 1412015"/>
              <a:gd name="connsiteX2701" fmla="*/ 3195085 w 12192000"/>
              <a:gd name="connsiteY2701" fmla="*/ 897397 h 1412015"/>
              <a:gd name="connsiteX2702" fmla="*/ 3197259 w 12192000"/>
              <a:gd name="connsiteY2702" fmla="*/ 892505 h 1412015"/>
              <a:gd name="connsiteX2703" fmla="*/ 3198345 w 12192000"/>
              <a:gd name="connsiteY2703" fmla="*/ 887615 h 1412015"/>
              <a:gd name="connsiteX2704" fmla="*/ 3199433 w 12192000"/>
              <a:gd name="connsiteY2704" fmla="*/ 878377 h 1412015"/>
              <a:gd name="connsiteX2705" fmla="*/ 3199976 w 12192000"/>
              <a:gd name="connsiteY2705" fmla="*/ 873487 h 1412015"/>
              <a:gd name="connsiteX2706" fmla="*/ 3201606 w 12192000"/>
              <a:gd name="connsiteY2706" fmla="*/ 869682 h 1412015"/>
              <a:gd name="connsiteX2707" fmla="*/ 3203238 w 12192000"/>
              <a:gd name="connsiteY2707" fmla="*/ 864791 h 1412015"/>
              <a:gd name="connsiteX2708" fmla="*/ 3206498 w 12192000"/>
              <a:gd name="connsiteY2708" fmla="*/ 860444 h 1412015"/>
              <a:gd name="connsiteX2709" fmla="*/ 3224432 w 12192000"/>
              <a:gd name="connsiteY2709" fmla="*/ 864247 h 1412015"/>
              <a:gd name="connsiteX2710" fmla="*/ 3242368 w 12192000"/>
              <a:gd name="connsiteY2710" fmla="*/ 867508 h 1412015"/>
              <a:gd name="connsiteX2711" fmla="*/ 3278237 w 12192000"/>
              <a:gd name="connsiteY2711" fmla="*/ 872943 h 1412015"/>
              <a:gd name="connsiteX2712" fmla="*/ 3314105 w 12192000"/>
              <a:gd name="connsiteY2712" fmla="*/ 876747 h 1412015"/>
              <a:gd name="connsiteX2713" fmla="*/ 3349431 w 12192000"/>
              <a:gd name="connsiteY2713" fmla="*/ 879464 h 1412015"/>
              <a:gd name="connsiteX2714" fmla="*/ 3384213 w 12192000"/>
              <a:gd name="connsiteY2714" fmla="*/ 880550 h 1412015"/>
              <a:gd name="connsiteX2715" fmla="*/ 3418986 w 12192000"/>
              <a:gd name="connsiteY2715" fmla="*/ 881094 h 1412015"/>
              <a:gd name="connsiteX2716" fmla="*/ 3487462 w 12192000"/>
              <a:gd name="connsiteY2716" fmla="*/ 881094 h 1412015"/>
              <a:gd name="connsiteX2717" fmla="*/ 3555938 w 12192000"/>
              <a:gd name="connsiteY2717" fmla="*/ 881094 h 1412015"/>
              <a:gd name="connsiteX2718" fmla="*/ 3589637 w 12192000"/>
              <a:gd name="connsiteY2718" fmla="*/ 882182 h 1412015"/>
              <a:gd name="connsiteX2719" fmla="*/ 3624417 w 12192000"/>
              <a:gd name="connsiteY2719" fmla="*/ 883267 h 1412015"/>
              <a:gd name="connsiteX2720" fmla="*/ 3658656 w 12192000"/>
              <a:gd name="connsiteY2720" fmla="*/ 885441 h 1412015"/>
              <a:gd name="connsiteX2721" fmla="*/ 3693438 w 12192000"/>
              <a:gd name="connsiteY2721" fmla="*/ 889788 h 1412015"/>
              <a:gd name="connsiteX2722" fmla="*/ 3728219 w 12192000"/>
              <a:gd name="connsiteY2722" fmla="*/ 894680 h 1412015"/>
              <a:gd name="connsiteX2723" fmla="*/ 3746154 w 12192000"/>
              <a:gd name="connsiteY2723" fmla="*/ 897941 h 1412015"/>
              <a:gd name="connsiteX2724" fmla="*/ 3763546 w 12192000"/>
              <a:gd name="connsiteY2724" fmla="*/ 901744 h 1412015"/>
              <a:gd name="connsiteX2725" fmla="*/ 3766262 w 12192000"/>
              <a:gd name="connsiteY2725" fmla="*/ 893593 h 1412015"/>
              <a:gd name="connsiteX2726" fmla="*/ 3769523 w 12192000"/>
              <a:gd name="connsiteY2726" fmla="*/ 887615 h 1412015"/>
              <a:gd name="connsiteX2727" fmla="*/ 3774414 w 12192000"/>
              <a:gd name="connsiteY2727" fmla="*/ 882725 h 1412015"/>
              <a:gd name="connsiteX2728" fmla="*/ 3779307 w 12192000"/>
              <a:gd name="connsiteY2728" fmla="*/ 880006 h 1412015"/>
              <a:gd name="connsiteX2729" fmla="*/ 3784197 w 12192000"/>
              <a:gd name="connsiteY2729" fmla="*/ 877833 h 1412015"/>
              <a:gd name="connsiteX2730" fmla="*/ 3790720 w 12192000"/>
              <a:gd name="connsiteY2730" fmla="*/ 877290 h 1412015"/>
              <a:gd name="connsiteX2731" fmla="*/ 3796696 w 12192000"/>
              <a:gd name="connsiteY2731" fmla="*/ 878377 h 1412015"/>
              <a:gd name="connsiteX2732" fmla="*/ 3803218 w 12192000"/>
              <a:gd name="connsiteY2732" fmla="*/ 880550 h 1412015"/>
              <a:gd name="connsiteX2733" fmla="*/ 3809741 w 12192000"/>
              <a:gd name="connsiteY2733" fmla="*/ 883267 h 1412015"/>
              <a:gd name="connsiteX2734" fmla="*/ 3816262 w 12192000"/>
              <a:gd name="connsiteY2734" fmla="*/ 887615 h 1412015"/>
              <a:gd name="connsiteX2735" fmla="*/ 3823327 w 12192000"/>
              <a:gd name="connsiteY2735" fmla="*/ 892505 h 1412015"/>
              <a:gd name="connsiteX2736" fmla="*/ 3829304 w 12192000"/>
              <a:gd name="connsiteY2736" fmla="*/ 898484 h 1412015"/>
              <a:gd name="connsiteX2737" fmla="*/ 3835825 w 12192000"/>
              <a:gd name="connsiteY2737" fmla="*/ 905005 h 1412015"/>
              <a:gd name="connsiteX2738" fmla="*/ 3841805 w 12192000"/>
              <a:gd name="connsiteY2738" fmla="*/ 912612 h 1412015"/>
              <a:gd name="connsiteX2739" fmla="*/ 3847241 w 12192000"/>
              <a:gd name="connsiteY2739" fmla="*/ 920221 h 1412015"/>
              <a:gd name="connsiteX2740" fmla="*/ 3853217 w 12192000"/>
              <a:gd name="connsiteY2740" fmla="*/ 928372 h 1412015"/>
              <a:gd name="connsiteX2741" fmla="*/ 3859196 w 12192000"/>
              <a:gd name="connsiteY2741" fmla="*/ 918046 h 1412015"/>
              <a:gd name="connsiteX2742" fmla="*/ 3864629 w 12192000"/>
              <a:gd name="connsiteY2742" fmla="*/ 909896 h 1412015"/>
              <a:gd name="connsiteX2743" fmla="*/ 3871152 w 12192000"/>
              <a:gd name="connsiteY2743" fmla="*/ 904462 h 1412015"/>
              <a:gd name="connsiteX2744" fmla="*/ 3873870 w 12192000"/>
              <a:gd name="connsiteY2744" fmla="*/ 902287 h 1412015"/>
              <a:gd name="connsiteX2745" fmla="*/ 3876588 w 12192000"/>
              <a:gd name="connsiteY2745" fmla="*/ 900658 h 1412015"/>
              <a:gd name="connsiteX2746" fmla="*/ 3879303 w 12192000"/>
              <a:gd name="connsiteY2746" fmla="*/ 899570 h 1412015"/>
              <a:gd name="connsiteX2747" fmla="*/ 3882021 w 12192000"/>
              <a:gd name="connsiteY2747" fmla="*/ 899570 h 1412015"/>
              <a:gd name="connsiteX2748" fmla="*/ 3888000 w 12192000"/>
              <a:gd name="connsiteY2748" fmla="*/ 898484 h 1412015"/>
              <a:gd name="connsiteX2749" fmla="*/ 3893434 w 12192000"/>
              <a:gd name="connsiteY2749" fmla="*/ 900114 h 1412015"/>
              <a:gd name="connsiteX2750" fmla="*/ 3898869 w 12192000"/>
              <a:gd name="connsiteY2750" fmla="*/ 902287 h 1412015"/>
              <a:gd name="connsiteX2751" fmla="*/ 3904304 w 12192000"/>
              <a:gd name="connsiteY2751" fmla="*/ 905005 h 1412015"/>
              <a:gd name="connsiteX2752" fmla="*/ 3909738 w 12192000"/>
              <a:gd name="connsiteY2752" fmla="*/ 908264 h 1412015"/>
              <a:gd name="connsiteX2753" fmla="*/ 3921151 w 12192000"/>
              <a:gd name="connsiteY2753" fmla="*/ 914785 h 1412015"/>
              <a:gd name="connsiteX2754" fmla="*/ 3926585 w 12192000"/>
              <a:gd name="connsiteY2754" fmla="*/ 916961 h 1412015"/>
              <a:gd name="connsiteX2755" fmla="*/ 3933107 w 12192000"/>
              <a:gd name="connsiteY2755" fmla="*/ 918590 h 1412015"/>
              <a:gd name="connsiteX2756" fmla="*/ 3938542 w 12192000"/>
              <a:gd name="connsiteY2756" fmla="*/ 918590 h 1412015"/>
              <a:gd name="connsiteX2757" fmla="*/ 3943977 w 12192000"/>
              <a:gd name="connsiteY2757" fmla="*/ 918046 h 1412015"/>
              <a:gd name="connsiteX2758" fmla="*/ 3945607 w 12192000"/>
              <a:gd name="connsiteY2758" fmla="*/ 914785 h 1412015"/>
              <a:gd name="connsiteX2759" fmla="*/ 3948325 w 12192000"/>
              <a:gd name="connsiteY2759" fmla="*/ 910439 h 1412015"/>
              <a:gd name="connsiteX2760" fmla="*/ 3951042 w 12192000"/>
              <a:gd name="connsiteY2760" fmla="*/ 907723 h 1412015"/>
              <a:gd name="connsiteX2761" fmla="*/ 3955390 w 12192000"/>
              <a:gd name="connsiteY2761" fmla="*/ 905005 h 1412015"/>
              <a:gd name="connsiteX2762" fmla="*/ 3959194 w 12192000"/>
              <a:gd name="connsiteY2762" fmla="*/ 902287 h 1412015"/>
              <a:gd name="connsiteX2763" fmla="*/ 3964084 w 12192000"/>
              <a:gd name="connsiteY2763" fmla="*/ 900114 h 1412015"/>
              <a:gd name="connsiteX2764" fmla="*/ 3975499 w 12192000"/>
              <a:gd name="connsiteY2764" fmla="*/ 896853 h 1412015"/>
              <a:gd name="connsiteX2765" fmla="*/ 3987997 w 12192000"/>
              <a:gd name="connsiteY2765" fmla="*/ 893593 h 1412015"/>
              <a:gd name="connsiteX2766" fmla="*/ 4002129 w 12192000"/>
              <a:gd name="connsiteY2766" fmla="*/ 892505 h 1412015"/>
              <a:gd name="connsiteX2767" fmla="*/ 4017888 w 12192000"/>
              <a:gd name="connsiteY2767" fmla="*/ 890876 h 1412015"/>
              <a:gd name="connsiteX2768" fmla="*/ 4033650 w 12192000"/>
              <a:gd name="connsiteY2768" fmla="*/ 890332 h 1412015"/>
              <a:gd name="connsiteX2769" fmla="*/ 4066800 w 12192000"/>
              <a:gd name="connsiteY2769" fmla="*/ 889788 h 1412015"/>
              <a:gd name="connsiteX2770" fmla="*/ 4100494 w 12192000"/>
              <a:gd name="connsiteY2770" fmla="*/ 889246 h 1412015"/>
              <a:gd name="connsiteX2771" fmla="*/ 4115711 w 12192000"/>
              <a:gd name="connsiteY2771" fmla="*/ 888159 h 1412015"/>
              <a:gd name="connsiteX2772" fmla="*/ 4130388 w 12192000"/>
              <a:gd name="connsiteY2772" fmla="*/ 885985 h 1412015"/>
              <a:gd name="connsiteX2773" fmla="*/ 4143971 w 12192000"/>
              <a:gd name="connsiteY2773" fmla="*/ 884355 h 1412015"/>
              <a:gd name="connsiteX2774" fmla="*/ 4155928 w 12192000"/>
              <a:gd name="connsiteY2774" fmla="*/ 881094 h 1412015"/>
              <a:gd name="connsiteX2775" fmla="*/ 4154300 w 12192000"/>
              <a:gd name="connsiteY2775" fmla="*/ 887071 h 1412015"/>
              <a:gd name="connsiteX2776" fmla="*/ 4153212 w 12192000"/>
              <a:gd name="connsiteY2776" fmla="*/ 892505 h 1412015"/>
              <a:gd name="connsiteX2777" fmla="*/ 4153212 w 12192000"/>
              <a:gd name="connsiteY2777" fmla="*/ 898484 h 1412015"/>
              <a:gd name="connsiteX2778" fmla="*/ 4153212 w 12192000"/>
              <a:gd name="connsiteY2778" fmla="*/ 904462 h 1412015"/>
              <a:gd name="connsiteX2779" fmla="*/ 4153756 w 12192000"/>
              <a:gd name="connsiteY2779" fmla="*/ 910439 h 1412015"/>
              <a:gd name="connsiteX2780" fmla="*/ 4155385 w 12192000"/>
              <a:gd name="connsiteY2780" fmla="*/ 915873 h 1412015"/>
              <a:gd name="connsiteX2781" fmla="*/ 4157560 w 12192000"/>
              <a:gd name="connsiteY2781" fmla="*/ 922394 h 1412015"/>
              <a:gd name="connsiteX2782" fmla="*/ 4160278 w 12192000"/>
              <a:gd name="connsiteY2782" fmla="*/ 928372 h 1412015"/>
              <a:gd name="connsiteX2783" fmla="*/ 4164081 w 12192000"/>
              <a:gd name="connsiteY2783" fmla="*/ 921851 h 1412015"/>
              <a:gd name="connsiteX2784" fmla="*/ 4168972 w 12192000"/>
              <a:gd name="connsiteY2784" fmla="*/ 915873 h 1412015"/>
              <a:gd name="connsiteX2785" fmla="*/ 4173863 w 12192000"/>
              <a:gd name="connsiteY2785" fmla="*/ 912069 h 1412015"/>
              <a:gd name="connsiteX2786" fmla="*/ 4178210 w 12192000"/>
              <a:gd name="connsiteY2786" fmla="*/ 907723 h 1412015"/>
              <a:gd name="connsiteX2787" fmla="*/ 4183101 w 12192000"/>
              <a:gd name="connsiteY2787" fmla="*/ 905005 h 1412015"/>
              <a:gd name="connsiteX2788" fmla="*/ 4187451 w 12192000"/>
              <a:gd name="connsiteY2788" fmla="*/ 902831 h 1412015"/>
              <a:gd name="connsiteX2789" fmla="*/ 4191799 w 12192000"/>
              <a:gd name="connsiteY2789" fmla="*/ 900658 h 1412015"/>
              <a:gd name="connsiteX2790" fmla="*/ 4196146 w 12192000"/>
              <a:gd name="connsiteY2790" fmla="*/ 900114 h 1412015"/>
              <a:gd name="connsiteX2791" fmla="*/ 4200492 w 12192000"/>
              <a:gd name="connsiteY2791" fmla="*/ 899570 h 1412015"/>
              <a:gd name="connsiteX2792" fmla="*/ 4205384 w 12192000"/>
              <a:gd name="connsiteY2792" fmla="*/ 899570 h 1412015"/>
              <a:gd name="connsiteX2793" fmla="*/ 4213535 w 12192000"/>
              <a:gd name="connsiteY2793" fmla="*/ 900114 h 1412015"/>
              <a:gd name="connsiteX2794" fmla="*/ 4221688 w 12192000"/>
              <a:gd name="connsiteY2794" fmla="*/ 901744 h 1412015"/>
              <a:gd name="connsiteX2795" fmla="*/ 4230384 w 12192000"/>
              <a:gd name="connsiteY2795" fmla="*/ 904462 h 1412015"/>
              <a:gd name="connsiteX2796" fmla="*/ 4237992 w 12192000"/>
              <a:gd name="connsiteY2796" fmla="*/ 906091 h 1412015"/>
              <a:gd name="connsiteX2797" fmla="*/ 4245055 w 12192000"/>
              <a:gd name="connsiteY2797" fmla="*/ 908264 h 1412015"/>
              <a:gd name="connsiteX2798" fmla="*/ 4252664 w 12192000"/>
              <a:gd name="connsiteY2798" fmla="*/ 909896 h 1412015"/>
              <a:gd name="connsiteX2799" fmla="*/ 4255926 w 12192000"/>
              <a:gd name="connsiteY2799" fmla="*/ 909896 h 1412015"/>
              <a:gd name="connsiteX2800" fmla="*/ 4258643 w 12192000"/>
              <a:gd name="connsiteY2800" fmla="*/ 909352 h 1412015"/>
              <a:gd name="connsiteX2801" fmla="*/ 4262446 w 12192000"/>
              <a:gd name="connsiteY2801" fmla="*/ 908264 h 1412015"/>
              <a:gd name="connsiteX2802" fmla="*/ 4265708 w 12192000"/>
              <a:gd name="connsiteY2802" fmla="*/ 907179 h 1412015"/>
              <a:gd name="connsiteX2803" fmla="*/ 4268425 w 12192000"/>
              <a:gd name="connsiteY2803" fmla="*/ 905005 h 1412015"/>
              <a:gd name="connsiteX2804" fmla="*/ 4271141 w 12192000"/>
              <a:gd name="connsiteY2804" fmla="*/ 902287 h 1412015"/>
              <a:gd name="connsiteX2805" fmla="*/ 4273860 w 12192000"/>
              <a:gd name="connsiteY2805" fmla="*/ 898484 h 1412015"/>
              <a:gd name="connsiteX2806" fmla="*/ 4276578 w 12192000"/>
              <a:gd name="connsiteY2806" fmla="*/ 894680 h 1412015"/>
              <a:gd name="connsiteX2807" fmla="*/ 4279841 w 12192000"/>
              <a:gd name="connsiteY2807" fmla="*/ 889246 h 1412015"/>
              <a:gd name="connsiteX2808" fmla="*/ 4281469 w 12192000"/>
              <a:gd name="connsiteY2808" fmla="*/ 883267 h 1412015"/>
              <a:gd name="connsiteX2809" fmla="*/ 4287448 w 12192000"/>
              <a:gd name="connsiteY2809" fmla="*/ 895223 h 1412015"/>
              <a:gd name="connsiteX2810" fmla="*/ 4292337 w 12192000"/>
              <a:gd name="connsiteY2810" fmla="*/ 907723 h 1412015"/>
              <a:gd name="connsiteX2811" fmla="*/ 4293967 w 12192000"/>
              <a:gd name="connsiteY2811" fmla="*/ 919677 h 1412015"/>
              <a:gd name="connsiteX2812" fmla="*/ 4295599 w 12192000"/>
              <a:gd name="connsiteY2812" fmla="*/ 925655 h 1412015"/>
              <a:gd name="connsiteX2813" fmla="*/ 4295599 w 12192000"/>
              <a:gd name="connsiteY2813" fmla="*/ 931088 h 1412015"/>
              <a:gd name="connsiteX2814" fmla="*/ 4297770 w 12192000"/>
              <a:gd name="connsiteY2814" fmla="*/ 931088 h 1412015"/>
              <a:gd name="connsiteX2815" fmla="*/ 4300489 w 12192000"/>
              <a:gd name="connsiteY2815" fmla="*/ 930545 h 1412015"/>
              <a:gd name="connsiteX2816" fmla="*/ 4305379 w 12192000"/>
              <a:gd name="connsiteY2816" fmla="*/ 928372 h 1412015"/>
              <a:gd name="connsiteX2817" fmla="*/ 4309729 w 12192000"/>
              <a:gd name="connsiteY2817" fmla="*/ 924567 h 1412015"/>
              <a:gd name="connsiteX2818" fmla="*/ 4312988 w 12192000"/>
              <a:gd name="connsiteY2818" fmla="*/ 918590 h 1412015"/>
              <a:gd name="connsiteX2819" fmla="*/ 4316248 w 12192000"/>
              <a:gd name="connsiteY2819" fmla="*/ 912069 h 1412015"/>
              <a:gd name="connsiteX2820" fmla="*/ 4318968 w 12192000"/>
              <a:gd name="connsiteY2820" fmla="*/ 904462 h 1412015"/>
              <a:gd name="connsiteX2821" fmla="*/ 4321139 w 12192000"/>
              <a:gd name="connsiteY2821" fmla="*/ 895766 h 1412015"/>
              <a:gd name="connsiteX2822" fmla="*/ 4322228 w 12192000"/>
              <a:gd name="connsiteY2822" fmla="*/ 887071 h 1412015"/>
              <a:gd name="connsiteX2823" fmla="*/ 4326030 w 12192000"/>
              <a:gd name="connsiteY2823" fmla="*/ 891963 h 1412015"/>
              <a:gd name="connsiteX2824" fmla="*/ 4330380 w 12192000"/>
              <a:gd name="connsiteY2824" fmla="*/ 895223 h 1412015"/>
              <a:gd name="connsiteX2825" fmla="*/ 4334728 w 12192000"/>
              <a:gd name="connsiteY2825" fmla="*/ 896853 h 1412015"/>
              <a:gd name="connsiteX2826" fmla="*/ 4337445 w 12192000"/>
              <a:gd name="connsiteY2826" fmla="*/ 896853 h 1412015"/>
              <a:gd name="connsiteX2827" fmla="*/ 4340160 w 12192000"/>
              <a:gd name="connsiteY2827" fmla="*/ 896853 h 1412015"/>
              <a:gd name="connsiteX2828" fmla="*/ 4342335 w 12192000"/>
              <a:gd name="connsiteY2828" fmla="*/ 895223 h 1412015"/>
              <a:gd name="connsiteX2829" fmla="*/ 4345595 w 12192000"/>
              <a:gd name="connsiteY2829" fmla="*/ 892505 h 1412015"/>
              <a:gd name="connsiteX2830" fmla="*/ 4347227 w 12192000"/>
              <a:gd name="connsiteY2830" fmla="*/ 891963 h 1412015"/>
              <a:gd name="connsiteX2831" fmla="*/ 4347773 w 12192000"/>
              <a:gd name="connsiteY2831" fmla="*/ 891963 h 1412015"/>
              <a:gd name="connsiteX2832" fmla="*/ 4348312 w 12192000"/>
              <a:gd name="connsiteY2832" fmla="*/ 893049 h 1412015"/>
              <a:gd name="connsiteX2833" fmla="*/ 4348857 w 12192000"/>
              <a:gd name="connsiteY2833" fmla="*/ 895223 h 1412015"/>
              <a:gd name="connsiteX2834" fmla="*/ 4349943 w 12192000"/>
              <a:gd name="connsiteY2834" fmla="*/ 906091 h 1412015"/>
              <a:gd name="connsiteX2835" fmla="*/ 4351030 w 12192000"/>
              <a:gd name="connsiteY2835" fmla="*/ 927284 h 1412015"/>
              <a:gd name="connsiteX2836" fmla="*/ 4357553 w 12192000"/>
              <a:gd name="connsiteY2836" fmla="*/ 922938 h 1412015"/>
              <a:gd name="connsiteX2837" fmla="*/ 4364619 w 12192000"/>
              <a:gd name="connsiteY2837" fmla="*/ 920221 h 1412015"/>
              <a:gd name="connsiteX2838" fmla="*/ 4371141 w 12192000"/>
              <a:gd name="connsiteY2838" fmla="*/ 918046 h 1412015"/>
              <a:gd name="connsiteX2839" fmla="*/ 4377663 w 12192000"/>
              <a:gd name="connsiteY2839" fmla="*/ 917503 h 1412015"/>
              <a:gd name="connsiteX2840" fmla="*/ 4384727 w 12192000"/>
              <a:gd name="connsiteY2840" fmla="*/ 916961 h 1412015"/>
              <a:gd name="connsiteX2841" fmla="*/ 4390707 w 12192000"/>
              <a:gd name="connsiteY2841" fmla="*/ 916961 h 1412015"/>
              <a:gd name="connsiteX2842" fmla="*/ 4403751 w 12192000"/>
              <a:gd name="connsiteY2842" fmla="*/ 916961 h 1412015"/>
              <a:gd name="connsiteX2843" fmla="*/ 4410813 w 12192000"/>
              <a:gd name="connsiteY2843" fmla="*/ 916961 h 1412015"/>
              <a:gd name="connsiteX2844" fmla="*/ 4417339 w 12192000"/>
              <a:gd name="connsiteY2844" fmla="*/ 915873 h 1412015"/>
              <a:gd name="connsiteX2845" fmla="*/ 4423858 w 12192000"/>
              <a:gd name="connsiteY2845" fmla="*/ 914785 h 1412015"/>
              <a:gd name="connsiteX2846" fmla="*/ 4430380 w 12192000"/>
              <a:gd name="connsiteY2846" fmla="*/ 912612 h 1412015"/>
              <a:gd name="connsiteX2847" fmla="*/ 4437446 w 12192000"/>
              <a:gd name="connsiteY2847" fmla="*/ 909352 h 1412015"/>
              <a:gd name="connsiteX2848" fmla="*/ 4444510 w 12192000"/>
              <a:gd name="connsiteY2848" fmla="*/ 904462 h 1412015"/>
              <a:gd name="connsiteX2849" fmla="*/ 4450491 w 12192000"/>
              <a:gd name="connsiteY2849" fmla="*/ 897941 h 1412015"/>
              <a:gd name="connsiteX2850" fmla="*/ 4457553 w 12192000"/>
              <a:gd name="connsiteY2850" fmla="*/ 889788 h 1412015"/>
              <a:gd name="connsiteX2851" fmla="*/ 4453207 w 12192000"/>
              <a:gd name="connsiteY2851" fmla="*/ 898484 h 1412015"/>
              <a:gd name="connsiteX2852" fmla="*/ 4452120 w 12192000"/>
              <a:gd name="connsiteY2852" fmla="*/ 903374 h 1412015"/>
              <a:gd name="connsiteX2853" fmla="*/ 4451032 w 12192000"/>
              <a:gd name="connsiteY2853" fmla="*/ 907723 h 1412015"/>
              <a:gd name="connsiteX2854" fmla="*/ 4451032 w 12192000"/>
              <a:gd name="connsiteY2854" fmla="*/ 912612 h 1412015"/>
              <a:gd name="connsiteX2855" fmla="*/ 4452120 w 12192000"/>
              <a:gd name="connsiteY2855" fmla="*/ 917503 h 1412015"/>
              <a:gd name="connsiteX2856" fmla="*/ 4453207 w 12192000"/>
              <a:gd name="connsiteY2856" fmla="*/ 922394 h 1412015"/>
              <a:gd name="connsiteX2857" fmla="*/ 4457009 w 12192000"/>
              <a:gd name="connsiteY2857" fmla="*/ 927284 h 1412015"/>
              <a:gd name="connsiteX2858" fmla="*/ 4461359 w 12192000"/>
              <a:gd name="connsiteY2858" fmla="*/ 922938 h 1412015"/>
              <a:gd name="connsiteX2859" fmla="*/ 4466251 w 12192000"/>
              <a:gd name="connsiteY2859" fmla="*/ 920221 h 1412015"/>
              <a:gd name="connsiteX2860" fmla="*/ 4472229 w 12192000"/>
              <a:gd name="connsiteY2860" fmla="*/ 918046 h 1412015"/>
              <a:gd name="connsiteX2861" fmla="*/ 4477120 w 12192000"/>
              <a:gd name="connsiteY2861" fmla="*/ 917503 h 1412015"/>
              <a:gd name="connsiteX2862" fmla="*/ 4482013 w 12192000"/>
              <a:gd name="connsiteY2862" fmla="*/ 917503 h 1412015"/>
              <a:gd name="connsiteX2863" fmla="*/ 4486902 w 12192000"/>
              <a:gd name="connsiteY2863" fmla="*/ 918046 h 1412015"/>
              <a:gd name="connsiteX2864" fmla="*/ 4497228 w 12192000"/>
              <a:gd name="connsiteY2864" fmla="*/ 919677 h 1412015"/>
              <a:gd name="connsiteX2865" fmla="*/ 4502119 w 12192000"/>
              <a:gd name="connsiteY2865" fmla="*/ 920221 h 1412015"/>
              <a:gd name="connsiteX2866" fmla="*/ 4507013 w 12192000"/>
              <a:gd name="connsiteY2866" fmla="*/ 920221 h 1412015"/>
              <a:gd name="connsiteX2867" fmla="*/ 4512446 w 12192000"/>
              <a:gd name="connsiteY2867" fmla="*/ 919677 h 1412015"/>
              <a:gd name="connsiteX2868" fmla="*/ 4517338 w 12192000"/>
              <a:gd name="connsiteY2868" fmla="*/ 918046 h 1412015"/>
              <a:gd name="connsiteX2869" fmla="*/ 4522229 w 12192000"/>
              <a:gd name="connsiteY2869" fmla="*/ 915329 h 1412015"/>
              <a:gd name="connsiteX2870" fmla="*/ 4527664 w 12192000"/>
              <a:gd name="connsiteY2870" fmla="*/ 910982 h 1412015"/>
              <a:gd name="connsiteX2871" fmla="*/ 4532554 w 12192000"/>
              <a:gd name="connsiteY2871" fmla="*/ 905005 h 1412015"/>
              <a:gd name="connsiteX2872" fmla="*/ 4535275 w 12192000"/>
              <a:gd name="connsiteY2872" fmla="*/ 900658 h 1412015"/>
              <a:gd name="connsiteX2873" fmla="*/ 4535275 w 12192000"/>
              <a:gd name="connsiteY2873" fmla="*/ 901744 h 1412015"/>
              <a:gd name="connsiteX2874" fmla="*/ 4534731 w 12192000"/>
              <a:gd name="connsiteY2874" fmla="*/ 905005 h 1412015"/>
              <a:gd name="connsiteX2875" fmla="*/ 4535275 w 12192000"/>
              <a:gd name="connsiteY2875" fmla="*/ 909352 h 1412015"/>
              <a:gd name="connsiteX2876" fmla="*/ 4537447 w 12192000"/>
              <a:gd name="connsiteY2876" fmla="*/ 918046 h 1412015"/>
              <a:gd name="connsiteX2877" fmla="*/ 4540708 w 12192000"/>
              <a:gd name="connsiteY2877" fmla="*/ 927828 h 1412015"/>
              <a:gd name="connsiteX2878" fmla="*/ 4545599 w 12192000"/>
              <a:gd name="connsiteY2878" fmla="*/ 935437 h 1412015"/>
              <a:gd name="connsiteX2879" fmla="*/ 4547774 w 12192000"/>
              <a:gd name="connsiteY2879" fmla="*/ 938153 h 1412015"/>
              <a:gd name="connsiteX2880" fmla="*/ 4549948 w 12192000"/>
              <a:gd name="connsiteY2880" fmla="*/ 940326 h 1412015"/>
              <a:gd name="connsiteX2881" fmla="*/ 4552123 w 12192000"/>
              <a:gd name="connsiteY2881" fmla="*/ 940870 h 1412015"/>
              <a:gd name="connsiteX2882" fmla="*/ 4554294 w 12192000"/>
              <a:gd name="connsiteY2882" fmla="*/ 940870 h 1412015"/>
              <a:gd name="connsiteX2883" fmla="*/ 4555383 w 12192000"/>
              <a:gd name="connsiteY2883" fmla="*/ 939783 h 1412015"/>
              <a:gd name="connsiteX2884" fmla="*/ 4557013 w 12192000"/>
              <a:gd name="connsiteY2884" fmla="*/ 935980 h 1412015"/>
              <a:gd name="connsiteX2885" fmla="*/ 4560277 w 12192000"/>
              <a:gd name="connsiteY2885" fmla="*/ 933263 h 1412015"/>
              <a:gd name="connsiteX2886" fmla="*/ 4562993 w 12192000"/>
              <a:gd name="connsiteY2886" fmla="*/ 930002 h 1412015"/>
              <a:gd name="connsiteX2887" fmla="*/ 4564620 w 12192000"/>
              <a:gd name="connsiteY2887" fmla="*/ 926741 h 1412015"/>
              <a:gd name="connsiteX2888" fmla="*/ 4565165 w 12192000"/>
              <a:gd name="connsiteY2888" fmla="*/ 922938 h 1412015"/>
              <a:gd name="connsiteX2889" fmla="*/ 4565165 w 12192000"/>
              <a:gd name="connsiteY2889" fmla="*/ 919677 h 1412015"/>
              <a:gd name="connsiteX2890" fmla="*/ 4564620 w 12192000"/>
              <a:gd name="connsiteY2890" fmla="*/ 915873 h 1412015"/>
              <a:gd name="connsiteX2891" fmla="*/ 4562447 w 12192000"/>
              <a:gd name="connsiteY2891" fmla="*/ 908264 h 1412015"/>
              <a:gd name="connsiteX2892" fmla="*/ 4560815 w 12192000"/>
              <a:gd name="connsiteY2892" fmla="*/ 901744 h 1412015"/>
              <a:gd name="connsiteX2893" fmla="*/ 4560277 w 12192000"/>
              <a:gd name="connsiteY2893" fmla="*/ 897941 h 1412015"/>
              <a:gd name="connsiteX2894" fmla="*/ 4560277 w 12192000"/>
              <a:gd name="connsiteY2894" fmla="*/ 894680 h 1412015"/>
              <a:gd name="connsiteX2895" fmla="*/ 4560815 w 12192000"/>
              <a:gd name="connsiteY2895" fmla="*/ 890876 h 1412015"/>
              <a:gd name="connsiteX2896" fmla="*/ 4562447 w 12192000"/>
              <a:gd name="connsiteY2896" fmla="*/ 887615 h 1412015"/>
              <a:gd name="connsiteX2897" fmla="*/ 4564620 w 12192000"/>
              <a:gd name="connsiteY2897" fmla="*/ 884355 h 1412015"/>
              <a:gd name="connsiteX2898" fmla="*/ 4568426 w 12192000"/>
              <a:gd name="connsiteY2898" fmla="*/ 881094 h 1412015"/>
              <a:gd name="connsiteX2899" fmla="*/ 4575490 w 12192000"/>
              <a:gd name="connsiteY2899" fmla="*/ 889788 h 1412015"/>
              <a:gd name="connsiteX2900" fmla="*/ 4583099 w 12192000"/>
              <a:gd name="connsiteY2900" fmla="*/ 897941 h 1412015"/>
              <a:gd name="connsiteX2901" fmla="*/ 4590164 w 12192000"/>
              <a:gd name="connsiteY2901" fmla="*/ 904462 h 1412015"/>
              <a:gd name="connsiteX2902" fmla="*/ 4597774 w 12192000"/>
              <a:gd name="connsiteY2902" fmla="*/ 909896 h 1412015"/>
              <a:gd name="connsiteX2903" fmla="*/ 4605381 w 12192000"/>
              <a:gd name="connsiteY2903" fmla="*/ 914243 h 1412015"/>
              <a:gd name="connsiteX2904" fmla="*/ 4612448 w 12192000"/>
              <a:gd name="connsiteY2904" fmla="*/ 916961 h 1412015"/>
              <a:gd name="connsiteX2905" fmla="*/ 4620054 w 12192000"/>
              <a:gd name="connsiteY2905" fmla="*/ 918590 h 1412015"/>
              <a:gd name="connsiteX2906" fmla="*/ 4627663 w 12192000"/>
              <a:gd name="connsiteY2906" fmla="*/ 920221 h 1412015"/>
              <a:gd name="connsiteX2907" fmla="*/ 4635271 w 12192000"/>
              <a:gd name="connsiteY2907" fmla="*/ 920221 h 1412015"/>
              <a:gd name="connsiteX2908" fmla="*/ 4642879 w 12192000"/>
              <a:gd name="connsiteY2908" fmla="*/ 918590 h 1412015"/>
              <a:gd name="connsiteX2909" fmla="*/ 4650487 w 12192000"/>
              <a:gd name="connsiteY2909" fmla="*/ 916961 h 1412015"/>
              <a:gd name="connsiteX2910" fmla="*/ 4658096 w 12192000"/>
              <a:gd name="connsiteY2910" fmla="*/ 914243 h 1412015"/>
              <a:gd name="connsiteX2911" fmla="*/ 4665707 w 12192000"/>
              <a:gd name="connsiteY2911" fmla="*/ 909896 h 1412015"/>
              <a:gd name="connsiteX2912" fmla="*/ 4673311 w 12192000"/>
              <a:gd name="connsiteY2912" fmla="*/ 905005 h 1412015"/>
              <a:gd name="connsiteX2913" fmla="*/ 4680922 w 12192000"/>
              <a:gd name="connsiteY2913" fmla="*/ 898484 h 1412015"/>
              <a:gd name="connsiteX2914" fmla="*/ 4689072 w 12192000"/>
              <a:gd name="connsiteY2914" fmla="*/ 891963 h 1412015"/>
              <a:gd name="connsiteX2915" fmla="*/ 4692875 w 12192000"/>
              <a:gd name="connsiteY2915" fmla="*/ 900114 h 1412015"/>
              <a:gd name="connsiteX2916" fmla="*/ 4697223 w 12192000"/>
              <a:gd name="connsiteY2916" fmla="*/ 906091 h 1412015"/>
              <a:gd name="connsiteX2917" fmla="*/ 4699398 w 12192000"/>
              <a:gd name="connsiteY2917" fmla="*/ 908264 h 1412015"/>
              <a:gd name="connsiteX2918" fmla="*/ 4702117 w 12192000"/>
              <a:gd name="connsiteY2918" fmla="*/ 909896 h 1412015"/>
              <a:gd name="connsiteX2919" fmla="*/ 4704289 w 12192000"/>
              <a:gd name="connsiteY2919" fmla="*/ 910982 h 1412015"/>
              <a:gd name="connsiteX2920" fmla="*/ 4707007 w 12192000"/>
              <a:gd name="connsiteY2920" fmla="*/ 912069 h 1412015"/>
              <a:gd name="connsiteX2921" fmla="*/ 4711898 w 12192000"/>
              <a:gd name="connsiteY2921" fmla="*/ 912069 h 1412015"/>
              <a:gd name="connsiteX2922" fmla="*/ 4717333 w 12192000"/>
              <a:gd name="connsiteY2922" fmla="*/ 910982 h 1412015"/>
              <a:gd name="connsiteX2923" fmla="*/ 4723309 w 12192000"/>
              <a:gd name="connsiteY2923" fmla="*/ 909352 h 1412015"/>
              <a:gd name="connsiteX2924" fmla="*/ 4729289 w 12192000"/>
              <a:gd name="connsiteY2924" fmla="*/ 905547 h 1412015"/>
              <a:gd name="connsiteX2925" fmla="*/ 4742332 w 12192000"/>
              <a:gd name="connsiteY2925" fmla="*/ 897941 h 1412015"/>
              <a:gd name="connsiteX2926" fmla="*/ 4757003 w 12192000"/>
              <a:gd name="connsiteY2926" fmla="*/ 890332 h 1412015"/>
              <a:gd name="connsiteX2927" fmla="*/ 4764614 w 12192000"/>
              <a:gd name="connsiteY2927" fmla="*/ 887615 h 1412015"/>
              <a:gd name="connsiteX2928" fmla="*/ 4772763 w 12192000"/>
              <a:gd name="connsiteY2928" fmla="*/ 884899 h 1412015"/>
              <a:gd name="connsiteX2929" fmla="*/ 4781461 w 12192000"/>
              <a:gd name="connsiteY2929" fmla="*/ 882725 h 1412015"/>
              <a:gd name="connsiteX2930" fmla="*/ 4789617 w 12192000"/>
              <a:gd name="connsiteY2930" fmla="*/ 882725 h 1412015"/>
              <a:gd name="connsiteX2931" fmla="*/ 4795051 w 12192000"/>
              <a:gd name="connsiteY2931" fmla="*/ 883267 h 1412015"/>
              <a:gd name="connsiteX2932" fmla="*/ 4801569 w 12192000"/>
              <a:gd name="connsiteY2932" fmla="*/ 885441 h 1412015"/>
              <a:gd name="connsiteX2933" fmla="*/ 4807542 w 12192000"/>
              <a:gd name="connsiteY2933" fmla="*/ 888159 h 1412015"/>
              <a:gd name="connsiteX2934" fmla="*/ 4814614 w 12192000"/>
              <a:gd name="connsiteY2934" fmla="*/ 891963 h 1412015"/>
              <a:gd name="connsiteX2935" fmla="*/ 4829287 w 12192000"/>
              <a:gd name="connsiteY2935" fmla="*/ 899570 h 1412015"/>
              <a:gd name="connsiteX2936" fmla="*/ 4836353 w 12192000"/>
              <a:gd name="connsiteY2936" fmla="*/ 902831 h 1412015"/>
              <a:gd name="connsiteX2937" fmla="*/ 4843963 w 12192000"/>
              <a:gd name="connsiteY2937" fmla="*/ 905547 h 1412015"/>
              <a:gd name="connsiteX2938" fmla="*/ 4850486 w 12192000"/>
              <a:gd name="connsiteY2938" fmla="*/ 908264 h 1412015"/>
              <a:gd name="connsiteX2939" fmla="*/ 4857005 w 12192000"/>
              <a:gd name="connsiteY2939" fmla="*/ 909896 h 1412015"/>
              <a:gd name="connsiteX2940" fmla="*/ 4862982 w 12192000"/>
              <a:gd name="connsiteY2940" fmla="*/ 909896 h 1412015"/>
              <a:gd name="connsiteX2941" fmla="*/ 4866788 w 12192000"/>
              <a:gd name="connsiteY2941" fmla="*/ 909352 h 1412015"/>
              <a:gd name="connsiteX2942" fmla="*/ 4869503 w 12192000"/>
              <a:gd name="connsiteY2942" fmla="*/ 908264 h 1412015"/>
              <a:gd name="connsiteX2943" fmla="*/ 4872223 w 12192000"/>
              <a:gd name="connsiteY2943" fmla="*/ 907179 h 1412015"/>
              <a:gd name="connsiteX2944" fmla="*/ 4874395 w 12192000"/>
              <a:gd name="connsiteY2944" fmla="*/ 905005 h 1412015"/>
              <a:gd name="connsiteX2945" fmla="*/ 4877111 w 12192000"/>
              <a:gd name="connsiteY2945" fmla="*/ 902831 h 1412015"/>
              <a:gd name="connsiteX2946" fmla="*/ 4879289 w 12192000"/>
              <a:gd name="connsiteY2946" fmla="*/ 900114 h 1412015"/>
              <a:gd name="connsiteX2947" fmla="*/ 4880372 w 12192000"/>
              <a:gd name="connsiteY2947" fmla="*/ 896853 h 1412015"/>
              <a:gd name="connsiteX2948" fmla="*/ 4882546 w 12192000"/>
              <a:gd name="connsiteY2948" fmla="*/ 892505 h 1412015"/>
              <a:gd name="connsiteX2949" fmla="*/ 4884178 w 12192000"/>
              <a:gd name="connsiteY2949" fmla="*/ 887615 h 1412015"/>
              <a:gd name="connsiteX2950" fmla="*/ 4885264 w 12192000"/>
              <a:gd name="connsiteY2950" fmla="*/ 882182 h 1412015"/>
              <a:gd name="connsiteX2951" fmla="*/ 4895591 w 12192000"/>
              <a:gd name="connsiteY2951" fmla="*/ 889246 h 1412015"/>
              <a:gd name="connsiteX2952" fmla="*/ 4907003 w 12192000"/>
              <a:gd name="connsiteY2952" fmla="*/ 895223 h 1412015"/>
              <a:gd name="connsiteX2953" fmla="*/ 4917332 w 12192000"/>
              <a:gd name="connsiteY2953" fmla="*/ 900114 h 1412015"/>
              <a:gd name="connsiteX2954" fmla="*/ 4927656 w 12192000"/>
              <a:gd name="connsiteY2954" fmla="*/ 903374 h 1412015"/>
              <a:gd name="connsiteX2955" fmla="*/ 4937984 w 12192000"/>
              <a:gd name="connsiteY2955" fmla="*/ 907179 h 1412015"/>
              <a:gd name="connsiteX2956" fmla="*/ 4948852 w 12192000"/>
              <a:gd name="connsiteY2956" fmla="*/ 909352 h 1412015"/>
              <a:gd name="connsiteX2957" fmla="*/ 4958634 w 12192000"/>
              <a:gd name="connsiteY2957" fmla="*/ 910439 h 1412015"/>
              <a:gd name="connsiteX2958" fmla="*/ 4968959 w 12192000"/>
              <a:gd name="connsiteY2958" fmla="*/ 910982 h 1412015"/>
              <a:gd name="connsiteX2959" fmla="*/ 4978743 w 12192000"/>
              <a:gd name="connsiteY2959" fmla="*/ 912069 h 1412015"/>
              <a:gd name="connsiteX2960" fmla="*/ 4987980 w 12192000"/>
              <a:gd name="connsiteY2960" fmla="*/ 910982 h 1412015"/>
              <a:gd name="connsiteX2961" fmla="*/ 5008633 w 12192000"/>
              <a:gd name="connsiteY2961" fmla="*/ 909352 h 1412015"/>
              <a:gd name="connsiteX2962" fmla="*/ 5027655 w 12192000"/>
              <a:gd name="connsiteY2962" fmla="*/ 906091 h 1412015"/>
              <a:gd name="connsiteX2963" fmla="*/ 5047218 w 12192000"/>
              <a:gd name="connsiteY2963" fmla="*/ 902287 h 1412015"/>
              <a:gd name="connsiteX2964" fmla="*/ 5066781 w 12192000"/>
              <a:gd name="connsiteY2964" fmla="*/ 898484 h 1412015"/>
              <a:gd name="connsiteX2965" fmla="*/ 5086346 w 12192000"/>
              <a:gd name="connsiteY2965" fmla="*/ 894680 h 1412015"/>
              <a:gd name="connsiteX2966" fmla="*/ 5105910 w 12192000"/>
              <a:gd name="connsiteY2966" fmla="*/ 891963 h 1412015"/>
              <a:gd name="connsiteX2967" fmla="*/ 5115150 w 12192000"/>
              <a:gd name="connsiteY2967" fmla="*/ 890876 h 1412015"/>
              <a:gd name="connsiteX2968" fmla="*/ 5124934 w 12192000"/>
              <a:gd name="connsiteY2968" fmla="*/ 890876 h 1412015"/>
              <a:gd name="connsiteX2969" fmla="*/ 5134716 w 12192000"/>
              <a:gd name="connsiteY2969" fmla="*/ 890876 h 1412015"/>
              <a:gd name="connsiteX2970" fmla="*/ 5144497 w 12192000"/>
              <a:gd name="connsiteY2970" fmla="*/ 891963 h 1412015"/>
              <a:gd name="connsiteX2971" fmla="*/ 5154824 w 12192000"/>
              <a:gd name="connsiteY2971" fmla="*/ 893049 h 1412015"/>
              <a:gd name="connsiteX2972" fmla="*/ 5164608 w 12192000"/>
              <a:gd name="connsiteY2972" fmla="*/ 895223 h 1412015"/>
              <a:gd name="connsiteX2973" fmla="*/ 5174933 w 12192000"/>
              <a:gd name="connsiteY2973" fmla="*/ 897941 h 1412015"/>
              <a:gd name="connsiteX2974" fmla="*/ 5185801 w 12192000"/>
              <a:gd name="connsiteY2974" fmla="*/ 901744 h 1412015"/>
              <a:gd name="connsiteX2975" fmla="*/ 5196126 w 12192000"/>
              <a:gd name="connsiteY2975" fmla="*/ 906091 h 1412015"/>
              <a:gd name="connsiteX2976" fmla="*/ 5206453 w 12192000"/>
              <a:gd name="connsiteY2976" fmla="*/ 912069 h 1412015"/>
              <a:gd name="connsiteX2977" fmla="*/ 5202107 w 12192000"/>
              <a:gd name="connsiteY2977" fmla="*/ 902287 h 1412015"/>
              <a:gd name="connsiteX2978" fmla="*/ 5198302 w 12192000"/>
              <a:gd name="connsiteY2978" fmla="*/ 892505 h 1412015"/>
              <a:gd name="connsiteX2979" fmla="*/ 5196671 w 12192000"/>
              <a:gd name="connsiteY2979" fmla="*/ 887615 h 1412015"/>
              <a:gd name="connsiteX2980" fmla="*/ 5196126 w 12192000"/>
              <a:gd name="connsiteY2980" fmla="*/ 882725 h 1412015"/>
              <a:gd name="connsiteX2981" fmla="*/ 5196126 w 12192000"/>
              <a:gd name="connsiteY2981" fmla="*/ 877833 h 1412015"/>
              <a:gd name="connsiteX2982" fmla="*/ 5197214 w 12192000"/>
              <a:gd name="connsiteY2982" fmla="*/ 873487 h 1412015"/>
              <a:gd name="connsiteX2983" fmla="*/ 5202649 w 12192000"/>
              <a:gd name="connsiteY2983" fmla="*/ 875117 h 1412015"/>
              <a:gd name="connsiteX2984" fmla="*/ 5204823 w 12192000"/>
              <a:gd name="connsiteY2984" fmla="*/ 876747 h 1412015"/>
              <a:gd name="connsiteX2985" fmla="*/ 5206453 w 12192000"/>
              <a:gd name="connsiteY2985" fmla="*/ 877833 h 1412015"/>
              <a:gd name="connsiteX2986" fmla="*/ 5207540 w 12192000"/>
              <a:gd name="connsiteY2986" fmla="*/ 881094 h 1412015"/>
              <a:gd name="connsiteX2987" fmla="*/ 5208628 w 12192000"/>
              <a:gd name="connsiteY2987" fmla="*/ 884899 h 1412015"/>
              <a:gd name="connsiteX2988" fmla="*/ 5209170 w 12192000"/>
              <a:gd name="connsiteY2988" fmla="*/ 890332 h 1412015"/>
              <a:gd name="connsiteX2989" fmla="*/ 5210802 w 12192000"/>
              <a:gd name="connsiteY2989" fmla="*/ 896853 h 1412015"/>
              <a:gd name="connsiteX2990" fmla="*/ 5212430 w 12192000"/>
              <a:gd name="connsiteY2990" fmla="*/ 903374 h 1412015"/>
              <a:gd name="connsiteX2991" fmla="*/ 5216237 w 12192000"/>
              <a:gd name="connsiteY2991" fmla="*/ 912612 h 1412015"/>
              <a:gd name="connsiteX2992" fmla="*/ 5222213 w 12192000"/>
              <a:gd name="connsiteY2992" fmla="*/ 906091 h 1412015"/>
              <a:gd name="connsiteX2993" fmla="*/ 5228189 w 12192000"/>
              <a:gd name="connsiteY2993" fmla="*/ 900658 h 1412015"/>
              <a:gd name="connsiteX2994" fmla="*/ 5234714 w 12192000"/>
              <a:gd name="connsiteY2994" fmla="*/ 895766 h 1412015"/>
              <a:gd name="connsiteX2995" fmla="*/ 5241235 w 12192000"/>
              <a:gd name="connsiteY2995" fmla="*/ 891963 h 1412015"/>
              <a:gd name="connsiteX2996" fmla="*/ 5248300 w 12192000"/>
              <a:gd name="connsiteY2996" fmla="*/ 889246 h 1412015"/>
              <a:gd name="connsiteX2997" fmla="*/ 5255908 w 12192000"/>
              <a:gd name="connsiteY2997" fmla="*/ 885985 h 1412015"/>
              <a:gd name="connsiteX2998" fmla="*/ 5263519 w 12192000"/>
              <a:gd name="connsiteY2998" fmla="*/ 883267 h 1412015"/>
              <a:gd name="connsiteX2999" fmla="*/ 5271123 w 12192000"/>
              <a:gd name="connsiteY2999" fmla="*/ 882182 h 1412015"/>
              <a:gd name="connsiteX3000" fmla="*/ 5279279 w 12192000"/>
              <a:gd name="connsiteY3000" fmla="*/ 880550 h 1412015"/>
              <a:gd name="connsiteX3001" fmla="*/ 5287429 w 12192000"/>
              <a:gd name="connsiteY3001" fmla="*/ 880006 h 1412015"/>
              <a:gd name="connsiteX3002" fmla="*/ 5304820 w 12192000"/>
              <a:gd name="connsiteY3002" fmla="*/ 878377 h 1412015"/>
              <a:gd name="connsiteX3003" fmla="*/ 5323296 w 12192000"/>
              <a:gd name="connsiteY3003" fmla="*/ 879464 h 1412015"/>
              <a:gd name="connsiteX3004" fmla="*/ 5341232 w 12192000"/>
              <a:gd name="connsiteY3004" fmla="*/ 880006 h 1412015"/>
              <a:gd name="connsiteX3005" fmla="*/ 5378732 w 12192000"/>
              <a:gd name="connsiteY3005" fmla="*/ 882182 h 1412015"/>
              <a:gd name="connsiteX3006" fmla="*/ 5398297 w 12192000"/>
              <a:gd name="connsiteY3006" fmla="*/ 882725 h 1412015"/>
              <a:gd name="connsiteX3007" fmla="*/ 5416773 w 12192000"/>
              <a:gd name="connsiteY3007" fmla="*/ 882182 h 1412015"/>
              <a:gd name="connsiteX3008" fmla="*/ 5435794 w 12192000"/>
              <a:gd name="connsiteY3008" fmla="*/ 880550 h 1412015"/>
              <a:gd name="connsiteX3009" fmla="*/ 5444491 w 12192000"/>
              <a:gd name="connsiteY3009" fmla="*/ 878377 h 1412015"/>
              <a:gd name="connsiteX3010" fmla="*/ 5454275 w 12192000"/>
              <a:gd name="connsiteY3010" fmla="*/ 876747 h 1412015"/>
              <a:gd name="connsiteX3011" fmla="*/ 5463512 w 12192000"/>
              <a:gd name="connsiteY3011" fmla="*/ 874573 h 1412015"/>
              <a:gd name="connsiteX3012" fmla="*/ 5471661 w 12192000"/>
              <a:gd name="connsiteY3012" fmla="*/ 870768 h 1412015"/>
              <a:gd name="connsiteX3013" fmla="*/ 5480902 w 12192000"/>
              <a:gd name="connsiteY3013" fmla="*/ 867508 h 1412015"/>
              <a:gd name="connsiteX3014" fmla="*/ 5489053 w 12192000"/>
              <a:gd name="connsiteY3014" fmla="*/ 862618 h 1412015"/>
              <a:gd name="connsiteX3015" fmla="*/ 5487966 w 12192000"/>
              <a:gd name="connsiteY3015" fmla="*/ 869682 h 1412015"/>
              <a:gd name="connsiteX3016" fmla="*/ 5487966 w 12192000"/>
              <a:gd name="connsiteY3016" fmla="*/ 872943 h 1412015"/>
              <a:gd name="connsiteX3017" fmla="*/ 5487966 w 12192000"/>
              <a:gd name="connsiteY3017" fmla="*/ 876747 h 1412015"/>
              <a:gd name="connsiteX3018" fmla="*/ 5488511 w 12192000"/>
              <a:gd name="connsiteY3018" fmla="*/ 880550 h 1412015"/>
              <a:gd name="connsiteX3019" fmla="*/ 5489598 w 12192000"/>
              <a:gd name="connsiteY3019" fmla="*/ 884355 h 1412015"/>
              <a:gd name="connsiteX3020" fmla="*/ 5491228 w 12192000"/>
              <a:gd name="connsiteY3020" fmla="*/ 887615 h 1412015"/>
              <a:gd name="connsiteX3021" fmla="*/ 5493401 w 12192000"/>
              <a:gd name="connsiteY3021" fmla="*/ 890876 h 1412015"/>
              <a:gd name="connsiteX3022" fmla="*/ 5504272 w 12192000"/>
              <a:gd name="connsiteY3022" fmla="*/ 882725 h 1412015"/>
              <a:gd name="connsiteX3023" fmla="*/ 5515681 w 12192000"/>
              <a:gd name="connsiteY3023" fmla="*/ 875661 h 1412015"/>
              <a:gd name="connsiteX3024" fmla="*/ 5526008 w 12192000"/>
              <a:gd name="connsiteY3024" fmla="*/ 870768 h 1412015"/>
              <a:gd name="connsiteX3025" fmla="*/ 5536880 w 12192000"/>
              <a:gd name="connsiteY3025" fmla="*/ 867508 h 1412015"/>
              <a:gd name="connsiteX3026" fmla="*/ 5547749 w 12192000"/>
              <a:gd name="connsiteY3026" fmla="*/ 865335 h 1412015"/>
              <a:gd name="connsiteX3027" fmla="*/ 5558617 w 12192000"/>
              <a:gd name="connsiteY3027" fmla="*/ 864247 h 1412015"/>
              <a:gd name="connsiteX3028" fmla="*/ 5568943 w 12192000"/>
              <a:gd name="connsiteY3028" fmla="*/ 864247 h 1412015"/>
              <a:gd name="connsiteX3029" fmla="*/ 5580355 w 12192000"/>
              <a:gd name="connsiteY3029" fmla="*/ 864791 h 1412015"/>
              <a:gd name="connsiteX3030" fmla="*/ 5590680 w 12192000"/>
              <a:gd name="connsiteY3030" fmla="*/ 866966 h 1412015"/>
              <a:gd name="connsiteX3031" fmla="*/ 5601007 w 12192000"/>
              <a:gd name="connsiteY3031" fmla="*/ 868596 h 1412015"/>
              <a:gd name="connsiteX3032" fmla="*/ 5622745 w 12192000"/>
              <a:gd name="connsiteY3032" fmla="*/ 875117 h 1412015"/>
              <a:gd name="connsiteX3033" fmla="*/ 5643396 w 12192000"/>
              <a:gd name="connsiteY3033" fmla="*/ 882182 h 1412015"/>
              <a:gd name="connsiteX3034" fmla="*/ 5665135 w 12192000"/>
              <a:gd name="connsiteY3034" fmla="*/ 888159 h 1412015"/>
              <a:gd name="connsiteX3035" fmla="*/ 5678179 w 12192000"/>
              <a:gd name="connsiteY3035" fmla="*/ 880006 h 1412015"/>
              <a:gd name="connsiteX3036" fmla="*/ 5691766 w 12192000"/>
              <a:gd name="connsiteY3036" fmla="*/ 871856 h 1412015"/>
              <a:gd name="connsiteX3037" fmla="*/ 5706438 w 12192000"/>
              <a:gd name="connsiteY3037" fmla="*/ 864791 h 1412015"/>
              <a:gd name="connsiteX3038" fmla="*/ 5720568 w 12192000"/>
              <a:gd name="connsiteY3038" fmla="*/ 858270 h 1412015"/>
              <a:gd name="connsiteX3039" fmla="*/ 5735242 w 12192000"/>
              <a:gd name="connsiteY3039" fmla="*/ 852836 h 1412015"/>
              <a:gd name="connsiteX3040" fmla="*/ 5748830 w 12192000"/>
              <a:gd name="connsiteY3040" fmla="*/ 849576 h 1412015"/>
              <a:gd name="connsiteX3041" fmla="*/ 5763502 w 12192000"/>
              <a:gd name="connsiteY3041" fmla="*/ 846859 h 1412015"/>
              <a:gd name="connsiteX3042" fmla="*/ 5777633 w 12192000"/>
              <a:gd name="connsiteY3042" fmla="*/ 845229 h 1412015"/>
              <a:gd name="connsiteX3043" fmla="*/ 5784156 w 12192000"/>
              <a:gd name="connsiteY3043" fmla="*/ 845229 h 1412015"/>
              <a:gd name="connsiteX3044" fmla="*/ 5791218 w 12192000"/>
              <a:gd name="connsiteY3044" fmla="*/ 845771 h 1412015"/>
              <a:gd name="connsiteX3045" fmla="*/ 5797740 w 12192000"/>
              <a:gd name="connsiteY3045" fmla="*/ 846859 h 1412015"/>
              <a:gd name="connsiteX3046" fmla="*/ 5804806 w 12192000"/>
              <a:gd name="connsiteY3046" fmla="*/ 847946 h 1412015"/>
              <a:gd name="connsiteX3047" fmla="*/ 5811329 w 12192000"/>
              <a:gd name="connsiteY3047" fmla="*/ 850120 h 1412015"/>
              <a:gd name="connsiteX3048" fmla="*/ 5817848 w 12192000"/>
              <a:gd name="connsiteY3048" fmla="*/ 852293 h 1412015"/>
              <a:gd name="connsiteX3049" fmla="*/ 5823825 w 12192000"/>
              <a:gd name="connsiteY3049" fmla="*/ 855553 h 1412015"/>
              <a:gd name="connsiteX3050" fmla="*/ 5830348 w 12192000"/>
              <a:gd name="connsiteY3050" fmla="*/ 859358 h 1412015"/>
              <a:gd name="connsiteX3051" fmla="*/ 5836328 w 12192000"/>
              <a:gd name="connsiteY3051" fmla="*/ 862618 h 1412015"/>
              <a:gd name="connsiteX3052" fmla="*/ 5842847 w 12192000"/>
              <a:gd name="connsiteY3052" fmla="*/ 867508 h 1412015"/>
              <a:gd name="connsiteX3053" fmla="*/ 5848282 w 12192000"/>
              <a:gd name="connsiteY3053" fmla="*/ 872400 h 1412015"/>
              <a:gd name="connsiteX3054" fmla="*/ 5853716 w 12192000"/>
              <a:gd name="connsiteY3054" fmla="*/ 878377 h 1412015"/>
              <a:gd name="connsiteX3055" fmla="*/ 5859696 w 12192000"/>
              <a:gd name="connsiteY3055" fmla="*/ 884899 h 1412015"/>
              <a:gd name="connsiteX3056" fmla="*/ 5865128 w 12192000"/>
              <a:gd name="connsiteY3056" fmla="*/ 891963 h 1412015"/>
              <a:gd name="connsiteX3057" fmla="*/ 5870565 w 12192000"/>
              <a:gd name="connsiteY3057" fmla="*/ 899570 h 1412015"/>
              <a:gd name="connsiteX3058" fmla="*/ 5875456 w 12192000"/>
              <a:gd name="connsiteY3058" fmla="*/ 907723 h 1412015"/>
              <a:gd name="connsiteX3059" fmla="*/ 5877629 w 12192000"/>
              <a:gd name="connsiteY3059" fmla="*/ 903374 h 1412015"/>
              <a:gd name="connsiteX3060" fmla="*/ 5879804 w 12192000"/>
              <a:gd name="connsiteY3060" fmla="*/ 898484 h 1412015"/>
              <a:gd name="connsiteX3061" fmla="*/ 5880346 w 12192000"/>
              <a:gd name="connsiteY3061" fmla="*/ 894680 h 1412015"/>
              <a:gd name="connsiteX3062" fmla="*/ 5880891 w 12192000"/>
              <a:gd name="connsiteY3062" fmla="*/ 889788 h 1412015"/>
              <a:gd name="connsiteX3063" fmla="*/ 5880891 w 12192000"/>
              <a:gd name="connsiteY3063" fmla="*/ 880550 h 1412015"/>
              <a:gd name="connsiteX3064" fmla="*/ 5880891 w 12192000"/>
              <a:gd name="connsiteY3064" fmla="*/ 870768 h 1412015"/>
              <a:gd name="connsiteX3065" fmla="*/ 5880346 w 12192000"/>
              <a:gd name="connsiteY3065" fmla="*/ 860988 h 1412015"/>
              <a:gd name="connsiteX3066" fmla="*/ 5880891 w 12192000"/>
              <a:gd name="connsiteY3066" fmla="*/ 852293 h 1412015"/>
              <a:gd name="connsiteX3067" fmla="*/ 5881433 w 12192000"/>
              <a:gd name="connsiteY3067" fmla="*/ 847403 h 1412015"/>
              <a:gd name="connsiteX3068" fmla="*/ 5883065 w 12192000"/>
              <a:gd name="connsiteY3068" fmla="*/ 843055 h 1412015"/>
              <a:gd name="connsiteX3069" fmla="*/ 5885237 w 12192000"/>
              <a:gd name="connsiteY3069" fmla="*/ 838164 h 1412015"/>
              <a:gd name="connsiteX3070" fmla="*/ 5887412 w 12192000"/>
              <a:gd name="connsiteY3070" fmla="*/ 834360 h 1412015"/>
              <a:gd name="connsiteX3071" fmla="*/ 5891215 w 12192000"/>
              <a:gd name="connsiteY3071" fmla="*/ 841968 h 1412015"/>
              <a:gd name="connsiteX3072" fmla="*/ 5895020 w 12192000"/>
              <a:gd name="connsiteY3072" fmla="*/ 847946 h 1412015"/>
              <a:gd name="connsiteX3073" fmla="*/ 5898280 w 12192000"/>
              <a:gd name="connsiteY3073" fmla="*/ 851749 h 1412015"/>
              <a:gd name="connsiteX3074" fmla="*/ 5902084 w 12192000"/>
              <a:gd name="connsiteY3074" fmla="*/ 852836 h 1412015"/>
              <a:gd name="connsiteX3075" fmla="*/ 5905890 w 12192000"/>
              <a:gd name="connsiteY3075" fmla="*/ 852836 h 1412015"/>
              <a:gd name="connsiteX3076" fmla="*/ 5909695 w 12192000"/>
              <a:gd name="connsiteY3076" fmla="*/ 851749 h 1412015"/>
              <a:gd name="connsiteX3077" fmla="*/ 5913497 w 12192000"/>
              <a:gd name="connsiteY3077" fmla="*/ 849576 h 1412015"/>
              <a:gd name="connsiteX3078" fmla="*/ 5917302 w 12192000"/>
              <a:gd name="connsiteY3078" fmla="*/ 846859 h 1412015"/>
              <a:gd name="connsiteX3079" fmla="*/ 5924913 w 12192000"/>
              <a:gd name="connsiteY3079" fmla="*/ 840338 h 1412015"/>
              <a:gd name="connsiteX3080" fmla="*/ 5928717 w 12192000"/>
              <a:gd name="connsiteY3080" fmla="*/ 837621 h 1412015"/>
              <a:gd name="connsiteX3081" fmla="*/ 5933062 w 12192000"/>
              <a:gd name="connsiteY3081" fmla="*/ 835447 h 1412015"/>
              <a:gd name="connsiteX3082" fmla="*/ 5936322 w 12192000"/>
              <a:gd name="connsiteY3082" fmla="*/ 834360 h 1412015"/>
              <a:gd name="connsiteX3083" fmla="*/ 5940128 w 12192000"/>
              <a:gd name="connsiteY3083" fmla="*/ 834360 h 1412015"/>
              <a:gd name="connsiteX3084" fmla="*/ 5943930 w 12192000"/>
              <a:gd name="connsiteY3084" fmla="*/ 835990 h 1412015"/>
              <a:gd name="connsiteX3085" fmla="*/ 5947737 w 12192000"/>
              <a:gd name="connsiteY3085" fmla="*/ 839794 h 1412015"/>
              <a:gd name="connsiteX3086" fmla="*/ 5945020 w 12192000"/>
              <a:gd name="connsiteY3086" fmla="*/ 845229 h 1412015"/>
              <a:gd name="connsiteX3087" fmla="*/ 5941215 w 12192000"/>
              <a:gd name="connsiteY3087" fmla="*/ 849576 h 1412015"/>
              <a:gd name="connsiteX3088" fmla="*/ 5938498 w 12192000"/>
              <a:gd name="connsiteY3088" fmla="*/ 851749 h 1412015"/>
              <a:gd name="connsiteX3089" fmla="*/ 5935239 w 12192000"/>
              <a:gd name="connsiteY3089" fmla="*/ 852836 h 1412015"/>
              <a:gd name="connsiteX3090" fmla="*/ 5933062 w 12192000"/>
              <a:gd name="connsiteY3090" fmla="*/ 855009 h 1412015"/>
              <a:gd name="connsiteX3091" fmla="*/ 5931433 w 12192000"/>
              <a:gd name="connsiteY3091" fmla="*/ 857184 h 1412015"/>
              <a:gd name="connsiteX3092" fmla="*/ 5930888 w 12192000"/>
              <a:gd name="connsiteY3092" fmla="*/ 860444 h 1412015"/>
              <a:gd name="connsiteX3093" fmla="*/ 5931433 w 12192000"/>
              <a:gd name="connsiteY3093" fmla="*/ 865879 h 1412015"/>
              <a:gd name="connsiteX3094" fmla="*/ 5938498 w 12192000"/>
              <a:gd name="connsiteY3094" fmla="*/ 862618 h 1412015"/>
              <a:gd name="connsiteX3095" fmla="*/ 5943930 w 12192000"/>
              <a:gd name="connsiteY3095" fmla="*/ 860444 h 1412015"/>
              <a:gd name="connsiteX3096" fmla="*/ 5949910 w 12192000"/>
              <a:gd name="connsiteY3096" fmla="*/ 857727 h 1412015"/>
              <a:gd name="connsiteX3097" fmla="*/ 5953715 w 12192000"/>
              <a:gd name="connsiteY3097" fmla="*/ 855009 h 1412015"/>
              <a:gd name="connsiteX3098" fmla="*/ 5957519 w 12192000"/>
              <a:gd name="connsiteY3098" fmla="*/ 850120 h 1412015"/>
              <a:gd name="connsiteX3099" fmla="*/ 5960780 w 12192000"/>
              <a:gd name="connsiteY3099" fmla="*/ 843598 h 1412015"/>
              <a:gd name="connsiteX3100" fmla="*/ 5964583 w 12192000"/>
              <a:gd name="connsiteY3100" fmla="*/ 834903 h 1412015"/>
              <a:gd name="connsiteX3101" fmla="*/ 5968386 w 12192000"/>
              <a:gd name="connsiteY3101" fmla="*/ 822405 h 1412015"/>
              <a:gd name="connsiteX3102" fmla="*/ 5980344 w 12192000"/>
              <a:gd name="connsiteY3102" fmla="*/ 827839 h 1412015"/>
              <a:gd name="connsiteX3103" fmla="*/ 5992301 w 12192000"/>
              <a:gd name="connsiteY3103" fmla="*/ 832187 h 1412015"/>
              <a:gd name="connsiteX3104" fmla="*/ 6003712 w 12192000"/>
              <a:gd name="connsiteY3104" fmla="*/ 835447 h 1412015"/>
              <a:gd name="connsiteX3105" fmla="*/ 6015669 w 12192000"/>
              <a:gd name="connsiteY3105" fmla="*/ 837621 h 1412015"/>
              <a:gd name="connsiteX3106" fmla="*/ 6027626 w 12192000"/>
              <a:gd name="connsiteY3106" fmla="*/ 839794 h 1412015"/>
              <a:gd name="connsiteX3107" fmla="*/ 6039581 w 12192000"/>
              <a:gd name="connsiteY3107" fmla="*/ 840338 h 1412015"/>
              <a:gd name="connsiteX3108" fmla="*/ 6050994 w 12192000"/>
              <a:gd name="connsiteY3108" fmla="*/ 840882 h 1412015"/>
              <a:gd name="connsiteX3109" fmla="*/ 6063496 w 12192000"/>
              <a:gd name="connsiteY3109" fmla="*/ 840882 h 1412015"/>
              <a:gd name="connsiteX3110" fmla="*/ 6075450 w 12192000"/>
              <a:gd name="connsiteY3110" fmla="*/ 840338 h 1412015"/>
              <a:gd name="connsiteX3111" fmla="*/ 6087406 w 12192000"/>
              <a:gd name="connsiteY3111" fmla="*/ 838708 h 1412015"/>
              <a:gd name="connsiteX3112" fmla="*/ 6111864 w 12192000"/>
              <a:gd name="connsiteY3112" fmla="*/ 835990 h 1412015"/>
              <a:gd name="connsiteX3113" fmla="*/ 6135233 w 12192000"/>
              <a:gd name="connsiteY3113" fmla="*/ 832187 h 1412015"/>
              <a:gd name="connsiteX3114" fmla="*/ 6159687 w 12192000"/>
              <a:gd name="connsiteY3114" fmla="*/ 827839 h 1412015"/>
              <a:gd name="connsiteX3115" fmla="*/ 6183058 w 12192000"/>
              <a:gd name="connsiteY3115" fmla="*/ 823491 h 1412015"/>
              <a:gd name="connsiteX3116" fmla="*/ 6207512 w 12192000"/>
              <a:gd name="connsiteY3116" fmla="*/ 819688 h 1412015"/>
              <a:gd name="connsiteX3117" fmla="*/ 6230882 w 12192000"/>
              <a:gd name="connsiteY3117" fmla="*/ 817514 h 1412015"/>
              <a:gd name="connsiteX3118" fmla="*/ 6243381 w 12192000"/>
              <a:gd name="connsiteY3118" fmla="*/ 816971 h 1412015"/>
              <a:gd name="connsiteX3119" fmla="*/ 6255338 w 12192000"/>
              <a:gd name="connsiteY3119" fmla="*/ 815883 h 1412015"/>
              <a:gd name="connsiteX3120" fmla="*/ 6267295 w 12192000"/>
              <a:gd name="connsiteY3120" fmla="*/ 816971 h 1412015"/>
              <a:gd name="connsiteX3121" fmla="*/ 6279251 w 12192000"/>
              <a:gd name="connsiteY3121" fmla="*/ 817514 h 1412015"/>
              <a:gd name="connsiteX3122" fmla="*/ 6290666 w 12192000"/>
              <a:gd name="connsiteY3122" fmla="*/ 819688 h 1412015"/>
              <a:gd name="connsiteX3123" fmla="*/ 6302621 w 12192000"/>
              <a:gd name="connsiteY3123" fmla="*/ 821862 h 1412015"/>
              <a:gd name="connsiteX3124" fmla="*/ 6314576 w 12192000"/>
              <a:gd name="connsiteY3124" fmla="*/ 825122 h 1412015"/>
              <a:gd name="connsiteX3125" fmla="*/ 6326532 w 12192000"/>
              <a:gd name="connsiteY3125" fmla="*/ 828383 h 1412015"/>
              <a:gd name="connsiteX3126" fmla="*/ 6339031 w 12192000"/>
              <a:gd name="connsiteY3126" fmla="*/ 834360 h 1412015"/>
              <a:gd name="connsiteX3127" fmla="*/ 6349901 w 12192000"/>
              <a:gd name="connsiteY3127" fmla="*/ 839794 h 1412015"/>
              <a:gd name="connsiteX3128" fmla="*/ 6356966 w 12192000"/>
              <a:gd name="connsiteY3128" fmla="*/ 823491 h 1412015"/>
              <a:gd name="connsiteX3129" fmla="*/ 6359684 w 12192000"/>
              <a:gd name="connsiteY3129" fmla="*/ 815883 h 1412015"/>
              <a:gd name="connsiteX3130" fmla="*/ 6361857 w 12192000"/>
              <a:gd name="connsiteY3130" fmla="*/ 807732 h 1412015"/>
              <a:gd name="connsiteX3131" fmla="*/ 6362945 w 12192000"/>
              <a:gd name="connsiteY3131" fmla="*/ 799581 h 1412015"/>
              <a:gd name="connsiteX3132" fmla="*/ 6362945 w 12192000"/>
              <a:gd name="connsiteY3132" fmla="*/ 790886 h 1412015"/>
              <a:gd name="connsiteX3133" fmla="*/ 6362401 w 12192000"/>
              <a:gd name="connsiteY3133" fmla="*/ 787083 h 1412015"/>
              <a:gd name="connsiteX3134" fmla="*/ 6360770 w 12192000"/>
              <a:gd name="connsiteY3134" fmla="*/ 782735 h 1412015"/>
              <a:gd name="connsiteX3135" fmla="*/ 6359684 w 12192000"/>
              <a:gd name="connsiteY3135" fmla="*/ 778388 h 1412015"/>
              <a:gd name="connsiteX3136" fmla="*/ 6356966 w 12192000"/>
              <a:gd name="connsiteY3136" fmla="*/ 774584 h 1412015"/>
              <a:gd name="connsiteX3137" fmla="*/ 6038496 w 12192000"/>
              <a:gd name="connsiteY3137" fmla="*/ 784365 h 1412015"/>
              <a:gd name="connsiteX3138" fmla="*/ 5720026 w 12192000"/>
              <a:gd name="connsiteY3138" fmla="*/ 793604 h 1412015"/>
              <a:gd name="connsiteX3139" fmla="*/ 5401556 w 12192000"/>
              <a:gd name="connsiteY3139" fmla="*/ 801212 h 1412015"/>
              <a:gd name="connsiteX3140" fmla="*/ 5242321 w 12192000"/>
              <a:gd name="connsiteY3140" fmla="*/ 805015 h 1412015"/>
              <a:gd name="connsiteX3141" fmla="*/ 5083630 w 12192000"/>
              <a:gd name="connsiteY3141" fmla="*/ 807732 h 1412015"/>
              <a:gd name="connsiteX3142" fmla="*/ 4924394 w 12192000"/>
              <a:gd name="connsiteY3142" fmla="*/ 809906 h 1412015"/>
              <a:gd name="connsiteX3143" fmla="*/ 4765155 w 12192000"/>
              <a:gd name="connsiteY3143" fmla="*/ 810992 h 1412015"/>
              <a:gd name="connsiteX3144" fmla="*/ 4605926 w 12192000"/>
              <a:gd name="connsiteY3144" fmla="*/ 812080 h 1412015"/>
              <a:gd name="connsiteX3145" fmla="*/ 4447226 w 12192000"/>
              <a:gd name="connsiteY3145" fmla="*/ 812080 h 1412015"/>
              <a:gd name="connsiteX3146" fmla="*/ 4287988 w 12192000"/>
              <a:gd name="connsiteY3146" fmla="*/ 810992 h 1412015"/>
              <a:gd name="connsiteX3147" fmla="*/ 4128757 w 12192000"/>
              <a:gd name="connsiteY3147" fmla="*/ 809363 h 1412015"/>
              <a:gd name="connsiteX3148" fmla="*/ 3970607 w 12192000"/>
              <a:gd name="connsiteY3148" fmla="*/ 805559 h 1412015"/>
              <a:gd name="connsiteX3149" fmla="*/ 3811371 w 12192000"/>
              <a:gd name="connsiteY3149" fmla="*/ 801212 h 1412015"/>
              <a:gd name="connsiteX3150" fmla="*/ 3652135 w 12192000"/>
              <a:gd name="connsiteY3150" fmla="*/ 796865 h 1412015"/>
              <a:gd name="connsiteX3151" fmla="*/ 3493984 w 12192000"/>
              <a:gd name="connsiteY3151" fmla="*/ 789800 h 1412015"/>
              <a:gd name="connsiteX3152" fmla="*/ 3334757 w 12192000"/>
              <a:gd name="connsiteY3152" fmla="*/ 781104 h 1412015"/>
              <a:gd name="connsiteX3153" fmla="*/ 3176607 w 12192000"/>
              <a:gd name="connsiteY3153" fmla="*/ 772410 h 1412015"/>
              <a:gd name="connsiteX3154" fmla="*/ 3017371 w 12192000"/>
              <a:gd name="connsiteY3154" fmla="*/ 760998 h 1412015"/>
              <a:gd name="connsiteX3155" fmla="*/ 2858678 w 12192000"/>
              <a:gd name="connsiteY3155" fmla="*/ 748499 h 1412015"/>
              <a:gd name="connsiteX3156" fmla="*/ 2779876 w 12192000"/>
              <a:gd name="connsiteY3156" fmla="*/ 741978 h 1412015"/>
              <a:gd name="connsiteX3157" fmla="*/ 2699988 w 12192000"/>
              <a:gd name="connsiteY3157" fmla="*/ 734915 h 1412015"/>
              <a:gd name="connsiteX3158" fmla="*/ 2620643 w 12192000"/>
              <a:gd name="connsiteY3158" fmla="*/ 727306 h 1412015"/>
              <a:gd name="connsiteX3159" fmla="*/ 2541298 w 12192000"/>
              <a:gd name="connsiteY3159" fmla="*/ 718612 h 1412015"/>
              <a:gd name="connsiteX3160" fmla="*/ 2461951 w 12192000"/>
              <a:gd name="connsiteY3160" fmla="*/ 710460 h 1412015"/>
              <a:gd name="connsiteX3161" fmla="*/ 2383147 w 12192000"/>
              <a:gd name="connsiteY3161" fmla="*/ 701222 h 1412015"/>
              <a:gd name="connsiteX3162" fmla="*/ 2303801 w 12192000"/>
              <a:gd name="connsiteY3162" fmla="*/ 691984 h 1412015"/>
              <a:gd name="connsiteX3163" fmla="*/ 2224454 w 12192000"/>
              <a:gd name="connsiteY3163" fmla="*/ 681116 h 1412015"/>
              <a:gd name="connsiteX3164" fmla="*/ 2145109 w 12192000"/>
              <a:gd name="connsiteY3164" fmla="*/ 670790 h 1412015"/>
              <a:gd name="connsiteX3165" fmla="*/ 2066305 w 12192000"/>
              <a:gd name="connsiteY3165" fmla="*/ 659923 h 1412015"/>
              <a:gd name="connsiteX3166" fmla="*/ 1986959 w 12192000"/>
              <a:gd name="connsiteY3166" fmla="*/ 648510 h 1412015"/>
              <a:gd name="connsiteX3167" fmla="*/ 1907611 w 12192000"/>
              <a:gd name="connsiteY3167" fmla="*/ 637099 h 1412015"/>
              <a:gd name="connsiteX3168" fmla="*/ 1828810 w 12192000"/>
              <a:gd name="connsiteY3168" fmla="*/ 624600 h 1412015"/>
              <a:gd name="connsiteX3169" fmla="*/ 1749464 w 12192000"/>
              <a:gd name="connsiteY3169" fmla="*/ 611014 h 1412015"/>
              <a:gd name="connsiteX3170" fmla="*/ 1670117 w 12192000"/>
              <a:gd name="connsiteY3170" fmla="*/ 597428 h 1412015"/>
              <a:gd name="connsiteX3171" fmla="*/ 1591856 w 12192000"/>
              <a:gd name="connsiteY3171" fmla="*/ 583300 h 1412015"/>
              <a:gd name="connsiteX3172" fmla="*/ 1512512 w 12192000"/>
              <a:gd name="connsiteY3172" fmla="*/ 568629 h 1412015"/>
              <a:gd name="connsiteX3173" fmla="*/ 1433166 w 12192000"/>
              <a:gd name="connsiteY3173" fmla="*/ 553411 h 1412015"/>
              <a:gd name="connsiteX3174" fmla="*/ 1353818 w 12192000"/>
              <a:gd name="connsiteY3174" fmla="*/ 537652 h 1412015"/>
              <a:gd name="connsiteX3175" fmla="*/ 1275016 w 12192000"/>
              <a:gd name="connsiteY3175" fmla="*/ 520807 h 1412015"/>
              <a:gd name="connsiteX3176" fmla="*/ 1250017 w 12192000"/>
              <a:gd name="connsiteY3176" fmla="*/ 518091 h 1412015"/>
              <a:gd name="connsiteX3177" fmla="*/ 1222844 w 12192000"/>
              <a:gd name="connsiteY3177" fmla="*/ 515374 h 1412015"/>
              <a:gd name="connsiteX3178" fmla="*/ 1195670 w 12192000"/>
              <a:gd name="connsiteY3178" fmla="*/ 513198 h 1412015"/>
              <a:gd name="connsiteX3179" fmla="*/ 1168498 w 12192000"/>
              <a:gd name="connsiteY3179" fmla="*/ 509938 h 1412015"/>
              <a:gd name="connsiteX3180" fmla="*/ 1155454 w 12192000"/>
              <a:gd name="connsiteY3180" fmla="*/ 507765 h 1412015"/>
              <a:gd name="connsiteX3181" fmla="*/ 1142954 w 12192000"/>
              <a:gd name="connsiteY3181" fmla="*/ 505048 h 1412015"/>
              <a:gd name="connsiteX3182" fmla="*/ 1130453 w 12192000"/>
              <a:gd name="connsiteY3182" fmla="*/ 502331 h 1412015"/>
              <a:gd name="connsiteX3183" fmla="*/ 1118497 w 12192000"/>
              <a:gd name="connsiteY3183" fmla="*/ 498527 h 1412015"/>
              <a:gd name="connsiteX3184" fmla="*/ 1107630 w 12192000"/>
              <a:gd name="connsiteY3184" fmla="*/ 493635 h 1412015"/>
              <a:gd name="connsiteX3185" fmla="*/ 1097847 w 12192000"/>
              <a:gd name="connsiteY3185" fmla="*/ 488745 h 1412015"/>
              <a:gd name="connsiteX3186" fmla="*/ 1088608 w 12192000"/>
              <a:gd name="connsiteY3186" fmla="*/ 482768 h 1412015"/>
              <a:gd name="connsiteX3187" fmla="*/ 1080455 w 12192000"/>
              <a:gd name="connsiteY3187" fmla="*/ 475703 h 1412015"/>
              <a:gd name="connsiteX3188" fmla="*/ 1073390 w 12192000"/>
              <a:gd name="connsiteY3188" fmla="*/ 482768 h 1412015"/>
              <a:gd name="connsiteX3189" fmla="*/ 1066326 w 12192000"/>
              <a:gd name="connsiteY3189" fmla="*/ 487658 h 1412015"/>
              <a:gd name="connsiteX3190" fmla="*/ 1060348 w 12192000"/>
              <a:gd name="connsiteY3190" fmla="*/ 490918 h 1412015"/>
              <a:gd name="connsiteX3191" fmla="*/ 1053282 w 12192000"/>
              <a:gd name="connsiteY3191" fmla="*/ 493635 h 1412015"/>
              <a:gd name="connsiteX3192" fmla="*/ 1046760 w 12192000"/>
              <a:gd name="connsiteY3192" fmla="*/ 495266 h 1412015"/>
              <a:gd name="connsiteX3193" fmla="*/ 1040240 w 12192000"/>
              <a:gd name="connsiteY3193" fmla="*/ 496354 h 1412015"/>
              <a:gd name="connsiteX3194" fmla="*/ 1026653 w 12192000"/>
              <a:gd name="connsiteY3194" fmla="*/ 496354 h 1412015"/>
              <a:gd name="connsiteX3195" fmla="*/ 1013610 w 12192000"/>
              <a:gd name="connsiteY3195" fmla="*/ 497439 h 1412015"/>
              <a:gd name="connsiteX3196" fmla="*/ 1007632 w 12192000"/>
              <a:gd name="connsiteY3196" fmla="*/ 497983 h 1412015"/>
              <a:gd name="connsiteX3197" fmla="*/ 1000567 w 12192000"/>
              <a:gd name="connsiteY3197" fmla="*/ 499071 h 1412015"/>
              <a:gd name="connsiteX3198" fmla="*/ 994045 w 12192000"/>
              <a:gd name="connsiteY3198" fmla="*/ 500700 h 1412015"/>
              <a:gd name="connsiteX3199" fmla="*/ 986979 w 12192000"/>
              <a:gd name="connsiteY3199" fmla="*/ 503960 h 1412015"/>
              <a:gd name="connsiteX3200" fmla="*/ 980458 w 12192000"/>
              <a:gd name="connsiteY3200" fmla="*/ 508309 h 1412015"/>
              <a:gd name="connsiteX3201" fmla="*/ 973937 w 12192000"/>
              <a:gd name="connsiteY3201" fmla="*/ 513742 h 1412015"/>
              <a:gd name="connsiteX3202" fmla="*/ 971762 w 12192000"/>
              <a:gd name="connsiteY3202" fmla="*/ 511570 h 1412015"/>
              <a:gd name="connsiteX3203" fmla="*/ 970676 w 12192000"/>
              <a:gd name="connsiteY3203" fmla="*/ 508309 h 1412015"/>
              <a:gd name="connsiteX3204" fmla="*/ 966329 w 12192000"/>
              <a:gd name="connsiteY3204" fmla="*/ 500700 h 1412015"/>
              <a:gd name="connsiteX3205" fmla="*/ 959263 w 12192000"/>
              <a:gd name="connsiteY3205" fmla="*/ 482224 h 1412015"/>
              <a:gd name="connsiteX3206" fmla="*/ 956002 w 12192000"/>
              <a:gd name="connsiteY3206" fmla="*/ 474074 h 1412015"/>
              <a:gd name="connsiteX3207" fmla="*/ 953828 w 12192000"/>
              <a:gd name="connsiteY3207" fmla="*/ 471356 h 1412015"/>
              <a:gd name="connsiteX3208" fmla="*/ 952741 w 12192000"/>
              <a:gd name="connsiteY3208" fmla="*/ 469725 h 1412015"/>
              <a:gd name="connsiteX3209" fmla="*/ 950567 w 12192000"/>
              <a:gd name="connsiteY3209" fmla="*/ 468638 h 1412015"/>
              <a:gd name="connsiteX3210" fmla="*/ 948393 w 12192000"/>
              <a:gd name="connsiteY3210" fmla="*/ 468638 h 1412015"/>
              <a:gd name="connsiteX3211" fmla="*/ 946220 w 12192000"/>
              <a:gd name="connsiteY3211" fmla="*/ 470813 h 1412015"/>
              <a:gd name="connsiteX3212" fmla="*/ 944588 w 12192000"/>
              <a:gd name="connsiteY3212" fmla="*/ 473530 h 1412015"/>
              <a:gd name="connsiteX3213" fmla="*/ 943502 w 12192000"/>
              <a:gd name="connsiteY3213" fmla="*/ 482768 h 1412015"/>
              <a:gd name="connsiteX3214" fmla="*/ 942960 w 12192000"/>
              <a:gd name="connsiteY3214" fmla="*/ 486572 h 1412015"/>
              <a:gd name="connsiteX3215" fmla="*/ 941328 w 12192000"/>
              <a:gd name="connsiteY3215" fmla="*/ 489833 h 1412015"/>
              <a:gd name="connsiteX3216" fmla="*/ 940241 w 12192000"/>
              <a:gd name="connsiteY3216" fmla="*/ 492549 h 1412015"/>
              <a:gd name="connsiteX3217" fmla="*/ 938068 w 12192000"/>
              <a:gd name="connsiteY3217" fmla="*/ 493635 h 1412015"/>
              <a:gd name="connsiteX3218" fmla="*/ 935893 w 12192000"/>
              <a:gd name="connsiteY3218" fmla="*/ 495810 h 1412015"/>
              <a:gd name="connsiteX3219" fmla="*/ 933720 w 12192000"/>
              <a:gd name="connsiteY3219" fmla="*/ 496354 h 1412015"/>
              <a:gd name="connsiteX3220" fmla="*/ 931546 w 12192000"/>
              <a:gd name="connsiteY3220" fmla="*/ 497439 h 1412015"/>
              <a:gd name="connsiteX3221" fmla="*/ 928828 w 12192000"/>
              <a:gd name="connsiteY3221" fmla="*/ 497439 h 1412015"/>
              <a:gd name="connsiteX3222" fmla="*/ 923937 w 12192000"/>
              <a:gd name="connsiteY3222" fmla="*/ 495810 h 1412015"/>
              <a:gd name="connsiteX3223" fmla="*/ 917959 w 12192000"/>
              <a:gd name="connsiteY3223" fmla="*/ 493635 h 1412015"/>
              <a:gd name="connsiteX3224" fmla="*/ 911981 w 12192000"/>
              <a:gd name="connsiteY3224" fmla="*/ 490918 h 1412015"/>
              <a:gd name="connsiteX3225" fmla="*/ 906003 w 12192000"/>
              <a:gd name="connsiteY3225" fmla="*/ 486572 h 1412015"/>
              <a:gd name="connsiteX3226" fmla="*/ 899481 w 12192000"/>
              <a:gd name="connsiteY3226" fmla="*/ 482224 h 1412015"/>
              <a:gd name="connsiteX3227" fmla="*/ 888069 w 12192000"/>
              <a:gd name="connsiteY3227" fmla="*/ 472986 h 1412015"/>
              <a:gd name="connsiteX3228" fmla="*/ 877198 w 12192000"/>
              <a:gd name="connsiteY3228" fmla="*/ 463748 h 1412015"/>
              <a:gd name="connsiteX3229" fmla="*/ 869590 w 12192000"/>
              <a:gd name="connsiteY3229" fmla="*/ 457771 h 1412015"/>
              <a:gd name="connsiteX3230" fmla="*/ 866329 w 12192000"/>
              <a:gd name="connsiteY3230" fmla="*/ 455597 h 1412015"/>
              <a:gd name="connsiteX3231" fmla="*/ 861983 w 12192000"/>
              <a:gd name="connsiteY3231" fmla="*/ 453966 h 1412015"/>
              <a:gd name="connsiteX3232" fmla="*/ 858721 w 12192000"/>
              <a:gd name="connsiteY3232" fmla="*/ 452879 h 1412015"/>
              <a:gd name="connsiteX3233" fmla="*/ 854373 w 12192000"/>
              <a:gd name="connsiteY3233" fmla="*/ 452879 h 1412015"/>
              <a:gd name="connsiteX3234" fmla="*/ 846765 w 12192000"/>
              <a:gd name="connsiteY3234" fmla="*/ 452336 h 1412015"/>
              <a:gd name="connsiteX3235" fmla="*/ 839156 w 12192000"/>
              <a:gd name="connsiteY3235" fmla="*/ 453422 h 1412015"/>
              <a:gd name="connsiteX3236" fmla="*/ 831548 w 12192000"/>
              <a:gd name="connsiteY3236" fmla="*/ 455597 h 1412015"/>
              <a:gd name="connsiteX3237" fmla="*/ 823940 w 12192000"/>
              <a:gd name="connsiteY3237" fmla="*/ 457771 h 1412015"/>
              <a:gd name="connsiteX3238" fmla="*/ 808722 w 12192000"/>
              <a:gd name="connsiteY3238" fmla="*/ 463748 h 1412015"/>
              <a:gd name="connsiteX3239" fmla="*/ 801658 w 12192000"/>
              <a:gd name="connsiteY3239" fmla="*/ 466465 h 1412015"/>
              <a:gd name="connsiteX3240" fmla="*/ 795679 w 12192000"/>
              <a:gd name="connsiteY3240" fmla="*/ 468095 h 1412015"/>
              <a:gd name="connsiteX3241" fmla="*/ 789158 w 12192000"/>
              <a:gd name="connsiteY3241" fmla="*/ 469725 h 1412015"/>
              <a:gd name="connsiteX3242" fmla="*/ 784266 w 12192000"/>
              <a:gd name="connsiteY3242" fmla="*/ 469725 h 1412015"/>
              <a:gd name="connsiteX3243" fmla="*/ 781549 w 12192000"/>
              <a:gd name="connsiteY3243" fmla="*/ 468638 h 1412015"/>
              <a:gd name="connsiteX3244" fmla="*/ 779374 w 12192000"/>
              <a:gd name="connsiteY3244" fmla="*/ 467552 h 1412015"/>
              <a:gd name="connsiteX3245" fmla="*/ 776658 w 12192000"/>
              <a:gd name="connsiteY3245" fmla="*/ 465921 h 1412015"/>
              <a:gd name="connsiteX3246" fmla="*/ 775571 w 12192000"/>
              <a:gd name="connsiteY3246" fmla="*/ 463748 h 1412015"/>
              <a:gd name="connsiteX3247" fmla="*/ 773397 w 12192000"/>
              <a:gd name="connsiteY3247" fmla="*/ 461031 h 1412015"/>
              <a:gd name="connsiteX3248" fmla="*/ 771768 w 12192000"/>
              <a:gd name="connsiteY3248" fmla="*/ 457771 h 1412015"/>
              <a:gd name="connsiteX3249" fmla="*/ 769050 w 12192000"/>
              <a:gd name="connsiteY3249" fmla="*/ 449075 h 1412015"/>
              <a:gd name="connsiteX3250" fmla="*/ 775571 w 12192000"/>
              <a:gd name="connsiteY3250" fmla="*/ 447445 h 1412015"/>
              <a:gd name="connsiteX3251" fmla="*/ 781006 w 12192000"/>
              <a:gd name="connsiteY3251" fmla="*/ 445272 h 1412015"/>
              <a:gd name="connsiteX3252" fmla="*/ 786441 w 12192000"/>
              <a:gd name="connsiteY3252" fmla="*/ 442555 h 1412015"/>
              <a:gd name="connsiteX3253" fmla="*/ 791875 w 12192000"/>
              <a:gd name="connsiteY3253" fmla="*/ 440380 h 1412015"/>
              <a:gd name="connsiteX3254" fmla="*/ 797310 w 12192000"/>
              <a:gd name="connsiteY3254" fmla="*/ 439837 h 1412015"/>
              <a:gd name="connsiteX3255" fmla="*/ 803831 w 12192000"/>
              <a:gd name="connsiteY3255" fmla="*/ 438751 h 1412015"/>
              <a:gd name="connsiteX3256" fmla="*/ 806549 w 12192000"/>
              <a:gd name="connsiteY3256" fmla="*/ 439837 h 1412015"/>
              <a:gd name="connsiteX3257" fmla="*/ 809266 w 12192000"/>
              <a:gd name="connsiteY3257" fmla="*/ 440380 h 1412015"/>
              <a:gd name="connsiteX3258" fmla="*/ 811983 w 12192000"/>
              <a:gd name="connsiteY3258" fmla="*/ 441468 h 1412015"/>
              <a:gd name="connsiteX3259" fmla="*/ 814700 w 12192000"/>
              <a:gd name="connsiteY3259" fmla="*/ 443641 h 1412015"/>
              <a:gd name="connsiteX3260" fmla="*/ 811439 w 12192000"/>
              <a:gd name="connsiteY3260" fmla="*/ 433859 h 1412015"/>
              <a:gd name="connsiteX3261" fmla="*/ 808179 w 12192000"/>
              <a:gd name="connsiteY3261" fmla="*/ 426252 h 1412015"/>
              <a:gd name="connsiteX3262" fmla="*/ 803831 w 12192000"/>
              <a:gd name="connsiteY3262" fmla="*/ 420275 h 1412015"/>
              <a:gd name="connsiteX3263" fmla="*/ 800570 w 12192000"/>
              <a:gd name="connsiteY3263" fmla="*/ 414840 h 1412015"/>
              <a:gd name="connsiteX3264" fmla="*/ 795679 w 12192000"/>
              <a:gd name="connsiteY3264" fmla="*/ 411036 h 1412015"/>
              <a:gd name="connsiteX3265" fmla="*/ 791331 w 12192000"/>
              <a:gd name="connsiteY3265" fmla="*/ 408319 h 1412015"/>
              <a:gd name="connsiteX3266" fmla="*/ 786441 w 12192000"/>
              <a:gd name="connsiteY3266" fmla="*/ 406145 h 1412015"/>
              <a:gd name="connsiteX3267" fmla="*/ 781549 w 12192000"/>
              <a:gd name="connsiteY3267" fmla="*/ 405601 h 1412015"/>
              <a:gd name="connsiteX3268" fmla="*/ 776658 w 12192000"/>
              <a:gd name="connsiteY3268" fmla="*/ 405058 h 1412015"/>
              <a:gd name="connsiteX3269" fmla="*/ 771768 w 12192000"/>
              <a:gd name="connsiteY3269" fmla="*/ 405601 h 1412015"/>
              <a:gd name="connsiteX3270" fmla="*/ 766333 w 12192000"/>
              <a:gd name="connsiteY3270" fmla="*/ 406689 h 1412015"/>
              <a:gd name="connsiteX3271" fmla="*/ 760897 w 12192000"/>
              <a:gd name="connsiteY3271" fmla="*/ 408319 h 1412015"/>
              <a:gd name="connsiteX3272" fmla="*/ 749485 w 12192000"/>
              <a:gd name="connsiteY3272" fmla="*/ 412666 h 1412015"/>
              <a:gd name="connsiteX3273" fmla="*/ 738615 w 12192000"/>
              <a:gd name="connsiteY3273" fmla="*/ 418101 h 1412015"/>
              <a:gd name="connsiteX3274" fmla="*/ 726659 w 12192000"/>
              <a:gd name="connsiteY3274" fmla="*/ 422992 h 1412015"/>
              <a:gd name="connsiteX3275" fmla="*/ 715789 w 12192000"/>
              <a:gd name="connsiteY3275" fmla="*/ 427881 h 1412015"/>
              <a:gd name="connsiteX3276" fmla="*/ 709811 w 12192000"/>
              <a:gd name="connsiteY3276" fmla="*/ 428969 h 1412015"/>
              <a:gd name="connsiteX3277" fmla="*/ 704376 w 12192000"/>
              <a:gd name="connsiteY3277" fmla="*/ 430599 h 1412015"/>
              <a:gd name="connsiteX3278" fmla="*/ 698943 w 12192000"/>
              <a:gd name="connsiteY3278" fmla="*/ 430599 h 1412015"/>
              <a:gd name="connsiteX3279" fmla="*/ 693508 w 12192000"/>
              <a:gd name="connsiteY3279" fmla="*/ 430599 h 1412015"/>
              <a:gd name="connsiteX3280" fmla="*/ 687529 w 12192000"/>
              <a:gd name="connsiteY3280" fmla="*/ 430057 h 1412015"/>
              <a:gd name="connsiteX3281" fmla="*/ 683181 w 12192000"/>
              <a:gd name="connsiteY3281" fmla="*/ 427881 h 1412015"/>
              <a:gd name="connsiteX3282" fmla="*/ 677204 w 12192000"/>
              <a:gd name="connsiteY3282" fmla="*/ 425165 h 1412015"/>
              <a:gd name="connsiteX3283" fmla="*/ 672313 w 12192000"/>
              <a:gd name="connsiteY3283" fmla="*/ 420818 h 1412015"/>
              <a:gd name="connsiteX3284" fmla="*/ 667421 w 12192000"/>
              <a:gd name="connsiteY3284" fmla="*/ 415927 h 1412015"/>
              <a:gd name="connsiteX3285" fmla="*/ 663617 w 12192000"/>
              <a:gd name="connsiteY3285" fmla="*/ 409949 h 1412015"/>
              <a:gd name="connsiteX3286" fmla="*/ 659269 w 12192000"/>
              <a:gd name="connsiteY3286" fmla="*/ 401255 h 1412015"/>
              <a:gd name="connsiteX3287" fmla="*/ 654921 w 12192000"/>
              <a:gd name="connsiteY3287" fmla="*/ 392560 h 1412015"/>
              <a:gd name="connsiteX3288" fmla="*/ 649486 w 12192000"/>
              <a:gd name="connsiteY3288" fmla="*/ 399081 h 1412015"/>
              <a:gd name="connsiteX3289" fmla="*/ 643509 w 12192000"/>
              <a:gd name="connsiteY3289" fmla="*/ 405601 h 1412015"/>
              <a:gd name="connsiteX3290" fmla="*/ 636988 w 12192000"/>
              <a:gd name="connsiteY3290" fmla="*/ 410493 h 1412015"/>
              <a:gd name="connsiteX3291" fmla="*/ 631009 w 12192000"/>
              <a:gd name="connsiteY3291" fmla="*/ 413754 h 1412015"/>
              <a:gd name="connsiteX3292" fmla="*/ 624488 w 12192000"/>
              <a:gd name="connsiteY3292" fmla="*/ 415927 h 1412015"/>
              <a:gd name="connsiteX3293" fmla="*/ 618509 w 12192000"/>
              <a:gd name="connsiteY3293" fmla="*/ 418101 h 1412015"/>
              <a:gd name="connsiteX3294" fmla="*/ 611445 w 12192000"/>
              <a:gd name="connsiteY3294" fmla="*/ 418643 h 1412015"/>
              <a:gd name="connsiteX3295" fmla="*/ 604379 w 12192000"/>
              <a:gd name="connsiteY3295" fmla="*/ 418643 h 1412015"/>
              <a:gd name="connsiteX3296" fmla="*/ 598402 w 12192000"/>
              <a:gd name="connsiteY3296" fmla="*/ 418101 h 1412015"/>
              <a:gd name="connsiteX3297" fmla="*/ 591336 w 12192000"/>
              <a:gd name="connsiteY3297" fmla="*/ 416470 h 1412015"/>
              <a:gd name="connsiteX3298" fmla="*/ 577207 w 12192000"/>
              <a:gd name="connsiteY3298" fmla="*/ 412666 h 1412015"/>
              <a:gd name="connsiteX3299" fmla="*/ 563619 w 12192000"/>
              <a:gd name="connsiteY3299" fmla="*/ 407775 h 1412015"/>
              <a:gd name="connsiteX3300" fmla="*/ 549488 w 12192000"/>
              <a:gd name="connsiteY3300" fmla="*/ 401255 h 1412015"/>
              <a:gd name="connsiteX3301" fmla="*/ 536445 w 12192000"/>
              <a:gd name="connsiteY3301" fmla="*/ 395820 h 1412015"/>
              <a:gd name="connsiteX3302" fmla="*/ 523945 w 12192000"/>
              <a:gd name="connsiteY3302" fmla="*/ 391473 h 1412015"/>
              <a:gd name="connsiteX3303" fmla="*/ 517422 w 12192000"/>
              <a:gd name="connsiteY3303" fmla="*/ 389843 h 1412015"/>
              <a:gd name="connsiteX3304" fmla="*/ 511986 w 12192000"/>
              <a:gd name="connsiteY3304" fmla="*/ 388213 h 1412015"/>
              <a:gd name="connsiteX3305" fmla="*/ 506551 w 12192000"/>
              <a:gd name="connsiteY3305" fmla="*/ 388213 h 1412015"/>
              <a:gd name="connsiteX3306" fmla="*/ 501117 w 12192000"/>
              <a:gd name="connsiteY3306" fmla="*/ 388213 h 1412015"/>
              <a:gd name="connsiteX3307" fmla="*/ 495138 w 12192000"/>
              <a:gd name="connsiteY3307" fmla="*/ 388755 h 1412015"/>
              <a:gd name="connsiteX3308" fmla="*/ 490248 w 12192000"/>
              <a:gd name="connsiteY3308" fmla="*/ 390386 h 1412015"/>
              <a:gd name="connsiteX3309" fmla="*/ 486444 w 12192000"/>
              <a:gd name="connsiteY3309" fmla="*/ 393102 h 1412015"/>
              <a:gd name="connsiteX3310" fmla="*/ 482096 w 12192000"/>
              <a:gd name="connsiteY3310" fmla="*/ 396363 h 1412015"/>
              <a:gd name="connsiteX3311" fmla="*/ 477748 w 12192000"/>
              <a:gd name="connsiteY3311" fmla="*/ 401255 h 1412015"/>
              <a:gd name="connsiteX3312" fmla="*/ 474488 w 12192000"/>
              <a:gd name="connsiteY3312" fmla="*/ 407775 h 1412015"/>
              <a:gd name="connsiteX3313" fmla="*/ 471770 w 12192000"/>
              <a:gd name="connsiteY3313" fmla="*/ 415383 h 1412015"/>
              <a:gd name="connsiteX3314" fmla="*/ 469051 w 12192000"/>
              <a:gd name="connsiteY3314" fmla="*/ 423534 h 1412015"/>
              <a:gd name="connsiteX3315" fmla="*/ 466879 w 12192000"/>
              <a:gd name="connsiteY3315" fmla="*/ 419187 h 1412015"/>
              <a:gd name="connsiteX3316" fmla="*/ 464705 w 12192000"/>
              <a:gd name="connsiteY3316" fmla="*/ 415383 h 1412015"/>
              <a:gd name="connsiteX3317" fmla="*/ 463617 w 12192000"/>
              <a:gd name="connsiteY3317" fmla="*/ 413210 h 1412015"/>
              <a:gd name="connsiteX3318" fmla="*/ 461444 w 12192000"/>
              <a:gd name="connsiteY3318" fmla="*/ 411036 h 1412015"/>
              <a:gd name="connsiteX3319" fmla="*/ 457640 w 12192000"/>
              <a:gd name="connsiteY3319" fmla="*/ 408319 h 1412015"/>
              <a:gd name="connsiteX3320" fmla="*/ 453835 w 12192000"/>
              <a:gd name="connsiteY3320" fmla="*/ 406689 h 1412015"/>
              <a:gd name="connsiteX3321" fmla="*/ 450030 w 12192000"/>
              <a:gd name="connsiteY3321" fmla="*/ 405058 h 1412015"/>
              <a:gd name="connsiteX3322" fmla="*/ 447856 w 12192000"/>
              <a:gd name="connsiteY3322" fmla="*/ 402884 h 1412015"/>
              <a:gd name="connsiteX3323" fmla="*/ 446771 w 12192000"/>
              <a:gd name="connsiteY3323" fmla="*/ 400711 h 1412015"/>
              <a:gd name="connsiteX3324" fmla="*/ 444596 w 12192000"/>
              <a:gd name="connsiteY3324" fmla="*/ 397995 h 1412015"/>
              <a:gd name="connsiteX3325" fmla="*/ 443508 w 12192000"/>
              <a:gd name="connsiteY3325" fmla="*/ 394190 h 1412015"/>
              <a:gd name="connsiteX3326" fmla="*/ 439705 w 12192000"/>
              <a:gd name="connsiteY3326" fmla="*/ 383864 h 1412015"/>
              <a:gd name="connsiteX3327" fmla="*/ 436987 w 12192000"/>
              <a:gd name="connsiteY3327" fmla="*/ 391473 h 1412015"/>
              <a:gd name="connsiteX3328" fmla="*/ 433726 w 12192000"/>
              <a:gd name="connsiteY3328" fmla="*/ 397995 h 1412015"/>
              <a:gd name="connsiteX3329" fmla="*/ 429379 w 12192000"/>
              <a:gd name="connsiteY3329" fmla="*/ 403428 h 1412015"/>
              <a:gd name="connsiteX3330" fmla="*/ 424487 w 12192000"/>
              <a:gd name="connsiteY3330" fmla="*/ 407775 h 1412015"/>
              <a:gd name="connsiteX3331" fmla="*/ 419054 w 12192000"/>
              <a:gd name="connsiteY3331" fmla="*/ 410493 h 1412015"/>
              <a:gd name="connsiteX3332" fmla="*/ 413620 w 12192000"/>
              <a:gd name="connsiteY3332" fmla="*/ 411580 h 1412015"/>
              <a:gd name="connsiteX3333" fmla="*/ 407641 w 12192000"/>
              <a:gd name="connsiteY3333" fmla="*/ 411580 h 1412015"/>
              <a:gd name="connsiteX3334" fmla="*/ 402205 w 12192000"/>
              <a:gd name="connsiteY3334" fmla="*/ 410493 h 1412015"/>
              <a:gd name="connsiteX3335" fmla="*/ 396771 w 12192000"/>
              <a:gd name="connsiteY3335" fmla="*/ 407775 h 1412015"/>
              <a:gd name="connsiteX3336" fmla="*/ 391337 w 12192000"/>
              <a:gd name="connsiteY3336" fmla="*/ 403972 h 1412015"/>
              <a:gd name="connsiteX3337" fmla="*/ 386445 w 12192000"/>
              <a:gd name="connsiteY3337" fmla="*/ 398537 h 1412015"/>
              <a:gd name="connsiteX3338" fmla="*/ 382097 w 12192000"/>
              <a:gd name="connsiteY3338" fmla="*/ 391473 h 1412015"/>
              <a:gd name="connsiteX3339" fmla="*/ 379380 w 12192000"/>
              <a:gd name="connsiteY3339" fmla="*/ 383322 h 1412015"/>
              <a:gd name="connsiteX3340" fmla="*/ 376663 w 12192000"/>
              <a:gd name="connsiteY3340" fmla="*/ 373540 h 1412015"/>
              <a:gd name="connsiteX3341" fmla="*/ 375033 w 12192000"/>
              <a:gd name="connsiteY3341" fmla="*/ 362672 h 1412015"/>
              <a:gd name="connsiteX3342" fmla="*/ 375033 w 12192000"/>
              <a:gd name="connsiteY3342" fmla="*/ 350173 h 1412015"/>
              <a:gd name="connsiteX3343" fmla="*/ 366336 w 12192000"/>
              <a:gd name="connsiteY3343" fmla="*/ 350717 h 1412015"/>
              <a:gd name="connsiteX3344" fmla="*/ 357097 w 12192000"/>
              <a:gd name="connsiteY3344" fmla="*/ 352890 h 1412015"/>
              <a:gd name="connsiteX3345" fmla="*/ 348945 w 12192000"/>
              <a:gd name="connsiteY3345" fmla="*/ 355607 h 1412015"/>
              <a:gd name="connsiteX3346" fmla="*/ 339708 w 12192000"/>
              <a:gd name="connsiteY3346" fmla="*/ 358325 h 1412015"/>
              <a:gd name="connsiteX3347" fmla="*/ 321772 w 12192000"/>
              <a:gd name="connsiteY3347" fmla="*/ 365932 h 1412015"/>
              <a:gd name="connsiteX3348" fmla="*/ 304382 w 12192000"/>
              <a:gd name="connsiteY3348" fmla="*/ 372996 h 1412015"/>
              <a:gd name="connsiteX3349" fmla="*/ 295142 w 12192000"/>
              <a:gd name="connsiteY3349" fmla="*/ 375170 h 1412015"/>
              <a:gd name="connsiteX3350" fmla="*/ 286990 w 12192000"/>
              <a:gd name="connsiteY3350" fmla="*/ 377343 h 1412015"/>
              <a:gd name="connsiteX3351" fmla="*/ 277752 w 12192000"/>
              <a:gd name="connsiteY3351" fmla="*/ 377887 h 1412015"/>
              <a:gd name="connsiteX3352" fmla="*/ 269057 w 12192000"/>
              <a:gd name="connsiteY3352" fmla="*/ 377343 h 1412015"/>
              <a:gd name="connsiteX3353" fmla="*/ 260360 w 12192000"/>
              <a:gd name="connsiteY3353" fmla="*/ 375170 h 1412015"/>
              <a:gd name="connsiteX3354" fmla="*/ 255469 w 12192000"/>
              <a:gd name="connsiteY3354" fmla="*/ 373540 h 1412015"/>
              <a:gd name="connsiteX3355" fmla="*/ 251665 w 12192000"/>
              <a:gd name="connsiteY3355" fmla="*/ 371366 h 1412015"/>
              <a:gd name="connsiteX3356" fmla="*/ 247316 w 12192000"/>
              <a:gd name="connsiteY3356" fmla="*/ 368649 h 1412015"/>
              <a:gd name="connsiteX3357" fmla="*/ 242971 w 12192000"/>
              <a:gd name="connsiteY3357" fmla="*/ 365388 h 1412015"/>
              <a:gd name="connsiteX3358" fmla="*/ 238079 w 12192000"/>
              <a:gd name="connsiteY3358" fmla="*/ 361584 h 1412015"/>
              <a:gd name="connsiteX3359" fmla="*/ 234274 w 12192000"/>
              <a:gd name="connsiteY3359" fmla="*/ 357781 h 1412015"/>
              <a:gd name="connsiteX3360" fmla="*/ 233188 w 12192000"/>
              <a:gd name="connsiteY3360" fmla="*/ 353434 h 1412015"/>
              <a:gd name="connsiteX3361" fmla="*/ 234274 w 12192000"/>
              <a:gd name="connsiteY3361" fmla="*/ 349085 h 1412015"/>
              <a:gd name="connsiteX3362" fmla="*/ 234818 w 12192000"/>
              <a:gd name="connsiteY3362" fmla="*/ 345282 h 1412015"/>
              <a:gd name="connsiteX3363" fmla="*/ 235362 w 12192000"/>
              <a:gd name="connsiteY3363" fmla="*/ 340935 h 1412015"/>
              <a:gd name="connsiteX3364" fmla="*/ 239709 w 12192000"/>
              <a:gd name="connsiteY3364" fmla="*/ 333326 h 1412015"/>
              <a:gd name="connsiteX3365" fmla="*/ 244056 w 12192000"/>
              <a:gd name="connsiteY3365" fmla="*/ 325176 h 1412015"/>
              <a:gd name="connsiteX3366" fmla="*/ 247860 w 12192000"/>
              <a:gd name="connsiteY3366" fmla="*/ 317568 h 1412015"/>
              <a:gd name="connsiteX3367" fmla="*/ 250578 w 12192000"/>
              <a:gd name="connsiteY3367" fmla="*/ 309960 h 1412015"/>
              <a:gd name="connsiteX3368" fmla="*/ 252209 w 12192000"/>
              <a:gd name="connsiteY3368" fmla="*/ 305612 h 1412015"/>
              <a:gd name="connsiteX3369" fmla="*/ 252209 w 12192000"/>
              <a:gd name="connsiteY3369" fmla="*/ 301265 h 1412015"/>
              <a:gd name="connsiteX3370" fmla="*/ 251665 w 12192000"/>
              <a:gd name="connsiteY3370" fmla="*/ 297461 h 1412015"/>
              <a:gd name="connsiteX3371" fmla="*/ 250578 w 12192000"/>
              <a:gd name="connsiteY3371" fmla="*/ 293114 h 1412015"/>
              <a:gd name="connsiteX3372" fmla="*/ 246774 w 12192000"/>
              <a:gd name="connsiteY3372" fmla="*/ 298005 h 1412015"/>
              <a:gd name="connsiteX3373" fmla="*/ 241883 w 12192000"/>
              <a:gd name="connsiteY3373" fmla="*/ 302896 h 1412015"/>
              <a:gd name="connsiteX3374" fmla="*/ 236448 w 12192000"/>
              <a:gd name="connsiteY3374" fmla="*/ 308329 h 1412015"/>
              <a:gd name="connsiteX3375" fmla="*/ 231556 w 12192000"/>
              <a:gd name="connsiteY3375" fmla="*/ 314308 h 1412015"/>
              <a:gd name="connsiteX3376" fmla="*/ 229383 w 12192000"/>
              <a:gd name="connsiteY3376" fmla="*/ 318111 h 1412015"/>
              <a:gd name="connsiteX3377" fmla="*/ 227208 w 12192000"/>
              <a:gd name="connsiteY3377" fmla="*/ 321371 h 1412015"/>
              <a:gd name="connsiteX3378" fmla="*/ 225579 w 12192000"/>
              <a:gd name="connsiteY3378" fmla="*/ 325176 h 1412015"/>
              <a:gd name="connsiteX3379" fmla="*/ 225035 w 12192000"/>
              <a:gd name="connsiteY3379" fmla="*/ 328979 h 1412015"/>
              <a:gd name="connsiteX3380" fmla="*/ 225035 w 12192000"/>
              <a:gd name="connsiteY3380" fmla="*/ 333326 h 1412015"/>
              <a:gd name="connsiteX3381" fmla="*/ 225579 w 12192000"/>
              <a:gd name="connsiteY3381" fmla="*/ 337674 h 1412015"/>
              <a:gd name="connsiteX3382" fmla="*/ 227208 w 12192000"/>
              <a:gd name="connsiteY3382" fmla="*/ 342566 h 1412015"/>
              <a:gd name="connsiteX3383" fmla="*/ 229383 w 12192000"/>
              <a:gd name="connsiteY3383" fmla="*/ 347999 h 1412015"/>
              <a:gd name="connsiteX3384" fmla="*/ 224491 w 12192000"/>
              <a:gd name="connsiteY3384" fmla="*/ 350173 h 1412015"/>
              <a:gd name="connsiteX3385" fmla="*/ 219057 w 12192000"/>
              <a:gd name="connsiteY3385" fmla="*/ 351803 h 1412015"/>
              <a:gd name="connsiteX3386" fmla="*/ 214167 w 12192000"/>
              <a:gd name="connsiteY3386" fmla="*/ 353434 h 1412015"/>
              <a:gd name="connsiteX3387" fmla="*/ 208187 w 12192000"/>
              <a:gd name="connsiteY3387" fmla="*/ 353976 h 1412015"/>
              <a:gd name="connsiteX3388" fmla="*/ 203297 w 12192000"/>
              <a:gd name="connsiteY3388" fmla="*/ 353976 h 1412015"/>
              <a:gd name="connsiteX3389" fmla="*/ 197862 w 12192000"/>
              <a:gd name="connsiteY3389" fmla="*/ 353976 h 1412015"/>
              <a:gd name="connsiteX3390" fmla="*/ 188081 w 12192000"/>
              <a:gd name="connsiteY3390" fmla="*/ 351803 h 1412015"/>
              <a:gd name="connsiteX3391" fmla="*/ 177753 w 12192000"/>
              <a:gd name="connsiteY3391" fmla="*/ 349085 h 1412015"/>
              <a:gd name="connsiteX3392" fmla="*/ 167428 w 12192000"/>
              <a:gd name="connsiteY3392" fmla="*/ 345826 h 1412015"/>
              <a:gd name="connsiteX3393" fmla="*/ 146777 w 12192000"/>
              <a:gd name="connsiteY3393" fmla="*/ 336587 h 1412015"/>
              <a:gd name="connsiteX3394" fmla="*/ 136992 w 12192000"/>
              <a:gd name="connsiteY3394" fmla="*/ 333326 h 1412015"/>
              <a:gd name="connsiteX3395" fmla="*/ 126668 w 12192000"/>
              <a:gd name="connsiteY3395" fmla="*/ 330067 h 1412015"/>
              <a:gd name="connsiteX3396" fmla="*/ 115799 w 12192000"/>
              <a:gd name="connsiteY3396" fmla="*/ 326806 h 1412015"/>
              <a:gd name="connsiteX3397" fmla="*/ 105473 w 12192000"/>
              <a:gd name="connsiteY3397" fmla="*/ 326263 h 1412015"/>
              <a:gd name="connsiteX3398" fmla="*/ 100582 w 12192000"/>
              <a:gd name="connsiteY3398" fmla="*/ 326263 h 1412015"/>
              <a:gd name="connsiteX3399" fmla="*/ 95146 w 12192000"/>
              <a:gd name="connsiteY3399" fmla="*/ 326806 h 1412015"/>
              <a:gd name="connsiteX3400" fmla="*/ 90256 w 12192000"/>
              <a:gd name="connsiteY3400" fmla="*/ 327893 h 1412015"/>
              <a:gd name="connsiteX3401" fmla="*/ 84821 w 12192000"/>
              <a:gd name="connsiteY3401" fmla="*/ 330067 h 1412015"/>
              <a:gd name="connsiteX3402" fmla="*/ 79929 w 12192000"/>
              <a:gd name="connsiteY3402" fmla="*/ 331697 h 1412015"/>
              <a:gd name="connsiteX3403" fmla="*/ 74495 w 12192000"/>
              <a:gd name="connsiteY3403" fmla="*/ 335501 h 1412015"/>
              <a:gd name="connsiteX3404" fmla="*/ 69604 w 12192000"/>
              <a:gd name="connsiteY3404" fmla="*/ 338761 h 1412015"/>
              <a:gd name="connsiteX3405" fmla="*/ 64169 w 12192000"/>
              <a:gd name="connsiteY3405" fmla="*/ 343108 h 1412015"/>
              <a:gd name="connsiteX3406" fmla="*/ 64169 w 12192000"/>
              <a:gd name="connsiteY3406" fmla="*/ 336044 h 1412015"/>
              <a:gd name="connsiteX3407" fmla="*/ 63081 w 12192000"/>
              <a:gd name="connsiteY3407" fmla="*/ 330067 h 1412015"/>
              <a:gd name="connsiteX3408" fmla="*/ 62540 w 12192000"/>
              <a:gd name="connsiteY3408" fmla="*/ 324088 h 1412015"/>
              <a:gd name="connsiteX3409" fmla="*/ 60365 w 12192000"/>
              <a:gd name="connsiteY3409" fmla="*/ 320285 h 1412015"/>
              <a:gd name="connsiteX3410" fmla="*/ 57648 w 12192000"/>
              <a:gd name="connsiteY3410" fmla="*/ 316481 h 1412015"/>
              <a:gd name="connsiteX3411" fmla="*/ 54931 w 12192000"/>
              <a:gd name="connsiteY3411" fmla="*/ 314308 h 1412015"/>
              <a:gd name="connsiteX3412" fmla="*/ 52213 w 12192000"/>
              <a:gd name="connsiteY3412" fmla="*/ 313220 h 1412015"/>
              <a:gd name="connsiteX3413" fmla="*/ 48408 w 12192000"/>
              <a:gd name="connsiteY3413" fmla="*/ 312677 h 1412015"/>
              <a:gd name="connsiteX3414" fmla="*/ 45148 w 12192000"/>
              <a:gd name="connsiteY3414" fmla="*/ 313220 h 1412015"/>
              <a:gd name="connsiteX3415" fmla="*/ 41887 w 12192000"/>
              <a:gd name="connsiteY3415" fmla="*/ 315394 h 1412015"/>
              <a:gd name="connsiteX3416" fmla="*/ 39169 w 12192000"/>
              <a:gd name="connsiteY3416" fmla="*/ 318111 h 1412015"/>
              <a:gd name="connsiteX3417" fmla="*/ 35908 w 12192000"/>
              <a:gd name="connsiteY3417" fmla="*/ 322458 h 1412015"/>
              <a:gd name="connsiteX3418" fmla="*/ 33192 w 12192000"/>
              <a:gd name="connsiteY3418" fmla="*/ 327893 h 1412015"/>
              <a:gd name="connsiteX3419" fmla="*/ 31018 w 12192000"/>
              <a:gd name="connsiteY3419" fmla="*/ 333870 h 1412015"/>
              <a:gd name="connsiteX3420" fmla="*/ 29931 w 12192000"/>
              <a:gd name="connsiteY3420" fmla="*/ 340935 h 1412015"/>
              <a:gd name="connsiteX3421" fmla="*/ 28300 w 12192000"/>
              <a:gd name="connsiteY3421" fmla="*/ 350173 h 1412015"/>
              <a:gd name="connsiteX3422" fmla="*/ 25583 w 12192000"/>
              <a:gd name="connsiteY3422" fmla="*/ 343652 h 1412015"/>
              <a:gd name="connsiteX3423" fmla="*/ 23409 w 12192000"/>
              <a:gd name="connsiteY3423" fmla="*/ 337674 h 1412015"/>
              <a:gd name="connsiteX3424" fmla="*/ 22866 w 12192000"/>
              <a:gd name="connsiteY3424" fmla="*/ 331697 h 1412015"/>
              <a:gd name="connsiteX3425" fmla="*/ 22866 w 12192000"/>
              <a:gd name="connsiteY3425" fmla="*/ 325719 h 1412015"/>
              <a:gd name="connsiteX3426" fmla="*/ 24495 w 12192000"/>
              <a:gd name="connsiteY3426" fmla="*/ 313764 h 1412015"/>
              <a:gd name="connsiteX3427" fmla="*/ 25039 w 12192000"/>
              <a:gd name="connsiteY3427" fmla="*/ 308329 h 1412015"/>
              <a:gd name="connsiteX3428" fmla="*/ 24495 w 12192000"/>
              <a:gd name="connsiteY3428" fmla="*/ 302896 h 1412015"/>
              <a:gd name="connsiteX3429" fmla="*/ 19604 w 12192000"/>
              <a:gd name="connsiteY3429" fmla="*/ 305068 h 1412015"/>
              <a:gd name="connsiteX3430" fmla="*/ 14714 w 12192000"/>
              <a:gd name="connsiteY3430" fmla="*/ 305612 h 1412015"/>
              <a:gd name="connsiteX3431" fmla="*/ 9822 w 12192000"/>
              <a:gd name="connsiteY3431" fmla="*/ 305068 h 1412015"/>
              <a:gd name="connsiteX3432" fmla="*/ 4387 w 12192000"/>
              <a:gd name="connsiteY3432" fmla="*/ 303982 h 1412015"/>
              <a:gd name="connsiteX3433" fmla="*/ 0 w 12192000"/>
              <a:gd name="connsiteY3433" fmla="*/ 302520 h 14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Lst>
            <a:rect l="l" t="t" r="r" b="b"/>
            <a:pathLst>
              <a:path w="12192000" h="1412015">
                <a:moveTo>
                  <a:pt x="10022507" y="1009835"/>
                </a:moveTo>
                <a:lnTo>
                  <a:pt x="10020333" y="1014183"/>
                </a:lnTo>
                <a:lnTo>
                  <a:pt x="10019791" y="1019075"/>
                </a:lnTo>
                <a:lnTo>
                  <a:pt x="10019791" y="1020706"/>
                </a:lnTo>
                <a:lnTo>
                  <a:pt x="10019791" y="1023423"/>
                </a:lnTo>
                <a:lnTo>
                  <a:pt x="10020333" y="1025597"/>
                </a:lnTo>
                <a:lnTo>
                  <a:pt x="10022507" y="1028314"/>
                </a:lnTo>
                <a:lnTo>
                  <a:pt x="10020333" y="1032119"/>
                </a:lnTo>
                <a:lnTo>
                  <a:pt x="10019791" y="1035380"/>
                </a:lnTo>
                <a:lnTo>
                  <a:pt x="10018159" y="1042445"/>
                </a:lnTo>
                <a:lnTo>
                  <a:pt x="10017615" y="1049510"/>
                </a:lnTo>
                <a:lnTo>
                  <a:pt x="10017615" y="1052772"/>
                </a:lnTo>
                <a:lnTo>
                  <a:pt x="10015985" y="1055489"/>
                </a:lnTo>
                <a:lnTo>
                  <a:pt x="10011095" y="1054945"/>
                </a:lnTo>
                <a:lnTo>
                  <a:pt x="10005659" y="1053316"/>
                </a:lnTo>
                <a:lnTo>
                  <a:pt x="9995332" y="1050053"/>
                </a:lnTo>
                <a:lnTo>
                  <a:pt x="9984464" y="1046792"/>
                </a:lnTo>
                <a:lnTo>
                  <a:pt x="9978484" y="1045162"/>
                </a:lnTo>
                <a:lnTo>
                  <a:pt x="9973049" y="1044619"/>
                </a:lnTo>
                <a:lnTo>
                  <a:pt x="9968158" y="1044619"/>
                </a:lnTo>
                <a:lnTo>
                  <a:pt x="9963266" y="1045162"/>
                </a:lnTo>
                <a:lnTo>
                  <a:pt x="9958377" y="1047336"/>
                </a:lnTo>
                <a:lnTo>
                  <a:pt x="9953485" y="1050053"/>
                </a:lnTo>
                <a:lnTo>
                  <a:pt x="9949680" y="1054401"/>
                </a:lnTo>
                <a:lnTo>
                  <a:pt x="9945874" y="1059836"/>
                </a:lnTo>
                <a:lnTo>
                  <a:pt x="9942615" y="1067445"/>
                </a:lnTo>
                <a:lnTo>
                  <a:pt x="9940441" y="1077228"/>
                </a:lnTo>
                <a:lnTo>
                  <a:pt x="9935006" y="1073967"/>
                </a:lnTo>
                <a:lnTo>
                  <a:pt x="9929571" y="1070707"/>
                </a:lnTo>
                <a:lnTo>
                  <a:pt x="9924679" y="1069077"/>
                </a:lnTo>
                <a:lnTo>
                  <a:pt x="9918702" y="1066902"/>
                </a:lnTo>
                <a:lnTo>
                  <a:pt x="9908375" y="1064728"/>
                </a:lnTo>
                <a:lnTo>
                  <a:pt x="9897504" y="1064184"/>
                </a:lnTo>
                <a:lnTo>
                  <a:pt x="9876309" y="1063097"/>
                </a:lnTo>
                <a:lnTo>
                  <a:pt x="9865439" y="1062011"/>
                </a:lnTo>
                <a:lnTo>
                  <a:pt x="9860548" y="1061467"/>
                </a:lnTo>
                <a:lnTo>
                  <a:pt x="9855113" y="1059293"/>
                </a:lnTo>
                <a:lnTo>
                  <a:pt x="9865439" y="1052772"/>
                </a:lnTo>
                <a:lnTo>
                  <a:pt x="9876309" y="1047336"/>
                </a:lnTo>
                <a:lnTo>
                  <a:pt x="9887180" y="1042989"/>
                </a:lnTo>
                <a:lnTo>
                  <a:pt x="9897504" y="1039728"/>
                </a:lnTo>
                <a:lnTo>
                  <a:pt x="9907831" y="1037553"/>
                </a:lnTo>
                <a:lnTo>
                  <a:pt x="9918158" y="1035380"/>
                </a:lnTo>
                <a:lnTo>
                  <a:pt x="9939354" y="1032662"/>
                </a:lnTo>
                <a:lnTo>
                  <a:pt x="9960006" y="1030489"/>
                </a:lnTo>
                <a:lnTo>
                  <a:pt x="9970333" y="1028314"/>
                </a:lnTo>
                <a:lnTo>
                  <a:pt x="9980660" y="1026683"/>
                </a:lnTo>
                <a:lnTo>
                  <a:pt x="9990985" y="1023423"/>
                </a:lnTo>
                <a:lnTo>
                  <a:pt x="10001855" y="1020162"/>
                </a:lnTo>
                <a:lnTo>
                  <a:pt x="10012180" y="1015270"/>
                </a:lnTo>
                <a:close/>
                <a:moveTo>
                  <a:pt x="10263668" y="948965"/>
                </a:moveTo>
                <a:lnTo>
                  <a:pt x="10268035" y="948965"/>
                </a:lnTo>
                <a:lnTo>
                  <a:pt x="10271311" y="949508"/>
                </a:lnTo>
                <a:lnTo>
                  <a:pt x="10275131" y="950596"/>
                </a:lnTo>
                <a:lnTo>
                  <a:pt x="10278407" y="951683"/>
                </a:lnTo>
                <a:lnTo>
                  <a:pt x="10281683" y="953856"/>
                </a:lnTo>
                <a:lnTo>
                  <a:pt x="10284958" y="956574"/>
                </a:lnTo>
                <a:lnTo>
                  <a:pt x="10287689" y="960379"/>
                </a:lnTo>
                <a:lnTo>
                  <a:pt x="10290418" y="963639"/>
                </a:lnTo>
                <a:lnTo>
                  <a:pt x="10292601" y="968531"/>
                </a:lnTo>
                <a:lnTo>
                  <a:pt x="10294785" y="973966"/>
                </a:lnTo>
                <a:lnTo>
                  <a:pt x="10296423" y="980488"/>
                </a:lnTo>
                <a:lnTo>
                  <a:pt x="10293147" y="978314"/>
                </a:lnTo>
                <a:lnTo>
                  <a:pt x="10288780" y="976683"/>
                </a:lnTo>
                <a:lnTo>
                  <a:pt x="10285505" y="975595"/>
                </a:lnTo>
                <a:lnTo>
                  <a:pt x="10281138" y="974510"/>
                </a:lnTo>
                <a:lnTo>
                  <a:pt x="10277862" y="974510"/>
                </a:lnTo>
                <a:lnTo>
                  <a:pt x="10274040" y="974510"/>
                </a:lnTo>
                <a:lnTo>
                  <a:pt x="10266397" y="976683"/>
                </a:lnTo>
                <a:lnTo>
                  <a:pt x="10258754" y="979400"/>
                </a:lnTo>
                <a:lnTo>
                  <a:pt x="10251112" y="983749"/>
                </a:lnTo>
                <a:lnTo>
                  <a:pt x="10235280" y="993531"/>
                </a:lnTo>
                <a:lnTo>
                  <a:pt x="10219993" y="1003314"/>
                </a:lnTo>
                <a:lnTo>
                  <a:pt x="10212350" y="1007661"/>
                </a:lnTo>
                <a:lnTo>
                  <a:pt x="10204708" y="1010380"/>
                </a:lnTo>
                <a:lnTo>
                  <a:pt x="10197065" y="1012010"/>
                </a:lnTo>
                <a:lnTo>
                  <a:pt x="10193243" y="1012010"/>
                </a:lnTo>
                <a:lnTo>
                  <a:pt x="10188876" y="1012010"/>
                </a:lnTo>
                <a:lnTo>
                  <a:pt x="10185600" y="1011466"/>
                </a:lnTo>
                <a:lnTo>
                  <a:pt x="10182325" y="1010922"/>
                </a:lnTo>
                <a:lnTo>
                  <a:pt x="10177957" y="1008749"/>
                </a:lnTo>
                <a:lnTo>
                  <a:pt x="10174682" y="1006575"/>
                </a:lnTo>
                <a:lnTo>
                  <a:pt x="10189967" y="995162"/>
                </a:lnTo>
                <a:lnTo>
                  <a:pt x="10207437" y="981031"/>
                </a:lnTo>
                <a:lnTo>
                  <a:pt x="10224907" y="966900"/>
                </a:lnTo>
                <a:lnTo>
                  <a:pt x="10233642" y="961465"/>
                </a:lnTo>
                <a:lnTo>
                  <a:pt x="10242923" y="956031"/>
                </a:lnTo>
                <a:lnTo>
                  <a:pt x="10252203" y="952769"/>
                </a:lnTo>
                <a:lnTo>
                  <a:pt x="10259846" y="949508"/>
                </a:lnTo>
                <a:close/>
                <a:moveTo>
                  <a:pt x="10334129" y="933746"/>
                </a:moveTo>
                <a:lnTo>
                  <a:pt x="10340580" y="933746"/>
                </a:lnTo>
                <a:lnTo>
                  <a:pt x="10346495" y="934850"/>
                </a:lnTo>
                <a:lnTo>
                  <a:pt x="10352946" y="937608"/>
                </a:lnTo>
                <a:lnTo>
                  <a:pt x="10346495" y="950295"/>
                </a:lnTo>
                <a:lnTo>
                  <a:pt x="10340043" y="959672"/>
                </a:lnTo>
                <a:lnTo>
                  <a:pt x="10336817" y="964086"/>
                </a:lnTo>
                <a:lnTo>
                  <a:pt x="10333592" y="966844"/>
                </a:lnTo>
                <a:lnTo>
                  <a:pt x="10330365" y="969050"/>
                </a:lnTo>
                <a:lnTo>
                  <a:pt x="10327677" y="970152"/>
                </a:lnTo>
                <a:lnTo>
                  <a:pt x="10323914" y="970704"/>
                </a:lnTo>
                <a:lnTo>
                  <a:pt x="10321225" y="970704"/>
                </a:lnTo>
                <a:lnTo>
                  <a:pt x="10317999" y="969602"/>
                </a:lnTo>
                <a:lnTo>
                  <a:pt x="10315311" y="967395"/>
                </a:lnTo>
                <a:lnTo>
                  <a:pt x="10311548" y="965188"/>
                </a:lnTo>
                <a:lnTo>
                  <a:pt x="10308859" y="960776"/>
                </a:lnTo>
                <a:lnTo>
                  <a:pt x="10306171" y="956914"/>
                </a:lnTo>
                <a:lnTo>
                  <a:pt x="10302946" y="951398"/>
                </a:lnTo>
                <a:lnTo>
                  <a:pt x="10309397" y="945330"/>
                </a:lnTo>
                <a:lnTo>
                  <a:pt x="10315849" y="940366"/>
                </a:lnTo>
                <a:lnTo>
                  <a:pt x="10321762" y="937057"/>
                </a:lnTo>
                <a:lnTo>
                  <a:pt x="10328215" y="934299"/>
                </a:lnTo>
                <a:close/>
                <a:moveTo>
                  <a:pt x="118034" y="920703"/>
                </a:moveTo>
                <a:lnTo>
                  <a:pt x="131549" y="922305"/>
                </a:lnTo>
                <a:lnTo>
                  <a:pt x="144526" y="924442"/>
                </a:lnTo>
                <a:lnTo>
                  <a:pt x="169937" y="929780"/>
                </a:lnTo>
                <a:lnTo>
                  <a:pt x="196429" y="934586"/>
                </a:lnTo>
                <a:lnTo>
                  <a:pt x="209406" y="936722"/>
                </a:lnTo>
                <a:lnTo>
                  <a:pt x="222382" y="938858"/>
                </a:lnTo>
                <a:lnTo>
                  <a:pt x="216435" y="942062"/>
                </a:lnTo>
                <a:lnTo>
                  <a:pt x="209406" y="944731"/>
                </a:lnTo>
                <a:lnTo>
                  <a:pt x="201836" y="946866"/>
                </a:lnTo>
                <a:lnTo>
                  <a:pt x="194809" y="949003"/>
                </a:lnTo>
                <a:lnTo>
                  <a:pt x="187238" y="950069"/>
                </a:lnTo>
                <a:lnTo>
                  <a:pt x="179128" y="951138"/>
                </a:lnTo>
                <a:lnTo>
                  <a:pt x="171559" y="951138"/>
                </a:lnTo>
                <a:lnTo>
                  <a:pt x="163990" y="950069"/>
                </a:lnTo>
                <a:lnTo>
                  <a:pt x="156421" y="949537"/>
                </a:lnTo>
                <a:lnTo>
                  <a:pt x="149392" y="947401"/>
                </a:lnTo>
                <a:lnTo>
                  <a:pt x="142363" y="944731"/>
                </a:lnTo>
                <a:lnTo>
                  <a:pt x="135876" y="942062"/>
                </a:lnTo>
                <a:lnTo>
                  <a:pt x="130469" y="937789"/>
                </a:lnTo>
                <a:lnTo>
                  <a:pt x="125603" y="932983"/>
                </a:lnTo>
                <a:lnTo>
                  <a:pt x="121818" y="927110"/>
                </a:lnTo>
                <a:close/>
                <a:moveTo>
                  <a:pt x="4537660" y="896791"/>
                </a:moveTo>
                <a:lnTo>
                  <a:pt x="4535486" y="901138"/>
                </a:lnTo>
                <a:lnTo>
                  <a:pt x="4535921" y="898240"/>
                </a:lnTo>
                <a:close/>
                <a:moveTo>
                  <a:pt x="780960" y="629395"/>
                </a:moveTo>
                <a:lnTo>
                  <a:pt x="779306" y="633594"/>
                </a:lnTo>
                <a:lnTo>
                  <a:pt x="778755" y="636217"/>
                </a:lnTo>
                <a:lnTo>
                  <a:pt x="778755" y="638841"/>
                </a:lnTo>
                <a:lnTo>
                  <a:pt x="779306" y="640940"/>
                </a:lnTo>
                <a:lnTo>
                  <a:pt x="782063" y="645138"/>
                </a:lnTo>
                <a:lnTo>
                  <a:pt x="784819" y="648285"/>
                </a:lnTo>
                <a:lnTo>
                  <a:pt x="788680" y="652485"/>
                </a:lnTo>
                <a:lnTo>
                  <a:pt x="789230" y="654057"/>
                </a:lnTo>
                <a:lnTo>
                  <a:pt x="789782" y="657208"/>
                </a:lnTo>
                <a:lnTo>
                  <a:pt x="789782" y="660880"/>
                </a:lnTo>
                <a:lnTo>
                  <a:pt x="788680" y="665078"/>
                </a:lnTo>
                <a:lnTo>
                  <a:pt x="787025" y="669800"/>
                </a:lnTo>
                <a:lnTo>
                  <a:pt x="784269" y="675048"/>
                </a:lnTo>
                <a:lnTo>
                  <a:pt x="780408" y="665603"/>
                </a:lnTo>
                <a:lnTo>
                  <a:pt x="775998" y="658257"/>
                </a:lnTo>
                <a:lnTo>
                  <a:pt x="771589" y="653533"/>
                </a:lnTo>
                <a:lnTo>
                  <a:pt x="767728" y="650909"/>
                </a:lnTo>
                <a:lnTo>
                  <a:pt x="763317" y="649861"/>
                </a:lnTo>
                <a:lnTo>
                  <a:pt x="758354" y="650384"/>
                </a:lnTo>
                <a:lnTo>
                  <a:pt x="753944" y="650909"/>
                </a:lnTo>
                <a:lnTo>
                  <a:pt x="750084" y="653008"/>
                </a:lnTo>
                <a:lnTo>
                  <a:pt x="740710" y="657208"/>
                </a:lnTo>
                <a:lnTo>
                  <a:pt x="735750" y="658780"/>
                </a:lnTo>
                <a:lnTo>
                  <a:pt x="731337" y="659832"/>
                </a:lnTo>
                <a:lnTo>
                  <a:pt x="727478" y="660355"/>
                </a:lnTo>
                <a:lnTo>
                  <a:pt x="722515" y="658780"/>
                </a:lnTo>
                <a:lnTo>
                  <a:pt x="718104" y="656157"/>
                </a:lnTo>
                <a:lnTo>
                  <a:pt x="713694" y="651434"/>
                </a:lnTo>
                <a:lnTo>
                  <a:pt x="718104" y="647762"/>
                </a:lnTo>
                <a:lnTo>
                  <a:pt x="722515" y="645138"/>
                </a:lnTo>
                <a:lnTo>
                  <a:pt x="726376" y="641990"/>
                </a:lnTo>
                <a:lnTo>
                  <a:pt x="730787" y="640940"/>
                </a:lnTo>
                <a:lnTo>
                  <a:pt x="739057" y="637791"/>
                </a:lnTo>
                <a:lnTo>
                  <a:pt x="746776" y="636217"/>
                </a:lnTo>
                <a:lnTo>
                  <a:pt x="763869" y="633594"/>
                </a:lnTo>
                <a:lnTo>
                  <a:pt x="772139" y="632019"/>
                </a:lnTo>
                <a:close/>
                <a:moveTo>
                  <a:pt x="722389" y="548960"/>
                </a:moveTo>
                <a:lnTo>
                  <a:pt x="732622" y="558649"/>
                </a:lnTo>
                <a:lnTo>
                  <a:pt x="742855" y="566185"/>
                </a:lnTo>
                <a:lnTo>
                  <a:pt x="748778" y="569954"/>
                </a:lnTo>
                <a:lnTo>
                  <a:pt x="754164" y="572645"/>
                </a:lnTo>
                <a:lnTo>
                  <a:pt x="759011" y="574799"/>
                </a:lnTo>
                <a:lnTo>
                  <a:pt x="764398" y="575875"/>
                </a:lnTo>
                <a:lnTo>
                  <a:pt x="769782" y="577489"/>
                </a:lnTo>
                <a:lnTo>
                  <a:pt x="774630" y="577489"/>
                </a:lnTo>
                <a:lnTo>
                  <a:pt x="780554" y="577489"/>
                </a:lnTo>
                <a:lnTo>
                  <a:pt x="785939" y="575875"/>
                </a:lnTo>
                <a:lnTo>
                  <a:pt x="790786" y="574799"/>
                </a:lnTo>
                <a:lnTo>
                  <a:pt x="796172" y="572645"/>
                </a:lnTo>
                <a:lnTo>
                  <a:pt x="801558" y="568878"/>
                </a:lnTo>
                <a:lnTo>
                  <a:pt x="806944" y="565647"/>
                </a:lnTo>
                <a:lnTo>
                  <a:pt x="809636" y="571568"/>
                </a:lnTo>
                <a:lnTo>
                  <a:pt x="811790" y="577489"/>
                </a:lnTo>
                <a:lnTo>
                  <a:pt x="813406" y="583412"/>
                </a:lnTo>
                <a:lnTo>
                  <a:pt x="813944" y="589870"/>
                </a:lnTo>
                <a:lnTo>
                  <a:pt x="816098" y="601175"/>
                </a:lnTo>
                <a:lnTo>
                  <a:pt x="818252" y="607098"/>
                </a:lnTo>
                <a:lnTo>
                  <a:pt x="820946" y="613019"/>
                </a:lnTo>
                <a:lnTo>
                  <a:pt x="821484" y="604944"/>
                </a:lnTo>
                <a:lnTo>
                  <a:pt x="823100" y="597946"/>
                </a:lnTo>
                <a:lnTo>
                  <a:pt x="825254" y="591487"/>
                </a:lnTo>
                <a:lnTo>
                  <a:pt x="826870" y="587180"/>
                </a:lnTo>
                <a:lnTo>
                  <a:pt x="830100" y="583412"/>
                </a:lnTo>
                <a:lnTo>
                  <a:pt x="833332" y="580720"/>
                </a:lnTo>
                <a:lnTo>
                  <a:pt x="836564" y="578566"/>
                </a:lnTo>
                <a:lnTo>
                  <a:pt x="841411" y="578028"/>
                </a:lnTo>
                <a:lnTo>
                  <a:pt x="845180" y="581259"/>
                </a:lnTo>
                <a:lnTo>
                  <a:pt x="847874" y="585566"/>
                </a:lnTo>
                <a:lnTo>
                  <a:pt x="850028" y="588794"/>
                </a:lnTo>
                <a:lnTo>
                  <a:pt x="851105" y="592563"/>
                </a:lnTo>
                <a:lnTo>
                  <a:pt x="851643" y="595794"/>
                </a:lnTo>
                <a:lnTo>
                  <a:pt x="851643" y="599561"/>
                </a:lnTo>
                <a:lnTo>
                  <a:pt x="851643" y="607098"/>
                </a:lnTo>
                <a:lnTo>
                  <a:pt x="850028" y="620555"/>
                </a:lnTo>
                <a:lnTo>
                  <a:pt x="848951" y="627553"/>
                </a:lnTo>
                <a:lnTo>
                  <a:pt x="850028" y="630783"/>
                </a:lnTo>
                <a:lnTo>
                  <a:pt x="850566" y="634550"/>
                </a:lnTo>
                <a:lnTo>
                  <a:pt x="851643" y="631860"/>
                </a:lnTo>
                <a:lnTo>
                  <a:pt x="853798" y="630244"/>
                </a:lnTo>
                <a:lnTo>
                  <a:pt x="855952" y="629707"/>
                </a:lnTo>
                <a:lnTo>
                  <a:pt x="858106" y="628629"/>
                </a:lnTo>
                <a:lnTo>
                  <a:pt x="861338" y="628629"/>
                </a:lnTo>
                <a:lnTo>
                  <a:pt x="863492" y="627553"/>
                </a:lnTo>
                <a:lnTo>
                  <a:pt x="865646" y="625939"/>
                </a:lnTo>
                <a:lnTo>
                  <a:pt x="866185" y="623246"/>
                </a:lnTo>
                <a:lnTo>
                  <a:pt x="867261" y="620555"/>
                </a:lnTo>
                <a:lnTo>
                  <a:pt x="867800" y="615172"/>
                </a:lnTo>
                <a:lnTo>
                  <a:pt x="867261" y="608712"/>
                </a:lnTo>
                <a:lnTo>
                  <a:pt x="865646" y="603329"/>
                </a:lnTo>
                <a:lnTo>
                  <a:pt x="865108" y="597408"/>
                </a:lnTo>
                <a:lnTo>
                  <a:pt x="865646" y="591487"/>
                </a:lnTo>
                <a:lnTo>
                  <a:pt x="866185" y="588256"/>
                </a:lnTo>
                <a:lnTo>
                  <a:pt x="867261" y="585566"/>
                </a:lnTo>
                <a:lnTo>
                  <a:pt x="868876" y="582873"/>
                </a:lnTo>
                <a:lnTo>
                  <a:pt x="871031" y="580182"/>
                </a:lnTo>
                <a:lnTo>
                  <a:pt x="875340" y="583412"/>
                </a:lnTo>
                <a:lnTo>
                  <a:pt x="878571" y="586103"/>
                </a:lnTo>
                <a:lnTo>
                  <a:pt x="886111" y="590948"/>
                </a:lnTo>
                <a:lnTo>
                  <a:pt x="893113" y="595254"/>
                </a:lnTo>
                <a:lnTo>
                  <a:pt x="897421" y="597946"/>
                </a:lnTo>
                <a:lnTo>
                  <a:pt x="900653" y="601175"/>
                </a:lnTo>
                <a:lnTo>
                  <a:pt x="892035" y="610865"/>
                </a:lnTo>
                <a:lnTo>
                  <a:pt x="885034" y="620016"/>
                </a:lnTo>
                <a:lnTo>
                  <a:pt x="873725" y="637243"/>
                </a:lnTo>
                <a:lnTo>
                  <a:pt x="868339" y="644778"/>
                </a:lnTo>
                <a:lnTo>
                  <a:pt x="862414" y="650700"/>
                </a:lnTo>
                <a:lnTo>
                  <a:pt x="858645" y="654468"/>
                </a:lnTo>
                <a:lnTo>
                  <a:pt x="854874" y="657160"/>
                </a:lnTo>
                <a:lnTo>
                  <a:pt x="850028" y="659852"/>
                </a:lnTo>
                <a:lnTo>
                  <a:pt x="845180" y="662004"/>
                </a:lnTo>
                <a:lnTo>
                  <a:pt x="838718" y="648009"/>
                </a:lnTo>
                <a:lnTo>
                  <a:pt x="832794" y="635628"/>
                </a:lnTo>
                <a:lnTo>
                  <a:pt x="826870" y="625939"/>
                </a:lnTo>
                <a:lnTo>
                  <a:pt x="823638" y="622169"/>
                </a:lnTo>
                <a:lnTo>
                  <a:pt x="820946" y="618402"/>
                </a:lnTo>
                <a:lnTo>
                  <a:pt x="817714" y="616248"/>
                </a:lnTo>
                <a:lnTo>
                  <a:pt x="814483" y="615711"/>
                </a:lnTo>
                <a:lnTo>
                  <a:pt x="811252" y="615711"/>
                </a:lnTo>
                <a:lnTo>
                  <a:pt x="808558" y="617862"/>
                </a:lnTo>
                <a:lnTo>
                  <a:pt x="805328" y="620555"/>
                </a:lnTo>
                <a:lnTo>
                  <a:pt x="801558" y="624862"/>
                </a:lnTo>
                <a:lnTo>
                  <a:pt x="798864" y="630783"/>
                </a:lnTo>
                <a:lnTo>
                  <a:pt x="795633" y="639396"/>
                </a:lnTo>
                <a:lnTo>
                  <a:pt x="791325" y="627553"/>
                </a:lnTo>
                <a:lnTo>
                  <a:pt x="786478" y="617862"/>
                </a:lnTo>
                <a:lnTo>
                  <a:pt x="781630" y="611941"/>
                </a:lnTo>
                <a:lnTo>
                  <a:pt x="776245" y="606020"/>
                </a:lnTo>
                <a:lnTo>
                  <a:pt x="769782" y="602791"/>
                </a:lnTo>
                <a:lnTo>
                  <a:pt x="764398" y="600637"/>
                </a:lnTo>
                <a:lnTo>
                  <a:pt x="752547" y="597408"/>
                </a:lnTo>
                <a:lnTo>
                  <a:pt x="747164" y="595254"/>
                </a:lnTo>
                <a:lnTo>
                  <a:pt x="741778" y="593101"/>
                </a:lnTo>
                <a:lnTo>
                  <a:pt x="736930" y="590410"/>
                </a:lnTo>
                <a:lnTo>
                  <a:pt x="732622" y="586103"/>
                </a:lnTo>
                <a:lnTo>
                  <a:pt x="728852" y="580182"/>
                </a:lnTo>
                <a:lnTo>
                  <a:pt x="726159" y="572645"/>
                </a:lnTo>
                <a:lnTo>
                  <a:pt x="724005" y="562418"/>
                </a:lnTo>
                <a:close/>
                <a:moveTo>
                  <a:pt x="611309" y="538089"/>
                </a:moveTo>
                <a:lnTo>
                  <a:pt x="613552" y="544643"/>
                </a:lnTo>
                <a:lnTo>
                  <a:pt x="615798" y="548465"/>
                </a:lnTo>
                <a:lnTo>
                  <a:pt x="618042" y="551742"/>
                </a:lnTo>
                <a:lnTo>
                  <a:pt x="619724" y="552834"/>
                </a:lnTo>
                <a:lnTo>
                  <a:pt x="621968" y="552834"/>
                </a:lnTo>
                <a:lnTo>
                  <a:pt x="624212" y="552288"/>
                </a:lnTo>
                <a:lnTo>
                  <a:pt x="629261" y="548465"/>
                </a:lnTo>
                <a:lnTo>
                  <a:pt x="633749" y="544643"/>
                </a:lnTo>
                <a:lnTo>
                  <a:pt x="635993" y="543004"/>
                </a:lnTo>
                <a:lnTo>
                  <a:pt x="637676" y="542459"/>
                </a:lnTo>
                <a:lnTo>
                  <a:pt x="641042" y="542459"/>
                </a:lnTo>
                <a:lnTo>
                  <a:pt x="642724" y="544096"/>
                </a:lnTo>
                <a:lnTo>
                  <a:pt x="644970" y="546827"/>
                </a:lnTo>
                <a:lnTo>
                  <a:pt x="647214" y="550649"/>
                </a:lnTo>
                <a:lnTo>
                  <a:pt x="647774" y="557749"/>
                </a:lnTo>
                <a:lnTo>
                  <a:pt x="647214" y="563211"/>
                </a:lnTo>
                <a:lnTo>
                  <a:pt x="646653" y="567580"/>
                </a:lnTo>
                <a:lnTo>
                  <a:pt x="644970" y="571948"/>
                </a:lnTo>
                <a:lnTo>
                  <a:pt x="642724" y="574679"/>
                </a:lnTo>
                <a:lnTo>
                  <a:pt x="639920" y="576864"/>
                </a:lnTo>
                <a:lnTo>
                  <a:pt x="634871" y="580140"/>
                </a:lnTo>
                <a:lnTo>
                  <a:pt x="629821" y="583417"/>
                </a:lnTo>
                <a:lnTo>
                  <a:pt x="628139" y="585601"/>
                </a:lnTo>
                <a:lnTo>
                  <a:pt x="625895" y="587785"/>
                </a:lnTo>
                <a:lnTo>
                  <a:pt x="624212" y="590516"/>
                </a:lnTo>
                <a:lnTo>
                  <a:pt x="623651" y="594885"/>
                </a:lnTo>
                <a:lnTo>
                  <a:pt x="624212" y="599800"/>
                </a:lnTo>
                <a:lnTo>
                  <a:pt x="624772" y="605261"/>
                </a:lnTo>
                <a:lnTo>
                  <a:pt x="626455" y="607992"/>
                </a:lnTo>
                <a:lnTo>
                  <a:pt x="628700" y="610176"/>
                </a:lnTo>
                <a:lnTo>
                  <a:pt x="630944" y="611814"/>
                </a:lnTo>
                <a:lnTo>
                  <a:pt x="633187" y="612906"/>
                </a:lnTo>
                <a:lnTo>
                  <a:pt x="638797" y="615092"/>
                </a:lnTo>
                <a:lnTo>
                  <a:pt x="644408" y="617276"/>
                </a:lnTo>
                <a:lnTo>
                  <a:pt x="648896" y="619460"/>
                </a:lnTo>
                <a:lnTo>
                  <a:pt x="650580" y="621099"/>
                </a:lnTo>
                <a:lnTo>
                  <a:pt x="652263" y="623283"/>
                </a:lnTo>
                <a:lnTo>
                  <a:pt x="652823" y="625467"/>
                </a:lnTo>
                <a:lnTo>
                  <a:pt x="652823" y="628198"/>
                </a:lnTo>
                <a:lnTo>
                  <a:pt x="652263" y="632021"/>
                </a:lnTo>
                <a:lnTo>
                  <a:pt x="650580" y="635843"/>
                </a:lnTo>
                <a:lnTo>
                  <a:pt x="647774" y="633659"/>
                </a:lnTo>
                <a:lnTo>
                  <a:pt x="644970" y="632021"/>
                </a:lnTo>
                <a:lnTo>
                  <a:pt x="642724" y="630928"/>
                </a:lnTo>
                <a:lnTo>
                  <a:pt x="639920" y="630382"/>
                </a:lnTo>
                <a:lnTo>
                  <a:pt x="637676" y="630382"/>
                </a:lnTo>
                <a:lnTo>
                  <a:pt x="634871" y="630382"/>
                </a:lnTo>
                <a:lnTo>
                  <a:pt x="629821" y="632021"/>
                </a:lnTo>
                <a:lnTo>
                  <a:pt x="624212" y="635297"/>
                </a:lnTo>
                <a:lnTo>
                  <a:pt x="619163" y="639667"/>
                </a:lnTo>
                <a:lnTo>
                  <a:pt x="614115" y="645128"/>
                </a:lnTo>
                <a:lnTo>
                  <a:pt x="608503" y="651134"/>
                </a:lnTo>
                <a:lnTo>
                  <a:pt x="605137" y="641304"/>
                </a:lnTo>
                <a:lnTo>
                  <a:pt x="602893" y="632021"/>
                </a:lnTo>
                <a:lnTo>
                  <a:pt x="601210" y="623283"/>
                </a:lnTo>
                <a:lnTo>
                  <a:pt x="600650" y="615092"/>
                </a:lnTo>
                <a:lnTo>
                  <a:pt x="600650" y="607992"/>
                </a:lnTo>
                <a:lnTo>
                  <a:pt x="600650" y="600891"/>
                </a:lnTo>
                <a:lnTo>
                  <a:pt x="603454" y="588331"/>
                </a:lnTo>
                <a:lnTo>
                  <a:pt x="606259" y="576864"/>
                </a:lnTo>
                <a:lnTo>
                  <a:pt x="609064" y="564849"/>
                </a:lnTo>
                <a:lnTo>
                  <a:pt x="610748" y="558296"/>
                </a:lnTo>
                <a:lnTo>
                  <a:pt x="611309" y="552288"/>
                </a:lnTo>
                <a:lnTo>
                  <a:pt x="611309" y="545189"/>
                </a:lnTo>
                <a:close/>
                <a:moveTo>
                  <a:pt x="567143" y="507653"/>
                </a:moveTo>
                <a:lnTo>
                  <a:pt x="573200" y="518473"/>
                </a:lnTo>
                <a:lnTo>
                  <a:pt x="578155" y="526044"/>
                </a:lnTo>
                <a:lnTo>
                  <a:pt x="584763" y="535240"/>
                </a:lnTo>
                <a:lnTo>
                  <a:pt x="587515" y="539025"/>
                </a:lnTo>
                <a:lnTo>
                  <a:pt x="590818" y="544976"/>
                </a:lnTo>
                <a:lnTo>
                  <a:pt x="593571" y="553089"/>
                </a:lnTo>
                <a:lnTo>
                  <a:pt x="596325" y="566070"/>
                </a:lnTo>
                <a:lnTo>
                  <a:pt x="591921" y="564988"/>
                </a:lnTo>
                <a:lnTo>
                  <a:pt x="587515" y="563907"/>
                </a:lnTo>
                <a:lnTo>
                  <a:pt x="584212" y="563907"/>
                </a:lnTo>
                <a:lnTo>
                  <a:pt x="580907" y="564988"/>
                </a:lnTo>
                <a:lnTo>
                  <a:pt x="577056" y="565530"/>
                </a:lnTo>
                <a:lnTo>
                  <a:pt x="574301" y="566611"/>
                </a:lnTo>
                <a:lnTo>
                  <a:pt x="568244" y="570937"/>
                </a:lnTo>
                <a:lnTo>
                  <a:pt x="563289" y="575805"/>
                </a:lnTo>
                <a:lnTo>
                  <a:pt x="558886" y="582296"/>
                </a:lnTo>
                <a:lnTo>
                  <a:pt x="554476" y="588246"/>
                </a:lnTo>
                <a:lnTo>
                  <a:pt x="550624" y="595277"/>
                </a:lnTo>
                <a:lnTo>
                  <a:pt x="542915" y="607718"/>
                </a:lnTo>
                <a:lnTo>
                  <a:pt x="539062" y="613127"/>
                </a:lnTo>
                <a:lnTo>
                  <a:pt x="535206" y="617454"/>
                </a:lnTo>
                <a:lnTo>
                  <a:pt x="533002" y="618535"/>
                </a:lnTo>
                <a:lnTo>
                  <a:pt x="530804" y="620158"/>
                </a:lnTo>
                <a:lnTo>
                  <a:pt x="528049" y="620699"/>
                </a:lnTo>
                <a:lnTo>
                  <a:pt x="525847" y="620699"/>
                </a:lnTo>
                <a:lnTo>
                  <a:pt x="523092" y="620158"/>
                </a:lnTo>
                <a:lnTo>
                  <a:pt x="520342" y="619617"/>
                </a:lnTo>
                <a:lnTo>
                  <a:pt x="517584" y="617994"/>
                </a:lnTo>
                <a:lnTo>
                  <a:pt x="513729" y="615290"/>
                </a:lnTo>
                <a:lnTo>
                  <a:pt x="523645" y="600146"/>
                </a:lnTo>
                <a:lnTo>
                  <a:pt x="528049" y="591492"/>
                </a:lnTo>
                <a:lnTo>
                  <a:pt x="531352" y="583919"/>
                </a:lnTo>
                <a:lnTo>
                  <a:pt x="533555" y="575805"/>
                </a:lnTo>
                <a:lnTo>
                  <a:pt x="534105" y="568234"/>
                </a:lnTo>
                <a:lnTo>
                  <a:pt x="534105" y="563907"/>
                </a:lnTo>
                <a:lnTo>
                  <a:pt x="533555" y="560120"/>
                </a:lnTo>
                <a:lnTo>
                  <a:pt x="531903" y="555793"/>
                </a:lnTo>
                <a:lnTo>
                  <a:pt x="530804" y="551466"/>
                </a:lnTo>
                <a:lnTo>
                  <a:pt x="526398" y="549302"/>
                </a:lnTo>
                <a:lnTo>
                  <a:pt x="523092" y="548220"/>
                </a:lnTo>
                <a:lnTo>
                  <a:pt x="519235" y="547679"/>
                </a:lnTo>
                <a:lnTo>
                  <a:pt x="515380" y="548220"/>
                </a:lnTo>
                <a:lnTo>
                  <a:pt x="507672" y="549302"/>
                </a:lnTo>
                <a:lnTo>
                  <a:pt x="499963" y="550925"/>
                </a:lnTo>
                <a:lnTo>
                  <a:pt x="496110" y="550925"/>
                </a:lnTo>
                <a:lnTo>
                  <a:pt x="492805" y="550925"/>
                </a:lnTo>
                <a:lnTo>
                  <a:pt x="488402" y="550383"/>
                </a:lnTo>
                <a:lnTo>
                  <a:pt x="485098" y="548220"/>
                </a:lnTo>
                <a:lnTo>
                  <a:pt x="481244" y="544976"/>
                </a:lnTo>
                <a:lnTo>
                  <a:pt x="477391" y="540649"/>
                </a:lnTo>
                <a:lnTo>
                  <a:pt x="473535" y="535240"/>
                </a:lnTo>
                <a:lnTo>
                  <a:pt x="470231" y="527667"/>
                </a:lnTo>
                <a:lnTo>
                  <a:pt x="473535" y="524422"/>
                </a:lnTo>
                <a:lnTo>
                  <a:pt x="477391" y="522800"/>
                </a:lnTo>
                <a:lnTo>
                  <a:pt x="480693" y="520636"/>
                </a:lnTo>
                <a:lnTo>
                  <a:pt x="483997" y="519013"/>
                </a:lnTo>
                <a:lnTo>
                  <a:pt x="491154" y="517931"/>
                </a:lnTo>
                <a:lnTo>
                  <a:pt x="498314" y="517931"/>
                </a:lnTo>
                <a:lnTo>
                  <a:pt x="505471" y="519013"/>
                </a:lnTo>
                <a:lnTo>
                  <a:pt x="512628" y="521717"/>
                </a:lnTo>
                <a:lnTo>
                  <a:pt x="518685" y="525503"/>
                </a:lnTo>
                <a:lnTo>
                  <a:pt x="525847" y="529290"/>
                </a:lnTo>
                <a:lnTo>
                  <a:pt x="539611" y="538485"/>
                </a:lnTo>
                <a:lnTo>
                  <a:pt x="553377" y="546599"/>
                </a:lnTo>
                <a:lnTo>
                  <a:pt x="560538" y="550383"/>
                </a:lnTo>
                <a:lnTo>
                  <a:pt x="567143" y="553089"/>
                </a:lnTo>
                <a:lnTo>
                  <a:pt x="574301" y="555252"/>
                </a:lnTo>
                <a:lnTo>
                  <a:pt x="581461" y="555252"/>
                </a:lnTo>
                <a:lnTo>
                  <a:pt x="579806" y="549302"/>
                </a:lnTo>
                <a:lnTo>
                  <a:pt x="578155" y="544976"/>
                </a:lnTo>
                <a:lnTo>
                  <a:pt x="575952" y="540649"/>
                </a:lnTo>
                <a:lnTo>
                  <a:pt x="573200" y="537944"/>
                </a:lnTo>
                <a:lnTo>
                  <a:pt x="569896" y="535240"/>
                </a:lnTo>
                <a:lnTo>
                  <a:pt x="568244" y="533075"/>
                </a:lnTo>
                <a:lnTo>
                  <a:pt x="563289" y="530912"/>
                </a:lnTo>
                <a:lnTo>
                  <a:pt x="561083" y="529290"/>
                </a:lnTo>
                <a:lnTo>
                  <a:pt x="559432" y="528207"/>
                </a:lnTo>
                <a:lnTo>
                  <a:pt x="558886" y="526044"/>
                </a:lnTo>
                <a:lnTo>
                  <a:pt x="558886" y="523881"/>
                </a:lnTo>
                <a:lnTo>
                  <a:pt x="559432" y="521177"/>
                </a:lnTo>
                <a:lnTo>
                  <a:pt x="561083" y="517931"/>
                </a:lnTo>
                <a:close/>
                <a:moveTo>
                  <a:pt x="347488" y="470698"/>
                </a:moveTo>
                <a:lnTo>
                  <a:pt x="351947" y="476646"/>
                </a:lnTo>
                <a:lnTo>
                  <a:pt x="355291" y="483135"/>
                </a:lnTo>
                <a:lnTo>
                  <a:pt x="357521" y="488542"/>
                </a:lnTo>
                <a:lnTo>
                  <a:pt x="358078" y="495031"/>
                </a:lnTo>
                <a:lnTo>
                  <a:pt x="358078" y="500438"/>
                </a:lnTo>
                <a:lnTo>
                  <a:pt x="357521" y="506385"/>
                </a:lnTo>
                <a:lnTo>
                  <a:pt x="355849" y="517741"/>
                </a:lnTo>
                <a:lnTo>
                  <a:pt x="354176" y="529097"/>
                </a:lnTo>
                <a:lnTo>
                  <a:pt x="354176" y="535586"/>
                </a:lnTo>
                <a:lnTo>
                  <a:pt x="354176" y="540992"/>
                </a:lnTo>
                <a:lnTo>
                  <a:pt x="355291" y="547482"/>
                </a:lnTo>
                <a:lnTo>
                  <a:pt x="357521" y="552888"/>
                </a:lnTo>
                <a:lnTo>
                  <a:pt x="360865" y="558837"/>
                </a:lnTo>
                <a:lnTo>
                  <a:pt x="365884" y="565325"/>
                </a:lnTo>
                <a:lnTo>
                  <a:pt x="360865" y="571274"/>
                </a:lnTo>
                <a:lnTo>
                  <a:pt x="356963" y="575060"/>
                </a:lnTo>
                <a:lnTo>
                  <a:pt x="354735" y="576141"/>
                </a:lnTo>
                <a:lnTo>
                  <a:pt x="353062" y="577221"/>
                </a:lnTo>
                <a:lnTo>
                  <a:pt x="350831" y="577221"/>
                </a:lnTo>
                <a:lnTo>
                  <a:pt x="349160" y="576141"/>
                </a:lnTo>
                <a:lnTo>
                  <a:pt x="345256" y="574518"/>
                </a:lnTo>
                <a:lnTo>
                  <a:pt x="341913" y="570733"/>
                </a:lnTo>
                <a:lnTo>
                  <a:pt x="339125" y="566407"/>
                </a:lnTo>
                <a:lnTo>
                  <a:pt x="335224" y="561000"/>
                </a:lnTo>
                <a:lnTo>
                  <a:pt x="328535" y="548022"/>
                </a:lnTo>
                <a:lnTo>
                  <a:pt x="320732" y="535045"/>
                </a:lnTo>
                <a:lnTo>
                  <a:pt x="316272" y="528015"/>
                </a:lnTo>
                <a:lnTo>
                  <a:pt x="311254" y="522608"/>
                </a:lnTo>
                <a:lnTo>
                  <a:pt x="306237" y="517741"/>
                </a:lnTo>
                <a:lnTo>
                  <a:pt x="300664" y="513415"/>
                </a:lnTo>
                <a:lnTo>
                  <a:pt x="303451" y="508549"/>
                </a:lnTo>
                <a:lnTo>
                  <a:pt x="306794" y="505304"/>
                </a:lnTo>
                <a:lnTo>
                  <a:pt x="310698" y="503142"/>
                </a:lnTo>
                <a:lnTo>
                  <a:pt x="314599" y="502601"/>
                </a:lnTo>
                <a:lnTo>
                  <a:pt x="318503" y="502601"/>
                </a:lnTo>
                <a:lnTo>
                  <a:pt x="321846" y="502601"/>
                </a:lnTo>
                <a:lnTo>
                  <a:pt x="329650" y="504224"/>
                </a:lnTo>
                <a:lnTo>
                  <a:pt x="333552" y="504224"/>
                </a:lnTo>
                <a:lnTo>
                  <a:pt x="336338" y="504224"/>
                </a:lnTo>
                <a:lnTo>
                  <a:pt x="339125" y="503142"/>
                </a:lnTo>
                <a:lnTo>
                  <a:pt x="341913" y="500438"/>
                </a:lnTo>
                <a:lnTo>
                  <a:pt x="344142" y="496112"/>
                </a:lnTo>
                <a:lnTo>
                  <a:pt x="345256" y="490164"/>
                </a:lnTo>
                <a:lnTo>
                  <a:pt x="346931" y="481513"/>
                </a:lnTo>
                <a:close/>
                <a:moveTo>
                  <a:pt x="287622" y="468522"/>
                </a:moveTo>
                <a:lnTo>
                  <a:pt x="289252" y="468522"/>
                </a:lnTo>
                <a:lnTo>
                  <a:pt x="289796" y="469629"/>
                </a:lnTo>
                <a:lnTo>
                  <a:pt x="292513" y="471290"/>
                </a:lnTo>
                <a:lnTo>
                  <a:pt x="294687" y="477378"/>
                </a:lnTo>
                <a:lnTo>
                  <a:pt x="296317" y="485125"/>
                </a:lnTo>
                <a:lnTo>
                  <a:pt x="292513" y="491765"/>
                </a:lnTo>
                <a:lnTo>
                  <a:pt x="289252" y="496192"/>
                </a:lnTo>
                <a:lnTo>
                  <a:pt x="285990" y="499512"/>
                </a:lnTo>
                <a:lnTo>
                  <a:pt x="281644" y="501172"/>
                </a:lnTo>
                <a:lnTo>
                  <a:pt x="278382" y="501726"/>
                </a:lnTo>
                <a:lnTo>
                  <a:pt x="274578" y="501726"/>
                </a:lnTo>
                <a:lnTo>
                  <a:pt x="268599" y="501172"/>
                </a:lnTo>
                <a:lnTo>
                  <a:pt x="265880" y="500620"/>
                </a:lnTo>
                <a:lnTo>
                  <a:pt x="263707" y="500620"/>
                </a:lnTo>
                <a:lnTo>
                  <a:pt x="261534" y="501172"/>
                </a:lnTo>
                <a:lnTo>
                  <a:pt x="259903" y="503386"/>
                </a:lnTo>
                <a:lnTo>
                  <a:pt x="259359" y="506706"/>
                </a:lnTo>
                <a:lnTo>
                  <a:pt x="258817" y="512239"/>
                </a:lnTo>
                <a:lnTo>
                  <a:pt x="259359" y="519434"/>
                </a:lnTo>
                <a:lnTo>
                  <a:pt x="260991" y="529394"/>
                </a:lnTo>
                <a:lnTo>
                  <a:pt x="259359" y="524968"/>
                </a:lnTo>
                <a:lnTo>
                  <a:pt x="257729" y="521647"/>
                </a:lnTo>
                <a:lnTo>
                  <a:pt x="256098" y="518880"/>
                </a:lnTo>
                <a:lnTo>
                  <a:pt x="253924" y="516666"/>
                </a:lnTo>
                <a:lnTo>
                  <a:pt x="251751" y="515559"/>
                </a:lnTo>
                <a:lnTo>
                  <a:pt x="249576" y="513900"/>
                </a:lnTo>
                <a:lnTo>
                  <a:pt x="244686" y="512239"/>
                </a:lnTo>
                <a:lnTo>
                  <a:pt x="240880" y="510579"/>
                </a:lnTo>
                <a:lnTo>
                  <a:pt x="239250" y="508366"/>
                </a:lnTo>
                <a:lnTo>
                  <a:pt x="238706" y="506152"/>
                </a:lnTo>
                <a:lnTo>
                  <a:pt x="237620" y="503939"/>
                </a:lnTo>
                <a:lnTo>
                  <a:pt x="238706" y="499512"/>
                </a:lnTo>
                <a:lnTo>
                  <a:pt x="239250" y="495638"/>
                </a:lnTo>
                <a:lnTo>
                  <a:pt x="241424" y="490105"/>
                </a:lnTo>
                <a:lnTo>
                  <a:pt x="243597" y="492870"/>
                </a:lnTo>
                <a:lnTo>
                  <a:pt x="244686" y="493424"/>
                </a:lnTo>
                <a:lnTo>
                  <a:pt x="246316" y="493424"/>
                </a:lnTo>
                <a:lnTo>
                  <a:pt x="249032" y="492870"/>
                </a:lnTo>
                <a:lnTo>
                  <a:pt x="251208" y="490105"/>
                </a:lnTo>
                <a:lnTo>
                  <a:pt x="253924" y="486230"/>
                </a:lnTo>
                <a:lnTo>
                  <a:pt x="256641" y="482358"/>
                </a:lnTo>
                <a:lnTo>
                  <a:pt x="261534" y="472397"/>
                </a:lnTo>
                <a:lnTo>
                  <a:pt x="263707" y="480144"/>
                </a:lnTo>
                <a:lnTo>
                  <a:pt x="265880" y="485677"/>
                </a:lnTo>
                <a:lnTo>
                  <a:pt x="267512" y="487890"/>
                </a:lnTo>
                <a:lnTo>
                  <a:pt x="269142" y="488445"/>
                </a:lnTo>
                <a:lnTo>
                  <a:pt x="269686" y="488445"/>
                </a:lnTo>
                <a:lnTo>
                  <a:pt x="272405" y="487890"/>
                </a:lnTo>
                <a:lnTo>
                  <a:pt x="274578" y="485677"/>
                </a:lnTo>
                <a:lnTo>
                  <a:pt x="278925" y="478483"/>
                </a:lnTo>
                <a:lnTo>
                  <a:pt x="283817" y="472397"/>
                </a:lnTo>
                <a:lnTo>
                  <a:pt x="285990" y="469629"/>
                </a:lnTo>
                <a:close/>
                <a:moveTo>
                  <a:pt x="157408" y="440262"/>
                </a:moveTo>
                <a:lnTo>
                  <a:pt x="160097" y="440262"/>
                </a:lnTo>
                <a:lnTo>
                  <a:pt x="163862" y="440820"/>
                </a:lnTo>
                <a:lnTo>
                  <a:pt x="166552" y="442489"/>
                </a:lnTo>
                <a:lnTo>
                  <a:pt x="169242" y="443603"/>
                </a:lnTo>
                <a:lnTo>
                  <a:pt x="174621" y="448054"/>
                </a:lnTo>
                <a:lnTo>
                  <a:pt x="181076" y="454733"/>
                </a:lnTo>
                <a:lnTo>
                  <a:pt x="186991" y="460854"/>
                </a:lnTo>
                <a:lnTo>
                  <a:pt x="193445" y="468089"/>
                </a:lnTo>
                <a:lnTo>
                  <a:pt x="199901" y="474212"/>
                </a:lnTo>
                <a:lnTo>
                  <a:pt x="206893" y="480333"/>
                </a:lnTo>
                <a:lnTo>
                  <a:pt x="214423" y="485342"/>
                </a:lnTo>
                <a:lnTo>
                  <a:pt x="218188" y="487011"/>
                </a:lnTo>
                <a:lnTo>
                  <a:pt x="221954" y="488681"/>
                </a:lnTo>
                <a:lnTo>
                  <a:pt x="226257" y="489236"/>
                </a:lnTo>
                <a:lnTo>
                  <a:pt x="231099" y="489236"/>
                </a:lnTo>
                <a:lnTo>
                  <a:pt x="224643" y="495915"/>
                </a:lnTo>
                <a:lnTo>
                  <a:pt x="218728" y="500924"/>
                </a:lnTo>
                <a:lnTo>
                  <a:pt x="212271" y="503708"/>
                </a:lnTo>
                <a:lnTo>
                  <a:pt x="206893" y="504820"/>
                </a:lnTo>
                <a:lnTo>
                  <a:pt x="200977" y="504820"/>
                </a:lnTo>
                <a:lnTo>
                  <a:pt x="195060" y="503708"/>
                </a:lnTo>
                <a:lnTo>
                  <a:pt x="183764" y="499811"/>
                </a:lnTo>
                <a:lnTo>
                  <a:pt x="171930" y="496473"/>
                </a:lnTo>
                <a:lnTo>
                  <a:pt x="165475" y="495915"/>
                </a:lnTo>
                <a:lnTo>
                  <a:pt x="159559" y="495915"/>
                </a:lnTo>
                <a:lnTo>
                  <a:pt x="154180" y="496473"/>
                </a:lnTo>
                <a:lnTo>
                  <a:pt x="147725" y="499255"/>
                </a:lnTo>
                <a:lnTo>
                  <a:pt x="142347" y="503708"/>
                </a:lnTo>
                <a:lnTo>
                  <a:pt x="135892" y="509829"/>
                </a:lnTo>
                <a:lnTo>
                  <a:pt x="137505" y="505933"/>
                </a:lnTo>
                <a:lnTo>
                  <a:pt x="137505" y="501480"/>
                </a:lnTo>
                <a:lnTo>
                  <a:pt x="137505" y="498697"/>
                </a:lnTo>
                <a:lnTo>
                  <a:pt x="135892" y="496473"/>
                </a:lnTo>
                <a:lnTo>
                  <a:pt x="134278" y="494246"/>
                </a:lnTo>
                <a:lnTo>
                  <a:pt x="132128" y="492019"/>
                </a:lnTo>
                <a:lnTo>
                  <a:pt x="126748" y="490350"/>
                </a:lnTo>
                <a:lnTo>
                  <a:pt x="133203" y="471428"/>
                </a:lnTo>
                <a:lnTo>
                  <a:pt x="135892" y="463637"/>
                </a:lnTo>
                <a:lnTo>
                  <a:pt x="139658" y="458071"/>
                </a:lnTo>
                <a:lnTo>
                  <a:pt x="142885" y="452506"/>
                </a:lnTo>
                <a:lnTo>
                  <a:pt x="145575" y="448054"/>
                </a:lnTo>
                <a:lnTo>
                  <a:pt x="148263" y="445272"/>
                </a:lnTo>
                <a:lnTo>
                  <a:pt x="152028" y="443045"/>
                </a:lnTo>
                <a:lnTo>
                  <a:pt x="154717" y="440820"/>
                </a:lnTo>
                <a:close/>
                <a:moveTo>
                  <a:pt x="61698" y="418523"/>
                </a:moveTo>
                <a:lnTo>
                  <a:pt x="63374" y="427573"/>
                </a:lnTo>
                <a:lnTo>
                  <a:pt x="65051" y="433430"/>
                </a:lnTo>
                <a:lnTo>
                  <a:pt x="67846" y="438755"/>
                </a:lnTo>
                <a:lnTo>
                  <a:pt x="71200" y="442480"/>
                </a:lnTo>
                <a:lnTo>
                  <a:pt x="73994" y="445143"/>
                </a:lnTo>
                <a:lnTo>
                  <a:pt x="76790" y="446208"/>
                </a:lnTo>
                <a:lnTo>
                  <a:pt x="80145" y="447272"/>
                </a:lnTo>
                <a:lnTo>
                  <a:pt x="82939" y="447272"/>
                </a:lnTo>
                <a:lnTo>
                  <a:pt x="87970" y="447272"/>
                </a:lnTo>
                <a:lnTo>
                  <a:pt x="90207" y="447272"/>
                </a:lnTo>
                <a:lnTo>
                  <a:pt x="92443" y="447805"/>
                </a:lnTo>
                <a:lnTo>
                  <a:pt x="93002" y="448337"/>
                </a:lnTo>
                <a:lnTo>
                  <a:pt x="94119" y="450467"/>
                </a:lnTo>
                <a:lnTo>
                  <a:pt x="93002" y="453660"/>
                </a:lnTo>
                <a:lnTo>
                  <a:pt x="91883" y="457921"/>
                </a:lnTo>
                <a:lnTo>
                  <a:pt x="87412" y="459517"/>
                </a:lnTo>
                <a:lnTo>
                  <a:pt x="82939" y="462180"/>
                </a:lnTo>
                <a:lnTo>
                  <a:pt x="73994" y="468035"/>
                </a:lnTo>
                <a:lnTo>
                  <a:pt x="68965" y="470165"/>
                </a:lnTo>
                <a:lnTo>
                  <a:pt x="66728" y="470698"/>
                </a:lnTo>
                <a:lnTo>
                  <a:pt x="64492" y="470698"/>
                </a:lnTo>
                <a:lnTo>
                  <a:pt x="62255" y="470165"/>
                </a:lnTo>
                <a:lnTo>
                  <a:pt x="60020" y="469101"/>
                </a:lnTo>
                <a:lnTo>
                  <a:pt x="58343" y="466971"/>
                </a:lnTo>
                <a:lnTo>
                  <a:pt x="56108" y="464310"/>
                </a:lnTo>
                <a:lnTo>
                  <a:pt x="56666" y="461114"/>
                </a:lnTo>
                <a:lnTo>
                  <a:pt x="57224" y="458452"/>
                </a:lnTo>
                <a:lnTo>
                  <a:pt x="58343" y="453129"/>
                </a:lnTo>
                <a:lnTo>
                  <a:pt x="57224" y="447272"/>
                </a:lnTo>
                <a:lnTo>
                  <a:pt x="56108" y="441417"/>
                </a:lnTo>
                <a:lnTo>
                  <a:pt x="54989" y="435559"/>
                </a:lnTo>
                <a:lnTo>
                  <a:pt x="56108" y="430236"/>
                </a:lnTo>
                <a:lnTo>
                  <a:pt x="56666" y="426509"/>
                </a:lnTo>
                <a:lnTo>
                  <a:pt x="57224" y="423847"/>
                </a:lnTo>
                <a:lnTo>
                  <a:pt x="59461" y="421185"/>
                </a:lnTo>
                <a:close/>
                <a:moveTo>
                  <a:pt x="4293" y="401131"/>
                </a:moveTo>
                <a:lnTo>
                  <a:pt x="7511" y="402219"/>
                </a:lnTo>
                <a:lnTo>
                  <a:pt x="11260" y="403307"/>
                </a:lnTo>
                <a:lnTo>
                  <a:pt x="14477" y="406023"/>
                </a:lnTo>
                <a:lnTo>
                  <a:pt x="17157" y="409828"/>
                </a:lnTo>
                <a:lnTo>
                  <a:pt x="19837" y="413631"/>
                </a:lnTo>
                <a:lnTo>
                  <a:pt x="22519" y="418523"/>
                </a:lnTo>
                <a:lnTo>
                  <a:pt x="24663" y="423414"/>
                </a:lnTo>
                <a:lnTo>
                  <a:pt x="26806" y="429937"/>
                </a:lnTo>
                <a:lnTo>
                  <a:pt x="28950" y="435372"/>
                </a:lnTo>
                <a:lnTo>
                  <a:pt x="29486" y="441350"/>
                </a:lnTo>
                <a:lnTo>
                  <a:pt x="30023" y="447328"/>
                </a:lnTo>
                <a:lnTo>
                  <a:pt x="31095" y="453307"/>
                </a:lnTo>
                <a:lnTo>
                  <a:pt x="27342" y="460372"/>
                </a:lnTo>
                <a:lnTo>
                  <a:pt x="24663" y="464720"/>
                </a:lnTo>
                <a:lnTo>
                  <a:pt x="21446" y="467981"/>
                </a:lnTo>
                <a:lnTo>
                  <a:pt x="17694" y="468525"/>
                </a:lnTo>
                <a:lnTo>
                  <a:pt x="15014" y="467981"/>
                </a:lnTo>
                <a:lnTo>
                  <a:pt x="11797" y="466351"/>
                </a:lnTo>
                <a:lnTo>
                  <a:pt x="8581" y="463089"/>
                </a:lnTo>
                <a:lnTo>
                  <a:pt x="5365" y="459829"/>
                </a:lnTo>
                <a:lnTo>
                  <a:pt x="2685" y="454937"/>
                </a:lnTo>
                <a:lnTo>
                  <a:pt x="6" y="448960"/>
                </a:lnTo>
                <a:lnTo>
                  <a:pt x="0" y="448948"/>
                </a:lnTo>
                <a:lnTo>
                  <a:pt x="0" y="402920"/>
                </a:lnTo>
                <a:lnTo>
                  <a:pt x="1613" y="402219"/>
                </a:lnTo>
                <a:close/>
                <a:moveTo>
                  <a:pt x="0" y="0"/>
                </a:moveTo>
                <a:lnTo>
                  <a:pt x="12192000" y="0"/>
                </a:lnTo>
                <a:lnTo>
                  <a:pt x="12192000" y="221894"/>
                </a:lnTo>
                <a:lnTo>
                  <a:pt x="12186196" y="220839"/>
                </a:lnTo>
                <a:lnTo>
                  <a:pt x="12180762" y="220295"/>
                </a:lnTo>
                <a:lnTo>
                  <a:pt x="12178044" y="220839"/>
                </a:lnTo>
                <a:lnTo>
                  <a:pt x="12174782" y="221382"/>
                </a:lnTo>
                <a:lnTo>
                  <a:pt x="12172066" y="223556"/>
                </a:lnTo>
                <a:lnTo>
                  <a:pt x="12168805" y="225730"/>
                </a:lnTo>
                <a:lnTo>
                  <a:pt x="12166088" y="230077"/>
                </a:lnTo>
                <a:lnTo>
                  <a:pt x="12162826" y="233880"/>
                </a:lnTo>
                <a:lnTo>
                  <a:pt x="12160110" y="240402"/>
                </a:lnTo>
                <a:lnTo>
                  <a:pt x="12157393" y="246923"/>
                </a:lnTo>
                <a:lnTo>
                  <a:pt x="12150870" y="234424"/>
                </a:lnTo>
                <a:lnTo>
                  <a:pt x="12145437" y="223556"/>
                </a:lnTo>
                <a:lnTo>
                  <a:pt x="12139457" y="215404"/>
                </a:lnTo>
                <a:lnTo>
                  <a:pt x="12132936" y="208339"/>
                </a:lnTo>
                <a:lnTo>
                  <a:pt x="12130219" y="206166"/>
                </a:lnTo>
                <a:lnTo>
                  <a:pt x="12126958" y="203994"/>
                </a:lnTo>
                <a:lnTo>
                  <a:pt x="12123697" y="202906"/>
                </a:lnTo>
                <a:lnTo>
                  <a:pt x="12120436" y="201819"/>
                </a:lnTo>
                <a:lnTo>
                  <a:pt x="12117719" y="201819"/>
                </a:lnTo>
                <a:lnTo>
                  <a:pt x="12114459" y="202906"/>
                </a:lnTo>
                <a:lnTo>
                  <a:pt x="12111198" y="203450"/>
                </a:lnTo>
                <a:lnTo>
                  <a:pt x="12107936" y="205623"/>
                </a:lnTo>
                <a:lnTo>
                  <a:pt x="12109568" y="211057"/>
                </a:lnTo>
                <a:lnTo>
                  <a:pt x="12109568" y="217578"/>
                </a:lnTo>
                <a:lnTo>
                  <a:pt x="12109568" y="223013"/>
                </a:lnTo>
                <a:lnTo>
                  <a:pt x="12109568" y="228991"/>
                </a:lnTo>
                <a:lnTo>
                  <a:pt x="12107392" y="240402"/>
                </a:lnTo>
                <a:lnTo>
                  <a:pt x="12104676" y="251814"/>
                </a:lnTo>
                <a:lnTo>
                  <a:pt x="12100327" y="263226"/>
                </a:lnTo>
                <a:lnTo>
                  <a:pt x="12095438" y="274094"/>
                </a:lnTo>
                <a:lnTo>
                  <a:pt x="12085111" y="297461"/>
                </a:lnTo>
                <a:lnTo>
                  <a:pt x="12075329" y="288767"/>
                </a:lnTo>
                <a:lnTo>
                  <a:pt x="12065546" y="280615"/>
                </a:lnTo>
                <a:lnTo>
                  <a:pt x="12055764" y="273552"/>
                </a:lnTo>
                <a:lnTo>
                  <a:pt x="12045981" y="266486"/>
                </a:lnTo>
                <a:lnTo>
                  <a:pt x="12036199" y="261052"/>
                </a:lnTo>
                <a:lnTo>
                  <a:pt x="12026416" y="255618"/>
                </a:lnTo>
                <a:lnTo>
                  <a:pt x="12017177" y="250727"/>
                </a:lnTo>
                <a:lnTo>
                  <a:pt x="12007395" y="245836"/>
                </a:lnTo>
                <a:lnTo>
                  <a:pt x="11997612" y="242576"/>
                </a:lnTo>
                <a:lnTo>
                  <a:pt x="11987830" y="238772"/>
                </a:lnTo>
                <a:lnTo>
                  <a:pt x="11978047" y="236054"/>
                </a:lnTo>
                <a:lnTo>
                  <a:pt x="11968265" y="233880"/>
                </a:lnTo>
                <a:lnTo>
                  <a:pt x="11957941" y="232794"/>
                </a:lnTo>
                <a:lnTo>
                  <a:pt x="11948158" y="231707"/>
                </a:lnTo>
                <a:lnTo>
                  <a:pt x="11938376" y="231164"/>
                </a:lnTo>
                <a:lnTo>
                  <a:pt x="11928593" y="231707"/>
                </a:lnTo>
                <a:lnTo>
                  <a:pt x="11918267" y="232794"/>
                </a:lnTo>
                <a:lnTo>
                  <a:pt x="11908484" y="233880"/>
                </a:lnTo>
                <a:lnTo>
                  <a:pt x="11898702" y="236054"/>
                </a:lnTo>
                <a:lnTo>
                  <a:pt x="11888375" y="238229"/>
                </a:lnTo>
                <a:lnTo>
                  <a:pt x="11878594" y="241489"/>
                </a:lnTo>
                <a:lnTo>
                  <a:pt x="11868267" y="245294"/>
                </a:lnTo>
                <a:lnTo>
                  <a:pt x="11858486" y="249097"/>
                </a:lnTo>
                <a:lnTo>
                  <a:pt x="11848703" y="253988"/>
                </a:lnTo>
                <a:lnTo>
                  <a:pt x="11838377" y="259421"/>
                </a:lnTo>
                <a:lnTo>
                  <a:pt x="11828052" y="265399"/>
                </a:lnTo>
                <a:lnTo>
                  <a:pt x="11818269" y="271920"/>
                </a:lnTo>
                <a:lnTo>
                  <a:pt x="11807943" y="278985"/>
                </a:lnTo>
                <a:lnTo>
                  <a:pt x="11798160" y="286593"/>
                </a:lnTo>
                <a:lnTo>
                  <a:pt x="11787834" y="295288"/>
                </a:lnTo>
                <a:lnTo>
                  <a:pt x="11767727" y="313220"/>
                </a:lnTo>
                <a:lnTo>
                  <a:pt x="11764466" y="306699"/>
                </a:lnTo>
                <a:lnTo>
                  <a:pt x="11762835" y="301809"/>
                </a:lnTo>
                <a:lnTo>
                  <a:pt x="11760662" y="298005"/>
                </a:lnTo>
                <a:lnTo>
                  <a:pt x="11757944" y="294200"/>
                </a:lnTo>
                <a:lnTo>
                  <a:pt x="11755770" y="292570"/>
                </a:lnTo>
                <a:lnTo>
                  <a:pt x="11753053" y="290940"/>
                </a:lnTo>
                <a:lnTo>
                  <a:pt x="11750335" y="289311"/>
                </a:lnTo>
                <a:lnTo>
                  <a:pt x="11748162" y="289311"/>
                </a:lnTo>
                <a:lnTo>
                  <a:pt x="11745445" y="290397"/>
                </a:lnTo>
                <a:lnTo>
                  <a:pt x="11742726" y="290940"/>
                </a:lnTo>
                <a:lnTo>
                  <a:pt x="11737836" y="294200"/>
                </a:lnTo>
                <a:lnTo>
                  <a:pt x="11732944" y="299091"/>
                </a:lnTo>
                <a:lnTo>
                  <a:pt x="11726965" y="305612"/>
                </a:lnTo>
                <a:lnTo>
                  <a:pt x="11716641" y="319199"/>
                </a:lnTo>
                <a:lnTo>
                  <a:pt x="11711205" y="325719"/>
                </a:lnTo>
                <a:lnTo>
                  <a:pt x="11706315" y="332784"/>
                </a:lnTo>
                <a:lnTo>
                  <a:pt x="11700879" y="337674"/>
                </a:lnTo>
                <a:lnTo>
                  <a:pt x="11695988" y="341478"/>
                </a:lnTo>
                <a:lnTo>
                  <a:pt x="11693272" y="342566"/>
                </a:lnTo>
                <a:lnTo>
                  <a:pt x="11691096" y="343108"/>
                </a:lnTo>
                <a:lnTo>
                  <a:pt x="11688380" y="343108"/>
                </a:lnTo>
                <a:lnTo>
                  <a:pt x="11685663" y="343108"/>
                </a:lnTo>
                <a:lnTo>
                  <a:pt x="11686207" y="351803"/>
                </a:lnTo>
                <a:lnTo>
                  <a:pt x="11685663" y="361041"/>
                </a:lnTo>
                <a:lnTo>
                  <a:pt x="11684575" y="368649"/>
                </a:lnTo>
                <a:lnTo>
                  <a:pt x="11682946" y="375714"/>
                </a:lnTo>
                <a:lnTo>
                  <a:pt x="11681315" y="381691"/>
                </a:lnTo>
                <a:lnTo>
                  <a:pt x="11678598" y="388213"/>
                </a:lnTo>
                <a:lnTo>
                  <a:pt x="11675880" y="393102"/>
                </a:lnTo>
                <a:lnTo>
                  <a:pt x="11673163" y="397995"/>
                </a:lnTo>
                <a:lnTo>
                  <a:pt x="11669358" y="402342"/>
                </a:lnTo>
                <a:lnTo>
                  <a:pt x="11666098" y="405601"/>
                </a:lnTo>
                <a:lnTo>
                  <a:pt x="11657946" y="412666"/>
                </a:lnTo>
                <a:lnTo>
                  <a:pt x="11649250" y="418101"/>
                </a:lnTo>
                <a:lnTo>
                  <a:pt x="11641098" y="423534"/>
                </a:lnTo>
                <a:lnTo>
                  <a:pt x="11633489" y="428969"/>
                </a:lnTo>
                <a:lnTo>
                  <a:pt x="11625882" y="435490"/>
                </a:lnTo>
                <a:lnTo>
                  <a:pt x="11622077" y="438751"/>
                </a:lnTo>
                <a:lnTo>
                  <a:pt x="11619360" y="443098"/>
                </a:lnTo>
                <a:lnTo>
                  <a:pt x="11616641" y="447445"/>
                </a:lnTo>
                <a:lnTo>
                  <a:pt x="11613924" y="452336"/>
                </a:lnTo>
                <a:lnTo>
                  <a:pt x="11612838" y="457771"/>
                </a:lnTo>
                <a:lnTo>
                  <a:pt x="11611208" y="463204"/>
                </a:lnTo>
                <a:lnTo>
                  <a:pt x="11609577" y="470269"/>
                </a:lnTo>
                <a:lnTo>
                  <a:pt x="11609577" y="477334"/>
                </a:lnTo>
                <a:lnTo>
                  <a:pt x="11609577" y="485484"/>
                </a:lnTo>
                <a:lnTo>
                  <a:pt x="11611208" y="494722"/>
                </a:lnTo>
                <a:lnTo>
                  <a:pt x="11612838" y="503960"/>
                </a:lnTo>
                <a:lnTo>
                  <a:pt x="11614468" y="514830"/>
                </a:lnTo>
                <a:lnTo>
                  <a:pt x="11609033" y="508309"/>
                </a:lnTo>
                <a:lnTo>
                  <a:pt x="11603056" y="502874"/>
                </a:lnTo>
                <a:lnTo>
                  <a:pt x="11597077" y="497983"/>
                </a:lnTo>
                <a:lnTo>
                  <a:pt x="11591099" y="493093"/>
                </a:lnTo>
                <a:lnTo>
                  <a:pt x="11584579" y="488745"/>
                </a:lnTo>
                <a:lnTo>
                  <a:pt x="11578599" y="484941"/>
                </a:lnTo>
                <a:lnTo>
                  <a:pt x="11572078" y="482224"/>
                </a:lnTo>
                <a:lnTo>
                  <a:pt x="11566099" y="478963"/>
                </a:lnTo>
                <a:lnTo>
                  <a:pt x="11553599" y="474074"/>
                </a:lnTo>
                <a:lnTo>
                  <a:pt x="11540557" y="472442"/>
                </a:lnTo>
                <a:lnTo>
                  <a:pt x="11526970" y="470813"/>
                </a:lnTo>
                <a:lnTo>
                  <a:pt x="11513927" y="470813"/>
                </a:lnTo>
                <a:lnTo>
                  <a:pt x="11500883" y="472442"/>
                </a:lnTo>
                <a:lnTo>
                  <a:pt x="11487297" y="474074"/>
                </a:lnTo>
                <a:lnTo>
                  <a:pt x="11474255" y="477876"/>
                </a:lnTo>
                <a:lnTo>
                  <a:pt x="11460667" y="482224"/>
                </a:lnTo>
                <a:lnTo>
                  <a:pt x="11447081" y="487658"/>
                </a:lnTo>
                <a:lnTo>
                  <a:pt x="11434037" y="493093"/>
                </a:lnTo>
                <a:lnTo>
                  <a:pt x="11419908" y="499071"/>
                </a:lnTo>
                <a:lnTo>
                  <a:pt x="11406865" y="505592"/>
                </a:lnTo>
                <a:lnTo>
                  <a:pt x="11380777" y="520263"/>
                </a:lnTo>
                <a:lnTo>
                  <a:pt x="11354691" y="533850"/>
                </a:lnTo>
                <a:lnTo>
                  <a:pt x="11329690" y="547977"/>
                </a:lnTo>
                <a:lnTo>
                  <a:pt x="11317192" y="553411"/>
                </a:lnTo>
                <a:lnTo>
                  <a:pt x="11305780" y="558847"/>
                </a:lnTo>
                <a:lnTo>
                  <a:pt x="11293824" y="564824"/>
                </a:lnTo>
                <a:lnTo>
                  <a:pt x="11282410" y="568629"/>
                </a:lnTo>
                <a:lnTo>
                  <a:pt x="11270997" y="571345"/>
                </a:lnTo>
                <a:lnTo>
                  <a:pt x="11260127" y="573518"/>
                </a:lnTo>
                <a:lnTo>
                  <a:pt x="11249802" y="575150"/>
                </a:lnTo>
                <a:lnTo>
                  <a:pt x="11239475" y="575150"/>
                </a:lnTo>
                <a:lnTo>
                  <a:pt x="11229694" y="573518"/>
                </a:lnTo>
                <a:lnTo>
                  <a:pt x="11220998" y="570258"/>
                </a:lnTo>
                <a:lnTo>
                  <a:pt x="11214477" y="581127"/>
                </a:lnTo>
                <a:lnTo>
                  <a:pt x="11206869" y="592538"/>
                </a:lnTo>
                <a:lnTo>
                  <a:pt x="11199260" y="602864"/>
                </a:lnTo>
                <a:lnTo>
                  <a:pt x="11191107" y="612102"/>
                </a:lnTo>
                <a:lnTo>
                  <a:pt x="11181324" y="620796"/>
                </a:lnTo>
                <a:lnTo>
                  <a:pt x="11172086" y="628947"/>
                </a:lnTo>
                <a:lnTo>
                  <a:pt x="11161760" y="637099"/>
                </a:lnTo>
                <a:lnTo>
                  <a:pt x="11151435" y="643076"/>
                </a:lnTo>
                <a:lnTo>
                  <a:pt x="11141108" y="648510"/>
                </a:lnTo>
                <a:lnTo>
                  <a:pt x="11130238" y="653402"/>
                </a:lnTo>
                <a:lnTo>
                  <a:pt x="11119914" y="657749"/>
                </a:lnTo>
                <a:lnTo>
                  <a:pt x="11109588" y="660466"/>
                </a:lnTo>
                <a:lnTo>
                  <a:pt x="11099805" y="662096"/>
                </a:lnTo>
                <a:lnTo>
                  <a:pt x="11089480" y="662640"/>
                </a:lnTo>
                <a:lnTo>
                  <a:pt x="11080240" y="661008"/>
                </a:lnTo>
                <a:lnTo>
                  <a:pt x="11072088" y="658835"/>
                </a:lnTo>
                <a:lnTo>
                  <a:pt x="11056871" y="675682"/>
                </a:lnTo>
                <a:lnTo>
                  <a:pt x="11042198" y="690354"/>
                </a:lnTo>
                <a:lnTo>
                  <a:pt x="11026980" y="702852"/>
                </a:lnTo>
                <a:lnTo>
                  <a:pt x="11012306" y="713178"/>
                </a:lnTo>
                <a:lnTo>
                  <a:pt x="10997634" y="722416"/>
                </a:lnTo>
                <a:lnTo>
                  <a:pt x="10982416" y="730024"/>
                </a:lnTo>
                <a:lnTo>
                  <a:pt x="10967743" y="735457"/>
                </a:lnTo>
                <a:lnTo>
                  <a:pt x="10953068" y="740348"/>
                </a:lnTo>
                <a:lnTo>
                  <a:pt x="10938939" y="744696"/>
                </a:lnTo>
                <a:lnTo>
                  <a:pt x="10924265" y="746325"/>
                </a:lnTo>
                <a:lnTo>
                  <a:pt x="10909591" y="748499"/>
                </a:lnTo>
                <a:lnTo>
                  <a:pt x="10894917" y="750130"/>
                </a:lnTo>
                <a:lnTo>
                  <a:pt x="10880788" y="750130"/>
                </a:lnTo>
                <a:lnTo>
                  <a:pt x="10866657" y="750130"/>
                </a:lnTo>
                <a:lnTo>
                  <a:pt x="10837310" y="749586"/>
                </a:lnTo>
                <a:lnTo>
                  <a:pt x="10825354" y="762086"/>
                </a:lnTo>
                <a:lnTo>
                  <a:pt x="10814485" y="772410"/>
                </a:lnTo>
                <a:lnTo>
                  <a:pt x="10803073" y="781104"/>
                </a:lnTo>
                <a:lnTo>
                  <a:pt x="10793289" y="789800"/>
                </a:lnTo>
                <a:lnTo>
                  <a:pt x="10773181" y="804472"/>
                </a:lnTo>
                <a:lnTo>
                  <a:pt x="10755247" y="815883"/>
                </a:lnTo>
                <a:lnTo>
                  <a:pt x="10736768" y="827839"/>
                </a:lnTo>
                <a:lnTo>
                  <a:pt x="10717747" y="840338"/>
                </a:lnTo>
                <a:lnTo>
                  <a:pt x="10708509" y="847946"/>
                </a:lnTo>
                <a:lnTo>
                  <a:pt x="10698182" y="855553"/>
                </a:lnTo>
                <a:lnTo>
                  <a:pt x="10687857" y="865335"/>
                </a:lnTo>
                <a:lnTo>
                  <a:pt x="10677532" y="875117"/>
                </a:lnTo>
                <a:lnTo>
                  <a:pt x="10675356" y="872400"/>
                </a:lnTo>
                <a:lnTo>
                  <a:pt x="10673726" y="868596"/>
                </a:lnTo>
                <a:lnTo>
                  <a:pt x="10672096" y="859901"/>
                </a:lnTo>
                <a:lnTo>
                  <a:pt x="10668292" y="839794"/>
                </a:lnTo>
                <a:lnTo>
                  <a:pt x="10667205" y="830556"/>
                </a:lnTo>
                <a:lnTo>
                  <a:pt x="10665576" y="827295"/>
                </a:lnTo>
                <a:lnTo>
                  <a:pt x="10664488" y="824579"/>
                </a:lnTo>
                <a:lnTo>
                  <a:pt x="10662313" y="822948"/>
                </a:lnTo>
                <a:lnTo>
                  <a:pt x="10660140" y="822405"/>
                </a:lnTo>
                <a:lnTo>
                  <a:pt x="10657423" y="823491"/>
                </a:lnTo>
                <a:lnTo>
                  <a:pt x="10653619" y="825665"/>
                </a:lnTo>
                <a:lnTo>
                  <a:pt x="10652532" y="840338"/>
                </a:lnTo>
                <a:lnTo>
                  <a:pt x="10650357" y="853380"/>
                </a:lnTo>
                <a:lnTo>
                  <a:pt x="10646011" y="864791"/>
                </a:lnTo>
                <a:lnTo>
                  <a:pt x="10642206" y="874573"/>
                </a:lnTo>
                <a:lnTo>
                  <a:pt x="10635684" y="882725"/>
                </a:lnTo>
                <a:lnTo>
                  <a:pt x="10629707" y="889788"/>
                </a:lnTo>
                <a:lnTo>
                  <a:pt x="10622640" y="895223"/>
                </a:lnTo>
                <a:lnTo>
                  <a:pt x="10615575" y="900114"/>
                </a:lnTo>
                <a:lnTo>
                  <a:pt x="10607423" y="904462"/>
                </a:lnTo>
                <a:lnTo>
                  <a:pt x="10599815" y="907723"/>
                </a:lnTo>
                <a:lnTo>
                  <a:pt x="10591121" y="909896"/>
                </a:lnTo>
                <a:lnTo>
                  <a:pt x="10583511" y="912612"/>
                </a:lnTo>
                <a:lnTo>
                  <a:pt x="10568294" y="915873"/>
                </a:lnTo>
                <a:lnTo>
                  <a:pt x="10555251" y="919677"/>
                </a:lnTo>
                <a:lnTo>
                  <a:pt x="10561229" y="908264"/>
                </a:lnTo>
                <a:lnTo>
                  <a:pt x="10567750" y="897397"/>
                </a:lnTo>
                <a:lnTo>
                  <a:pt x="10570468" y="891963"/>
                </a:lnTo>
                <a:lnTo>
                  <a:pt x="10572097" y="885985"/>
                </a:lnTo>
                <a:lnTo>
                  <a:pt x="10572641" y="880550"/>
                </a:lnTo>
                <a:lnTo>
                  <a:pt x="10572097" y="874573"/>
                </a:lnTo>
                <a:lnTo>
                  <a:pt x="10560685" y="889788"/>
                </a:lnTo>
                <a:lnTo>
                  <a:pt x="10549816" y="902831"/>
                </a:lnTo>
                <a:lnTo>
                  <a:pt x="10537316" y="915329"/>
                </a:lnTo>
                <a:lnTo>
                  <a:pt x="10523731" y="926741"/>
                </a:lnTo>
                <a:lnTo>
                  <a:pt x="10510686" y="935437"/>
                </a:lnTo>
                <a:lnTo>
                  <a:pt x="10497099" y="944131"/>
                </a:lnTo>
                <a:lnTo>
                  <a:pt x="10482969" y="950652"/>
                </a:lnTo>
                <a:lnTo>
                  <a:pt x="10468297" y="955542"/>
                </a:lnTo>
                <a:lnTo>
                  <a:pt x="10454709" y="959890"/>
                </a:lnTo>
                <a:lnTo>
                  <a:pt x="10440035" y="962063"/>
                </a:lnTo>
                <a:lnTo>
                  <a:pt x="10425906" y="962063"/>
                </a:lnTo>
                <a:lnTo>
                  <a:pt x="10418840" y="962063"/>
                </a:lnTo>
                <a:lnTo>
                  <a:pt x="10412863" y="960978"/>
                </a:lnTo>
                <a:lnTo>
                  <a:pt x="10405798" y="959890"/>
                </a:lnTo>
                <a:lnTo>
                  <a:pt x="10399819" y="957717"/>
                </a:lnTo>
                <a:lnTo>
                  <a:pt x="10392754" y="955542"/>
                </a:lnTo>
                <a:lnTo>
                  <a:pt x="10386233" y="953369"/>
                </a:lnTo>
                <a:lnTo>
                  <a:pt x="10380798" y="950652"/>
                </a:lnTo>
                <a:lnTo>
                  <a:pt x="10374820" y="947391"/>
                </a:lnTo>
                <a:lnTo>
                  <a:pt x="10368841" y="943043"/>
                </a:lnTo>
                <a:lnTo>
                  <a:pt x="10363406" y="939241"/>
                </a:lnTo>
                <a:lnTo>
                  <a:pt x="10371559" y="930545"/>
                </a:lnTo>
                <a:lnTo>
                  <a:pt x="10385145" y="918046"/>
                </a:lnTo>
                <a:lnTo>
                  <a:pt x="10400363" y="904462"/>
                </a:lnTo>
                <a:lnTo>
                  <a:pt x="10407971" y="897941"/>
                </a:lnTo>
                <a:lnTo>
                  <a:pt x="10416123" y="892505"/>
                </a:lnTo>
                <a:lnTo>
                  <a:pt x="10423731" y="888159"/>
                </a:lnTo>
                <a:lnTo>
                  <a:pt x="10431340" y="885985"/>
                </a:lnTo>
                <a:lnTo>
                  <a:pt x="10435144" y="885441"/>
                </a:lnTo>
                <a:lnTo>
                  <a:pt x="10438405" y="885441"/>
                </a:lnTo>
                <a:lnTo>
                  <a:pt x="10441123" y="885985"/>
                </a:lnTo>
                <a:lnTo>
                  <a:pt x="10443840" y="887615"/>
                </a:lnTo>
                <a:lnTo>
                  <a:pt x="10446556" y="889788"/>
                </a:lnTo>
                <a:lnTo>
                  <a:pt x="10448732" y="892505"/>
                </a:lnTo>
                <a:lnTo>
                  <a:pt x="10450905" y="895766"/>
                </a:lnTo>
                <a:lnTo>
                  <a:pt x="10452536" y="900658"/>
                </a:lnTo>
                <a:lnTo>
                  <a:pt x="10453079" y="906091"/>
                </a:lnTo>
                <a:lnTo>
                  <a:pt x="10453623" y="912612"/>
                </a:lnTo>
                <a:lnTo>
                  <a:pt x="10454709" y="920221"/>
                </a:lnTo>
                <a:lnTo>
                  <a:pt x="10454709" y="928372"/>
                </a:lnTo>
                <a:lnTo>
                  <a:pt x="10460144" y="925111"/>
                </a:lnTo>
                <a:lnTo>
                  <a:pt x="10465036" y="920764"/>
                </a:lnTo>
                <a:lnTo>
                  <a:pt x="10470470" y="915873"/>
                </a:lnTo>
                <a:lnTo>
                  <a:pt x="10475904" y="910439"/>
                </a:lnTo>
                <a:lnTo>
                  <a:pt x="10487318" y="897941"/>
                </a:lnTo>
                <a:lnTo>
                  <a:pt x="10498186" y="884355"/>
                </a:lnTo>
                <a:lnTo>
                  <a:pt x="10520470" y="857184"/>
                </a:lnTo>
                <a:lnTo>
                  <a:pt x="10531338" y="844685"/>
                </a:lnTo>
                <a:lnTo>
                  <a:pt x="10537316" y="838708"/>
                </a:lnTo>
                <a:lnTo>
                  <a:pt x="10542752" y="834360"/>
                </a:lnTo>
                <a:lnTo>
                  <a:pt x="10540034" y="827839"/>
                </a:lnTo>
                <a:lnTo>
                  <a:pt x="10537316" y="822948"/>
                </a:lnTo>
                <a:lnTo>
                  <a:pt x="10533511" y="820232"/>
                </a:lnTo>
                <a:lnTo>
                  <a:pt x="10530795" y="818057"/>
                </a:lnTo>
                <a:lnTo>
                  <a:pt x="10527534" y="815883"/>
                </a:lnTo>
                <a:lnTo>
                  <a:pt x="10524816" y="813167"/>
                </a:lnTo>
                <a:lnTo>
                  <a:pt x="10522099" y="809363"/>
                </a:lnTo>
                <a:lnTo>
                  <a:pt x="10518295" y="803385"/>
                </a:lnTo>
                <a:lnTo>
                  <a:pt x="10522643" y="797951"/>
                </a:lnTo>
                <a:lnTo>
                  <a:pt x="10525904" y="793604"/>
                </a:lnTo>
                <a:lnTo>
                  <a:pt x="10530795" y="790886"/>
                </a:lnTo>
                <a:lnTo>
                  <a:pt x="10535687" y="788713"/>
                </a:lnTo>
                <a:lnTo>
                  <a:pt x="10540576" y="788169"/>
                </a:lnTo>
                <a:lnTo>
                  <a:pt x="10545468" y="787626"/>
                </a:lnTo>
                <a:lnTo>
                  <a:pt x="10555251" y="787626"/>
                </a:lnTo>
                <a:lnTo>
                  <a:pt x="10560141" y="787083"/>
                </a:lnTo>
                <a:lnTo>
                  <a:pt x="10565033" y="785995"/>
                </a:lnTo>
                <a:lnTo>
                  <a:pt x="10568837" y="784365"/>
                </a:lnTo>
                <a:lnTo>
                  <a:pt x="10572641" y="781104"/>
                </a:lnTo>
                <a:lnTo>
                  <a:pt x="10575359" y="777301"/>
                </a:lnTo>
                <a:lnTo>
                  <a:pt x="10578077" y="770780"/>
                </a:lnTo>
                <a:lnTo>
                  <a:pt x="10579706" y="763172"/>
                </a:lnTo>
                <a:lnTo>
                  <a:pt x="10580250" y="752847"/>
                </a:lnTo>
                <a:lnTo>
                  <a:pt x="10574816" y="755564"/>
                </a:lnTo>
                <a:lnTo>
                  <a:pt x="10567750" y="757737"/>
                </a:lnTo>
                <a:lnTo>
                  <a:pt x="10553076" y="760998"/>
                </a:lnTo>
                <a:lnTo>
                  <a:pt x="10538403" y="764802"/>
                </a:lnTo>
                <a:lnTo>
                  <a:pt x="10530795" y="766976"/>
                </a:lnTo>
                <a:lnTo>
                  <a:pt x="10523187" y="769693"/>
                </a:lnTo>
                <a:lnTo>
                  <a:pt x="10516122" y="772954"/>
                </a:lnTo>
                <a:lnTo>
                  <a:pt x="10509599" y="777845"/>
                </a:lnTo>
                <a:lnTo>
                  <a:pt x="10502534" y="783278"/>
                </a:lnTo>
                <a:lnTo>
                  <a:pt x="10496013" y="790886"/>
                </a:lnTo>
                <a:lnTo>
                  <a:pt x="10490578" y="799581"/>
                </a:lnTo>
                <a:lnTo>
                  <a:pt x="10485686" y="809906"/>
                </a:lnTo>
                <a:lnTo>
                  <a:pt x="10480796" y="822405"/>
                </a:lnTo>
                <a:lnTo>
                  <a:pt x="10477535" y="837077"/>
                </a:lnTo>
                <a:lnTo>
                  <a:pt x="10469926" y="827839"/>
                </a:lnTo>
                <a:lnTo>
                  <a:pt x="10462861" y="820232"/>
                </a:lnTo>
                <a:lnTo>
                  <a:pt x="10455253" y="814797"/>
                </a:lnTo>
                <a:lnTo>
                  <a:pt x="10448188" y="809906"/>
                </a:lnTo>
                <a:lnTo>
                  <a:pt x="10440579" y="806103"/>
                </a:lnTo>
                <a:lnTo>
                  <a:pt x="10432427" y="805015"/>
                </a:lnTo>
                <a:lnTo>
                  <a:pt x="10424819" y="804472"/>
                </a:lnTo>
                <a:lnTo>
                  <a:pt x="10416667" y="804472"/>
                </a:lnTo>
                <a:lnTo>
                  <a:pt x="10408514" y="805015"/>
                </a:lnTo>
                <a:lnTo>
                  <a:pt x="10400363" y="807189"/>
                </a:lnTo>
                <a:lnTo>
                  <a:pt x="10392754" y="809906"/>
                </a:lnTo>
                <a:lnTo>
                  <a:pt x="10384058" y="813167"/>
                </a:lnTo>
                <a:lnTo>
                  <a:pt x="10366668" y="821862"/>
                </a:lnTo>
                <a:lnTo>
                  <a:pt x="10350364" y="830556"/>
                </a:lnTo>
                <a:lnTo>
                  <a:pt x="10333515" y="840338"/>
                </a:lnTo>
                <a:lnTo>
                  <a:pt x="10316126" y="849576"/>
                </a:lnTo>
                <a:lnTo>
                  <a:pt x="10298734" y="857727"/>
                </a:lnTo>
                <a:lnTo>
                  <a:pt x="10290582" y="860988"/>
                </a:lnTo>
                <a:lnTo>
                  <a:pt x="10281343" y="863162"/>
                </a:lnTo>
                <a:lnTo>
                  <a:pt x="10273190" y="865335"/>
                </a:lnTo>
                <a:lnTo>
                  <a:pt x="10265040" y="866966"/>
                </a:lnTo>
                <a:lnTo>
                  <a:pt x="10256344" y="866966"/>
                </a:lnTo>
                <a:lnTo>
                  <a:pt x="10248192" y="865879"/>
                </a:lnTo>
                <a:lnTo>
                  <a:pt x="10240039" y="864247"/>
                </a:lnTo>
                <a:lnTo>
                  <a:pt x="10231344" y="860444"/>
                </a:lnTo>
                <a:lnTo>
                  <a:pt x="10223192" y="855553"/>
                </a:lnTo>
                <a:lnTo>
                  <a:pt x="10214496" y="849576"/>
                </a:lnTo>
                <a:lnTo>
                  <a:pt x="10211235" y="856097"/>
                </a:lnTo>
                <a:lnTo>
                  <a:pt x="10207975" y="862074"/>
                </a:lnTo>
                <a:lnTo>
                  <a:pt x="10203627" y="865879"/>
                </a:lnTo>
                <a:lnTo>
                  <a:pt x="10200367" y="869682"/>
                </a:lnTo>
                <a:lnTo>
                  <a:pt x="10196562" y="872400"/>
                </a:lnTo>
                <a:lnTo>
                  <a:pt x="10192758" y="873487"/>
                </a:lnTo>
                <a:lnTo>
                  <a:pt x="10186237" y="876747"/>
                </a:lnTo>
                <a:lnTo>
                  <a:pt x="10183519" y="877833"/>
                </a:lnTo>
                <a:lnTo>
                  <a:pt x="10180802" y="880006"/>
                </a:lnTo>
                <a:lnTo>
                  <a:pt x="10179171" y="882725"/>
                </a:lnTo>
                <a:lnTo>
                  <a:pt x="10178085" y="885441"/>
                </a:lnTo>
                <a:lnTo>
                  <a:pt x="10176454" y="890332"/>
                </a:lnTo>
                <a:lnTo>
                  <a:pt x="10176454" y="895766"/>
                </a:lnTo>
                <a:lnTo>
                  <a:pt x="10176454" y="902831"/>
                </a:lnTo>
                <a:lnTo>
                  <a:pt x="10178085" y="912069"/>
                </a:lnTo>
                <a:lnTo>
                  <a:pt x="10176454" y="905005"/>
                </a:lnTo>
                <a:lnTo>
                  <a:pt x="10174281" y="899570"/>
                </a:lnTo>
                <a:lnTo>
                  <a:pt x="10173193" y="895223"/>
                </a:lnTo>
                <a:lnTo>
                  <a:pt x="10171019" y="892505"/>
                </a:lnTo>
                <a:lnTo>
                  <a:pt x="10168846" y="890876"/>
                </a:lnTo>
                <a:lnTo>
                  <a:pt x="10167758" y="889788"/>
                </a:lnTo>
                <a:lnTo>
                  <a:pt x="10165584" y="889788"/>
                </a:lnTo>
                <a:lnTo>
                  <a:pt x="10163410" y="889788"/>
                </a:lnTo>
                <a:lnTo>
                  <a:pt x="10160149" y="890876"/>
                </a:lnTo>
                <a:lnTo>
                  <a:pt x="10155801" y="892505"/>
                </a:lnTo>
                <a:lnTo>
                  <a:pt x="10154172" y="893049"/>
                </a:lnTo>
                <a:lnTo>
                  <a:pt x="10151998" y="892505"/>
                </a:lnTo>
                <a:lnTo>
                  <a:pt x="10150368" y="891963"/>
                </a:lnTo>
                <a:lnTo>
                  <a:pt x="10148737" y="890332"/>
                </a:lnTo>
                <a:lnTo>
                  <a:pt x="10153084" y="881094"/>
                </a:lnTo>
                <a:lnTo>
                  <a:pt x="10157977" y="872400"/>
                </a:lnTo>
                <a:lnTo>
                  <a:pt x="10160149" y="867508"/>
                </a:lnTo>
                <a:lnTo>
                  <a:pt x="10160693" y="863162"/>
                </a:lnTo>
                <a:lnTo>
                  <a:pt x="10160693" y="858270"/>
                </a:lnTo>
                <a:lnTo>
                  <a:pt x="10160149" y="853380"/>
                </a:lnTo>
                <a:lnTo>
                  <a:pt x="10153084" y="862618"/>
                </a:lnTo>
                <a:lnTo>
                  <a:pt x="10146020" y="869682"/>
                </a:lnTo>
                <a:lnTo>
                  <a:pt x="10138955" y="875117"/>
                </a:lnTo>
                <a:lnTo>
                  <a:pt x="10131889" y="878377"/>
                </a:lnTo>
                <a:lnTo>
                  <a:pt x="10125912" y="880550"/>
                </a:lnTo>
                <a:lnTo>
                  <a:pt x="10118847" y="882725"/>
                </a:lnTo>
                <a:lnTo>
                  <a:pt x="10112868" y="883267"/>
                </a:lnTo>
                <a:lnTo>
                  <a:pt x="10105803" y="883267"/>
                </a:lnTo>
                <a:lnTo>
                  <a:pt x="10092759" y="884899"/>
                </a:lnTo>
                <a:lnTo>
                  <a:pt x="10086238" y="885985"/>
                </a:lnTo>
                <a:lnTo>
                  <a:pt x="10079173" y="887615"/>
                </a:lnTo>
                <a:lnTo>
                  <a:pt x="10072109" y="890876"/>
                </a:lnTo>
                <a:lnTo>
                  <a:pt x="10066130" y="895223"/>
                </a:lnTo>
                <a:lnTo>
                  <a:pt x="10059066" y="900658"/>
                </a:lnTo>
                <a:lnTo>
                  <a:pt x="10052001" y="909352"/>
                </a:lnTo>
                <a:lnTo>
                  <a:pt x="10053630" y="910439"/>
                </a:lnTo>
                <a:lnTo>
                  <a:pt x="10056348" y="912069"/>
                </a:lnTo>
                <a:lnTo>
                  <a:pt x="10061239" y="914243"/>
                </a:lnTo>
                <a:lnTo>
                  <a:pt x="10067217" y="915329"/>
                </a:lnTo>
                <a:lnTo>
                  <a:pt x="10073195" y="918046"/>
                </a:lnTo>
                <a:lnTo>
                  <a:pt x="10075913" y="919677"/>
                </a:lnTo>
                <a:lnTo>
                  <a:pt x="10078087" y="921851"/>
                </a:lnTo>
                <a:lnTo>
                  <a:pt x="10078629" y="924567"/>
                </a:lnTo>
                <a:lnTo>
                  <a:pt x="10079173" y="927828"/>
                </a:lnTo>
                <a:lnTo>
                  <a:pt x="10079173" y="931088"/>
                </a:lnTo>
                <a:lnTo>
                  <a:pt x="10078087" y="935980"/>
                </a:lnTo>
                <a:lnTo>
                  <a:pt x="10075370" y="941958"/>
                </a:lnTo>
                <a:lnTo>
                  <a:pt x="10071022" y="947935"/>
                </a:lnTo>
                <a:lnTo>
                  <a:pt x="10065587" y="939241"/>
                </a:lnTo>
                <a:lnTo>
                  <a:pt x="10060696" y="932176"/>
                </a:lnTo>
                <a:lnTo>
                  <a:pt x="10055805" y="927284"/>
                </a:lnTo>
                <a:lnTo>
                  <a:pt x="10052001" y="924567"/>
                </a:lnTo>
                <a:lnTo>
                  <a:pt x="10048740" y="923482"/>
                </a:lnTo>
                <a:lnTo>
                  <a:pt x="10045478" y="925111"/>
                </a:lnTo>
                <a:lnTo>
                  <a:pt x="10042217" y="926741"/>
                </a:lnTo>
                <a:lnTo>
                  <a:pt x="10040587" y="929459"/>
                </a:lnTo>
                <a:lnTo>
                  <a:pt x="10035696" y="935980"/>
                </a:lnTo>
                <a:lnTo>
                  <a:pt x="10031348" y="942502"/>
                </a:lnTo>
                <a:lnTo>
                  <a:pt x="10029175" y="944675"/>
                </a:lnTo>
                <a:lnTo>
                  <a:pt x="10026457" y="945761"/>
                </a:lnTo>
                <a:lnTo>
                  <a:pt x="10023739" y="945218"/>
                </a:lnTo>
                <a:lnTo>
                  <a:pt x="10021022" y="944131"/>
                </a:lnTo>
                <a:lnTo>
                  <a:pt x="10025371" y="938153"/>
                </a:lnTo>
                <a:lnTo>
                  <a:pt x="10027000" y="933263"/>
                </a:lnTo>
                <a:lnTo>
                  <a:pt x="10028631" y="930002"/>
                </a:lnTo>
                <a:lnTo>
                  <a:pt x="10029175" y="926741"/>
                </a:lnTo>
                <a:lnTo>
                  <a:pt x="10028631" y="924567"/>
                </a:lnTo>
                <a:lnTo>
                  <a:pt x="10027000" y="921851"/>
                </a:lnTo>
                <a:lnTo>
                  <a:pt x="10025371" y="919677"/>
                </a:lnTo>
                <a:lnTo>
                  <a:pt x="10023196" y="917503"/>
                </a:lnTo>
                <a:lnTo>
                  <a:pt x="10017219" y="913156"/>
                </a:lnTo>
                <a:lnTo>
                  <a:pt x="10014500" y="910439"/>
                </a:lnTo>
                <a:lnTo>
                  <a:pt x="10011239" y="907179"/>
                </a:lnTo>
                <a:lnTo>
                  <a:pt x="10008523" y="902831"/>
                </a:lnTo>
                <a:lnTo>
                  <a:pt x="10006348" y="897941"/>
                </a:lnTo>
                <a:lnTo>
                  <a:pt x="10004175" y="892505"/>
                </a:lnTo>
                <a:lnTo>
                  <a:pt x="10003088" y="885441"/>
                </a:lnTo>
                <a:lnTo>
                  <a:pt x="9995479" y="890876"/>
                </a:lnTo>
                <a:lnTo>
                  <a:pt x="9988958" y="895766"/>
                </a:lnTo>
                <a:lnTo>
                  <a:pt x="9981894" y="899570"/>
                </a:lnTo>
                <a:lnTo>
                  <a:pt x="9975914" y="902831"/>
                </a:lnTo>
                <a:lnTo>
                  <a:pt x="9963958" y="908264"/>
                </a:lnTo>
                <a:lnTo>
                  <a:pt x="9952002" y="913156"/>
                </a:lnTo>
                <a:lnTo>
                  <a:pt x="9941676" y="918590"/>
                </a:lnTo>
                <a:lnTo>
                  <a:pt x="9936242" y="922394"/>
                </a:lnTo>
                <a:lnTo>
                  <a:pt x="9931349" y="926741"/>
                </a:lnTo>
                <a:lnTo>
                  <a:pt x="9925916" y="931088"/>
                </a:lnTo>
                <a:lnTo>
                  <a:pt x="9921024" y="937066"/>
                </a:lnTo>
                <a:lnTo>
                  <a:pt x="9915589" y="944131"/>
                </a:lnTo>
                <a:lnTo>
                  <a:pt x="9909612" y="951740"/>
                </a:lnTo>
                <a:lnTo>
                  <a:pt x="9913960" y="955000"/>
                </a:lnTo>
                <a:lnTo>
                  <a:pt x="9916677" y="959890"/>
                </a:lnTo>
                <a:lnTo>
                  <a:pt x="9918851" y="964780"/>
                </a:lnTo>
                <a:lnTo>
                  <a:pt x="9919937" y="970216"/>
                </a:lnTo>
                <a:lnTo>
                  <a:pt x="9921568" y="976737"/>
                </a:lnTo>
                <a:lnTo>
                  <a:pt x="9921568" y="982170"/>
                </a:lnTo>
                <a:lnTo>
                  <a:pt x="9921024" y="993038"/>
                </a:lnTo>
                <a:lnTo>
                  <a:pt x="9919395" y="1000646"/>
                </a:lnTo>
                <a:lnTo>
                  <a:pt x="9918851" y="1003363"/>
                </a:lnTo>
                <a:lnTo>
                  <a:pt x="9918307" y="1004451"/>
                </a:lnTo>
                <a:lnTo>
                  <a:pt x="9918307" y="1003363"/>
                </a:lnTo>
                <a:lnTo>
                  <a:pt x="9918307" y="1001734"/>
                </a:lnTo>
                <a:lnTo>
                  <a:pt x="9918851" y="990321"/>
                </a:lnTo>
                <a:lnTo>
                  <a:pt x="9894938" y="940870"/>
                </a:lnTo>
                <a:lnTo>
                  <a:pt x="9872113" y="952281"/>
                </a:lnTo>
                <a:lnTo>
                  <a:pt x="9849287" y="963151"/>
                </a:lnTo>
                <a:lnTo>
                  <a:pt x="9803636" y="984887"/>
                </a:lnTo>
                <a:lnTo>
                  <a:pt x="9780810" y="995757"/>
                </a:lnTo>
                <a:lnTo>
                  <a:pt x="9756897" y="1007711"/>
                </a:lnTo>
                <a:lnTo>
                  <a:pt x="9734072" y="1020754"/>
                </a:lnTo>
                <a:lnTo>
                  <a:pt x="9722659" y="1028360"/>
                </a:lnTo>
                <a:lnTo>
                  <a:pt x="9711246" y="1036513"/>
                </a:lnTo>
                <a:lnTo>
                  <a:pt x="9713964" y="1031621"/>
                </a:lnTo>
                <a:lnTo>
                  <a:pt x="9717225" y="1027275"/>
                </a:lnTo>
                <a:lnTo>
                  <a:pt x="9721028" y="1024556"/>
                </a:lnTo>
                <a:lnTo>
                  <a:pt x="9724289" y="1022383"/>
                </a:lnTo>
                <a:lnTo>
                  <a:pt x="9731354" y="1019666"/>
                </a:lnTo>
                <a:lnTo>
                  <a:pt x="9737332" y="1016949"/>
                </a:lnTo>
                <a:lnTo>
                  <a:pt x="9740049" y="1015318"/>
                </a:lnTo>
                <a:lnTo>
                  <a:pt x="9742224" y="1013145"/>
                </a:lnTo>
                <a:lnTo>
                  <a:pt x="9744397" y="1010428"/>
                </a:lnTo>
                <a:lnTo>
                  <a:pt x="9746029" y="1007711"/>
                </a:lnTo>
                <a:lnTo>
                  <a:pt x="9746029" y="1002819"/>
                </a:lnTo>
                <a:lnTo>
                  <a:pt x="9746029" y="997930"/>
                </a:lnTo>
                <a:lnTo>
                  <a:pt x="9744941" y="990865"/>
                </a:lnTo>
                <a:lnTo>
                  <a:pt x="9742767" y="982714"/>
                </a:lnTo>
                <a:lnTo>
                  <a:pt x="9737332" y="982714"/>
                </a:lnTo>
                <a:lnTo>
                  <a:pt x="9731354" y="982714"/>
                </a:lnTo>
                <a:lnTo>
                  <a:pt x="9725920" y="984343"/>
                </a:lnTo>
                <a:lnTo>
                  <a:pt x="9719941" y="985431"/>
                </a:lnTo>
                <a:lnTo>
                  <a:pt x="9713964" y="987604"/>
                </a:lnTo>
                <a:lnTo>
                  <a:pt x="9708528" y="990321"/>
                </a:lnTo>
                <a:lnTo>
                  <a:pt x="9697116" y="996842"/>
                </a:lnTo>
                <a:lnTo>
                  <a:pt x="9686789" y="1004451"/>
                </a:lnTo>
                <a:lnTo>
                  <a:pt x="9677007" y="1013145"/>
                </a:lnTo>
                <a:lnTo>
                  <a:pt x="9667768" y="1022383"/>
                </a:lnTo>
                <a:lnTo>
                  <a:pt x="9661247" y="1031621"/>
                </a:lnTo>
                <a:lnTo>
                  <a:pt x="9665051" y="1022383"/>
                </a:lnTo>
                <a:lnTo>
                  <a:pt x="9666682" y="1017493"/>
                </a:lnTo>
                <a:lnTo>
                  <a:pt x="9667225" y="1013145"/>
                </a:lnTo>
                <a:lnTo>
                  <a:pt x="9667768" y="1008255"/>
                </a:lnTo>
                <a:lnTo>
                  <a:pt x="9666682" y="1003363"/>
                </a:lnTo>
                <a:lnTo>
                  <a:pt x="9665051" y="998473"/>
                </a:lnTo>
                <a:lnTo>
                  <a:pt x="9661791" y="994125"/>
                </a:lnTo>
                <a:lnTo>
                  <a:pt x="9659074" y="1000646"/>
                </a:lnTo>
                <a:lnTo>
                  <a:pt x="9656355" y="1006624"/>
                </a:lnTo>
                <a:lnTo>
                  <a:pt x="9652551" y="1010428"/>
                </a:lnTo>
                <a:lnTo>
                  <a:pt x="9649834" y="1013145"/>
                </a:lnTo>
                <a:lnTo>
                  <a:pt x="9647117" y="1015318"/>
                </a:lnTo>
                <a:lnTo>
                  <a:pt x="9644400" y="1015862"/>
                </a:lnTo>
                <a:lnTo>
                  <a:pt x="9641682" y="1015862"/>
                </a:lnTo>
                <a:lnTo>
                  <a:pt x="9638965" y="1015318"/>
                </a:lnTo>
                <a:lnTo>
                  <a:pt x="9633529" y="1014233"/>
                </a:lnTo>
                <a:lnTo>
                  <a:pt x="9627552" y="1013145"/>
                </a:lnTo>
                <a:lnTo>
                  <a:pt x="9624834" y="1013145"/>
                </a:lnTo>
                <a:lnTo>
                  <a:pt x="9622117" y="1014233"/>
                </a:lnTo>
                <a:lnTo>
                  <a:pt x="9618856" y="1015318"/>
                </a:lnTo>
                <a:lnTo>
                  <a:pt x="9616138" y="1017493"/>
                </a:lnTo>
                <a:lnTo>
                  <a:pt x="9618856" y="1025100"/>
                </a:lnTo>
                <a:lnTo>
                  <a:pt x="9621029" y="1032165"/>
                </a:lnTo>
                <a:lnTo>
                  <a:pt x="9621575" y="1035425"/>
                </a:lnTo>
                <a:lnTo>
                  <a:pt x="9622117" y="1039774"/>
                </a:lnTo>
                <a:lnTo>
                  <a:pt x="9621575" y="1043034"/>
                </a:lnTo>
                <a:lnTo>
                  <a:pt x="9619944" y="1046836"/>
                </a:lnTo>
                <a:lnTo>
                  <a:pt x="9615052" y="1039774"/>
                </a:lnTo>
                <a:lnTo>
                  <a:pt x="9611248" y="1035425"/>
                </a:lnTo>
                <a:lnTo>
                  <a:pt x="9606900" y="1033252"/>
                </a:lnTo>
                <a:lnTo>
                  <a:pt x="9605270" y="1033252"/>
                </a:lnTo>
                <a:lnTo>
                  <a:pt x="9603640" y="1033252"/>
                </a:lnTo>
                <a:lnTo>
                  <a:pt x="9600379" y="1034881"/>
                </a:lnTo>
                <a:lnTo>
                  <a:pt x="9597117" y="1037598"/>
                </a:lnTo>
                <a:lnTo>
                  <a:pt x="9594943" y="1040859"/>
                </a:lnTo>
                <a:lnTo>
                  <a:pt x="9592227" y="1045751"/>
                </a:lnTo>
                <a:lnTo>
                  <a:pt x="9587879" y="1055533"/>
                </a:lnTo>
                <a:lnTo>
                  <a:pt x="9584075" y="1064771"/>
                </a:lnTo>
                <a:lnTo>
                  <a:pt x="9581900" y="1067487"/>
                </a:lnTo>
                <a:lnTo>
                  <a:pt x="9579183" y="1070204"/>
                </a:lnTo>
                <a:lnTo>
                  <a:pt x="9577009" y="1070748"/>
                </a:lnTo>
                <a:lnTo>
                  <a:pt x="9575378" y="1070748"/>
                </a:lnTo>
                <a:lnTo>
                  <a:pt x="9574292" y="1070204"/>
                </a:lnTo>
                <a:lnTo>
                  <a:pt x="9575378" y="1064227"/>
                </a:lnTo>
                <a:lnTo>
                  <a:pt x="9577009" y="1058249"/>
                </a:lnTo>
                <a:lnTo>
                  <a:pt x="9577009" y="1052815"/>
                </a:lnTo>
                <a:lnTo>
                  <a:pt x="9577009" y="1046836"/>
                </a:lnTo>
                <a:lnTo>
                  <a:pt x="9576466" y="1040859"/>
                </a:lnTo>
                <a:lnTo>
                  <a:pt x="9575378" y="1034881"/>
                </a:lnTo>
                <a:lnTo>
                  <a:pt x="9573749" y="1028360"/>
                </a:lnTo>
                <a:lnTo>
                  <a:pt x="9570487" y="1022383"/>
                </a:lnTo>
                <a:lnTo>
                  <a:pt x="9546574" y="1021839"/>
                </a:lnTo>
                <a:lnTo>
                  <a:pt x="9523750" y="1020210"/>
                </a:lnTo>
                <a:lnTo>
                  <a:pt x="9500381" y="1019666"/>
                </a:lnTo>
                <a:lnTo>
                  <a:pt x="9489511" y="1019666"/>
                </a:lnTo>
                <a:lnTo>
                  <a:pt x="9478099" y="1020210"/>
                </a:lnTo>
                <a:lnTo>
                  <a:pt x="9467773" y="1021839"/>
                </a:lnTo>
                <a:lnTo>
                  <a:pt x="9457446" y="1024556"/>
                </a:lnTo>
                <a:lnTo>
                  <a:pt x="9447121" y="1027275"/>
                </a:lnTo>
                <a:lnTo>
                  <a:pt x="9436794" y="1032165"/>
                </a:lnTo>
                <a:lnTo>
                  <a:pt x="9427013" y="1037598"/>
                </a:lnTo>
                <a:lnTo>
                  <a:pt x="9417231" y="1044119"/>
                </a:lnTo>
                <a:lnTo>
                  <a:pt x="9407448" y="1052815"/>
                </a:lnTo>
                <a:lnTo>
                  <a:pt x="9398208" y="1062595"/>
                </a:lnTo>
                <a:lnTo>
                  <a:pt x="9392773" y="1053357"/>
                </a:lnTo>
                <a:lnTo>
                  <a:pt x="9387340" y="1044663"/>
                </a:lnTo>
                <a:lnTo>
                  <a:pt x="9380818" y="1036513"/>
                </a:lnTo>
                <a:lnTo>
                  <a:pt x="9378102" y="1033252"/>
                </a:lnTo>
                <a:lnTo>
                  <a:pt x="9375384" y="1031621"/>
                </a:lnTo>
                <a:lnTo>
                  <a:pt x="9372665" y="1029992"/>
                </a:lnTo>
                <a:lnTo>
                  <a:pt x="9369948" y="1029992"/>
                </a:lnTo>
                <a:lnTo>
                  <a:pt x="9367231" y="1031621"/>
                </a:lnTo>
                <a:lnTo>
                  <a:pt x="9363970" y="1034338"/>
                </a:lnTo>
                <a:lnTo>
                  <a:pt x="9360710" y="1039230"/>
                </a:lnTo>
                <a:lnTo>
                  <a:pt x="9357993" y="1046836"/>
                </a:lnTo>
                <a:lnTo>
                  <a:pt x="9355275" y="1055533"/>
                </a:lnTo>
                <a:lnTo>
                  <a:pt x="9352558" y="1067487"/>
                </a:lnTo>
                <a:lnTo>
                  <a:pt x="9349839" y="1061510"/>
                </a:lnTo>
                <a:lnTo>
                  <a:pt x="9347666" y="1054989"/>
                </a:lnTo>
                <a:lnTo>
                  <a:pt x="9346581" y="1049555"/>
                </a:lnTo>
                <a:lnTo>
                  <a:pt x="9345493" y="1043034"/>
                </a:lnTo>
                <a:lnTo>
                  <a:pt x="9344949" y="1037598"/>
                </a:lnTo>
                <a:lnTo>
                  <a:pt x="9343318" y="1031621"/>
                </a:lnTo>
                <a:lnTo>
                  <a:pt x="9342231" y="1025100"/>
                </a:lnTo>
                <a:lnTo>
                  <a:pt x="9339514" y="1019122"/>
                </a:lnTo>
                <a:lnTo>
                  <a:pt x="9335710" y="1026731"/>
                </a:lnTo>
                <a:lnTo>
                  <a:pt x="9330818" y="1033252"/>
                </a:lnTo>
                <a:lnTo>
                  <a:pt x="9325927" y="1039774"/>
                </a:lnTo>
                <a:lnTo>
                  <a:pt x="9320493" y="1045207"/>
                </a:lnTo>
                <a:lnTo>
                  <a:pt x="9314514" y="1049555"/>
                </a:lnTo>
                <a:lnTo>
                  <a:pt x="9307993" y="1052815"/>
                </a:lnTo>
                <a:lnTo>
                  <a:pt x="9300929" y="1055533"/>
                </a:lnTo>
                <a:lnTo>
                  <a:pt x="9293320" y="1057162"/>
                </a:lnTo>
                <a:lnTo>
                  <a:pt x="9286797" y="1057706"/>
                </a:lnTo>
                <a:lnTo>
                  <a:pt x="9279188" y="1057162"/>
                </a:lnTo>
                <a:lnTo>
                  <a:pt x="9272126" y="1054989"/>
                </a:lnTo>
                <a:lnTo>
                  <a:pt x="9264517" y="1052272"/>
                </a:lnTo>
                <a:lnTo>
                  <a:pt x="9257451" y="1047924"/>
                </a:lnTo>
                <a:lnTo>
                  <a:pt x="9250386" y="1043034"/>
                </a:lnTo>
                <a:lnTo>
                  <a:pt x="9244408" y="1036513"/>
                </a:lnTo>
                <a:lnTo>
                  <a:pt x="9237886" y="1028360"/>
                </a:lnTo>
                <a:lnTo>
                  <a:pt x="9217234" y="1064227"/>
                </a:lnTo>
                <a:lnTo>
                  <a:pt x="9199842" y="1055533"/>
                </a:lnTo>
                <a:lnTo>
                  <a:pt x="9182452" y="1047924"/>
                </a:lnTo>
                <a:lnTo>
                  <a:pt x="9165062" y="1041946"/>
                </a:lnTo>
                <a:lnTo>
                  <a:pt x="9148214" y="1037054"/>
                </a:lnTo>
                <a:lnTo>
                  <a:pt x="9130822" y="1032708"/>
                </a:lnTo>
                <a:lnTo>
                  <a:pt x="9113431" y="1029992"/>
                </a:lnTo>
                <a:lnTo>
                  <a:pt x="9096041" y="1027275"/>
                </a:lnTo>
                <a:lnTo>
                  <a:pt x="9078650" y="1025643"/>
                </a:lnTo>
                <a:lnTo>
                  <a:pt x="9060715" y="1025100"/>
                </a:lnTo>
                <a:lnTo>
                  <a:pt x="9043323" y="1025100"/>
                </a:lnTo>
                <a:lnTo>
                  <a:pt x="9025934" y="1025100"/>
                </a:lnTo>
                <a:lnTo>
                  <a:pt x="9008542" y="1026731"/>
                </a:lnTo>
                <a:lnTo>
                  <a:pt x="8973760" y="1029448"/>
                </a:lnTo>
                <a:lnTo>
                  <a:pt x="8938435" y="1033252"/>
                </a:lnTo>
                <a:lnTo>
                  <a:pt x="8868328" y="1042490"/>
                </a:lnTo>
                <a:lnTo>
                  <a:pt x="8833547" y="1046836"/>
                </a:lnTo>
                <a:lnTo>
                  <a:pt x="8798221" y="1049555"/>
                </a:lnTo>
                <a:lnTo>
                  <a:pt x="8780830" y="1050641"/>
                </a:lnTo>
                <a:lnTo>
                  <a:pt x="8763439" y="1050641"/>
                </a:lnTo>
                <a:lnTo>
                  <a:pt x="8746048" y="1050641"/>
                </a:lnTo>
                <a:lnTo>
                  <a:pt x="8728656" y="1050097"/>
                </a:lnTo>
                <a:lnTo>
                  <a:pt x="8711267" y="1047924"/>
                </a:lnTo>
                <a:lnTo>
                  <a:pt x="8693875" y="1045751"/>
                </a:lnTo>
                <a:lnTo>
                  <a:pt x="8676484" y="1043034"/>
                </a:lnTo>
                <a:lnTo>
                  <a:pt x="8659093" y="1039230"/>
                </a:lnTo>
                <a:lnTo>
                  <a:pt x="8651484" y="1045207"/>
                </a:lnTo>
                <a:lnTo>
                  <a:pt x="8644419" y="1050097"/>
                </a:lnTo>
                <a:lnTo>
                  <a:pt x="8636811" y="1054445"/>
                </a:lnTo>
                <a:lnTo>
                  <a:pt x="8629203" y="1057162"/>
                </a:lnTo>
                <a:lnTo>
                  <a:pt x="8622680" y="1059879"/>
                </a:lnTo>
                <a:lnTo>
                  <a:pt x="8614528" y="1061510"/>
                </a:lnTo>
                <a:lnTo>
                  <a:pt x="8608006" y="1062595"/>
                </a:lnTo>
                <a:lnTo>
                  <a:pt x="8600942" y="1062595"/>
                </a:lnTo>
                <a:lnTo>
                  <a:pt x="8593334" y="1062595"/>
                </a:lnTo>
                <a:lnTo>
                  <a:pt x="8586269" y="1062054"/>
                </a:lnTo>
                <a:lnTo>
                  <a:pt x="8571594" y="1060422"/>
                </a:lnTo>
                <a:lnTo>
                  <a:pt x="8556921" y="1057706"/>
                </a:lnTo>
                <a:lnTo>
                  <a:pt x="8543335" y="1055533"/>
                </a:lnTo>
                <a:lnTo>
                  <a:pt x="8521595" y="1091941"/>
                </a:lnTo>
                <a:lnTo>
                  <a:pt x="8516162" y="1085420"/>
                </a:lnTo>
                <a:lnTo>
                  <a:pt x="8509639" y="1080530"/>
                </a:lnTo>
                <a:lnTo>
                  <a:pt x="8503662" y="1077269"/>
                </a:lnTo>
                <a:lnTo>
                  <a:pt x="8497139" y="1074552"/>
                </a:lnTo>
                <a:lnTo>
                  <a:pt x="8491162" y="1072921"/>
                </a:lnTo>
                <a:lnTo>
                  <a:pt x="8484097" y="1072377"/>
                </a:lnTo>
                <a:lnTo>
                  <a:pt x="8478118" y="1072377"/>
                </a:lnTo>
                <a:lnTo>
                  <a:pt x="8471053" y="1074009"/>
                </a:lnTo>
                <a:lnTo>
                  <a:pt x="8464532" y="1075095"/>
                </a:lnTo>
                <a:lnTo>
                  <a:pt x="8459097" y="1077269"/>
                </a:lnTo>
                <a:lnTo>
                  <a:pt x="8453120" y="1080530"/>
                </a:lnTo>
                <a:lnTo>
                  <a:pt x="8447140" y="1084333"/>
                </a:lnTo>
                <a:lnTo>
                  <a:pt x="8442249" y="1087594"/>
                </a:lnTo>
                <a:lnTo>
                  <a:pt x="8438445" y="1092485"/>
                </a:lnTo>
                <a:lnTo>
                  <a:pt x="8434097" y="1096832"/>
                </a:lnTo>
                <a:lnTo>
                  <a:pt x="8430836" y="1101723"/>
                </a:lnTo>
                <a:lnTo>
                  <a:pt x="8429751" y="1092485"/>
                </a:lnTo>
                <a:lnTo>
                  <a:pt x="8429207" y="1084876"/>
                </a:lnTo>
                <a:lnTo>
                  <a:pt x="8428119" y="1080530"/>
                </a:lnTo>
                <a:lnTo>
                  <a:pt x="8425945" y="1077813"/>
                </a:lnTo>
                <a:lnTo>
                  <a:pt x="8424859" y="1077269"/>
                </a:lnTo>
                <a:lnTo>
                  <a:pt x="8423772" y="1077269"/>
                </a:lnTo>
                <a:lnTo>
                  <a:pt x="8421598" y="1077813"/>
                </a:lnTo>
                <a:lnTo>
                  <a:pt x="8419424" y="1079986"/>
                </a:lnTo>
                <a:lnTo>
                  <a:pt x="8416707" y="1082703"/>
                </a:lnTo>
                <a:lnTo>
                  <a:pt x="8410728" y="1091941"/>
                </a:lnTo>
                <a:lnTo>
                  <a:pt x="8404207" y="1101723"/>
                </a:lnTo>
                <a:lnTo>
                  <a:pt x="8397142" y="1110417"/>
                </a:lnTo>
                <a:lnTo>
                  <a:pt x="8393881" y="1114221"/>
                </a:lnTo>
                <a:lnTo>
                  <a:pt x="8390620" y="1116938"/>
                </a:lnTo>
                <a:lnTo>
                  <a:pt x="8379750" y="1112048"/>
                </a:lnTo>
                <a:lnTo>
                  <a:pt x="8369426" y="1107700"/>
                </a:lnTo>
                <a:lnTo>
                  <a:pt x="8359100" y="1104439"/>
                </a:lnTo>
                <a:lnTo>
                  <a:pt x="8349317" y="1102266"/>
                </a:lnTo>
                <a:lnTo>
                  <a:pt x="8338991" y="1100092"/>
                </a:lnTo>
                <a:lnTo>
                  <a:pt x="8328664" y="1099006"/>
                </a:lnTo>
                <a:lnTo>
                  <a:pt x="8318339" y="1097918"/>
                </a:lnTo>
                <a:lnTo>
                  <a:pt x="8307470" y="1097918"/>
                </a:lnTo>
                <a:lnTo>
                  <a:pt x="8297143" y="1099006"/>
                </a:lnTo>
                <a:lnTo>
                  <a:pt x="8286818" y="1099550"/>
                </a:lnTo>
                <a:lnTo>
                  <a:pt x="8266165" y="1101723"/>
                </a:lnTo>
                <a:lnTo>
                  <a:pt x="8244971" y="1105527"/>
                </a:lnTo>
                <a:lnTo>
                  <a:pt x="8224320" y="1109874"/>
                </a:lnTo>
                <a:lnTo>
                  <a:pt x="8182471" y="1119655"/>
                </a:lnTo>
                <a:lnTo>
                  <a:pt x="8161821" y="1122915"/>
                </a:lnTo>
                <a:lnTo>
                  <a:pt x="8141168" y="1126720"/>
                </a:lnTo>
                <a:lnTo>
                  <a:pt x="8119973" y="1128894"/>
                </a:lnTo>
                <a:lnTo>
                  <a:pt x="8109647" y="1128894"/>
                </a:lnTo>
                <a:lnTo>
                  <a:pt x="8099323" y="1128894"/>
                </a:lnTo>
                <a:lnTo>
                  <a:pt x="8088996" y="1127807"/>
                </a:lnTo>
                <a:lnTo>
                  <a:pt x="8078670" y="1127264"/>
                </a:lnTo>
                <a:lnTo>
                  <a:pt x="8067801" y="1125089"/>
                </a:lnTo>
                <a:lnTo>
                  <a:pt x="8057474" y="1122915"/>
                </a:lnTo>
                <a:lnTo>
                  <a:pt x="8042257" y="1149544"/>
                </a:lnTo>
                <a:lnTo>
                  <a:pt x="7965629" y="1154435"/>
                </a:lnTo>
                <a:lnTo>
                  <a:pt x="7889544" y="1159868"/>
                </a:lnTo>
                <a:lnTo>
                  <a:pt x="7812915" y="1166389"/>
                </a:lnTo>
                <a:lnTo>
                  <a:pt x="7737373" y="1172911"/>
                </a:lnTo>
                <a:lnTo>
                  <a:pt x="7661831" y="1179975"/>
                </a:lnTo>
                <a:lnTo>
                  <a:pt x="7585745" y="1187583"/>
                </a:lnTo>
                <a:lnTo>
                  <a:pt x="7434662" y="1204429"/>
                </a:lnTo>
                <a:lnTo>
                  <a:pt x="7283034" y="1220732"/>
                </a:lnTo>
                <a:lnTo>
                  <a:pt x="7131951" y="1239208"/>
                </a:lnTo>
                <a:lnTo>
                  <a:pt x="6980865" y="1256598"/>
                </a:lnTo>
                <a:lnTo>
                  <a:pt x="6829782" y="1274531"/>
                </a:lnTo>
                <a:lnTo>
                  <a:pt x="6679242" y="1290290"/>
                </a:lnTo>
                <a:lnTo>
                  <a:pt x="6528704" y="1305506"/>
                </a:lnTo>
                <a:lnTo>
                  <a:pt x="6452616" y="1312570"/>
                </a:lnTo>
                <a:lnTo>
                  <a:pt x="6377076" y="1319634"/>
                </a:lnTo>
                <a:lnTo>
                  <a:pt x="6301532" y="1325069"/>
                </a:lnTo>
                <a:lnTo>
                  <a:pt x="6225449" y="1330502"/>
                </a:lnTo>
                <a:lnTo>
                  <a:pt x="6149905" y="1335393"/>
                </a:lnTo>
                <a:lnTo>
                  <a:pt x="6074364" y="1339197"/>
                </a:lnTo>
                <a:lnTo>
                  <a:pt x="5998279" y="1342457"/>
                </a:lnTo>
                <a:lnTo>
                  <a:pt x="5922195" y="1344631"/>
                </a:lnTo>
                <a:lnTo>
                  <a:pt x="5846107" y="1346262"/>
                </a:lnTo>
                <a:lnTo>
                  <a:pt x="5770025" y="1346805"/>
                </a:lnTo>
                <a:lnTo>
                  <a:pt x="5693396" y="1346262"/>
                </a:lnTo>
                <a:lnTo>
                  <a:pt x="5616769" y="1344631"/>
                </a:lnTo>
                <a:lnTo>
                  <a:pt x="5616223" y="1350066"/>
                </a:lnTo>
                <a:lnTo>
                  <a:pt x="5615680" y="1354412"/>
                </a:lnTo>
                <a:lnTo>
                  <a:pt x="5614051" y="1358760"/>
                </a:lnTo>
                <a:lnTo>
                  <a:pt x="5612963" y="1362565"/>
                </a:lnTo>
                <a:lnTo>
                  <a:pt x="5610790" y="1366369"/>
                </a:lnTo>
                <a:lnTo>
                  <a:pt x="5608616" y="1367998"/>
                </a:lnTo>
                <a:lnTo>
                  <a:pt x="5606441" y="1371259"/>
                </a:lnTo>
                <a:lnTo>
                  <a:pt x="5603725" y="1372346"/>
                </a:lnTo>
                <a:lnTo>
                  <a:pt x="5601007" y="1373976"/>
                </a:lnTo>
                <a:lnTo>
                  <a:pt x="5598290" y="1374519"/>
                </a:lnTo>
                <a:lnTo>
                  <a:pt x="5595572" y="1375063"/>
                </a:lnTo>
                <a:lnTo>
                  <a:pt x="5591767" y="1375063"/>
                </a:lnTo>
                <a:lnTo>
                  <a:pt x="5589053" y="1374519"/>
                </a:lnTo>
                <a:lnTo>
                  <a:pt x="5586334" y="1372889"/>
                </a:lnTo>
                <a:lnTo>
                  <a:pt x="5583620" y="1371803"/>
                </a:lnTo>
                <a:lnTo>
                  <a:pt x="5580899" y="1369630"/>
                </a:lnTo>
                <a:lnTo>
                  <a:pt x="5583620" y="1363651"/>
                </a:lnTo>
                <a:lnTo>
                  <a:pt x="5586876" y="1359848"/>
                </a:lnTo>
                <a:lnTo>
                  <a:pt x="5590680" y="1357130"/>
                </a:lnTo>
                <a:lnTo>
                  <a:pt x="5593399" y="1355500"/>
                </a:lnTo>
                <a:lnTo>
                  <a:pt x="5595572" y="1354412"/>
                </a:lnTo>
                <a:lnTo>
                  <a:pt x="5597746" y="1352239"/>
                </a:lnTo>
                <a:lnTo>
                  <a:pt x="5597746" y="1348978"/>
                </a:lnTo>
                <a:lnTo>
                  <a:pt x="5596659" y="1342457"/>
                </a:lnTo>
                <a:lnTo>
                  <a:pt x="5591225" y="1337567"/>
                </a:lnTo>
                <a:lnTo>
                  <a:pt x="5586334" y="1334307"/>
                </a:lnTo>
                <a:lnTo>
                  <a:pt x="5583074" y="1332675"/>
                </a:lnTo>
                <a:lnTo>
                  <a:pt x="5580355" y="1332675"/>
                </a:lnTo>
                <a:lnTo>
                  <a:pt x="5577637" y="1334307"/>
                </a:lnTo>
                <a:lnTo>
                  <a:pt x="5575465" y="1337024"/>
                </a:lnTo>
                <a:lnTo>
                  <a:pt x="5573291" y="1340284"/>
                </a:lnTo>
                <a:lnTo>
                  <a:pt x="5571660" y="1344631"/>
                </a:lnTo>
                <a:lnTo>
                  <a:pt x="5569487" y="1354956"/>
                </a:lnTo>
                <a:lnTo>
                  <a:pt x="5566226" y="1364738"/>
                </a:lnTo>
                <a:lnTo>
                  <a:pt x="5564054" y="1369086"/>
                </a:lnTo>
                <a:lnTo>
                  <a:pt x="5561878" y="1372346"/>
                </a:lnTo>
                <a:lnTo>
                  <a:pt x="5559160" y="1375063"/>
                </a:lnTo>
                <a:lnTo>
                  <a:pt x="5555898" y="1376692"/>
                </a:lnTo>
                <a:lnTo>
                  <a:pt x="5536335" y="1337024"/>
                </a:lnTo>
                <a:lnTo>
                  <a:pt x="5516228" y="1342457"/>
                </a:lnTo>
                <a:lnTo>
                  <a:pt x="5496121" y="1346805"/>
                </a:lnTo>
                <a:lnTo>
                  <a:pt x="5476555" y="1350066"/>
                </a:lnTo>
                <a:lnTo>
                  <a:pt x="5456989" y="1353869"/>
                </a:lnTo>
                <a:lnTo>
                  <a:pt x="5420578" y="1358760"/>
                </a:lnTo>
                <a:lnTo>
                  <a:pt x="5384165" y="1362021"/>
                </a:lnTo>
                <a:lnTo>
                  <a:pt x="5348839" y="1365281"/>
                </a:lnTo>
                <a:lnTo>
                  <a:pt x="5311885" y="1370171"/>
                </a:lnTo>
                <a:lnTo>
                  <a:pt x="5293405" y="1372889"/>
                </a:lnTo>
                <a:lnTo>
                  <a:pt x="5273841" y="1376150"/>
                </a:lnTo>
                <a:lnTo>
                  <a:pt x="5254279" y="1379953"/>
                </a:lnTo>
                <a:lnTo>
                  <a:pt x="5233626" y="1384301"/>
                </a:lnTo>
                <a:lnTo>
                  <a:pt x="5234714" y="1379411"/>
                </a:lnTo>
                <a:lnTo>
                  <a:pt x="5236344" y="1373976"/>
                </a:lnTo>
                <a:lnTo>
                  <a:pt x="5236885" y="1367454"/>
                </a:lnTo>
                <a:lnTo>
                  <a:pt x="5236344" y="1362021"/>
                </a:lnTo>
                <a:lnTo>
                  <a:pt x="5235800" y="1357673"/>
                </a:lnTo>
                <a:lnTo>
                  <a:pt x="5234170" y="1354956"/>
                </a:lnTo>
                <a:lnTo>
                  <a:pt x="5233626" y="1354412"/>
                </a:lnTo>
                <a:lnTo>
                  <a:pt x="5231996" y="1353869"/>
                </a:lnTo>
                <a:lnTo>
                  <a:pt x="5230908" y="1354412"/>
                </a:lnTo>
                <a:lnTo>
                  <a:pt x="5229279" y="1355500"/>
                </a:lnTo>
                <a:lnTo>
                  <a:pt x="5208628" y="1391366"/>
                </a:lnTo>
                <a:lnTo>
                  <a:pt x="5189064" y="1389191"/>
                </a:lnTo>
                <a:lnTo>
                  <a:pt x="5169498" y="1387018"/>
                </a:lnTo>
                <a:lnTo>
                  <a:pt x="5149935" y="1384845"/>
                </a:lnTo>
                <a:lnTo>
                  <a:pt x="5130911" y="1384301"/>
                </a:lnTo>
                <a:lnTo>
                  <a:pt x="5091784" y="1382670"/>
                </a:lnTo>
                <a:lnTo>
                  <a:pt x="5052651" y="1382670"/>
                </a:lnTo>
                <a:lnTo>
                  <a:pt x="5014068" y="1384301"/>
                </a:lnTo>
                <a:lnTo>
                  <a:pt x="4974394" y="1386474"/>
                </a:lnTo>
                <a:lnTo>
                  <a:pt x="4896677" y="1391366"/>
                </a:lnTo>
                <a:lnTo>
                  <a:pt x="4818958" y="1396256"/>
                </a:lnTo>
                <a:lnTo>
                  <a:pt x="4779287" y="1397888"/>
                </a:lnTo>
                <a:lnTo>
                  <a:pt x="4740156" y="1399517"/>
                </a:lnTo>
                <a:lnTo>
                  <a:pt x="4701573" y="1399517"/>
                </a:lnTo>
                <a:lnTo>
                  <a:pt x="4662445" y="1397888"/>
                </a:lnTo>
                <a:lnTo>
                  <a:pt x="4642879" y="1396800"/>
                </a:lnTo>
                <a:lnTo>
                  <a:pt x="4623318" y="1394627"/>
                </a:lnTo>
                <a:lnTo>
                  <a:pt x="4604296" y="1392452"/>
                </a:lnTo>
                <a:lnTo>
                  <a:pt x="4584729" y="1390279"/>
                </a:lnTo>
                <a:lnTo>
                  <a:pt x="4549403" y="1397888"/>
                </a:lnTo>
                <a:lnTo>
                  <a:pt x="4514619" y="1404950"/>
                </a:lnTo>
                <a:lnTo>
                  <a:pt x="4496142" y="1407125"/>
                </a:lnTo>
                <a:lnTo>
                  <a:pt x="4478752" y="1409298"/>
                </a:lnTo>
                <a:lnTo>
                  <a:pt x="4460813" y="1411471"/>
                </a:lnTo>
                <a:lnTo>
                  <a:pt x="4443425" y="1412015"/>
                </a:lnTo>
                <a:lnTo>
                  <a:pt x="4426031" y="1412015"/>
                </a:lnTo>
                <a:lnTo>
                  <a:pt x="4408098" y="1411471"/>
                </a:lnTo>
                <a:lnTo>
                  <a:pt x="4390707" y="1409298"/>
                </a:lnTo>
                <a:lnTo>
                  <a:pt x="4373313" y="1406582"/>
                </a:lnTo>
                <a:lnTo>
                  <a:pt x="4355924" y="1402233"/>
                </a:lnTo>
                <a:lnTo>
                  <a:pt x="4338533" y="1397344"/>
                </a:lnTo>
                <a:lnTo>
                  <a:pt x="4321139" y="1391366"/>
                </a:lnTo>
                <a:lnTo>
                  <a:pt x="4303749" y="1383757"/>
                </a:lnTo>
                <a:lnTo>
                  <a:pt x="4297230" y="1390279"/>
                </a:lnTo>
                <a:lnTo>
                  <a:pt x="4293967" y="1392995"/>
                </a:lnTo>
                <a:lnTo>
                  <a:pt x="4290707" y="1395168"/>
                </a:lnTo>
                <a:lnTo>
                  <a:pt x="4287448" y="1396800"/>
                </a:lnTo>
                <a:lnTo>
                  <a:pt x="4284730" y="1397888"/>
                </a:lnTo>
                <a:lnTo>
                  <a:pt x="4278207" y="1399517"/>
                </a:lnTo>
                <a:lnTo>
                  <a:pt x="4271685" y="1398973"/>
                </a:lnTo>
                <a:lnTo>
                  <a:pt x="4265708" y="1397888"/>
                </a:lnTo>
                <a:lnTo>
                  <a:pt x="4253209" y="1394627"/>
                </a:lnTo>
                <a:lnTo>
                  <a:pt x="4246685" y="1392452"/>
                </a:lnTo>
                <a:lnTo>
                  <a:pt x="4240708" y="1391366"/>
                </a:lnTo>
                <a:lnTo>
                  <a:pt x="4234188" y="1390279"/>
                </a:lnTo>
                <a:lnTo>
                  <a:pt x="4228210" y="1391366"/>
                </a:lnTo>
                <a:lnTo>
                  <a:pt x="4221688" y="1392995"/>
                </a:lnTo>
                <a:lnTo>
                  <a:pt x="4218429" y="1395168"/>
                </a:lnTo>
                <a:lnTo>
                  <a:pt x="4215167" y="1397344"/>
                </a:lnTo>
                <a:lnTo>
                  <a:pt x="4212449" y="1400060"/>
                </a:lnTo>
                <a:lnTo>
                  <a:pt x="4208645" y="1402777"/>
                </a:lnTo>
                <a:lnTo>
                  <a:pt x="4202667" y="1412015"/>
                </a:lnTo>
                <a:lnTo>
                  <a:pt x="4196689" y="1406582"/>
                </a:lnTo>
                <a:lnTo>
                  <a:pt x="4191799" y="1402233"/>
                </a:lnTo>
                <a:lnTo>
                  <a:pt x="4186363" y="1397888"/>
                </a:lnTo>
                <a:lnTo>
                  <a:pt x="4181472" y="1395168"/>
                </a:lnTo>
                <a:lnTo>
                  <a:pt x="4176037" y="1392995"/>
                </a:lnTo>
                <a:lnTo>
                  <a:pt x="4170601" y="1391366"/>
                </a:lnTo>
                <a:lnTo>
                  <a:pt x="4165712" y="1390279"/>
                </a:lnTo>
                <a:lnTo>
                  <a:pt x="4160278" y="1389735"/>
                </a:lnTo>
                <a:lnTo>
                  <a:pt x="4149952" y="1389191"/>
                </a:lnTo>
                <a:lnTo>
                  <a:pt x="4138540" y="1390279"/>
                </a:lnTo>
                <a:lnTo>
                  <a:pt x="4128215" y="1392452"/>
                </a:lnTo>
                <a:lnTo>
                  <a:pt x="4116801" y="1395168"/>
                </a:lnTo>
                <a:lnTo>
                  <a:pt x="4106472" y="1397344"/>
                </a:lnTo>
                <a:lnTo>
                  <a:pt x="4096145" y="1399517"/>
                </a:lnTo>
                <a:lnTo>
                  <a:pt x="4085278" y="1401148"/>
                </a:lnTo>
                <a:lnTo>
                  <a:pt x="4074408" y="1401148"/>
                </a:lnTo>
                <a:lnTo>
                  <a:pt x="4068974" y="1399517"/>
                </a:lnTo>
                <a:lnTo>
                  <a:pt x="4064083" y="1398973"/>
                </a:lnTo>
                <a:lnTo>
                  <a:pt x="4058647" y="1396800"/>
                </a:lnTo>
                <a:lnTo>
                  <a:pt x="4053214" y="1394627"/>
                </a:lnTo>
                <a:lnTo>
                  <a:pt x="4048324" y="1391366"/>
                </a:lnTo>
                <a:lnTo>
                  <a:pt x="4042889" y="1387562"/>
                </a:lnTo>
                <a:lnTo>
                  <a:pt x="4037995" y="1382670"/>
                </a:lnTo>
                <a:lnTo>
                  <a:pt x="4032017" y="1377236"/>
                </a:lnTo>
                <a:lnTo>
                  <a:pt x="4020606" y="1382670"/>
                </a:lnTo>
                <a:lnTo>
                  <a:pt x="4008107" y="1387562"/>
                </a:lnTo>
                <a:lnTo>
                  <a:pt x="3995605" y="1391366"/>
                </a:lnTo>
                <a:lnTo>
                  <a:pt x="3983649" y="1394627"/>
                </a:lnTo>
                <a:lnTo>
                  <a:pt x="3971151" y="1396800"/>
                </a:lnTo>
                <a:lnTo>
                  <a:pt x="3959194" y="1398973"/>
                </a:lnTo>
                <a:lnTo>
                  <a:pt x="3947780" y="1399517"/>
                </a:lnTo>
                <a:lnTo>
                  <a:pt x="3934738" y="1401148"/>
                </a:lnTo>
                <a:lnTo>
                  <a:pt x="3910825" y="1401148"/>
                </a:lnTo>
                <a:lnTo>
                  <a:pt x="3886912" y="1399517"/>
                </a:lnTo>
                <a:lnTo>
                  <a:pt x="3863000" y="1397344"/>
                </a:lnTo>
                <a:lnTo>
                  <a:pt x="3838543" y="1394627"/>
                </a:lnTo>
                <a:lnTo>
                  <a:pt x="3814088" y="1391909"/>
                </a:lnTo>
                <a:lnTo>
                  <a:pt x="3790720" y="1389735"/>
                </a:lnTo>
                <a:lnTo>
                  <a:pt x="3766262" y="1388650"/>
                </a:lnTo>
                <a:lnTo>
                  <a:pt x="3741805" y="1387562"/>
                </a:lnTo>
                <a:lnTo>
                  <a:pt x="3729849" y="1388650"/>
                </a:lnTo>
                <a:lnTo>
                  <a:pt x="3717350" y="1389191"/>
                </a:lnTo>
                <a:lnTo>
                  <a:pt x="3705936" y="1390279"/>
                </a:lnTo>
                <a:lnTo>
                  <a:pt x="3693438" y="1392452"/>
                </a:lnTo>
                <a:lnTo>
                  <a:pt x="3681480" y="1395168"/>
                </a:lnTo>
                <a:lnTo>
                  <a:pt x="3668982" y="1398973"/>
                </a:lnTo>
                <a:lnTo>
                  <a:pt x="3657026" y="1402777"/>
                </a:lnTo>
                <a:lnTo>
                  <a:pt x="3644525" y="1407668"/>
                </a:lnTo>
                <a:lnTo>
                  <a:pt x="3626048" y="1369086"/>
                </a:lnTo>
                <a:lnTo>
                  <a:pt x="3616265" y="1372346"/>
                </a:lnTo>
                <a:lnTo>
                  <a:pt x="3606482" y="1376150"/>
                </a:lnTo>
                <a:lnTo>
                  <a:pt x="3596700" y="1378868"/>
                </a:lnTo>
                <a:lnTo>
                  <a:pt x="3586918" y="1380497"/>
                </a:lnTo>
                <a:lnTo>
                  <a:pt x="3576592" y="1382128"/>
                </a:lnTo>
                <a:lnTo>
                  <a:pt x="3566810" y="1382670"/>
                </a:lnTo>
                <a:lnTo>
                  <a:pt x="3557027" y="1383757"/>
                </a:lnTo>
                <a:lnTo>
                  <a:pt x="3546700" y="1383757"/>
                </a:lnTo>
                <a:lnTo>
                  <a:pt x="3526592" y="1382128"/>
                </a:lnTo>
                <a:lnTo>
                  <a:pt x="3506484" y="1379953"/>
                </a:lnTo>
                <a:lnTo>
                  <a:pt x="3486378" y="1376692"/>
                </a:lnTo>
                <a:lnTo>
                  <a:pt x="3466268" y="1373976"/>
                </a:lnTo>
                <a:lnTo>
                  <a:pt x="3446158" y="1370171"/>
                </a:lnTo>
                <a:lnTo>
                  <a:pt x="3426594" y="1367454"/>
                </a:lnTo>
                <a:lnTo>
                  <a:pt x="3407028" y="1366369"/>
                </a:lnTo>
                <a:lnTo>
                  <a:pt x="3397789" y="1366369"/>
                </a:lnTo>
                <a:lnTo>
                  <a:pt x="3388017" y="1366369"/>
                </a:lnTo>
                <a:lnTo>
                  <a:pt x="3379322" y="1366911"/>
                </a:lnTo>
                <a:lnTo>
                  <a:pt x="3370083" y="1367454"/>
                </a:lnTo>
                <a:lnTo>
                  <a:pt x="3361387" y="1369630"/>
                </a:lnTo>
                <a:lnTo>
                  <a:pt x="3352148" y="1371803"/>
                </a:lnTo>
                <a:lnTo>
                  <a:pt x="3342908" y="1374519"/>
                </a:lnTo>
                <a:lnTo>
                  <a:pt x="3334757" y="1377780"/>
                </a:lnTo>
                <a:lnTo>
                  <a:pt x="3326606" y="1382128"/>
                </a:lnTo>
                <a:lnTo>
                  <a:pt x="3318997" y="1387562"/>
                </a:lnTo>
                <a:lnTo>
                  <a:pt x="3315192" y="1382128"/>
                </a:lnTo>
                <a:lnTo>
                  <a:pt x="3311932" y="1376692"/>
                </a:lnTo>
                <a:lnTo>
                  <a:pt x="3309214" y="1372346"/>
                </a:lnTo>
                <a:lnTo>
                  <a:pt x="3305409" y="1369630"/>
                </a:lnTo>
                <a:lnTo>
                  <a:pt x="3302149" y="1366911"/>
                </a:lnTo>
                <a:lnTo>
                  <a:pt x="3298888" y="1364738"/>
                </a:lnTo>
                <a:lnTo>
                  <a:pt x="3295084" y="1362565"/>
                </a:lnTo>
                <a:lnTo>
                  <a:pt x="3291822" y="1362021"/>
                </a:lnTo>
                <a:lnTo>
                  <a:pt x="3288017" y="1361477"/>
                </a:lnTo>
                <a:lnTo>
                  <a:pt x="3284758" y="1361477"/>
                </a:lnTo>
                <a:lnTo>
                  <a:pt x="3277149" y="1362021"/>
                </a:lnTo>
                <a:lnTo>
                  <a:pt x="3270084" y="1363651"/>
                </a:lnTo>
                <a:lnTo>
                  <a:pt x="3263018" y="1365281"/>
                </a:lnTo>
                <a:lnTo>
                  <a:pt x="3257040" y="1367454"/>
                </a:lnTo>
                <a:lnTo>
                  <a:pt x="3249975" y="1369086"/>
                </a:lnTo>
                <a:lnTo>
                  <a:pt x="3243997" y="1369630"/>
                </a:lnTo>
                <a:lnTo>
                  <a:pt x="3240737" y="1369630"/>
                </a:lnTo>
                <a:lnTo>
                  <a:pt x="3238019" y="1369086"/>
                </a:lnTo>
                <a:lnTo>
                  <a:pt x="3235303" y="1367454"/>
                </a:lnTo>
                <a:lnTo>
                  <a:pt x="3232585" y="1365281"/>
                </a:lnTo>
                <a:lnTo>
                  <a:pt x="3229868" y="1363651"/>
                </a:lnTo>
                <a:lnTo>
                  <a:pt x="3227694" y="1360391"/>
                </a:lnTo>
                <a:lnTo>
                  <a:pt x="3224976" y="1357130"/>
                </a:lnTo>
                <a:lnTo>
                  <a:pt x="3222800" y="1352239"/>
                </a:lnTo>
                <a:lnTo>
                  <a:pt x="3220630" y="1347349"/>
                </a:lnTo>
                <a:lnTo>
                  <a:pt x="3219542" y="1341371"/>
                </a:lnTo>
                <a:lnTo>
                  <a:pt x="3197802" y="1376692"/>
                </a:lnTo>
                <a:lnTo>
                  <a:pt x="3192368" y="1367998"/>
                </a:lnTo>
                <a:lnTo>
                  <a:pt x="3186932" y="1362021"/>
                </a:lnTo>
                <a:lnTo>
                  <a:pt x="3180955" y="1356587"/>
                </a:lnTo>
                <a:lnTo>
                  <a:pt x="3174978" y="1352783"/>
                </a:lnTo>
                <a:lnTo>
                  <a:pt x="3168455" y="1351151"/>
                </a:lnTo>
                <a:lnTo>
                  <a:pt x="3163019" y="1349522"/>
                </a:lnTo>
                <a:lnTo>
                  <a:pt x="3157042" y="1349522"/>
                </a:lnTo>
                <a:lnTo>
                  <a:pt x="3149977" y="1349522"/>
                </a:lnTo>
                <a:lnTo>
                  <a:pt x="3136933" y="1351695"/>
                </a:lnTo>
                <a:lnTo>
                  <a:pt x="3122804" y="1354956"/>
                </a:lnTo>
                <a:lnTo>
                  <a:pt x="3108129" y="1357130"/>
                </a:lnTo>
                <a:lnTo>
                  <a:pt x="3101064" y="1357673"/>
                </a:lnTo>
                <a:lnTo>
                  <a:pt x="3093456" y="1357673"/>
                </a:lnTo>
                <a:lnTo>
                  <a:pt x="3078239" y="1356587"/>
                </a:lnTo>
                <a:lnTo>
                  <a:pt x="3062477" y="1353869"/>
                </a:lnTo>
                <a:lnTo>
                  <a:pt x="3046174" y="1350066"/>
                </a:lnTo>
                <a:lnTo>
                  <a:pt x="3029872" y="1346262"/>
                </a:lnTo>
                <a:lnTo>
                  <a:pt x="2995632" y="1337567"/>
                </a:lnTo>
                <a:lnTo>
                  <a:pt x="2978241" y="1333763"/>
                </a:lnTo>
                <a:lnTo>
                  <a:pt x="2962480" y="1329415"/>
                </a:lnTo>
                <a:lnTo>
                  <a:pt x="2946175" y="1326698"/>
                </a:lnTo>
                <a:lnTo>
                  <a:pt x="2930960" y="1324525"/>
                </a:lnTo>
                <a:lnTo>
                  <a:pt x="2917371" y="1323981"/>
                </a:lnTo>
                <a:lnTo>
                  <a:pt x="2910305" y="1323981"/>
                </a:lnTo>
                <a:lnTo>
                  <a:pt x="2903785" y="1324525"/>
                </a:lnTo>
                <a:lnTo>
                  <a:pt x="2897806" y="1325069"/>
                </a:lnTo>
                <a:lnTo>
                  <a:pt x="2892373" y="1326698"/>
                </a:lnTo>
                <a:lnTo>
                  <a:pt x="2887480" y="1328872"/>
                </a:lnTo>
                <a:lnTo>
                  <a:pt x="2882590" y="1331590"/>
                </a:lnTo>
                <a:lnTo>
                  <a:pt x="2877699" y="1334307"/>
                </a:lnTo>
                <a:lnTo>
                  <a:pt x="2873893" y="1337567"/>
                </a:lnTo>
                <a:lnTo>
                  <a:pt x="2870634" y="1341913"/>
                </a:lnTo>
                <a:lnTo>
                  <a:pt x="2867917" y="1347349"/>
                </a:lnTo>
                <a:lnTo>
                  <a:pt x="2834766" y="1340284"/>
                </a:lnTo>
                <a:lnTo>
                  <a:pt x="2801070" y="1335393"/>
                </a:lnTo>
                <a:lnTo>
                  <a:pt x="2768462" y="1331590"/>
                </a:lnTo>
                <a:lnTo>
                  <a:pt x="2735312" y="1327786"/>
                </a:lnTo>
                <a:lnTo>
                  <a:pt x="2701616" y="1326154"/>
                </a:lnTo>
                <a:lnTo>
                  <a:pt x="2668467" y="1323981"/>
                </a:lnTo>
                <a:lnTo>
                  <a:pt x="2602708" y="1320177"/>
                </a:lnTo>
                <a:lnTo>
                  <a:pt x="2569014" y="1318004"/>
                </a:lnTo>
                <a:lnTo>
                  <a:pt x="2535863" y="1316374"/>
                </a:lnTo>
                <a:lnTo>
                  <a:pt x="2502712" y="1313113"/>
                </a:lnTo>
                <a:lnTo>
                  <a:pt x="2469018" y="1309310"/>
                </a:lnTo>
                <a:lnTo>
                  <a:pt x="2436409" y="1304418"/>
                </a:lnTo>
                <a:lnTo>
                  <a:pt x="2403256" y="1297896"/>
                </a:lnTo>
                <a:lnTo>
                  <a:pt x="2369559" y="1290290"/>
                </a:lnTo>
                <a:lnTo>
                  <a:pt x="2353799" y="1286486"/>
                </a:lnTo>
                <a:lnTo>
                  <a:pt x="2336953" y="1281595"/>
                </a:lnTo>
                <a:lnTo>
                  <a:pt x="2334779" y="1284313"/>
                </a:lnTo>
                <a:lnTo>
                  <a:pt x="2334235" y="1287572"/>
                </a:lnTo>
                <a:lnTo>
                  <a:pt x="2333693" y="1294636"/>
                </a:lnTo>
                <a:lnTo>
                  <a:pt x="2333149" y="1301701"/>
                </a:lnTo>
                <a:lnTo>
                  <a:pt x="2332062" y="1304961"/>
                </a:lnTo>
                <a:lnTo>
                  <a:pt x="2331517" y="1308766"/>
                </a:lnTo>
                <a:lnTo>
                  <a:pt x="2293475" y="1295180"/>
                </a:lnTo>
                <a:lnTo>
                  <a:pt x="2254888" y="1282681"/>
                </a:lnTo>
                <a:lnTo>
                  <a:pt x="2236411" y="1276704"/>
                </a:lnTo>
                <a:lnTo>
                  <a:pt x="2217389" y="1271270"/>
                </a:lnTo>
                <a:lnTo>
                  <a:pt x="2198366" y="1266378"/>
                </a:lnTo>
                <a:lnTo>
                  <a:pt x="2179345" y="1262031"/>
                </a:lnTo>
                <a:lnTo>
                  <a:pt x="2159782" y="1258772"/>
                </a:lnTo>
                <a:lnTo>
                  <a:pt x="2141305" y="1256598"/>
                </a:lnTo>
                <a:lnTo>
                  <a:pt x="2121739" y="1254967"/>
                </a:lnTo>
                <a:lnTo>
                  <a:pt x="2102717" y="1255511"/>
                </a:lnTo>
                <a:lnTo>
                  <a:pt x="2083696" y="1257140"/>
                </a:lnTo>
                <a:lnTo>
                  <a:pt x="2064132" y="1260401"/>
                </a:lnTo>
                <a:lnTo>
                  <a:pt x="2054892" y="1262575"/>
                </a:lnTo>
                <a:lnTo>
                  <a:pt x="2045110" y="1265292"/>
                </a:lnTo>
                <a:lnTo>
                  <a:pt x="2035327" y="1268010"/>
                </a:lnTo>
                <a:lnTo>
                  <a:pt x="2026089" y="1272357"/>
                </a:lnTo>
                <a:lnTo>
                  <a:pt x="1997285" y="1213123"/>
                </a:lnTo>
                <a:lnTo>
                  <a:pt x="1989131" y="1219644"/>
                </a:lnTo>
                <a:lnTo>
                  <a:pt x="1981525" y="1225079"/>
                </a:lnTo>
                <a:lnTo>
                  <a:pt x="1973915" y="1228882"/>
                </a:lnTo>
                <a:lnTo>
                  <a:pt x="1966308" y="1231601"/>
                </a:lnTo>
                <a:lnTo>
                  <a:pt x="1958698" y="1232687"/>
                </a:lnTo>
                <a:lnTo>
                  <a:pt x="1951089" y="1232687"/>
                </a:lnTo>
                <a:lnTo>
                  <a:pt x="1944024" y="1232143"/>
                </a:lnTo>
                <a:lnTo>
                  <a:pt x="1936962" y="1230513"/>
                </a:lnTo>
                <a:lnTo>
                  <a:pt x="1929895" y="1228882"/>
                </a:lnTo>
                <a:lnTo>
                  <a:pt x="1922830" y="1226709"/>
                </a:lnTo>
                <a:lnTo>
                  <a:pt x="1916852" y="1222905"/>
                </a:lnTo>
                <a:lnTo>
                  <a:pt x="1910330" y="1219644"/>
                </a:lnTo>
                <a:lnTo>
                  <a:pt x="1897831" y="1212037"/>
                </a:lnTo>
                <a:lnTo>
                  <a:pt x="1886961" y="1203885"/>
                </a:lnTo>
                <a:lnTo>
                  <a:pt x="1884787" y="1207690"/>
                </a:lnTo>
                <a:lnTo>
                  <a:pt x="1884243" y="1212581"/>
                </a:lnTo>
                <a:lnTo>
                  <a:pt x="1884787" y="1217471"/>
                </a:lnTo>
                <a:lnTo>
                  <a:pt x="1885330" y="1222361"/>
                </a:lnTo>
                <a:lnTo>
                  <a:pt x="1886961" y="1231601"/>
                </a:lnTo>
                <a:lnTo>
                  <a:pt x="1886961" y="1236491"/>
                </a:lnTo>
                <a:lnTo>
                  <a:pt x="1886417" y="1241381"/>
                </a:lnTo>
                <a:lnTo>
                  <a:pt x="1884243" y="1241381"/>
                </a:lnTo>
                <a:lnTo>
                  <a:pt x="1881526" y="1241381"/>
                </a:lnTo>
                <a:lnTo>
                  <a:pt x="1877178" y="1239752"/>
                </a:lnTo>
                <a:lnTo>
                  <a:pt x="1872830" y="1237034"/>
                </a:lnTo>
                <a:lnTo>
                  <a:pt x="1869026" y="1233773"/>
                </a:lnTo>
                <a:lnTo>
                  <a:pt x="1864678" y="1228882"/>
                </a:lnTo>
                <a:lnTo>
                  <a:pt x="1859786" y="1223993"/>
                </a:lnTo>
                <a:lnTo>
                  <a:pt x="1851636" y="1213123"/>
                </a:lnTo>
                <a:lnTo>
                  <a:pt x="1842939" y="1202799"/>
                </a:lnTo>
                <a:lnTo>
                  <a:pt x="1839136" y="1198994"/>
                </a:lnTo>
                <a:lnTo>
                  <a:pt x="1834245" y="1195734"/>
                </a:lnTo>
                <a:lnTo>
                  <a:pt x="1829897" y="1194103"/>
                </a:lnTo>
                <a:lnTo>
                  <a:pt x="1825547" y="1193017"/>
                </a:lnTo>
                <a:lnTo>
                  <a:pt x="1823918" y="1194103"/>
                </a:lnTo>
                <a:lnTo>
                  <a:pt x="1821747" y="1194647"/>
                </a:lnTo>
                <a:lnTo>
                  <a:pt x="1819027" y="1195191"/>
                </a:lnTo>
                <a:lnTo>
                  <a:pt x="1816854" y="1197364"/>
                </a:lnTo>
                <a:lnTo>
                  <a:pt x="1799461" y="1202255"/>
                </a:lnTo>
                <a:lnTo>
                  <a:pt x="1781529" y="1206603"/>
                </a:lnTo>
                <a:lnTo>
                  <a:pt x="1763049" y="1208232"/>
                </a:lnTo>
                <a:lnTo>
                  <a:pt x="1745658" y="1209863"/>
                </a:lnTo>
                <a:lnTo>
                  <a:pt x="1728269" y="1209863"/>
                </a:lnTo>
                <a:lnTo>
                  <a:pt x="1710335" y="1208232"/>
                </a:lnTo>
                <a:lnTo>
                  <a:pt x="1692942" y="1206603"/>
                </a:lnTo>
                <a:lnTo>
                  <a:pt x="1675009" y="1203885"/>
                </a:lnTo>
                <a:lnTo>
                  <a:pt x="1657617" y="1200082"/>
                </a:lnTo>
                <a:lnTo>
                  <a:pt x="1640228" y="1195191"/>
                </a:lnTo>
                <a:lnTo>
                  <a:pt x="1622836" y="1190300"/>
                </a:lnTo>
                <a:lnTo>
                  <a:pt x="1604902" y="1184323"/>
                </a:lnTo>
                <a:lnTo>
                  <a:pt x="1587509" y="1177802"/>
                </a:lnTo>
                <a:lnTo>
                  <a:pt x="1570119" y="1171824"/>
                </a:lnTo>
                <a:lnTo>
                  <a:pt x="1535337" y="1157152"/>
                </a:lnTo>
                <a:lnTo>
                  <a:pt x="1535881" y="1158238"/>
                </a:lnTo>
                <a:lnTo>
                  <a:pt x="1536969" y="1159868"/>
                </a:lnTo>
                <a:lnTo>
                  <a:pt x="1538055" y="1164215"/>
                </a:lnTo>
                <a:lnTo>
                  <a:pt x="1537511" y="1169106"/>
                </a:lnTo>
                <a:lnTo>
                  <a:pt x="1536969" y="1174541"/>
                </a:lnTo>
                <a:lnTo>
                  <a:pt x="1534249" y="1187040"/>
                </a:lnTo>
                <a:lnTo>
                  <a:pt x="1532076" y="1194103"/>
                </a:lnTo>
                <a:lnTo>
                  <a:pt x="1530447" y="1200625"/>
                </a:lnTo>
                <a:lnTo>
                  <a:pt x="1520120" y="1194647"/>
                </a:lnTo>
                <a:lnTo>
                  <a:pt x="1509250" y="1188126"/>
                </a:lnTo>
                <a:lnTo>
                  <a:pt x="1487513" y="1178888"/>
                </a:lnTo>
                <a:lnTo>
                  <a:pt x="1465774" y="1169650"/>
                </a:lnTo>
                <a:lnTo>
                  <a:pt x="1443492" y="1162586"/>
                </a:lnTo>
                <a:lnTo>
                  <a:pt x="1422296" y="1156608"/>
                </a:lnTo>
                <a:lnTo>
                  <a:pt x="1400558" y="1151717"/>
                </a:lnTo>
                <a:lnTo>
                  <a:pt x="1378275" y="1147914"/>
                </a:lnTo>
                <a:lnTo>
                  <a:pt x="1357080" y="1145196"/>
                </a:lnTo>
                <a:lnTo>
                  <a:pt x="1334797" y="1143023"/>
                </a:lnTo>
                <a:lnTo>
                  <a:pt x="1313060" y="1141392"/>
                </a:lnTo>
                <a:lnTo>
                  <a:pt x="1268495" y="1139218"/>
                </a:lnTo>
                <a:lnTo>
                  <a:pt x="1225017" y="1136502"/>
                </a:lnTo>
                <a:lnTo>
                  <a:pt x="1203279" y="1134871"/>
                </a:lnTo>
                <a:lnTo>
                  <a:pt x="1180998" y="1133241"/>
                </a:lnTo>
                <a:lnTo>
                  <a:pt x="1178823" y="1129437"/>
                </a:lnTo>
                <a:lnTo>
                  <a:pt x="1177737" y="1125633"/>
                </a:lnTo>
                <a:lnTo>
                  <a:pt x="1175019" y="1118026"/>
                </a:lnTo>
                <a:lnTo>
                  <a:pt x="1173931" y="1111505"/>
                </a:lnTo>
                <a:lnTo>
                  <a:pt x="1173389" y="1104439"/>
                </a:lnTo>
                <a:lnTo>
                  <a:pt x="1172844" y="1097374"/>
                </a:lnTo>
                <a:lnTo>
                  <a:pt x="1171214" y="1089768"/>
                </a:lnTo>
                <a:lnTo>
                  <a:pt x="1170127" y="1086507"/>
                </a:lnTo>
                <a:lnTo>
                  <a:pt x="1167954" y="1082703"/>
                </a:lnTo>
                <a:lnTo>
                  <a:pt x="1165780" y="1078356"/>
                </a:lnTo>
                <a:lnTo>
                  <a:pt x="1162519" y="1075095"/>
                </a:lnTo>
                <a:lnTo>
                  <a:pt x="1158171" y="1084876"/>
                </a:lnTo>
                <a:lnTo>
                  <a:pt x="1153824" y="1091941"/>
                </a:lnTo>
                <a:lnTo>
                  <a:pt x="1150018" y="1097374"/>
                </a:lnTo>
                <a:lnTo>
                  <a:pt x="1145672" y="1101723"/>
                </a:lnTo>
                <a:lnTo>
                  <a:pt x="1141324" y="1104439"/>
                </a:lnTo>
                <a:lnTo>
                  <a:pt x="1137519" y="1105527"/>
                </a:lnTo>
                <a:lnTo>
                  <a:pt x="1133172" y="1107156"/>
                </a:lnTo>
                <a:lnTo>
                  <a:pt x="1128824" y="1107156"/>
                </a:lnTo>
                <a:lnTo>
                  <a:pt x="1120673" y="1108244"/>
                </a:lnTo>
                <a:lnTo>
                  <a:pt x="1117412" y="1109874"/>
                </a:lnTo>
                <a:lnTo>
                  <a:pt x="1113064" y="1112048"/>
                </a:lnTo>
                <a:lnTo>
                  <a:pt x="1108715" y="1115309"/>
                </a:lnTo>
                <a:lnTo>
                  <a:pt x="1104912" y="1120199"/>
                </a:lnTo>
                <a:lnTo>
                  <a:pt x="1100564" y="1126720"/>
                </a:lnTo>
                <a:lnTo>
                  <a:pt x="1095673" y="1134871"/>
                </a:lnTo>
                <a:lnTo>
                  <a:pt x="1090238" y="1122915"/>
                </a:lnTo>
                <a:lnTo>
                  <a:pt x="1084261" y="1113135"/>
                </a:lnTo>
                <a:lnTo>
                  <a:pt x="1078826" y="1105527"/>
                </a:lnTo>
                <a:lnTo>
                  <a:pt x="1072846" y="1100635"/>
                </a:lnTo>
                <a:lnTo>
                  <a:pt x="1066869" y="1096832"/>
                </a:lnTo>
                <a:lnTo>
                  <a:pt x="1060890" y="1094658"/>
                </a:lnTo>
                <a:lnTo>
                  <a:pt x="1055455" y="1092485"/>
                </a:lnTo>
                <a:lnTo>
                  <a:pt x="1048936" y="1091941"/>
                </a:lnTo>
                <a:lnTo>
                  <a:pt x="1037521" y="1089768"/>
                </a:lnTo>
                <a:lnTo>
                  <a:pt x="1031543" y="1088136"/>
                </a:lnTo>
                <a:lnTo>
                  <a:pt x="1025565" y="1086507"/>
                </a:lnTo>
                <a:lnTo>
                  <a:pt x="1020131" y="1082159"/>
                </a:lnTo>
                <a:lnTo>
                  <a:pt x="1013610" y="1077269"/>
                </a:lnTo>
                <a:lnTo>
                  <a:pt x="1008174" y="1070204"/>
                </a:lnTo>
                <a:lnTo>
                  <a:pt x="1002740" y="1061510"/>
                </a:lnTo>
                <a:lnTo>
                  <a:pt x="997848" y="1065313"/>
                </a:lnTo>
                <a:lnTo>
                  <a:pt x="992957" y="1069660"/>
                </a:lnTo>
                <a:lnTo>
                  <a:pt x="988067" y="1072377"/>
                </a:lnTo>
                <a:lnTo>
                  <a:pt x="983175" y="1075095"/>
                </a:lnTo>
                <a:lnTo>
                  <a:pt x="977741" y="1077269"/>
                </a:lnTo>
                <a:lnTo>
                  <a:pt x="971762" y="1078356"/>
                </a:lnTo>
                <a:lnTo>
                  <a:pt x="966329" y="1079986"/>
                </a:lnTo>
                <a:lnTo>
                  <a:pt x="960893" y="1080530"/>
                </a:lnTo>
                <a:lnTo>
                  <a:pt x="948937" y="1080530"/>
                </a:lnTo>
                <a:lnTo>
                  <a:pt x="936437" y="1079442"/>
                </a:lnTo>
                <a:lnTo>
                  <a:pt x="923393" y="1077269"/>
                </a:lnTo>
                <a:lnTo>
                  <a:pt x="910351" y="1074552"/>
                </a:lnTo>
                <a:lnTo>
                  <a:pt x="883721" y="1066944"/>
                </a:lnTo>
                <a:lnTo>
                  <a:pt x="857092" y="1059879"/>
                </a:lnTo>
                <a:lnTo>
                  <a:pt x="844049" y="1056618"/>
                </a:lnTo>
                <a:lnTo>
                  <a:pt x="831004" y="1054445"/>
                </a:lnTo>
                <a:lnTo>
                  <a:pt x="818504" y="1053357"/>
                </a:lnTo>
                <a:lnTo>
                  <a:pt x="806549" y="1053357"/>
                </a:lnTo>
                <a:lnTo>
                  <a:pt x="806004" y="1045751"/>
                </a:lnTo>
                <a:lnTo>
                  <a:pt x="805463" y="1039230"/>
                </a:lnTo>
                <a:lnTo>
                  <a:pt x="803288" y="1033252"/>
                </a:lnTo>
                <a:lnTo>
                  <a:pt x="801114" y="1028360"/>
                </a:lnTo>
                <a:lnTo>
                  <a:pt x="798939" y="1024556"/>
                </a:lnTo>
                <a:lnTo>
                  <a:pt x="796222" y="1021839"/>
                </a:lnTo>
                <a:lnTo>
                  <a:pt x="792962" y="1019122"/>
                </a:lnTo>
                <a:lnTo>
                  <a:pt x="789158" y="1016949"/>
                </a:lnTo>
                <a:lnTo>
                  <a:pt x="785898" y="1015318"/>
                </a:lnTo>
                <a:lnTo>
                  <a:pt x="781549" y="1014776"/>
                </a:lnTo>
                <a:lnTo>
                  <a:pt x="772310" y="1014233"/>
                </a:lnTo>
                <a:lnTo>
                  <a:pt x="763070" y="1014776"/>
                </a:lnTo>
                <a:lnTo>
                  <a:pt x="752201" y="1015862"/>
                </a:lnTo>
                <a:lnTo>
                  <a:pt x="741332" y="1017493"/>
                </a:lnTo>
                <a:lnTo>
                  <a:pt x="729920" y="1019666"/>
                </a:lnTo>
                <a:lnTo>
                  <a:pt x="719593" y="1020210"/>
                </a:lnTo>
                <a:lnTo>
                  <a:pt x="708725" y="1019666"/>
                </a:lnTo>
                <a:lnTo>
                  <a:pt x="703834" y="1019122"/>
                </a:lnTo>
                <a:lnTo>
                  <a:pt x="698399" y="1017493"/>
                </a:lnTo>
                <a:lnTo>
                  <a:pt x="693508" y="1015318"/>
                </a:lnTo>
                <a:lnTo>
                  <a:pt x="689160" y="1012601"/>
                </a:lnTo>
                <a:lnTo>
                  <a:pt x="684268" y="1009884"/>
                </a:lnTo>
                <a:lnTo>
                  <a:pt x="679922" y="1005538"/>
                </a:lnTo>
                <a:lnTo>
                  <a:pt x="676116" y="1000646"/>
                </a:lnTo>
                <a:lnTo>
                  <a:pt x="672313" y="995213"/>
                </a:lnTo>
                <a:lnTo>
                  <a:pt x="669596" y="997930"/>
                </a:lnTo>
                <a:lnTo>
                  <a:pt x="667421" y="1001734"/>
                </a:lnTo>
                <a:lnTo>
                  <a:pt x="665789" y="1004995"/>
                </a:lnTo>
                <a:lnTo>
                  <a:pt x="664704" y="1008255"/>
                </a:lnTo>
                <a:lnTo>
                  <a:pt x="664160" y="1015318"/>
                </a:lnTo>
                <a:lnTo>
                  <a:pt x="664160" y="1022383"/>
                </a:lnTo>
                <a:lnTo>
                  <a:pt x="664704" y="1029992"/>
                </a:lnTo>
                <a:lnTo>
                  <a:pt x="664704" y="1037054"/>
                </a:lnTo>
                <a:lnTo>
                  <a:pt x="664160" y="1044119"/>
                </a:lnTo>
                <a:lnTo>
                  <a:pt x="662530" y="1047380"/>
                </a:lnTo>
                <a:lnTo>
                  <a:pt x="661443" y="1050641"/>
                </a:lnTo>
                <a:lnTo>
                  <a:pt x="658726" y="1047924"/>
                </a:lnTo>
                <a:lnTo>
                  <a:pt x="656009" y="1044663"/>
                </a:lnTo>
                <a:lnTo>
                  <a:pt x="649486" y="1036513"/>
                </a:lnTo>
                <a:lnTo>
                  <a:pt x="643509" y="1027816"/>
                </a:lnTo>
                <a:lnTo>
                  <a:pt x="639706" y="1024556"/>
                </a:lnTo>
                <a:lnTo>
                  <a:pt x="636444" y="1020754"/>
                </a:lnTo>
                <a:lnTo>
                  <a:pt x="632096" y="1019122"/>
                </a:lnTo>
                <a:lnTo>
                  <a:pt x="628835" y="1017493"/>
                </a:lnTo>
                <a:lnTo>
                  <a:pt x="624488" y="1018037"/>
                </a:lnTo>
                <a:lnTo>
                  <a:pt x="620139" y="1019666"/>
                </a:lnTo>
                <a:lnTo>
                  <a:pt x="615791" y="1022927"/>
                </a:lnTo>
                <a:lnTo>
                  <a:pt x="611445" y="1027816"/>
                </a:lnTo>
                <a:lnTo>
                  <a:pt x="606553" y="1035425"/>
                </a:lnTo>
                <a:lnTo>
                  <a:pt x="601662" y="1045207"/>
                </a:lnTo>
                <a:lnTo>
                  <a:pt x="591336" y="1034881"/>
                </a:lnTo>
                <a:lnTo>
                  <a:pt x="581553" y="1025643"/>
                </a:lnTo>
                <a:lnTo>
                  <a:pt x="571772" y="1019122"/>
                </a:lnTo>
                <a:lnTo>
                  <a:pt x="561986" y="1012601"/>
                </a:lnTo>
                <a:lnTo>
                  <a:pt x="552203" y="1007168"/>
                </a:lnTo>
                <a:lnTo>
                  <a:pt x="541880" y="1002819"/>
                </a:lnTo>
                <a:lnTo>
                  <a:pt x="532097" y="1000103"/>
                </a:lnTo>
                <a:lnTo>
                  <a:pt x="522314" y="997386"/>
                </a:lnTo>
                <a:lnTo>
                  <a:pt x="511986" y="995757"/>
                </a:lnTo>
                <a:lnTo>
                  <a:pt x="502204" y="994669"/>
                </a:lnTo>
                <a:lnTo>
                  <a:pt x="491877" y="994125"/>
                </a:lnTo>
                <a:lnTo>
                  <a:pt x="482096" y="994125"/>
                </a:lnTo>
                <a:lnTo>
                  <a:pt x="461987" y="994125"/>
                </a:lnTo>
                <a:lnTo>
                  <a:pt x="441879" y="994669"/>
                </a:lnTo>
                <a:lnTo>
                  <a:pt x="438618" y="989235"/>
                </a:lnTo>
                <a:lnTo>
                  <a:pt x="436987" y="983258"/>
                </a:lnTo>
                <a:lnTo>
                  <a:pt x="435356" y="978366"/>
                </a:lnTo>
                <a:lnTo>
                  <a:pt x="436444" y="972932"/>
                </a:lnTo>
                <a:lnTo>
                  <a:pt x="436987" y="968040"/>
                </a:lnTo>
                <a:lnTo>
                  <a:pt x="438618" y="962607"/>
                </a:lnTo>
                <a:lnTo>
                  <a:pt x="442423" y="952281"/>
                </a:lnTo>
                <a:lnTo>
                  <a:pt x="446227" y="942502"/>
                </a:lnTo>
                <a:lnTo>
                  <a:pt x="447314" y="937066"/>
                </a:lnTo>
                <a:lnTo>
                  <a:pt x="447856" y="932176"/>
                </a:lnTo>
                <a:lnTo>
                  <a:pt x="447314" y="926741"/>
                </a:lnTo>
                <a:lnTo>
                  <a:pt x="446227" y="920764"/>
                </a:lnTo>
                <a:lnTo>
                  <a:pt x="443508" y="915329"/>
                </a:lnTo>
                <a:lnTo>
                  <a:pt x="439162" y="909896"/>
                </a:lnTo>
                <a:lnTo>
                  <a:pt x="417966" y="926741"/>
                </a:lnTo>
                <a:lnTo>
                  <a:pt x="398945" y="940870"/>
                </a:lnTo>
                <a:lnTo>
                  <a:pt x="389162" y="947391"/>
                </a:lnTo>
                <a:lnTo>
                  <a:pt x="379380" y="952825"/>
                </a:lnTo>
                <a:lnTo>
                  <a:pt x="370141" y="957717"/>
                </a:lnTo>
                <a:lnTo>
                  <a:pt x="360359" y="962063"/>
                </a:lnTo>
                <a:lnTo>
                  <a:pt x="350576" y="965324"/>
                </a:lnTo>
                <a:lnTo>
                  <a:pt x="341336" y="968040"/>
                </a:lnTo>
                <a:lnTo>
                  <a:pt x="331555" y="970759"/>
                </a:lnTo>
                <a:lnTo>
                  <a:pt x="321229" y="972389"/>
                </a:lnTo>
                <a:lnTo>
                  <a:pt x="310360" y="972932"/>
                </a:lnTo>
                <a:lnTo>
                  <a:pt x="300034" y="972932"/>
                </a:lnTo>
                <a:lnTo>
                  <a:pt x="289164" y="972932"/>
                </a:lnTo>
                <a:lnTo>
                  <a:pt x="277208" y="971845"/>
                </a:lnTo>
                <a:lnTo>
                  <a:pt x="277752" y="964780"/>
                </a:lnTo>
                <a:lnTo>
                  <a:pt x="278838" y="959346"/>
                </a:lnTo>
                <a:lnTo>
                  <a:pt x="279381" y="955000"/>
                </a:lnTo>
                <a:lnTo>
                  <a:pt x="281557" y="951740"/>
                </a:lnTo>
                <a:lnTo>
                  <a:pt x="282642" y="949564"/>
                </a:lnTo>
                <a:lnTo>
                  <a:pt x="284817" y="947935"/>
                </a:lnTo>
                <a:lnTo>
                  <a:pt x="287534" y="946848"/>
                </a:lnTo>
                <a:lnTo>
                  <a:pt x="289708" y="945761"/>
                </a:lnTo>
                <a:lnTo>
                  <a:pt x="296229" y="944131"/>
                </a:lnTo>
                <a:lnTo>
                  <a:pt x="298946" y="943043"/>
                </a:lnTo>
                <a:lnTo>
                  <a:pt x="301664" y="940870"/>
                </a:lnTo>
                <a:lnTo>
                  <a:pt x="304925" y="939241"/>
                </a:lnTo>
                <a:lnTo>
                  <a:pt x="307643" y="935980"/>
                </a:lnTo>
                <a:lnTo>
                  <a:pt x="310360" y="932720"/>
                </a:lnTo>
                <a:lnTo>
                  <a:pt x="313078" y="927828"/>
                </a:lnTo>
                <a:lnTo>
                  <a:pt x="310360" y="922938"/>
                </a:lnTo>
                <a:lnTo>
                  <a:pt x="307643" y="918590"/>
                </a:lnTo>
                <a:lnTo>
                  <a:pt x="306555" y="914785"/>
                </a:lnTo>
                <a:lnTo>
                  <a:pt x="305469" y="910439"/>
                </a:lnTo>
                <a:lnTo>
                  <a:pt x="305469" y="902287"/>
                </a:lnTo>
                <a:lnTo>
                  <a:pt x="306555" y="893593"/>
                </a:lnTo>
                <a:lnTo>
                  <a:pt x="307099" y="885985"/>
                </a:lnTo>
                <a:lnTo>
                  <a:pt x="307099" y="877833"/>
                </a:lnTo>
                <a:lnTo>
                  <a:pt x="306555" y="873487"/>
                </a:lnTo>
                <a:lnTo>
                  <a:pt x="304925" y="869682"/>
                </a:lnTo>
                <a:lnTo>
                  <a:pt x="302207" y="865335"/>
                </a:lnTo>
                <a:lnTo>
                  <a:pt x="299490" y="860444"/>
                </a:lnTo>
                <a:lnTo>
                  <a:pt x="289164" y="873487"/>
                </a:lnTo>
                <a:lnTo>
                  <a:pt x="283186" y="880006"/>
                </a:lnTo>
                <a:lnTo>
                  <a:pt x="277208" y="885441"/>
                </a:lnTo>
                <a:lnTo>
                  <a:pt x="271774" y="890332"/>
                </a:lnTo>
                <a:lnTo>
                  <a:pt x="266339" y="894680"/>
                </a:lnTo>
                <a:lnTo>
                  <a:pt x="259817" y="897397"/>
                </a:lnTo>
                <a:lnTo>
                  <a:pt x="254383" y="900114"/>
                </a:lnTo>
                <a:lnTo>
                  <a:pt x="248948" y="901744"/>
                </a:lnTo>
                <a:lnTo>
                  <a:pt x="242427" y="902287"/>
                </a:lnTo>
                <a:lnTo>
                  <a:pt x="237535" y="902287"/>
                </a:lnTo>
                <a:lnTo>
                  <a:pt x="232100" y="900658"/>
                </a:lnTo>
                <a:lnTo>
                  <a:pt x="227208" y="897941"/>
                </a:lnTo>
                <a:lnTo>
                  <a:pt x="222318" y="893593"/>
                </a:lnTo>
                <a:lnTo>
                  <a:pt x="217970" y="888159"/>
                </a:lnTo>
                <a:lnTo>
                  <a:pt x="214167" y="881094"/>
                </a:lnTo>
                <a:lnTo>
                  <a:pt x="215796" y="881094"/>
                </a:lnTo>
                <a:lnTo>
                  <a:pt x="217970" y="881094"/>
                </a:lnTo>
                <a:lnTo>
                  <a:pt x="224491" y="881094"/>
                </a:lnTo>
                <a:lnTo>
                  <a:pt x="230471" y="881094"/>
                </a:lnTo>
                <a:lnTo>
                  <a:pt x="237535" y="881094"/>
                </a:lnTo>
                <a:lnTo>
                  <a:pt x="241339" y="880550"/>
                </a:lnTo>
                <a:lnTo>
                  <a:pt x="244056" y="879464"/>
                </a:lnTo>
                <a:lnTo>
                  <a:pt x="245688" y="877833"/>
                </a:lnTo>
                <a:lnTo>
                  <a:pt x="247860" y="875117"/>
                </a:lnTo>
                <a:lnTo>
                  <a:pt x="249492" y="871856"/>
                </a:lnTo>
                <a:lnTo>
                  <a:pt x="250035" y="868052"/>
                </a:lnTo>
                <a:lnTo>
                  <a:pt x="250035" y="862618"/>
                </a:lnTo>
                <a:lnTo>
                  <a:pt x="249492" y="856097"/>
                </a:lnTo>
                <a:lnTo>
                  <a:pt x="225579" y="852293"/>
                </a:lnTo>
                <a:lnTo>
                  <a:pt x="214167" y="850662"/>
                </a:lnTo>
                <a:lnTo>
                  <a:pt x="207645" y="850662"/>
                </a:lnTo>
                <a:lnTo>
                  <a:pt x="202209" y="850662"/>
                </a:lnTo>
                <a:lnTo>
                  <a:pt x="195688" y="851749"/>
                </a:lnTo>
                <a:lnTo>
                  <a:pt x="190253" y="852836"/>
                </a:lnTo>
                <a:lnTo>
                  <a:pt x="184276" y="854467"/>
                </a:lnTo>
                <a:lnTo>
                  <a:pt x="177753" y="857184"/>
                </a:lnTo>
                <a:lnTo>
                  <a:pt x="172319" y="860444"/>
                </a:lnTo>
                <a:lnTo>
                  <a:pt x="165798" y="864791"/>
                </a:lnTo>
                <a:lnTo>
                  <a:pt x="159819" y="870226"/>
                </a:lnTo>
                <a:lnTo>
                  <a:pt x="154384" y="877290"/>
                </a:lnTo>
                <a:lnTo>
                  <a:pt x="151667" y="872943"/>
                </a:lnTo>
                <a:lnTo>
                  <a:pt x="150036" y="869682"/>
                </a:lnTo>
                <a:lnTo>
                  <a:pt x="147863" y="862074"/>
                </a:lnTo>
                <a:lnTo>
                  <a:pt x="146777" y="855009"/>
                </a:lnTo>
                <a:lnTo>
                  <a:pt x="145689" y="847946"/>
                </a:lnTo>
                <a:lnTo>
                  <a:pt x="145145" y="840882"/>
                </a:lnTo>
                <a:lnTo>
                  <a:pt x="144059" y="833273"/>
                </a:lnTo>
                <a:lnTo>
                  <a:pt x="142428" y="830012"/>
                </a:lnTo>
                <a:lnTo>
                  <a:pt x="140254" y="826209"/>
                </a:lnTo>
                <a:lnTo>
                  <a:pt x="138080" y="822948"/>
                </a:lnTo>
                <a:lnTo>
                  <a:pt x="134820" y="818601"/>
                </a:lnTo>
                <a:lnTo>
                  <a:pt x="129928" y="821862"/>
                </a:lnTo>
                <a:lnTo>
                  <a:pt x="125581" y="823491"/>
                </a:lnTo>
                <a:lnTo>
                  <a:pt x="120691" y="825122"/>
                </a:lnTo>
                <a:lnTo>
                  <a:pt x="116886" y="825665"/>
                </a:lnTo>
                <a:lnTo>
                  <a:pt x="108190" y="826209"/>
                </a:lnTo>
                <a:lnTo>
                  <a:pt x="100582" y="827295"/>
                </a:lnTo>
                <a:lnTo>
                  <a:pt x="96777" y="828383"/>
                </a:lnTo>
                <a:lnTo>
                  <a:pt x="92973" y="830556"/>
                </a:lnTo>
                <a:lnTo>
                  <a:pt x="89712" y="833273"/>
                </a:lnTo>
                <a:lnTo>
                  <a:pt x="86994" y="837621"/>
                </a:lnTo>
                <a:lnTo>
                  <a:pt x="83190" y="843055"/>
                </a:lnTo>
                <a:lnTo>
                  <a:pt x="79929" y="850120"/>
                </a:lnTo>
                <a:lnTo>
                  <a:pt x="77212" y="859358"/>
                </a:lnTo>
                <a:lnTo>
                  <a:pt x="73408" y="870226"/>
                </a:lnTo>
                <a:lnTo>
                  <a:pt x="65799" y="859358"/>
                </a:lnTo>
                <a:lnTo>
                  <a:pt x="62540" y="854467"/>
                </a:lnTo>
                <a:lnTo>
                  <a:pt x="58191" y="850120"/>
                </a:lnTo>
                <a:lnTo>
                  <a:pt x="54931" y="846859"/>
                </a:lnTo>
                <a:lnTo>
                  <a:pt x="50582" y="843598"/>
                </a:lnTo>
                <a:lnTo>
                  <a:pt x="47322" y="840882"/>
                </a:lnTo>
                <a:lnTo>
                  <a:pt x="42975" y="839794"/>
                </a:lnTo>
                <a:lnTo>
                  <a:pt x="35365" y="837077"/>
                </a:lnTo>
                <a:lnTo>
                  <a:pt x="27756" y="835990"/>
                </a:lnTo>
                <a:lnTo>
                  <a:pt x="20148" y="835990"/>
                </a:lnTo>
                <a:lnTo>
                  <a:pt x="11997" y="837621"/>
                </a:lnTo>
                <a:lnTo>
                  <a:pt x="4387" y="838708"/>
                </a:lnTo>
                <a:lnTo>
                  <a:pt x="0" y="840588"/>
                </a:lnTo>
                <a:lnTo>
                  <a:pt x="0" y="629677"/>
                </a:lnTo>
                <a:lnTo>
                  <a:pt x="1127" y="630578"/>
                </a:lnTo>
                <a:lnTo>
                  <a:pt x="7106" y="634925"/>
                </a:lnTo>
                <a:lnTo>
                  <a:pt x="12539" y="637643"/>
                </a:lnTo>
                <a:lnTo>
                  <a:pt x="17974" y="640359"/>
                </a:lnTo>
                <a:lnTo>
                  <a:pt x="16887" y="635468"/>
                </a:lnTo>
                <a:lnTo>
                  <a:pt x="15801" y="630578"/>
                </a:lnTo>
                <a:lnTo>
                  <a:pt x="16887" y="625687"/>
                </a:lnTo>
                <a:lnTo>
                  <a:pt x="17431" y="621340"/>
                </a:lnTo>
                <a:lnTo>
                  <a:pt x="19604" y="612102"/>
                </a:lnTo>
                <a:lnTo>
                  <a:pt x="19604" y="607210"/>
                </a:lnTo>
                <a:lnTo>
                  <a:pt x="18518" y="602864"/>
                </a:lnTo>
                <a:lnTo>
                  <a:pt x="15801" y="595799"/>
                </a:lnTo>
                <a:lnTo>
                  <a:pt x="13083" y="591450"/>
                </a:lnTo>
                <a:lnTo>
                  <a:pt x="9822" y="588734"/>
                </a:lnTo>
                <a:lnTo>
                  <a:pt x="7106" y="587105"/>
                </a:lnTo>
                <a:lnTo>
                  <a:pt x="3301" y="584929"/>
                </a:lnTo>
                <a:lnTo>
                  <a:pt x="583" y="582213"/>
                </a:lnTo>
                <a:lnTo>
                  <a:pt x="0" y="581437"/>
                </a:lnTo>
                <a:lnTo>
                  <a:pt x="0" y="568999"/>
                </a:lnTo>
                <a:lnTo>
                  <a:pt x="583" y="568629"/>
                </a:lnTo>
                <a:lnTo>
                  <a:pt x="7106" y="565368"/>
                </a:lnTo>
                <a:lnTo>
                  <a:pt x="13083" y="563193"/>
                </a:lnTo>
                <a:lnTo>
                  <a:pt x="19604" y="562649"/>
                </a:lnTo>
                <a:lnTo>
                  <a:pt x="25583" y="562107"/>
                </a:lnTo>
                <a:lnTo>
                  <a:pt x="32104" y="562107"/>
                </a:lnTo>
                <a:lnTo>
                  <a:pt x="38083" y="562649"/>
                </a:lnTo>
                <a:lnTo>
                  <a:pt x="44604" y="563737"/>
                </a:lnTo>
                <a:lnTo>
                  <a:pt x="57104" y="568085"/>
                </a:lnTo>
                <a:lnTo>
                  <a:pt x="69604" y="572975"/>
                </a:lnTo>
                <a:lnTo>
                  <a:pt x="94603" y="584929"/>
                </a:lnTo>
                <a:lnTo>
                  <a:pt x="107103" y="590365"/>
                </a:lnTo>
                <a:lnTo>
                  <a:pt x="119603" y="595255"/>
                </a:lnTo>
                <a:lnTo>
                  <a:pt x="125581" y="596343"/>
                </a:lnTo>
                <a:lnTo>
                  <a:pt x="132103" y="597972"/>
                </a:lnTo>
                <a:lnTo>
                  <a:pt x="138080" y="598516"/>
                </a:lnTo>
                <a:lnTo>
                  <a:pt x="144602" y="599603"/>
                </a:lnTo>
                <a:lnTo>
                  <a:pt x="150580" y="598516"/>
                </a:lnTo>
                <a:lnTo>
                  <a:pt x="157101" y="597428"/>
                </a:lnTo>
                <a:lnTo>
                  <a:pt x="163080" y="595255"/>
                </a:lnTo>
                <a:lnTo>
                  <a:pt x="169601" y="592538"/>
                </a:lnTo>
                <a:lnTo>
                  <a:pt x="175581" y="588190"/>
                </a:lnTo>
                <a:lnTo>
                  <a:pt x="182102" y="583300"/>
                </a:lnTo>
                <a:lnTo>
                  <a:pt x="188081" y="577323"/>
                </a:lnTo>
                <a:lnTo>
                  <a:pt x="195145" y="570258"/>
                </a:lnTo>
                <a:lnTo>
                  <a:pt x="198949" y="576235"/>
                </a:lnTo>
                <a:lnTo>
                  <a:pt x="201667" y="581127"/>
                </a:lnTo>
                <a:lnTo>
                  <a:pt x="202753" y="584929"/>
                </a:lnTo>
                <a:lnTo>
                  <a:pt x="203297" y="587649"/>
                </a:lnTo>
                <a:lnTo>
                  <a:pt x="202753" y="589821"/>
                </a:lnTo>
                <a:lnTo>
                  <a:pt x="202209" y="590909"/>
                </a:lnTo>
                <a:lnTo>
                  <a:pt x="200579" y="591450"/>
                </a:lnTo>
                <a:lnTo>
                  <a:pt x="198949" y="592538"/>
                </a:lnTo>
                <a:lnTo>
                  <a:pt x="195145" y="593082"/>
                </a:lnTo>
                <a:lnTo>
                  <a:pt x="194058" y="593626"/>
                </a:lnTo>
                <a:lnTo>
                  <a:pt x="192427" y="595255"/>
                </a:lnTo>
                <a:lnTo>
                  <a:pt x="191884" y="597428"/>
                </a:lnTo>
                <a:lnTo>
                  <a:pt x="191884" y="599603"/>
                </a:lnTo>
                <a:lnTo>
                  <a:pt x="192427" y="602864"/>
                </a:lnTo>
                <a:lnTo>
                  <a:pt x="194602" y="607754"/>
                </a:lnTo>
                <a:lnTo>
                  <a:pt x="202209" y="613731"/>
                </a:lnTo>
                <a:lnTo>
                  <a:pt x="209818" y="618623"/>
                </a:lnTo>
                <a:lnTo>
                  <a:pt x="217427" y="622426"/>
                </a:lnTo>
                <a:lnTo>
                  <a:pt x="225035" y="625144"/>
                </a:lnTo>
                <a:lnTo>
                  <a:pt x="232644" y="627317"/>
                </a:lnTo>
                <a:lnTo>
                  <a:pt x="241339" y="628405"/>
                </a:lnTo>
                <a:lnTo>
                  <a:pt x="256556" y="630034"/>
                </a:lnTo>
                <a:lnTo>
                  <a:pt x="272317" y="631121"/>
                </a:lnTo>
                <a:lnTo>
                  <a:pt x="279925" y="632208"/>
                </a:lnTo>
                <a:lnTo>
                  <a:pt x="287534" y="633294"/>
                </a:lnTo>
                <a:lnTo>
                  <a:pt x="295142" y="635468"/>
                </a:lnTo>
                <a:lnTo>
                  <a:pt x="303838" y="638185"/>
                </a:lnTo>
                <a:lnTo>
                  <a:pt x="311446" y="641446"/>
                </a:lnTo>
                <a:lnTo>
                  <a:pt x="319055" y="645793"/>
                </a:lnTo>
                <a:lnTo>
                  <a:pt x="322859" y="638729"/>
                </a:lnTo>
                <a:lnTo>
                  <a:pt x="327208" y="633294"/>
                </a:lnTo>
                <a:lnTo>
                  <a:pt x="331555" y="628947"/>
                </a:lnTo>
                <a:lnTo>
                  <a:pt x="336447" y="625687"/>
                </a:lnTo>
                <a:lnTo>
                  <a:pt x="340251" y="624600"/>
                </a:lnTo>
                <a:lnTo>
                  <a:pt x="345142" y="622969"/>
                </a:lnTo>
                <a:lnTo>
                  <a:pt x="350032" y="622969"/>
                </a:lnTo>
                <a:lnTo>
                  <a:pt x="354924" y="623513"/>
                </a:lnTo>
                <a:lnTo>
                  <a:pt x="359272" y="625144"/>
                </a:lnTo>
                <a:lnTo>
                  <a:pt x="364163" y="627317"/>
                </a:lnTo>
                <a:lnTo>
                  <a:pt x="373945" y="633294"/>
                </a:lnTo>
                <a:lnTo>
                  <a:pt x="383728" y="640359"/>
                </a:lnTo>
                <a:lnTo>
                  <a:pt x="392422" y="647967"/>
                </a:lnTo>
                <a:lnTo>
                  <a:pt x="401661" y="655031"/>
                </a:lnTo>
                <a:lnTo>
                  <a:pt x="410358" y="661008"/>
                </a:lnTo>
                <a:lnTo>
                  <a:pt x="415249" y="663182"/>
                </a:lnTo>
                <a:lnTo>
                  <a:pt x="419597" y="665357"/>
                </a:lnTo>
                <a:lnTo>
                  <a:pt x="423945" y="666987"/>
                </a:lnTo>
                <a:lnTo>
                  <a:pt x="427748" y="666987"/>
                </a:lnTo>
                <a:lnTo>
                  <a:pt x="431552" y="665900"/>
                </a:lnTo>
                <a:lnTo>
                  <a:pt x="435356" y="664813"/>
                </a:lnTo>
                <a:lnTo>
                  <a:pt x="439162" y="662096"/>
                </a:lnTo>
                <a:lnTo>
                  <a:pt x="442423" y="658292"/>
                </a:lnTo>
                <a:lnTo>
                  <a:pt x="446227" y="653402"/>
                </a:lnTo>
                <a:lnTo>
                  <a:pt x="448944" y="646337"/>
                </a:lnTo>
                <a:lnTo>
                  <a:pt x="451662" y="638729"/>
                </a:lnTo>
                <a:lnTo>
                  <a:pt x="454379" y="628947"/>
                </a:lnTo>
                <a:lnTo>
                  <a:pt x="457096" y="640903"/>
                </a:lnTo>
                <a:lnTo>
                  <a:pt x="459812" y="649597"/>
                </a:lnTo>
                <a:lnTo>
                  <a:pt x="461987" y="652314"/>
                </a:lnTo>
                <a:lnTo>
                  <a:pt x="463617" y="655031"/>
                </a:lnTo>
                <a:lnTo>
                  <a:pt x="465248" y="657205"/>
                </a:lnTo>
                <a:lnTo>
                  <a:pt x="467423" y="658292"/>
                </a:lnTo>
                <a:lnTo>
                  <a:pt x="470139" y="658835"/>
                </a:lnTo>
                <a:lnTo>
                  <a:pt x="472312" y="659923"/>
                </a:lnTo>
                <a:lnTo>
                  <a:pt x="477204" y="659923"/>
                </a:lnTo>
                <a:lnTo>
                  <a:pt x="482639" y="658835"/>
                </a:lnTo>
                <a:lnTo>
                  <a:pt x="488616" y="658292"/>
                </a:lnTo>
                <a:lnTo>
                  <a:pt x="494052" y="657749"/>
                </a:lnTo>
                <a:lnTo>
                  <a:pt x="500030" y="657205"/>
                </a:lnTo>
                <a:lnTo>
                  <a:pt x="506008" y="657749"/>
                </a:lnTo>
                <a:lnTo>
                  <a:pt x="508725" y="658292"/>
                </a:lnTo>
                <a:lnTo>
                  <a:pt x="511986" y="659923"/>
                </a:lnTo>
                <a:lnTo>
                  <a:pt x="514704" y="661008"/>
                </a:lnTo>
                <a:lnTo>
                  <a:pt x="517422" y="663726"/>
                </a:lnTo>
                <a:lnTo>
                  <a:pt x="520139" y="666987"/>
                </a:lnTo>
                <a:lnTo>
                  <a:pt x="523403" y="670247"/>
                </a:lnTo>
                <a:lnTo>
                  <a:pt x="526120" y="674595"/>
                </a:lnTo>
                <a:lnTo>
                  <a:pt x="528836" y="679485"/>
                </a:lnTo>
                <a:lnTo>
                  <a:pt x="531009" y="685463"/>
                </a:lnTo>
                <a:lnTo>
                  <a:pt x="533727" y="692528"/>
                </a:lnTo>
                <a:lnTo>
                  <a:pt x="537530" y="683289"/>
                </a:lnTo>
                <a:lnTo>
                  <a:pt x="541880" y="675682"/>
                </a:lnTo>
                <a:lnTo>
                  <a:pt x="546227" y="670247"/>
                </a:lnTo>
                <a:lnTo>
                  <a:pt x="550033" y="666987"/>
                </a:lnTo>
                <a:lnTo>
                  <a:pt x="554380" y="663726"/>
                </a:lnTo>
                <a:lnTo>
                  <a:pt x="558728" y="662640"/>
                </a:lnTo>
                <a:lnTo>
                  <a:pt x="562532" y="662096"/>
                </a:lnTo>
                <a:lnTo>
                  <a:pt x="566878" y="662096"/>
                </a:lnTo>
                <a:lnTo>
                  <a:pt x="570140" y="663182"/>
                </a:lnTo>
                <a:lnTo>
                  <a:pt x="574488" y="663726"/>
                </a:lnTo>
                <a:lnTo>
                  <a:pt x="582640" y="666987"/>
                </a:lnTo>
                <a:lnTo>
                  <a:pt x="591336" y="669704"/>
                </a:lnTo>
                <a:lnTo>
                  <a:pt x="594596" y="669704"/>
                </a:lnTo>
                <a:lnTo>
                  <a:pt x="598946" y="669704"/>
                </a:lnTo>
                <a:lnTo>
                  <a:pt x="599488" y="675682"/>
                </a:lnTo>
                <a:lnTo>
                  <a:pt x="599488" y="682202"/>
                </a:lnTo>
                <a:lnTo>
                  <a:pt x="601118" y="687093"/>
                </a:lnTo>
                <a:lnTo>
                  <a:pt x="602205" y="692528"/>
                </a:lnTo>
                <a:lnTo>
                  <a:pt x="603835" y="696331"/>
                </a:lnTo>
                <a:lnTo>
                  <a:pt x="606008" y="700679"/>
                </a:lnTo>
                <a:lnTo>
                  <a:pt x="608726" y="704483"/>
                </a:lnTo>
                <a:lnTo>
                  <a:pt x="611445" y="707743"/>
                </a:lnTo>
                <a:lnTo>
                  <a:pt x="614161" y="710460"/>
                </a:lnTo>
                <a:lnTo>
                  <a:pt x="617423" y="712634"/>
                </a:lnTo>
                <a:lnTo>
                  <a:pt x="620139" y="714807"/>
                </a:lnTo>
                <a:lnTo>
                  <a:pt x="624488" y="715895"/>
                </a:lnTo>
                <a:lnTo>
                  <a:pt x="628291" y="716981"/>
                </a:lnTo>
                <a:lnTo>
                  <a:pt x="632096" y="717525"/>
                </a:lnTo>
                <a:lnTo>
                  <a:pt x="635900" y="717525"/>
                </a:lnTo>
                <a:lnTo>
                  <a:pt x="639706" y="717525"/>
                </a:lnTo>
                <a:lnTo>
                  <a:pt x="648400" y="715351"/>
                </a:lnTo>
                <a:lnTo>
                  <a:pt x="657095" y="712091"/>
                </a:lnTo>
                <a:lnTo>
                  <a:pt x="665789" y="707199"/>
                </a:lnTo>
                <a:lnTo>
                  <a:pt x="673942" y="700136"/>
                </a:lnTo>
                <a:lnTo>
                  <a:pt x="681552" y="692528"/>
                </a:lnTo>
                <a:lnTo>
                  <a:pt x="688617" y="682746"/>
                </a:lnTo>
                <a:lnTo>
                  <a:pt x="694594" y="671334"/>
                </a:lnTo>
                <a:lnTo>
                  <a:pt x="699486" y="658835"/>
                </a:lnTo>
                <a:lnTo>
                  <a:pt x="703290" y="663182"/>
                </a:lnTo>
                <a:lnTo>
                  <a:pt x="706007" y="666987"/>
                </a:lnTo>
                <a:lnTo>
                  <a:pt x="708182" y="670247"/>
                </a:lnTo>
                <a:lnTo>
                  <a:pt x="709269" y="674595"/>
                </a:lnTo>
                <a:lnTo>
                  <a:pt x="709811" y="677855"/>
                </a:lnTo>
                <a:lnTo>
                  <a:pt x="709811" y="681116"/>
                </a:lnTo>
                <a:lnTo>
                  <a:pt x="709811" y="688181"/>
                </a:lnTo>
                <a:lnTo>
                  <a:pt x="708182" y="702309"/>
                </a:lnTo>
                <a:lnTo>
                  <a:pt x="707093" y="708830"/>
                </a:lnTo>
                <a:lnTo>
                  <a:pt x="708182" y="712634"/>
                </a:lnTo>
                <a:lnTo>
                  <a:pt x="708725" y="716981"/>
                </a:lnTo>
                <a:lnTo>
                  <a:pt x="711443" y="712634"/>
                </a:lnTo>
                <a:lnTo>
                  <a:pt x="714159" y="710460"/>
                </a:lnTo>
                <a:lnTo>
                  <a:pt x="716877" y="709917"/>
                </a:lnTo>
                <a:lnTo>
                  <a:pt x="719593" y="710460"/>
                </a:lnTo>
                <a:lnTo>
                  <a:pt x="722311" y="712634"/>
                </a:lnTo>
                <a:lnTo>
                  <a:pt x="725572" y="715895"/>
                </a:lnTo>
                <a:lnTo>
                  <a:pt x="731008" y="722958"/>
                </a:lnTo>
                <a:lnTo>
                  <a:pt x="736442" y="730566"/>
                </a:lnTo>
                <a:lnTo>
                  <a:pt x="739159" y="733284"/>
                </a:lnTo>
                <a:lnTo>
                  <a:pt x="741876" y="735457"/>
                </a:lnTo>
                <a:lnTo>
                  <a:pt x="744593" y="736001"/>
                </a:lnTo>
                <a:lnTo>
                  <a:pt x="747311" y="736001"/>
                </a:lnTo>
                <a:lnTo>
                  <a:pt x="750573" y="733284"/>
                </a:lnTo>
                <a:lnTo>
                  <a:pt x="753289" y="730024"/>
                </a:lnTo>
                <a:lnTo>
                  <a:pt x="752201" y="724589"/>
                </a:lnTo>
                <a:lnTo>
                  <a:pt x="752201" y="719699"/>
                </a:lnTo>
                <a:lnTo>
                  <a:pt x="753289" y="708286"/>
                </a:lnTo>
                <a:lnTo>
                  <a:pt x="754919" y="697419"/>
                </a:lnTo>
                <a:lnTo>
                  <a:pt x="756550" y="692528"/>
                </a:lnTo>
                <a:lnTo>
                  <a:pt x="758724" y="687637"/>
                </a:lnTo>
                <a:lnTo>
                  <a:pt x="760897" y="683289"/>
                </a:lnTo>
                <a:lnTo>
                  <a:pt x="763070" y="680572"/>
                </a:lnTo>
                <a:lnTo>
                  <a:pt x="765789" y="678399"/>
                </a:lnTo>
                <a:lnTo>
                  <a:pt x="767963" y="677312"/>
                </a:lnTo>
                <a:lnTo>
                  <a:pt x="770679" y="677312"/>
                </a:lnTo>
                <a:lnTo>
                  <a:pt x="773397" y="677855"/>
                </a:lnTo>
                <a:lnTo>
                  <a:pt x="776658" y="680572"/>
                </a:lnTo>
                <a:lnTo>
                  <a:pt x="779374" y="684920"/>
                </a:lnTo>
                <a:lnTo>
                  <a:pt x="778289" y="688181"/>
                </a:lnTo>
                <a:lnTo>
                  <a:pt x="776658" y="691984"/>
                </a:lnTo>
                <a:lnTo>
                  <a:pt x="772310" y="698505"/>
                </a:lnTo>
                <a:lnTo>
                  <a:pt x="763070" y="712091"/>
                </a:lnTo>
                <a:lnTo>
                  <a:pt x="758724" y="718068"/>
                </a:lnTo>
                <a:lnTo>
                  <a:pt x="757093" y="721328"/>
                </a:lnTo>
                <a:lnTo>
                  <a:pt x="756006" y="725133"/>
                </a:lnTo>
                <a:lnTo>
                  <a:pt x="754919" y="728393"/>
                </a:lnTo>
                <a:lnTo>
                  <a:pt x="756006" y="732198"/>
                </a:lnTo>
                <a:lnTo>
                  <a:pt x="756550" y="735457"/>
                </a:lnTo>
                <a:lnTo>
                  <a:pt x="758180" y="739804"/>
                </a:lnTo>
                <a:lnTo>
                  <a:pt x="761984" y="744696"/>
                </a:lnTo>
                <a:lnTo>
                  <a:pt x="764159" y="745783"/>
                </a:lnTo>
                <a:lnTo>
                  <a:pt x="766333" y="747413"/>
                </a:lnTo>
                <a:lnTo>
                  <a:pt x="768506" y="747957"/>
                </a:lnTo>
                <a:lnTo>
                  <a:pt x="770679" y="747957"/>
                </a:lnTo>
                <a:lnTo>
                  <a:pt x="774484" y="747413"/>
                </a:lnTo>
                <a:lnTo>
                  <a:pt x="778833" y="744696"/>
                </a:lnTo>
                <a:lnTo>
                  <a:pt x="783180" y="740892"/>
                </a:lnTo>
                <a:lnTo>
                  <a:pt x="786984" y="736001"/>
                </a:lnTo>
                <a:lnTo>
                  <a:pt x="791331" y="731110"/>
                </a:lnTo>
                <a:lnTo>
                  <a:pt x="799484" y="719699"/>
                </a:lnTo>
                <a:lnTo>
                  <a:pt x="808179" y="708830"/>
                </a:lnTo>
                <a:lnTo>
                  <a:pt x="811983" y="704483"/>
                </a:lnTo>
                <a:lnTo>
                  <a:pt x="816331" y="701222"/>
                </a:lnTo>
                <a:lnTo>
                  <a:pt x="820679" y="698505"/>
                </a:lnTo>
                <a:lnTo>
                  <a:pt x="822308" y="698505"/>
                </a:lnTo>
                <a:lnTo>
                  <a:pt x="824484" y="698505"/>
                </a:lnTo>
                <a:lnTo>
                  <a:pt x="823396" y="710460"/>
                </a:lnTo>
                <a:lnTo>
                  <a:pt x="823396" y="719699"/>
                </a:lnTo>
                <a:lnTo>
                  <a:pt x="823940" y="727306"/>
                </a:lnTo>
                <a:lnTo>
                  <a:pt x="826113" y="732740"/>
                </a:lnTo>
                <a:lnTo>
                  <a:pt x="829375" y="738175"/>
                </a:lnTo>
                <a:lnTo>
                  <a:pt x="833179" y="743609"/>
                </a:lnTo>
                <a:lnTo>
                  <a:pt x="843505" y="756107"/>
                </a:lnTo>
                <a:lnTo>
                  <a:pt x="848396" y="747957"/>
                </a:lnTo>
                <a:lnTo>
                  <a:pt x="853288" y="740892"/>
                </a:lnTo>
                <a:lnTo>
                  <a:pt x="858177" y="734915"/>
                </a:lnTo>
                <a:lnTo>
                  <a:pt x="863070" y="730566"/>
                </a:lnTo>
                <a:lnTo>
                  <a:pt x="866873" y="726219"/>
                </a:lnTo>
                <a:lnTo>
                  <a:pt x="871765" y="722958"/>
                </a:lnTo>
                <a:lnTo>
                  <a:pt x="881547" y="717525"/>
                </a:lnTo>
                <a:lnTo>
                  <a:pt x="891330" y="712091"/>
                </a:lnTo>
                <a:lnTo>
                  <a:pt x="896221" y="708830"/>
                </a:lnTo>
                <a:lnTo>
                  <a:pt x="901112" y="705025"/>
                </a:lnTo>
                <a:lnTo>
                  <a:pt x="906003" y="700136"/>
                </a:lnTo>
                <a:lnTo>
                  <a:pt x="910351" y="693614"/>
                </a:lnTo>
                <a:lnTo>
                  <a:pt x="915242" y="687093"/>
                </a:lnTo>
                <a:lnTo>
                  <a:pt x="920677" y="678399"/>
                </a:lnTo>
                <a:lnTo>
                  <a:pt x="915786" y="676225"/>
                </a:lnTo>
                <a:lnTo>
                  <a:pt x="911981" y="673508"/>
                </a:lnTo>
                <a:lnTo>
                  <a:pt x="909263" y="670790"/>
                </a:lnTo>
                <a:lnTo>
                  <a:pt x="908177" y="666987"/>
                </a:lnTo>
                <a:lnTo>
                  <a:pt x="906546" y="662096"/>
                </a:lnTo>
                <a:lnTo>
                  <a:pt x="907090" y="655575"/>
                </a:lnTo>
                <a:lnTo>
                  <a:pt x="908720" y="647967"/>
                </a:lnTo>
                <a:lnTo>
                  <a:pt x="910895" y="639816"/>
                </a:lnTo>
                <a:lnTo>
                  <a:pt x="914155" y="645249"/>
                </a:lnTo>
                <a:lnTo>
                  <a:pt x="918502" y="650684"/>
                </a:lnTo>
                <a:lnTo>
                  <a:pt x="919589" y="652314"/>
                </a:lnTo>
                <a:lnTo>
                  <a:pt x="921763" y="653402"/>
                </a:lnTo>
                <a:lnTo>
                  <a:pt x="923937" y="652858"/>
                </a:lnTo>
                <a:lnTo>
                  <a:pt x="925567" y="650684"/>
                </a:lnTo>
                <a:lnTo>
                  <a:pt x="926110" y="647424"/>
                </a:lnTo>
                <a:lnTo>
                  <a:pt x="926110" y="643620"/>
                </a:lnTo>
                <a:lnTo>
                  <a:pt x="924481" y="636011"/>
                </a:lnTo>
                <a:lnTo>
                  <a:pt x="922851" y="628947"/>
                </a:lnTo>
                <a:lnTo>
                  <a:pt x="919589" y="621340"/>
                </a:lnTo>
                <a:lnTo>
                  <a:pt x="916872" y="614818"/>
                </a:lnTo>
                <a:lnTo>
                  <a:pt x="915242" y="607754"/>
                </a:lnTo>
                <a:lnTo>
                  <a:pt x="915242" y="603949"/>
                </a:lnTo>
                <a:lnTo>
                  <a:pt x="915242" y="600147"/>
                </a:lnTo>
                <a:lnTo>
                  <a:pt x="915786" y="596343"/>
                </a:lnTo>
                <a:lnTo>
                  <a:pt x="916872" y="593626"/>
                </a:lnTo>
                <a:lnTo>
                  <a:pt x="924481" y="601232"/>
                </a:lnTo>
                <a:lnTo>
                  <a:pt x="931546" y="607210"/>
                </a:lnTo>
                <a:lnTo>
                  <a:pt x="938068" y="610470"/>
                </a:lnTo>
                <a:lnTo>
                  <a:pt x="943502" y="612646"/>
                </a:lnTo>
                <a:lnTo>
                  <a:pt x="948393" y="612646"/>
                </a:lnTo>
                <a:lnTo>
                  <a:pt x="952741" y="612102"/>
                </a:lnTo>
                <a:lnTo>
                  <a:pt x="960893" y="608841"/>
                </a:lnTo>
                <a:lnTo>
                  <a:pt x="965241" y="607754"/>
                </a:lnTo>
                <a:lnTo>
                  <a:pt x="969046" y="607210"/>
                </a:lnTo>
                <a:lnTo>
                  <a:pt x="973937" y="607210"/>
                </a:lnTo>
                <a:lnTo>
                  <a:pt x="978827" y="608841"/>
                </a:lnTo>
                <a:lnTo>
                  <a:pt x="984262" y="612646"/>
                </a:lnTo>
                <a:lnTo>
                  <a:pt x="990783" y="618623"/>
                </a:lnTo>
                <a:lnTo>
                  <a:pt x="998392" y="627317"/>
                </a:lnTo>
                <a:lnTo>
                  <a:pt x="1006544" y="638729"/>
                </a:lnTo>
                <a:lnTo>
                  <a:pt x="1003827" y="642533"/>
                </a:lnTo>
                <a:lnTo>
                  <a:pt x="1000567" y="644706"/>
                </a:lnTo>
                <a:lnTo>
                  <a:pt x="996762" y="645249"/>
                </a:lnTo>
                <a:lnTo>
                  <a:pt x="992957" y="645793"/>
                </a:lnTo>
                <a:lnTo>
                  <a:pt x="984262" y="645249"/>
                </a:lnTo>
                <a:lnTo>
                  <a:pt x="976653" y="645249"/>
                </a:lnTo>
                <a:lnTo>
                  <a:pt x="973937" y="645249"/>
                </a:lnTo>
                <a:lnTo>
                  <a:pt x="971762" y="646337"/>
                </a:lnTo>
                <a:lnTo>
                  <a:pt x="970132" y="648510"/>
                </a:lnTo>
                <a:lnTo>
                  <a:pt x="969046" y="652314"/>
                </a:lnTo>
                <a:lnTo>
                  <a:pt x="970132" y="657205"/>
                </a:lnTo>
                <a:lnTo>
                  <a:pt x="971762" y="663726"/>
                </a:lnTo>
                <a:lnTo>
                  <a:pt x="975567" y="672422"/>
                </a:lnTo>
                <a:lnTo>
                  <a:pt x="980458" y="683289"/>
                </a:lnTo>
                <a:lnTo>
                  <a:pt x="977741" y="689810"/>
                </a:lnTo>
                <a:lnTo>
                  <a:pt x="974480" y="693071"/>
                </a:lnTo>
                <a:lnTo>
                  <a:pt x="971218" y="695245"/>
                </a:lnTo>
                <a:lnTo>
                  <a:pt x="966871" y="696331"/>
                </a:lnTo>
                <a:lnTo>
                  <a:pt x="963067" y="695787"/>
                </a:lnTo>
                <a:lnTo>
                  <a:pt x="959263" y="695245"/>
                </a:lnTo>
                <a:lnTo>
                  <a:pt x="951111" y="691984"/>
                </a:lnTo>
                <a:lnTo>
                  <a:pt x="944045" y="688723"/>
                </a:lnTo>
                <a:lnTo>
                  <a:pt x="941328" y="688723"/>
                </a:lnTo>
                <a:lnTo>
                  <a:pt x="938611" y="689810"/>
                </a:lnTo>
                <a:lnTo>
                  <a:pt x="936437" y="690898"/>
                </a:lnTo>
                <a:lnTo>
                  <a:pt x="935351" y="694701"/>
                </a:lnTo>
                <a:lnTo>
                  <a:pt x="934263" y="700136"/>
                </a:lnTo>
                <a:lnTo>
                  <a:pt x="934263" y="707743"/>
                </a:lnTo>
                <a:lnTo>
                  <a:pt x="938068" y="708830"/>
                </a:lnTo>
                <a:lnTo>
                  <a:pt x="940784" y="710460"/>
                </a:lnTo>
                <a:lnTo>
                  <a:pt x="946764" y="710460"/>
                </a:lnTo>
                <a:lnTo>
                  <a:pt x="953285" y="710460"/>
                </a:lnTo>
                <a:lnTo>
                  <a:pt x="956546" y="711004"/>
                </a:lnTo>
                <a:lnTo>
                  <a:pt x="959263" y="711004"/>
                </a:lnTo>
                <a:lnTo>
                  <a:pt x="963067" y="712634"/>
                </a:lnTo>
                <a:lnTo>
                  <a:pt x="965785" y="714807"/>
                </a:lnTo>
                <a:lnTo>
                  <a:pt x="969046" y="716981"/>
                </a:lnTo>
                <a:lnTo>
                  <a:pt x="971762" y="720786"/>
                </a:lnTo>
                <a:lnTo>
                  <a:pt x="974480" y="725677"/>
                </a:lnTo>
                <a:lnTo>
                  <a:pt x="978285" y="732198"/>
                </a:lnTo>
                <a:lnTo>
                  <a:pt x="981002" y="739804"/>
                </a:lnTo>
                <a:lnTo>
                  <a:pt x="983718" y="749586"/>
                </a:lnTo>
                <a:lnTo>
                  <a:pt x="986979" y="741978"/>
                </a:lnTo>
                <a:lnTo>
                  <a:pt x="990783" y="735457"/>
                </a:lnTo>
                <a:lnTo>
                  <a:pt x="993501" y="731110"/>
                </a:lnTo>
                <a:lnTo>
                  <a:pt x="996762" y="728393"/>
                </a:lnTo>
                <a:lnTo>
                  <a:pt x="999479" y="727306"/>
                </a:lnTo>
                <a:lnTo>
                  <a:pt x="1003283" y="727306"/>
                </a:lnTo>
                <a:lnTo>
                  <a:pt x="1006000" y="727306"/>
                </a:lnTo>
                <a:lnTo>
                  <a:pt x="1009262" y="728393"/>
                </a:lnTo>
                <a:lnTo>
                  <a:pt x="1015783" y="730024"/>
                </a:lnTo>
                <a:lnTo>
                  <a:pt x="1018500" y="730566"/>
                </a:lnTo>
                <a:lnTo>
                  <a:pt x="1021761" y="730024"/>
                </a:lnTo>
                <a:lnTo>
                  <a:pt x="1025565" y="729480"/>
                </a:lnTo>
                <a:lnTo>
                  <a:pt x="1028283" y="726219"/>
                </a:lnTo>
                <a:lnTo>
                  <a:pt x="1031543" y="722416"/>
                </a:lnTo>
                <a:lnTo>
                  <a:pt x="1034260" y="715895"/>
                </a:lnTo>
                <a:lnTo>
                  <a:pt x="1033174" y="711004"/>
                </a:lnTo>
                <a:lnTo>
                  <a:pt x="1031001" y="707199"/>
                </a:lnTo>
                <a:lnTo>
                  <a:pt x="1029371" y="703396"/>
                </a:lnTo>
                <a:lnTo>
                  <a:pt x="1027739" y="701222"/>
                </a:lnTo>
                <a:lnTo>
                  <a:pt x="1025565" y="700679"/>
                </a:lnTo>
                <a:lnTo>
                  <a:pt x="1023936" y="700136"/>
                </a:lnTo>
                <a:lnTo>
                  <a:pt x="1020131" y="700679"/>
                </a:lnTo>
                <a:lnTo>
                  <a:pt x="1016325" y="701222"/>
                </a:lnTo>
                <a:lnTo>
                  <a:pt x="1011979" y="702309"/>
                </a:lnTo>
                <a:lnTo>
                  <a:pt x="1010892" y="701222"/>
                </a:lnTo>
                <a:lnTo>
                  <a:pt x="1008718" y="700136"/>
                </a:lnTo>
                <a:lnTo>
                  <a:pt x="1006544" y="697961"/>
                </a:lnTo>
                <a:lnTo>
                  <a:pt x="1005457" y="695245"/>
                </a:lnTo>
                <a:lnTo>
                  <a:pt x="1008174" y="691984"/>
                </a:lnTo>
                <a:lnTo>
                  <a:pt x="1010348" y="688181"/>
                </a:lnTo>
                <a:lnTo>
                  <a:pt x="1011435" y="684920"/>
                </a:lnTo>
                <a:lnTo>
                  <a:pt x="1011979" y="681116"/>
                </a:lnTo>
                <a:lnTo>
                  <a:pt x="1013066" y="677855"/>
                </a:lnTo>
                <a:lnTo>
                  <a:pt x="1013066" y="674595"/>
                </a:lnTo>
                <a:lnTo>
                  <a:pt x="1011435" y="667530"/>
                </a:lnTo>
                <a:lnTo>
                  <a:pt x="1008174" y="652858"/>
                </a:lnTo>
                <a:lnTo>
                  <a:pt x="1006544" y="645793"/>
                </a:lnTo>
                <a:lnTo>
                  <a:pt x="1006544" y="638729"/>
                </a:lnTo>
                <a:lnTo>
                  <a:pt x="1011979" y="628405"/>
                </a:lnTo>
                <a:lnTo>
                  <a:pt x="1015239" y="624600"/>
                </a:lnTo>
                <a:lnTo>
                  <a:pt x="1017957" y="620796"/>
                </a:lnTo>
                <a:lnTo>
                  <a:pt x="1020675" y="618079"/>
                </a:lnTo>
                <a:lnTo>
                  <a:pt x="1023936" y="615906"/>
                </a:lnTo>
                <a:lnTo>
                  <a:pt x="1026653" y="614818"/>
                </a:lnTo>
                <a:lnTo>
                  <a:pt x="1029371" y="614818"/>
                </a:lnTo>
                <a:lnTo>
                  <a:pt x="1032631" y="614818"/>
                </a:lnTo>
                <a:lnTo>
                  <a:pt x="1035348" y="615362"/>
                </a:lnTo>
                <a:lnTo>
                  <a:pt x="1038065" y="616449"/>
                </a:lnTo>
                <a:lnTo>
                  <a:pt x="1040782" y="618623"/>
                </a:lnTo>
                <a:lnTo>
                  <a:pt x="1043501" y="621340"/>
                </a:lnTo>
                <a:lnTo>
                  <a:pt x="1046217" y="625144"/>
                </a:lnTo>
                <a:lnTo>
                  <a:pt x="1051651" y="633294"/>
                </a:lnTo>
                <a:lnTo>
                  <a:pt x="1045674" y="644706"/>
                </a:lnTo>
                <a:lnTo>
                  <a:pt x="1039152" y="655575"/>
                </a:lnTo>
                <a:lnTo>
                  <a:pt x="1036436" y="661008"/>
                </a:lnTo>
                <a:lnTo>
                  <a:pt x="1035348" y="667530"/>
                </a:lnTo>
                <a:lnTo>
                  <a:pt x="1034260" y="672964"/>
                </a:lnTo>
                <a:lnTo>
                  <a:pt x="1035892" y="679485"/>
                </a:lnTo>
                <a:lnTo>
                  <a:pt x="1037521" y="677312"/>
                </a:lnTo>
                <a:lnTo>
                  <a:pt x="1038065" y="675682"/>
                </a:lnTo>
                <a:lnTo>
                  <a:pt x="1039152" y="675138"/>
                </a:lnTo>
                <a:lnTo>
                  <a:pt x="1040782" y="675138"/>
                </a:lnTo>
                <a:lnTo>
                  <a:pt x="1043501" y="676225"/>
                </a:lnTo>
                <a:lnTo>
                  <a:pt x="1045674" y="677855"/>
                </a:lnTo>
                <a:lnTo>
                  <a:pt x="1048392" y="680028"/>
                </a:lnTo>
                <a:lnTo>
                  <a:pt x="1050564" y="682202"/>
                </a:lnTo>
                <a:lnTo>
                  <a:pt x="1051651" y="682202"/>
                </a:lnTo>
                <a:lnTo>
                  <a:pt x="1053282" y="682202"/>
                </a:lnTo>
                <a:lnTo>
                  <a:pt x="1054369" y="681116"/>
                </a:lnTo>
                <a:lnTo>
                  <a:pt x="1055455" y="680572"/>
                </a:lnTo>
                <a:lnTo>
                  <a:pt x="1058717" y="676225"/>
                </a:lnTo>
                <a:lnTo>
                  <a:pt x="1060890" y="672964"/>
                </a:lnTo>
                <a:lnTo>
                  <a:pt x="1063066" y="668617"/>
                </a:lnTo>
                <a:lnTo>
                  <a:pt x="1063608" y="664813"/>
                </a:lnTo>
                <a:lnTo>
                  <a:pt x="1064151" y="660466"/>
                </a:lnTo>
                <a:lnTo>
                  <a:pt x="1064151" y="657205"/>
                </a:lnTo>
                <a:lnTo>
                  <a:pt x="1063608" y="648510"/>
                </a:lnTo>
                <a:lnTo>
                  <a:pt x="1063608" y="640359"/>
                </a:lnTo>
                <a:lnTo>
                  <a:pt x="1064151" y="632208"/>
                </a:lnTo>
                <a:lnTo>
                  <a:pt x="1065239" y="627861"/>
                </a:lnTo>
                <a:lnTo>
                  <a:pt x="1066326" y="623513"/>
                </a:lnTo>
                <a:lnTo>
                  <a:pt x="1069043" y="620252"/>
                </a:lnTo>
                <a:lnTo>
                  <a:pt x="1071760" y="615906"/>
                </a:lnTo>
                <a:lnTo>
                  <a:pt x="1076650" y="620796"/>
                </a:lnTo>
                <a:lnTo>
                  <a:pt x="1081543" y="625144"/>
                </a:lnTo>
                <a:lnTo>
                  <a:pt x="1085891" y="628405"/>
                </a:lnTo>
                <a:lnTo>
                  <a:pt x="1091325" y="631121"/>
                </a:lnTo>
                <a:lnTo>
                  <a:pt x="1096215" y="633294"/>
                </a:lnTo>
                <a:lnTo>
                  <a:pt x="1101108" y="635468"/>
                </a:lnTo>
                <a:lnTo>
                  <a:pt x="1111434" y="638185"/>
                </a:lnTo>
                <a:lnTo>
                  <a:pt x="1121759" y="639816"/>
                </a:lnTo>
                <a:lnTo>
                  <a:pt x="1131541" y="640903"/>
                </a:lnTo>
                <a:lnTo>
                  <a:pt x="1142410" y="641446"/>
                </a:lnTo>
                <a:lnTo>
                  <a:pt x="1152737" y="643076"/>
                </a:lnTo>
                <a:lnTo>
                  <a:pt x="1163063" y="645249"/>
                </a:lnTo>
                <a:lnTo>
                  <a:pt x="1172844" y="648510"/>
                </a:lnTo>
                <a:lnTo>
                  <a:pt x="1177737" y="651228"/>
                </a:lnTo>
                <a:lnTo>
                  <a:pt x="1181540" y="653944"/>
                </a:lnTo>
                <a:lnTo>
                  <a:pt x="1186431" y="657749"/>
                </a:lnTo>
                <a:lnTo>
                  <a:pt x="1190779" y="662096"/>
                </a:lnTo>
                <a:lnTo>
                  <a:pt x="1195128" y="665900"/>
                </a:lnTo>
                <a:lnTo>
                  <a:pt x="1198931" y="671334"/>
                </a:lnTo>
                <a:lnTo>
                  <a:pt x="1203279" y="677855"/>
                </a:lnTo>
                <a:lnTo>
                  <a:pt x="1206540" y="684920"/>
                </a:lnTo>
                <a:lnTo>
                  <a:pt x="1210888" y="693071"/>
                </a:lnTo>
                <a:lnTo>
                  <a:pt x="1214149" y="702309"/>
                </a:lnTo>
                <a:lnTo>
                  <a:pt x="1217409" y="712091"/>
                </a:lnTo>
                <a:lnTo>
                  <a:pt x="1220670" y="722958"/>
                </a:lnTo>
                <a:lnTo>
                  <a:pt x="1222300" y="721328"/>
                </a:lnTo>
                <a:lnTo>
                  <a:pt x="1223931" y="720786"/>
                </a:lnTo>
                <a:lnTo>
                  <a:pt x="1229909" y="720242"/>
                </a:lnTo>
                <a:lnTo>
                  <a:pt x="1235888" y="719699"/>
                </a:lnTo>
                <a:lnTo>
                  <a:pt x="1241321" y="718068"/>
                </a:lnTo>
                <a:lnTo>
                  <a:pt x="1244038" y="716981"/>
                </a:lnTo>
                <a:lnTo>
                  <a:pt x="1247298" y="715351"/>
                </a:lnTo>
                <a:lnTo>
                  <a:pt x="1248930" y="712634"/>
                </a:lnTo>
                <a:lnTo>
                  <a:pt x="1251103" y="709917"/>
                </a:lnTo>
                <a:lnTo>
                  <a:pt x="1252191" y="705569"/>
                </a:lnTo>
                <a:lnTo>
                  <a:pt x="1252735" y="700679"/>
                </a:lnTo>
                <a:lnTo>
                  <a:pt x="1252735" y="695245"/>
                </a:lnTo>
                <a:lnTo>
                  <a:pt x="1251103" y="688181"/>
                </a:lnTo>
                <a:lnTo>
                  <a:pt x="1250017" y="683289"/>
                </a:lnTo>
                <a:lnTo>
                  <a:pt x="1247842" y="680028"/>
                </a:lnTo>
                <a:lnTo>
                  <a:pt x="1245126" y="677855"/>
                </a:lnTo>
                <a:lnTo>
                  <a:pt x="1242409" y="676225"/>
                </a:lnTo>
                <a:lnTo>
                  <a:pt x="1239692" y="676225"/>
                </a:lnTo>
                <a:lnTo>
                  <a:pt x="1236430" y="675682"/>
                </a:lnTo>
                <a:lnTo>
                  <a:pt x="1230453" y="675682"/>
                </a:lnTo>
                <a:lnTo>
                  <a:pt x="1227736" y="675682"/>
                </a:lnTo>
                <a:lnTo>
                  <a:pt x="1225017" y="675138"/>
                </a:lnTo>
                <a:lnTo>
                  <a:pt x="1222844" y="673508"/>
                </a:lnTo>
                <a:lnTo>
                  <a:pt x="1221213" y="671334"/>
                </a:lnTo>
                <a:lnTo>
                  <a:pt x="1220670" y="668073"/>
                </a:lnTo>
                <a:lnTo>
                  <a:pt x="1220127" y="662640"/>
                </a:lnTo>
                <a:lnTo>
                  <a:pt x="1220670" y="656119"/>
                </a:lnTo>
                <a:lnTo>
                  <a:pt x="1222300" y="647967"/>
                </a:lnTo>
                <a:lnTo>
                  <a:pt x="1225017" y="650684"/>
                </a:lnTo>
                <a:lnTo>
                  <a:pt x="1227736" y="652858"/>
                </a:lnTo>
                <a:lnTo>
                  <a:pt x="1230995" y="653944"/>
                </a:lnTo>
                <a:lnTo>
                  <a:pt x="1234800" y="656119"/>
                </a:lnTo>
                <a:lnTo>
                  <a:pt x="1242409" y="658292"/>
                </a:lnTo>
                <a:lnTo>
                  <a:pt x="1250560" y="658835"/>
                </a:lnTo>
                <a:lnTo>
                  <a:pt x="1267951" y="660466"/>
                </a:lnTo>
                <a:lnTo>
                  <a:pt x="1276103" y="661008"/>
                </a:lnTo>
                <a:lnTo>
                  <a:pt x="1284799" y="662640"/>
                </a:lnTo>
                <a:lnTo>
                  <a:pt x="1292407" y="664813"/>
                </a:lnTo>
                <a:lnTo>
                  <a:pt x="1295667" y="665900"/>
                </a:lnTo>
                <a:lnTo>
                  <a:pt x="1298928" y="667530"/>
                </a:lnTo>
                <a:lnTo>
                  <a:pt x="1302189" y="669704"/>
                </a:lnTo>
                <a:lnTo>
                  <a:pt x="1304908" y="672422"/>
                </a:lnTo>
                <a:lnTo>
                  <a:pt x="1307626" y="675682"/>
                </a:lnTo>
                <a:lnTo>
                  <a:pt x="1309799" y="679485"/>
                </a:lnTo>
                <a:lnTo>
                  <a:pt x="1310885" y="683289"/>
                </a:lnTo>
                <a:lnTo>
                  <a:pt x="1312516" y="687637"/>
                </a:lnTo>
                <a:lnTo>
                  <a:pt x="1313603" y="693071"/>
                </a:lnTo>
                <a:lnTo>
                  <a:pt x="1313603" y="699592"/>
                </a:lnTo>
                <a:lnTo>
                  <a:pt x="1313603" y="705569"/>
                </a:lnTo>
                <a:lnTo>
                  <a:pt x="1313060" y="713178"/>
                </a:lnTo>
                <a:lnTo>
                  <a:pt x="1312516" y="721328"/>
                </a:lnTo>
                <a:lnTo>
                  <a:pt x="1310343" y="730566"/>
                </a:lnTo>
                <a:lnTo>
                  <a:pt x="1313060" y="733284"/>
                </a:lnTo>
                <a:lnTo>
                  <a:pt x="1315776" y="735457"/>
                </a:lnTo>
                <a:lnTo>
                  <a:pt x="1317949" y="736001"/>
                </a:lnTo>
                <a:lnTo>
                  <a:pt x="1320668" y="736001"/>
                </a:lnTo>
                <a:lnTo>
                  <a:pt x="1322841" y="736001"/>
                </a:lnTo>
                <a:lnTo>
                  <a:pt x="1325558" y="734915"/>
                </a:lnTo>
                <a:lnTo>
                  <a:pt x="1330449" y="732740"/>
                </a:lnTo>
                <a:lnTo>
                  <a:pt x="1333712" y="728393"/>
                </a:lnTo>
                <a:lnTo>
                  <a:pt x="1335885" y="725133"/>
                </a:lnTo>
                <a:lnTo>
                  <a:pt x="1338058" y="720786"/>
                </a:lnTo>
                <a:lnTo>
                  <a:pt x="1338602" y="716981"/>
                </a:lnTo>
                <a:lnTo>
                  <a:pt x="1339689" y="708286"/>
                </a:lnTo>
                <a:lnTo>
                  <a:pt x="1338602" y="700136"/>
                </a:lnTo>
                <a:lnTo>
                  <a:pt x="1338602" y="692528"/>
                </a:lnTo>
                <a:lnTo>
                  <a:pt x="1338602" y="683833"/>
                </a:lnTo>
                <a:lnTo>
                  <a:pt x="1340233" y="680028"/>
                </a:lnTo>
                <a:lnTo>
                  <a:pt x="1341321" y="675682"/>
                </a:lnTo>
                <a:lnTo>
                  <a:pt x="1343495" y="672422"/>
                </a:lnTo>
                <a:lnTo>
                  <a:pt x="1347297" y="668073"/>
                </a:lnTo>
                <a:lnTo>
                  <a:pt x="1362515" y="670790"/>
                </a:lnTo>
                <a:lnTo>
                  <a:pt x="1378275" y="674595"/>
                </a:lnTo>
                <a:lnTo>
                  <a:pt x="1410884" y="682202"/>
                </a:lnTo>
                <a:lnTo>
                  <a:pt x="1444578" y="690354"/>
                </a:lnTo>
                <a:lnTo>
                  <a:pt x="1461969" y="694701"/>
                </a:lnTo>
                <a:lnTo>
                  <a:pt x="1478274" y="697961"/>
                </a:lnTo>
                <a:lnTo>
                  <a:pt x="1495121" y="700679"/>
                </a:lnTo>
                <a:lnTo>
                  <a:pt x="1510882" y="702852"/>
                </a:lnTo>
                <a:lnTo>
                  <a:pt x="1527185" y="704483"/>
                </a:lnTo>
                <a:lnTo>
                  <a:pt x="1542403" y="704483"/>
                </a:lnTo>
                <a:lnTo>
                  <a:pt x="1557620" y="702852"/>
                </a:lnTo>
                <a:lnTo>
                  <a:pt x="1564685" y="702309"/>
                </a:lnTo>
                <a:lnTo>
                  <a:pt x="1571750" y="700136"/>
                </a:lnTo>
                <a:lnTo>
                  <a:pt x="1578271" y="698505"/>
                </a:lnTo>
                <a:lnTo>
                  <a:pt x="1585336" y="695787"/>
                </a:lnTo>
                <a:lnTo>
                  <a:pt x="1591856" y="693071"/>
                </a:lnTo>
                <a:lnTo>
                  <a:pt x="1597836" y="689810"/>
                </a:lnTo>
                <a:lnTo>
                  <a:pt x="1605987" y="695787"/>
                </a:lnTo>
                <a:lnTo>
                  <a:pt x="1614685" y="700679"/>
                </a:lnTo>
                <a:lnTo>
                  <a:pt x="1630987" y="709917"/>
                </a:lnTo>
                <a:lnTo>
                  <a:pt x="1647834" y="716981"/>
                </a:lnTo>
                <a:lnTo>
                  <a:pt x="1664682" y="722958"/>
                </a:lnTo>
                <a:lnTo>
                  <a:pt x="1681530" y="727306"/>
                </a:lnTo>
                <a:lnTo>
                  <a:pt x="1698377" y="730566"/>
                </a:lnTo>
                <a:lnTo>
                  <a:pt x="1715224" y="733284"/>
                </a:lnTo>
                <a:lnTo>
                  <a:pt x="1732072" y="735457"/>
                </a:lnTo>
                <a:lnTo>
                  <a:pt x="1765766" y="738175"/>
                </a:lnTo>
                <a:lnTo>
                  <a:pt x="1800006" y="740348"/>
                </a:lnTo>
                <a:lnTo>
                  <a:pt x="1816854" y="741978"/>
                </a:lnTo>
                <a:lnTo>
                  <a:pt x="1833157" y="743609"/>
                </a:lnTo>
                <a:lnTo>
                  <a:pt x="1850548" y="746325"/>
                </a:lnTo>
                <a:lnTo>
                  <a:pt x="1867395" y="750674"/>
                </a:lnTo>
                <a:lnTo>
                  <a:pt x="1864678" y="743065"/>
                </a:lnTo>
                <a:lnTo>
                  <a:pt x="1862504" y="736001"/>
                </a:lnTo>
                <a:lnTo>
                  <a:pt x="1861961" y="732740"/>
                </a:lnTo>
                <a:lnTo>
                  <a:pt x="1861418" y="729480"/>
                </a:lnTo>
                <a:lnTo>
                  <a:pt x="1861961" y="725677"/>
                </a:lnTo>
                <a:lnTo>
                  <a:pt x="1863049" y="722416"/>
                </a:lnTo>
                <a:lnTo>
                  <a:pt x="1869026" y="730566"/>
                </a:lnTo>
                <a:lnTo>
                  <a:pt x="1875005" y="737631"/>
                </a:lnTo>
                <a:lnTo>
                  <a:pt x="1881526" y="744696"/>
                </a:lnTo>
                <a:lnTo>
                  <a:pt x="1887505" y="750130"/>
                </a:lnTo>
                <a:lnTo>
                  <a:pt x="1894570" y="755021"/>
                </a:lnTo>
                <a:lnTo>
                  <a:pt x="1901635" y="759368"/>
                </a:lnTo>
                <a:lnTo>
                  <a:pt x="1909243" y="763172"/>
                </a:lnTo>
                <a:lnTo>
                  <a:pt x="1916852" y="765889"/>
                </a:lnTo>
                <a:lnTo>
                  <a:pt x="1924459" y="768606"/>
                </a:lnTo>
                <a:lnTo>
                  <a:pt x="1932068" y="771866"/>
                </a:lnTo>
                <a:lnTo>
                  <a:pt x="1940222" y="772954"/>
                </a:lnTo>
                <a:lnTo>
                  <a:pt x="1948916" y="774584"/>
                </a:lnTo>
                <a:lnTo>
                  <a:pt x="1965221" y="776215"/>
                </a:lnTo>
                <a:lnTo>
                  <a:pt x="1982067" y="777301"/>
                </a:lnTo>
                <a:lnTo>
                  <a:pt x="2017392" y="777301"/>
                </a:lnTo>
                <a:lnTo>
                  <a:pt x="2034784" y="777301"/>
                </a:lnTo>
                <a:lnTo>
                  <a:pt x="2052176" y="777845"/>
                </a:lnTo>
                <a:lnTo>
                  <a:pt x="2069024" y="779474"/>
                </a:lnTo>
                <a:lnTo>
                  <a:pt x="2085871" y="782192"/>
                </a:lnTo>
                <a:lnTo>
                  <a:pt x="2094023" y="783278"/>
                </a:lnTo>
                <a:lnTo>
                  <a:pt x="2102175" y="785453"/>
                </a:lnTo>
                <a:lnTo>
                  <a:pt x="2109782" y="788169"/>
                </a:lnTo>
                <a:lnTo>
                  <a:pt x="2117391" y="791973"/>
                </a:lnTo>
                <a:lnTo>
                  <a:pt x="2119566" y="785995"/>
                </a:lnTo>
                <a:lnTo>
                  <a:pt x="2120109" y="780562"/>
                </a:lnTo>
                <a:lnTo>
                  <a:pt x="2121197" y="768606"/>
                </a:lnTo>
                <a:lnTo>
                  <a:pt x="2121739" y="757195"/>
                </a:lnTo>
                <a:lnTo>
                  <a:pt x="2122282" y="750674"/>
                </a:lnTo>
                <a:lnTo>
                  <a:pt x="2123914" y="745239"/>
                </a:lnTo>
                <a:lnTo>
                  <a:pt x="2134238" y="751216"/>
                </a:lnTo>
                <a:lnTo>
                  <a:pt x="2144565" y="757195"/>
                </a:lnTo>
                <a:lnTo>
                  <a:pt x="2154891" y="760998"/>
                </a:lnTo>
                <a:lnTo>
                  <a:pt x="2166304" y="764802"/>
                </a:lnTo>
                <a:lnTo>
                  <a:pt x="2176630" y="767519"/>
                </a:lnTo>
                <a:lnTo>
                  <a:pt x="2186954" y="769693"/>
                </a:lnTo>
                <a:lnTo>
                  <a:pt x="2208693" y="772410"/>
                </a:lnTo>
                <a:lnTo>
                  <a:pt x="2229888" y="775671"/>
                </a:lnTo>
                <a:lnTo>
                  <a:pt x="2240758" y="777845"/>
                </a:lnTo>
                <a:lnTo>
                  <a:pt x="2251084" y="780018"/>
                </a:lnTo>
                <a:lnTo>
                  <a:pt x="2261411" y="783278"/>
                </a:lnTo>
                <a:lnTo>
                  <a:pt x="2272280" y="787083"/>
                </a:lnTo>
                <a:lnTo>
                  <a:pt x="2283148" y="791973"/>
                </a:lnTo>
                <a:lnTo>
                  <a:pt x="2293475" y="797951"/>
                </a:lnTo>
                <a:lnTo>
                  <a:pt x="2289671" y="788169"/>
                </a:lnTo>
                <a:lnTo>
                  <a:pt x="2288584" y="783278"/>
                </a:lnTo>
                <a:lnTo>
                  <a:pt x="2288042" y="778388"/>
                </a:lnTo>
                <a:lnTo>
                  <a:pt x="2288042" y="773497"/>
                </a:lnTo>
                <a:lnTo>
                  <a:pt x="2289127" y="769693"/>
                </a:lnTo>
                <a:lnTo>
                  <a:pt x="2291302" y="764802"/>
                </a:lnTo>
                <a:lnTo>
                  <a:pt x="2294019" y="760456"/>
                </a:lnTo>
                <a:lnTo>
                  <a:pt x="2299454" y="770780"/>
                </a:lnTo>
                <a:lnTo>
                  <a:pt x="2304888" y="780562"/>
                </a:lnTo>
                <a:lnTo>
                  <a:pt x="2310867" y="788713"/>
                </a:lnTo>
                <a:lnTo>
                  <a:pt x="2316845" y="796865"/>
                </a:lnTo>
                <a:lnTo>
                  <a:pt x="2323366" y="802842"/>
                </a:lnTo>
                <a:lnTo>
                  <a:pt x="2329344" y="807732"/>
                </a:lnTo>
                <a:lnTo>
                  <a:pt x="2334779" y="812080"/>
                </a:lnTo>
                <a:lnTo>
                  <a:pt x="2341300" y="814797"/>
                </a:lnTo>
                <a:lnTo>
                  <a:pt x="2347278" y="815883"/>
                </a:lnTo>
                <a:lnTo>
                  <a:pt x="2353257" y="815341"/>
                </a:lnTo>
                <a:lnTo>
                  <a:pt x="2358692" y="813167"/>
                </a:lnTo>
                <a:lnTo>
                  <a:pt x="2363582" y="809906"/>
                </a:lnTo>
                <a:lnTo>
                  <a:pt x="2368475" y="805015"/>
                </a:lnTo>
                <a:lnTo>
                  <a:pt x="2372280" y="797408"/>
                </a:lnTo>
                <a:lnTo>
                  <a:pt x="2376082" y="788169"/>
                </a:lnTo>
                <a:lnTo>
                  <a:pt x="2379345" y="777301"/>
                </a:lnTo>
                <a:lnTo>
                  <a:pt x="2385321" y="784365"/>
                </a:lnTo>
                <a:lnTo>
                  <a:pt x="2390757" y="790343"/>
                </a:lnTo>
                <a:lnTo>
                  <a:pt x="2396734" y="795233"/>
                </a:lnTo>
                <a:lnTo>
                  <a:pt x="2402169" y="799581"/>
                </a:lnTo>
                <a:lnTo>
                  <a:pt x="2408690" y="802842"/>
                </a:lnTo>
                <a:lnTo>
                  <a:pt x="2414125" y="805015"/>
                </a:lnTo>
                <a:lnTo>
                  <a:pt x="2420648" y="807189"/>
                </a:lnTo>
                <a:lnTo>
                  <a:pt x="2426081" y="808276"/>
                </a:lnTo>
                <a:lnTo>
                  <a:pt x="2432061" y="809363"/>
                </a:lnTo>
                <a:lnTo>
                  <a:pt x="2438038" y="809906"/>
                </a:lnTo>
                <a:lnTo>
                  <a:pt x="2450541" y="809363"/>
                </a:lnTo>
                <a:lnTo>
                  <a:pt x="2461951" y="807732"/>
                </a:lnTo>
                <a:lnTo>
                  <a:pt x="2473908" y="805559"/>
                </a:lnTo>
                <a:lnTo>
                  <a:pt x="2485866" y="803385"/>
                </a:lnTo>
                <a:lnTo>
                  <a:pt x="2498364" y="802298"/>
                </a:lnTo>
                <a:lnTo>
                  <a:pt x="2510320" y="801212"/>
                </a:lnTo>
                <a:lnTo>
                  <a:pt x="2515754" y="802298"/>
                </a:lnTo>
                <a:lnTo>
                  <a:pt x="2521735" y="802842"/>
                </a:lnTo>
                <a:lnTo>
                  <a:pt x="2528255" y="804472"/>
                </a:lnTo>
                <a:lnTo>
                  <a:pt x="2533690" y="805559"/>
                </a:lnTo>
                <a:lnTo>
                  <a:pt x="2540211" y="808276"/>
                </a:lnTo>
                <a:lnTo>
                  <a:pt x="2545646" y="810992"/>
                </a:lnTo>
                <a:lnTo>
                  <a:pt x="2551624" y="815341"/>
                </a:lnTo>
                <a:lnTo>
                  <a:pt x="2557602" y="819688"/>
                </a:lnTo>
                <a:lnTo>
                  <a:pt x="2563036" y="825122"/>
                </a:lnTo>
                <a:lnTo>
                  <a:pt x="2569014" y="832187"/>
                </a:lnTo>
                <a:lnTo>
                  <a:pt x="2569014" y="824579"/>
                </a:lnTo>
                <a:lnTo>
                  <a:pt x="2570102" y="818057"/>
                </a:lnTo>
                <a:lnTo>
                  <a:pt x="2571733" y="813167"/>
                </a:lnTo>
                <a:lnTo>
                  <a:pt x="2575538" y="809906"/>
                </a:lnTo>
                <a:lnTo>
                  <a:pt x="2578254" y="807732"/>
                </a:lnTo>
                <a:lnTo>
                  <a:pt x="2582599" y="807189"/>
                </a:lnTo>
                <a:lnTo>
                  <a:pt x="2585861" y="807189"/>
                </a:lnTo>
                <a:lnTo>
                  <a:pt x="2590210" y="809363"/>
                </a:lnTo>
                <a:lnTo>
                  <a:pt x="2593470" y="810992"/>
                </a:lnTo>
                <a:lnTo>
                  <a:pt x="2596732" y="815341"/>
                </a:lnTo>
                <a:lnTo>
                  <a:pt x="2599991" y="819688"/>
                </a:lnTo>
                <a:lnTo>
                  <a:pt x="2601622" y="825122"/>
                </a:lnTo>
                <a:lnTo>
                  <a:pt x="2602708" y="831100"/>
                </a:lnTo>
                <a:lnTo>
                  <a:pt x="2602708" y="837621"/>
                </a:lnTo>
                <a:lnTo>
                  <a:pt x="2601080" y="845229"/>
                </a:lnTo>
                <a:lnTo>
                  <a:pt x="2598359" y="853380"/>
                </a:lnTo>
                <a:lnTo>
                  <a:pt x="2596732" y="846859"/>
                </a:lnTo>
                <a:lnTo>
                  <a:pt x="2594014" y="841968"/>
                </a:lnTo>
                <a:lnTo>
                  <a:pt x="2591297" y="838164"/>
                </a:lnTo>
                <a:lnTo>
                  <a:pt x="2588580" y="835990"/>
                </a:lnTo>
                <a:lnTo>
                  <a:pt x="2585318" y="835447"/>
                </a:lnTo>
                <a:lnTo>
                  <a:pt x="2581514" y="835990"/>
                </a:lnTo>
                <a:lnTo>
                  <a:pt x="2578254" y="837621"/>
                </a:lnTo>
                <a:lnTo>
                  <a:pt x="2575538" y="839794"/>
                </a:lnTo>
                <a:lnTo>
                  <a:pt x="2571733" y="843055"/>
                </a:lnTo>
                <a:lnTo>
                  <a:pt x="2569014" y="847403"/>
                </a:lnTo>
                <a:lnTo>
                  <a:pt x="2566298" y="851749"/>
                </a:lnTo>
                <a:lnTo>
                  <a:pt x="2564123" y="856097"/>
                </a:lnTo>
                <a:lnTo>
                  <a:pt x="2563036" y="862074"/>
                </a:lnTo>
                <a:lnTo>
                  <a:pt x="2561950" y="867508"/>
                </a:lnTo>
                <a:lnTo>
                  <a:pt x="2561950" y="872943"/>
                </a:lnTo>
                <a:lnTo>
                  <a:pt x="2563036" y="878377"/>
                </a:lnTo>
                <a:lnTo>
                  <a:pt x="2567926" y="882182"/>
                </a:lnTo>
                <a:lnTo>
                  <a:pt x="2571188" y="885441"/>
                </a:lnTo>
                <a:lnTo>
                  <a:pt x="2574447" y="889246"/>
                </a:lnTo>
                <a:lnTo>
                  <a:pt x="2576623" y="892505"/>
                </a:lnTo>
                <a:lnTo>
                  <a:pt x="2578797" y="896853"/>
                </a:lnTo>
                <a:lnTo>
                  <a:pt x="2580427" y="900658"/>
                </a:lnTo>
                <a:lnTo>
                  <a:pt x="2582599" y="909896"/>
                </a:lnTo>
                <a:lnTo>
                  <a:pt x="2585318" y="930545"/>
                </a:lnTo>
                <a:lnTo>
                  <a:pt x="2587492" y="942502"/>
                </a:lnTo>
                <a:lnTo>
                  <a:pt x="2590752" y="956630"/>
                </a:lnTo>
                <a:lnTo>
                  <a:pt x="2595101" y="954456"/>
                </a:lnTo>
                <a:lnTo>
                  <a:pt x="2598903" y="951740"/>
                </a:lnTo>
                <a:lnTo>
                  <a:pt x="2602708" y="948479"/>
                </a:lnTo>
                <a:lnTo>
                  <a:pt x="2605424" y="945761"/>
                </a:lnTo>
                <a:lnTo>
                  <a:pt x="2610860" y="939241"/>
                </a:lnTo>
                <a:lnTo>
                  <a:pt x="2615753" y="931088"/>
                </a:lnTo>
                <a:lnTo>
                  <a:pt x="2619012" y="922938"/>
                </a:lnTo>
                <a:lnTo>
                  <a:pt x="2621729" y="914243"/>
                </a:lnTo>
                <a:lnTo>
                  <a:pt x="2623360" y="904462"/>
                </a:lnTo>
                <a:lnTo>
                  <a:pt x="2624991" y="894680"/>
                </a:lnTo>
                <a:lnTo>
                  <a:pt x="2626078" y="884899"/>
                </a:lnTo>
                <a:lnTo>
                  <a:pt x="2626078" y="875117"/>
                </a:lnTo>
                <a:lnTo>
                  <a:pt x="2626078" y="856097"/>
                </a:lnTo>
                <a:lnTo>
                  <a:pt x="2623903" y="827295"/>
                </a:lnTo>
                <a:lnTo>
                  <a:pt x="2633141" y="831100"/>
                </a:lnTo>
                <a:lnTo>
                  <a:pt x="2641292" y="834360"/>
                </a:lnTo>
                <a:lnTo>
                  <a:pt x="2650532" y="835990"/>
                </a:lnTo>
                <a:lnTo>
                  <a:pt x="2659228" y="837621"/>
                </a:lnTo>
                <a:lnTo>
                  <a:pt x="2667922" y="838164"/>
                </a:lnTo>
                <a:lnTo>
                  <a:pt x="2676619" y="838164"/>
                </a:lnTo>
                <a:lnTo>
                  <a:pt x="2685857" y="837077"/>
                </a:lnTo>
                <a:lnTo>
                  <a:pt x="2694010" y="835990"/>
                </a:lnTo>
                <a:lnTo>
                  <a:pt x="2712487" y="832730"/>
                </a:lnTo>
                <a:lnTo>
                  <a:pt x="2729877" y="828383"/>
                </a:lnTo>
                <a:lnTo>
                  <a:pt x="2747812" y="824579"/>
                </a:lnTo>
                <a:lnTo>
                  <a:pt x="2765203" y="821862"/>
                </a:lnTo>
                <a:lnTo>
                  <a:pt x="2768462" y="827295"/>
                </a:lnTo>
                <a:lnTo>
                  <a:pt x="2770638" y="833273"/>
                </a:lnTo>
                <a:lnTo>
                  <a:pt x="2771180" y="839794"/>
                </a:lnTo>
                <a:lnTo>
                  <a:pt x="2772811" y="845229"/>
                </a:lnTo>
                <a:lnTo>
                  <a:pt x="2773354" y="851749"/>
                </a:lnTo>
                <a:lnTo>
                  <a:pt x="2773897" y="857184"/>
                </a:lnTo>
                <a:lnTo>
                  <a:pt x="2776072" y="863162"/>
                </a:lnTo>
                <a:lnTo>
                  <a:pt x="2778789" y="869682"/>
                </a:lnTo>
                <a:lnTo>
                  <a:pt x="2790746" y="862074"/>
                </a:lnTo>
                <a:lnTo>
                  <a:pt x="2802698" y="855553"/>
                </a:lnTo>
                <a:lnTo>
                  <a:pt x="2814657" y="850120"/>
                </a:lnTo>
                <a:lnTo>
                  <a:pt x="2826069" y="845771"/>
                </a:lnTo>
                <a:lnTo>
                  <a:pt x="2838025" y="843055"/>
                </a:lnTo>
                <a:lnTo>
                  <a:pt x="2849980" y="840338"/>
                </a:lnTo>
                <a:lnTo>
                  <a:pt x="2862481" y="838164"/>
                </a:lnTo>
                <a:lnTo>
                  <a:pt x="2873893" y="837621"/>
                </a:lnTo>
                <a:lnTo>
                  <a:pt x="2886394" y="837077"/>
                </a:lnTo>
                <a:lnTo>
                  <a:pt x="2898349" y="837621"/>
                </a:lnTo>
                <a:lnTo>
                  <a:pt x="2910850" y="838164"/>
                </a:lnTo>
                <a:lnTo>
                  <a:pt x="2922808" y="838708"/>
                </a:lnTo>
                <a:lnTo>
                  <a:pt x="2947807" y="842511"/>
                </a:lnTo>
                <a:lnTo>
                  <a:pt x="2972263" y="846859"/>
                </a:lnTo>
                <a:lnTo>
                  <a:pt x="3019546" y="855009"/>
                </a:lnTo>
                <a:lnTo>
                  <a:pt x="3042913" y="859358"/>
                </a:lnTo>
                <a:lnTo>
                  <a:pt x="3065739" y="860988"/>
                </a:lnTo>
                <a:lnTo>
                  <a:pt x="3077152" y="860988"/>
                </a:lnTo>
                <a:lnTo>
                  <a:pt x="3088020" y="860988"/>
                </a:lnTo>
                <a:lnTo>
                  <a:pt x="3099434" y="860444"/>
                </a:lnTo>
                <a:lnTo>
                  <a:pt x="3110302" y="859901"/>
                </a:lnTo>
                <a:lnTo>
                  <a:pt x="3120629" y="857727"/>
                </a:lnTo>
                <a:lnTo>
                  <a:pt x="3130956" y="854467"/>
                </a:lnTo>
                <a:lnTo>
                  <a:pt x="3141825" y="850662"/>
                </a:lnTo>
                <a:lnTo>
                  <a:pt x="3151608" y="845771"/>
                </a:lnTo>
                <a:lnTo>
                  <a:pt x="3159759" y="856097"/>
                </a:lnTo>
                <a:lnTo>
                  <a:pt x="3165737" y="864247"/>
                </a:lnTo>
                <a:lnTo>
                  <a:pt x="3171717" y="868596"/>
                </a:lnTo>
                <a:lnTo>
                  <a:pt x="3176607" y="872943"/>
                </a:lnTo>
                <a:lnTo>
                  <a:pt x="3180955" y="877290"/>
                </a:lnTo>
                <a:lnTo>
                  <a:pt x="3185302" y="882182"/>
                </a:lnTo>
                <a:lnTo>
                  <a:pt x="3190194" y="888159"/>
                </a:lnTo>
                <a:lnTo>
                  <a:pt x="3195085" y="897397"/>
                </a:lnTo>
                <a:lnTo>
                  <a:pt x="3197259" y="892505"/>
                </a:lnTo>
                <a:lnTo>
                  <a:pt x="3198345" y="887615"/>
                </a:lnTo>
                <a:lnTo>
                  <a:pt x="3199433" y="878377"/>
                </a:lnTo>
                <a:lnTo>
                  <a:pt x="3199976" y="873487"/>
                </a:lnTo>
                <a:lnTo>
                  <a:pt x="3201606" y="869682"/>
                </a:lnTo>
                <a:lnTo>
                  <a:pt x="3203238" y="864791"/>
                </a:lnTo>
                <a:lnTo>
                  <a:pt x="3206498" y="860444"/>
                </a:lnTo>
                <a:lnTo>
                  <a:pt x="3224432" y="864247"/>
                </a:lnTo>
                <a:lnTo>
                  <a:pt x="3242368" y="867508"/>
                </a:lnTo>
                <a:lnTo>
                  <a:pt x="3278237" y="872943"/>
                </a:lnTo>
                <a:lnTo>
                  <a:pt x="3314105" y="876747"/>
                </a:lnTo>
                <a:lnTo>
                  <a:pt x="3349431" y="879464"/>
                </a:lnTo>
                <a:lnTo>
                  <a:pt x="3384213" y="880550"/>
                </a:lnTo>
                <a:lnTo>
                  <a:pt x="3418986" y="881094"/>
                </a:lnTo>
                <a:lnTo>
                  <a:pt x="3487462" y="881094"/>
                </a:lnTo>
                <a:lnTo>
                  <a:pt x="3555938" y="881094"/>
                </a:lnTo>
                <a:lnTo>
                  <a:pt x="3589637" y="882182"/>
                </a:lnTo>
                <a:lnTo>
                  <a:pt x="3624417" y="883267"/>
                </a:lnTo>
                <a:lnTo>
                  <a:pt x="3658656" y="885441"/>
                </a:lnTo>
                <a:lnTo>
                  <a:pt x="3693438" y="889788"/>
                </a:lnTo>
                <a:lnTo>
                  <a:pt x="3728219" y="894680"/>
                </a:lnTo>
                <a:lnTo>
                  <a:pt x="3746154" y="897941"/>
                </a:lnTo>
                <a:lnTo>
                  <a:pt x="3763546" y="901744"/>
                </a:lnTo>
                <a:lnTo>
                  <a:pt x="3766262" y="893593"/>
                </a:lnTo>
                <a:lnTo>
                  <a:pt x="3769523" y="887615"/>
                </a:lnTo>
                <a:lnTo>
                  <a:pt x="3774414" y="882725"/>
                </a:lnTo>
                <a:lnTo>
                  <a:pt x="3779307" y="880006"/>
                </a:lnTo>
                <a:lnTo>
                  <a:pt x="3784197" y="877833"/>
                </a:lnTo>
                <a:lnTo>
                  <a:pt x="3790720" y="877290"/>
                </a:lnTo>
                <a:lnTo>
                  <a:pt x="3796696" y="878377"/>
                </a:lnTo>
                <a:lnTo>
                  <a:pt x="3803218" y="880550"/>
                </a:lnTo>
                <a:lnTo>
                  <a:pt x="3809741" y="883267"/>
                </a:lnTo>
                <a:lnTo>
                  <a:pt x="3816262" y="887615"/>
                </a:lnTo>
                <a:lnTo>
                  <a:pt x="3823327" y="892505"/>
                </a:lnTo>
                <a:lnTo>
                  <a:pt x="3829304" y="898484"/>
                </a:lnTo>
                <a:lnTo>
                  <a:pt x="3835825" y="905005"/>
                </a:lnTo>
                <a:lnTo>
                  <a:pt x="3841805" y="912612"/>
                </a:lnTo>
                <a:lnTo>
                  <a:pt x="3847241" y="920221"/>
                </a:lnTo>
                <a:lnTo>
                  <a:pt x="3853217" y="928372"/>
                </a:lnTo>
                <a:lnTo>
                  <a:pt x="3859196" y="918046"/>
                </a:lnTo>
                <a:lnTo>
                  <a:pt x="3864629" y="909896"/>
                </a:lnTo>
                <a:lnTo>
                  <a:pt x="3871152" y="904462"/>
                </a:lnTo>
                <a:lnTo>
                  <a:pt x="3873870" y="902287"/>
                </a:lnTo>
                <a:lnTo>
                  <a:pt x="3876588" y="900658"/>
                </a:lnTo>
                <a:lnTo>
                  <a:pt x="3879303" y="899570"/>
                </a:lnTo>
                <a:lnTo>
                  <a:pt x="3882021" y="899570"/>
                </a:lnTo>
                <a:lnTo>
                  <a:pt x="3888000" y="898484"/>
                </a:lnTo>
                <a:lnTo>
                  <a:pt x="3893434" y="900114"/>
                </a:lnTo>
                <a:lnTo>
                  <a:pt x="3898869" y="902287"/>
                </a:lnTo>
                <a:lnTo>
                  <a:pt x="3904304" y="905005"/>
                </a:lnTo>
                <a:lnTo>
                  <a:pt x="3909738" y="908264"/>
                </a:lnTo>
                <a:lnTo>
                  <a:pt x="3921151" y="914785"/>
                </a:lnTo>
                <a:lnTo>
                  <a:pt x="3926585" y="916961"/>
                </a:lnTo>
                <a:lnTo>
                  <a:pt x="3933107" y="918590"/>
                </a:lnTo>
                <a:lnTo>
                  <a:pt x="3938542" y="918590"/>
                </a:lnTo>
                <a:lnTo>
                  <a:pt x="3943977" y="918046"/>
                </a:lnTo>
                <a:lnTo>
                  <a:pt x="3945607" y="914785"/>
                </a:lnTo>
                <a:lnTo>
                  <a:pt x="3948325" y="910439"/>
                </a:lnTo>
                <a:lnTo>
                  <a:pt x="3951042" y="907723"/>
                </a:lnTo>
                <a:lnTo>
                  <a:pt x="3955390" y="905005"/>
                </a:lnTo>
                <a:lnTo>
                  <a:pt x="3959194" y="902287"/>
                </a:lnTo>
                <a:lnTo>
                  <a:pt x="3964084" y="900114"/>
                </a:lnTo>
                <a:lnTo>
                  <a:pt x="3975499" y="896853"/>
                </a:lnTo>
                <a:lnTo>
                  <a:pt x="3987997" y="893593"/>
                </a:lnTo>
                <a:lnTo>
                  <a:pt x="4002129" y="892505"/>
                </a:lnTo>
                <a:lnTo>
                  <a:pt x="4017888" y="890876"/>
                </a:lnTo>
                <a:lnTo>
                  <a:pt x="4033650" y="890332"/>
                </a:lnTo>
                <a:lnTo>
                  <a:pt x="4066800" y="889788"/>
                </a:lnTo>
                <a:lnTo>
                  <a:pt x="4100494" y="889246"/>
                </a:lnTo>
                <a:lnTo>
                  <a:pt x="4115711" y="888159"/>
                </a:lnTo>
                <a:lnTo>
                  <a:pt x="4130388" y="885985"/>
                </a:lnTo>
                <a:lnTo>
                  <a:pt x="4143971" y="884355"/>
                </a:lnTo>
                <a:lnTo>
                  <a:pt x="4155928" y="881094"/>
                </a:lnTo>
                <a:lnTo>
                  <a:pt x="4154300" y="887071"/>
                </a:lnTo>
                <a:lnTo>
                  <a:pt x="4153212" y="892505"/>
                </a:lnTo>
                <a:lnTo>
                  <a:pt x="4153212" y="898484"/>
                </a:lnTo>
                <a:lnTo>
                  <a:pt x="4153212" y="904462"/>
                </a:lnTo>
                <a:lnTo>
                  <a:pt x="4153756" y="910439"/>
                </a:lnTo>
                <a:lnTo>
                  <a:pt x="4155385" y="915873"/>
                </a:lnTo>
                <a:lnTo>
                  <a:pt x="4157560" y="922394"/>
                </a:lnTo>
                <a:lnTo>
                  <a:pt x="4160278" y="928372"/>
                </a:lnTo>
                <a:lnTo>
                  <a:pt x="4164081" y="921851"/>
                </a:lnTo>
                <a:lnTo>
                  <a:pt x="4168972" y="915873"/>
                </a:lnTo>
                <a:lnTo>
                  <a:pt x="4173863" y="912069"/>
                </a:lnTo>
                <a:lnTo>
                  <a:pt x="4178210" y="907723"/>
                </a:lnTo>
                <a:lnTo>
                  <a:pt x="4183101" y="905005"/>
                </a:lnTo>
                <a:lnTo>
                  <a:pt x="4187451" y="902831"/>
                </a:lnTo>
                <a:lnTo>
                  <a:pt x="4191799" y="900658"/>
                </a:lnTo>
                <a:lnTo>
                  <a:pt x="4196146" y="900114"/>
                </a:lnTo>
                <a:lnTo>
                  <a:pt x="4200492" y="899570"/>
                </a:lnTo>
                <a:lnTo>
                  <a:pt x="4205384" y="899570"/>
                </a:lnTo>
                <a:lnTo>
                  <a:pt x="4213535" y="900114"/>
                </a:lnTo>
                <a:lnTo>
                  <a:pt x="4221688" y="901744"/>
                </a:lnTo>
                <a:lnTo>
                  <a:pt x="4230384" y="904462"/>
                </a:lnTo>
                <a:lnTo>
                  <a:pt x="4237992" y="906091"/>
                </a:lnTo>
                <a:lnTo>
                  <a:pt x="4245055" y="908264"/>
                </a:lnTo>
                <a:lnTo>
                  <a:pt x="4252664" y="909896"/>
                </a:lnTo>
                <a:lnTo>
                  <a:pt x="4255926" y="909896"/>
                </a:lnTo>
                <a:lnTo>
                  <a:pt x="4258643" y="909352"/>
                </a:lnTo>
                <a:lnTo>
                  <a:pt x="4262446" y="908264"/>
                </a:lnTo>
                <a:lnTo>
                  <a:pt x="4265708" y="907179"/>
                </a:lnTo>
                <a:lnTo>
                  <a:pt x="4268425" y="905005"/>
                </a:lnTo>
                <a:lnTo>
                  <a:pt x="4271141" y="902287"/>
                </a:lnTo>
                <a:lnTo>
                  <a:pt x="4273860" y="898484"/>
                </a:lnTo>
                <a:lnTo>
                  <a:pt x="4276578" y="894680"/>
                </a:lnTo>
                <a:lnTo>
                  <a:pt x="4279841" y="889246"/>
                </a:lnTo>
                <a:lnTo>
                  <a:pt x="4281469" y="883267"/>
                </a:lnTo>
                <a:lnTo>
                  <a:pt x="4287448" y="895223"/>
                </a:lnTo>
                <a:lnTo>
                  <a:pt x="4292337" y="907723"/>
                </a:lnTo>
                <a:lnTo>
                  <a:pt x="4293967" y="919677"/>
                </a:lnTo>
                <a:lnTo>
                  <a:pt x="4295599" y="925655"/>
                </a:lnTo>
                <a:lnTo>
                  <a:pt x="4295599" y="931088"/>
                </a:lnTo>
                <a:lnTo>
                  <a:pt x="4297770" y="931088"/>
                </a:lnTo>
                <a:lnTo>
                  <a:pt x="4300489" y="930545"/>
                </a:lnTo>
                <a:lnTo>
                  <a:pt x="4305379" y="928372"/>
                </a:lnTo>
                <a:lnTo>
                  <a:pt x="4309729" y="924567"/>
                </a:lnTo>
                <a:lnTo>
                  <a:pt x="4312988" y="918590"/>
                </a:lnTo>
                <a:lnTo>
                  <a:pt x="4316248" y="912069"/>
                </a:lnTo>
                <a:lnTo>
                  <a:pt x="4318968" y="904462"/>
                </a:lnTo>
                <a:lnTo>
                  <a:pt x="4321139" y="895766"/>
                </a:lnTo>
                <a:lnTo>
                  <a:pt x="4322228" y="887071"/>
                </a:lnTo>
                <a:lnTo>
                  <a:pt x="4326030" y="891963"/>
                </a:lnTo>
                <a:lnTo>
                  <a:pt x="4330380" y="895223"/>
                </a:lnTo>
                <a:lnTo>
                  <a:pt x="4334728" y="896853"/>
                </a:lnTo>
                <a:lnTo>
                  <a:pt x="4337445" y="896853"/>
                </a:lnTo>
                <a:lnTo>
                  <a:pt x="4340160" y="896853"/>
                </a:lnTo>
                <a:lnTo>
                  <a:pt x="4342335" y="895223"/>
                </a:lnTo>
                <a:lnTo>
                  <a:pt x="4345595" y="892505"/>
                </a:lnTo>
                <a:lnTo>
                  <a:pt x="4347227" y="891963"/>
                </a:lnTo>
                <a:lnTo>
                  <a:pt x="4347773" y="891963"/>
                </a:lnTo>
                <a:lnTo>
                  <a:pt x="4348312" y="893049"/>
                </a:lnTo>
                <a:lnTo>
                  <a:pt x="4348857" y="895223"/>
                </a:lnTo>
                <a:lnTo>
                  <a:pt x="4349943" y="906091"/>
                </a:lnTo>
                <a:lnTo>
                  <a:pt x="4351030" y="927284"/>
                </a:lnTo>
                <a:lnTo>
                  <a:pt x="4357553" y="922938"/>
                </a:lnTo>
                <a:lnTo>
                  <a:pt x="4364619" y="920221"/>
                </a:lnTo>
                <a:lnTo>
                  <a:pt x="4371141" y="918046"/>
                </a:lnTo>
                <a:lnTo>
                  <a:pt x="4377663" y="917503"/>
                </a:lnTo>
                <a:lnTo>
                  <a:pt x="4384727" y="916961"/>
                </a:lnTo>
                <a:lnTo>
                  <a:pt x="4390707" y="916961"/>
                </a:lnTo>
                <a:lnTo>
                  <a:pt x="4403751" y="916961"/>
                </a:lnTo>
                <a:lnTo>
                  <a:pt x="4410813" y="916961"/>
                </a:lnTo>
                <a:lnTo>
                  <a:pt x="4417339" y="915873"/>
                </a:lnTo>
                <a:lnTo>
                  <a:pt x="4423858" y="914785"/>
                </a:lnTo>
                <a:lnTo>
                  <a:pt x="4430380" y="912612"/>
                </a:lnTo>
                <a:lnTo>
                  <a:pt x="4437446" y="909352"/>
                </a:lnTo>
                <a:lnTo>
                  <a:pt x="4444510" y="904462"/>
                </a:lnTo>
                <a:lnTo>
                  <a:pt x="4450491" y="897941"/>
                </a:lnTo>
                <a:lnTo>
                  <a:pt x="4457553" y="889788"/>
                </a:lnTo>
                <a:lnTo>
                  <a:pt x="4453207" y="898484"/>
                </a:lnTo>
                <a:lnTo>
                  <a:pt x="4452120" y="903374"/>
                </a:lnTo>
                <a:lnTo>
                  <a:pt x="4451032" y="907723"/>
                </a:lnTo>
                <a:lnTo>
                  <a:pt x="4451032" y="912612"/>
                </a:lnTo>
                <a:lnTo>
                  <a:pt x="4452120" y="917503"/>
                </a:lnTo>
                <a:lnTo>
                  <a:pt x="4453207" y="922394"/>
                </a:lnTo>
                <a:lnTo>
                  <a:pt x="4457009" y="927284"/>
                </a:lnTo>
                <a:lnTo>
                  <a:pt x="4461359" y="922938"/>
                </a:lnTo>
                <a:lnTo>
                  <a:pt x="4466251" y="920221"/>
                </a:lnTo>
                <a:lnTo>
                  <a:pt x="4472229" y="918046"/>
                </a:lnTo>
                <a:lnTo>
                  <a:pt x="4477120" y="917503"/>
                </a:lnTo>
                <a:lnTo>
                  <a:pt x="4482013" y="917503"/>
                </a:lnTo>
                <a:lnTo>
                  <a:pt x="4486902" y="918046"/>
                </a:lnTo>
                <a:lnTo>
                  <a:pt x="4497228" y="919677"/>
                </a:lnTo>
                <a:lnTo>
                  <a:pt x="4502119" y="920221"/>
                </a:lnTo>
                <a:lnTo>
                  <a:pt x="4507013" y="920221"/>
                </a:lnTo>
                <a:lnTo>
                  <a:pt x="4512446" y="919677"/>
                </a:lnTo>
                <a:lnTo>
                  <a:pt x="4517338" y="918046"/>
                </a:lnTo>
                <a:lnTo>
                  <a:pt x="4522229" y="915329"/>
                </a:lnTo>
                <a:lnTo>
                  <a:pt x="4527664" y="910982"/>
                </a:lnTo>
                <a:lnTo>
                  <a:pt x="4532554" y="905005"/>
                </a:lnTo>
                <a:lnTo>
                  <a:pt x="4535275" y="900658"/>
                </a:lnTo>
                <a:lnTo>
                  <a:pt x="4535275" y="901744"/>
                </a:lnTo>
                <a:lnTo>
                  <a:pt x="4534731" y="905005"/>
                </a:lnTo>
                <a:lnTo>
                  <a:pt x="4535275" y="909352"/>
                </a:lnTo>
                <a:lnTo>
                  <a:pt x="4537447" y="918046"/>
                </a:lnTo>
                <a:lnTo>
                  <a:pt x="4540708" y="927828"/>
                </a:lnTo>
                <a:lnTo>
                  <a:pt x="4545599" y="935437"/>
                </a:lnTo>
                <a:lnTo>
                  <a:pt x="4547774" y="938153"/>
                </a:lnTo>
                <a:lnTo>
                  <a:pt x="4549948" y="940326"/>
                </a:lnTo>
                <a:lnTo>
                  <a:pt x="4552123" y="940870"/>
                </a:lnTo>
                <a:lnTo>
                  <a:pt x="4554294" y="940870"/>
                </a:lnTo>
                <a:lnTo>
                  <a:pt x="4555383" y="939783"/>
                </a:lnTo>
                <a:lnTo>
                  <a:pt x="4557013" y="935980"/>
                </a:lnTo>
                <a:lnTo>
                  <a:pt x="4560277" y="933263"/>
                </a:lnTo>
                <a:lnTo>
                  <a:pt x="4562993" y="930002"/>
                </a:lnTo>
                <a:lnTo>
                  <a:pt x="4564620" y="926741"/>
                </a:lnTo>
                <a:lnTo>
                  <a:pt x="4565165" y="922938"/>
                </a:lnTo>
                <a:lnTo>
                  <a:pt x="4565165" y="919677"/>
                </a:lnTo>
                <a:lnTo>
                  <a:pt x="4564620" y="915873"/>
                </a:lnTo>
                <a:lnTo>
                  <a:pt x="4562447" y="908264"/>
                </a:lnTo>
                <a:lnTo>
                  <a:pt x="4560815" y="901744"/>
                </a:lnTo>
                <a:lnTo>
                  <a:pt x="4560277" y="897941"/>
                </a:lnTo>
                <a:lnTo>
                  <a:pt x="4560277" y="894680"/>
                </a:lnTo>
                <a:lnTo>
                  <a:pt x="4560815" y="890876"/>
                </a:lnTo>
                <a:lnTo>
                  <a:pt x="4562447" y="887615"/>
                </a:lnTo>
                <a:lnTo>
                  <a:pt x="4564620" y="884355"/>
                </a:lnTo>
                <a:lnTo>
                  <a:pt x="4568426" y="881094"/>
                </a:lnTo>
                <a:lnTo>
                  <a:pt x="4575490" y="889788"/>
                </a:lnTo>
                <a:lnTo>
                  <a:pt x="4583099" y="897941"/>
                </a:lnTo>
                <a:lnTo>
                  <a:pt x="4590164" y="904462"/>
                </a:lnTo>
                <a:lnTo>
                  <a:pt x="4597774" y="909896"/>
                </a:lnTo>
                <a:lnTo>
                  <a:pt x="4605381" y="914243"/>
                </a:lnTo>
                <a:lnTo>
                  <a:pt x="4612448" y="916961"/>
                </a:lnTo>
                <a:lnTo>
                  <a:pt x="4620054" y="918590"/>
                </a:lnTo>
                <a:lnTo>
                  <a:pt x="4627663" y="920221"/>
                </a:lnTo>
                <a:lnTo>
                  <a:pt x="4635271" y="920221"/>
                </a:lnTo>
                <a:lnTo>
                  <a:pt x="4642879" y="918590"/>
                </a:lnTo>
                <a:lnTo>
                  <a:pt x="4650487" y="916961"/>
                </a:lnTo>
                <a:lnTo>
                  <a:pt x="4658096" y="914243"/>
                </a:lnTo>
                <a:lnTo>
                  <a:pt x="4665707" y="909896"/>
                </a:lnTo>
                <a:lnTo>
                  <a:pt x="4673311" y="905005"/>
                </a:lnTo>
                <a:lnTo>
                  <a:pt x="4680922" y="898484"/>
                </a:lnTo>
                <a:lnTo>
                  <a:pt x="4689072" y="891963"/>
                </a:lnTo>
                <a:lnTo>
                  <a:pt x="4692875" y="900114"/>
                </a:lnTo>
                <a:lnTo>
                  <a:pt x="4697223" y="906091"/>
                </a:lnTo>
                <a:lnTo>
                  <a:pt x="4699398" y="908264"/>
                </a:lnTo>
                <a:lnTo>
                  <a:pt x="4702117" y="909896"/>
                </a:lnTo>
                <a:lnTo>
                  <a:pt x="4704289" y="910982"/>
                </a:lnTo>
                <a:lnTo>
                  <a:pt x="4707007" y="912069"/>
                </a:lnTo>
                <a:lnTo>
                  <a:pt x="4711898" y="912069"/>
                </a:lnTo>
                <a:lnTo>
                  <a:pt x="4717333" y="910982"/>
                </a:lnTo>
                <a:lnTo>
                  <a:pt x="4723309" y="909352"/>
                </a:lnTo>
                <a:lnTo>
                  <a:pt x="4729289" y="905547"/>
                </a:lnTo>
                <a:lnTo>
                  <a:pt x="4742332" y="897941"/>
                </a:lnTo>
                <a:lnTo>
                  <a:pt x="4757003" y="890332"/>
                </a:lnTo>
                <a:lnTo>
                  <a:pt x="4764614" y="887615"/>
                </a:lnTo>
                <a:lnTo>
                  <a:pt x="4772763" y="884899"/>
                </a:lnTo>
                <a:lnTo>
                  <a:pt x="4781461" y="882725"/>
                </a:lnTo>
                <a:lnTo>
                  <a:pt x="4789617" y="882725"/>
                </a:lnTo>
                <a:lnTo>
                  <a:pt x="4795051" y="883267"/>
                </a:lnTo>
                <a:lnTo>
                  <a:pt x="4801569" y="885441"/>
                </a:lnTo>
                <a:lnTo>
                  <a:pt x="4807542" y="888159"/>
                </a:lnTo>
                <a:lnTo>
                  <a:pt x="4814614" y="891963"/>
                </a:lnTo>
                <a:lnTo>
                  <a:pt x="4829287" y="899570"/>
                </a:lnTo>
                <a:lnTo>
                  <a:pt x="4836353" y="902831"/>
                </a:lnTo>
                <a:lnTo>
                  <a:pt x="4843963" y="905547"/>
                </a:lnTo>
                <a:lnTo>
                  <a:pt x="4850486" y="908264"/>
                </a:lnTo>
                <a:lnTo>
                  <a:pt x="4857005" y="909896"/>
                </a:lnTo>
                <a:lnTo>
                  <a:pt x="4862982" y="909896"/>
                </a:lnTo>
                <a:lnTo>
                  <a:pt x="4866788" y="909352"/>
                </a:lnTo>
                <a:lnTo>
                  <a:pt x="4869503" y="908264"/>
                </a:lnTo>
                <a:lnTo>
                  <a:pt x="4872223" y="907179"/>
                </a:lnTo>
                <a:lnTo>
                  <a:pt x="4874395" y="905005"/>
                </a:lnTo>
                <a:lnTo>
                  <a:pt x="4877111" y="902831"/>
                </a:lnTo>
                <a:lnTo>
                  <a:pt x="4879289" y="900114"/>
                </a:lnTo>
                <a:lnTo>
                  <a:pt x="4880372" y="896853"/>
                </a:lnTo>
                <a:lnTo>
                  <a:pt x="4882546" y="892505"/>
                </a:lnTo>
                <a:lnTo>
                  <a:pt x="4884178" y="887615"/>
                </a:lnTo>
                <a:lnTo>
                  <a:pt x="4885264" y="882182"/>
                </a:lnTo>
                <a:lnTo>
                  <a:pt x="4895591" y="889246"/>
                </a:lnTo>
                <a:lnTo>
                  <a:pt x="4907003" y="895223"/>
                </a:lnTo>
                <a:lnTo>
                  <a:pt x="4917332" y="900114"/>
                </a:lnTo>
                <a:lnTo>
                  <a:pt x="4927656" y="903374"/>
                </a:lnTo>
                <a:lnTo>
                  <a:pt x="4937984" y="907179"/>
                </a:lnTo>
                <a:lnTo>
                  <a:pt x="4948852" y="909352"/>
                </a:lnTo>
                <a:lnTo>
                  <a:pt x="4958634" y="910439"/>
                </a:lnTo>
                <a:lnTo>
                  <a:pt x="4968959" y="910982"/>
                </a:lnTo>
                <a:lnTo>
                  <a:pt x="4978743" y="912069"/>
                </a:lnTo>
                <a:lnTo>
                  <a:pt x="4987980" y="910982"/>
                </a:lnTo>
                <a:lnTo>
                  <a:pt x="5008633" y="909352"/>
                </a:lnTo>
                <a:lnTo>
                  <a:pt x="5027655" y="906091"/>
                </a:lnTo>
                <a:lnTo>
                  <a:pt x="5047218" y="902287"/>
                </a:lnTo>
                <a:lnTo>
                  <a:pt x="5066781" y="898484"/>
                </a:lnTo>
                <a:lnTo>
                  <a:pt x="5086346" y="894680"/>
                </a:lnTo>
                <a:lnTo>
                  <a:pt x="5105910" y="891963"/>
                </a:lnTo>
                <a:lnTo>
                  <a:pt x="5115150" y="890876"/>
                </a:lnTo>
                <a:lnTo>
                  <a:pt x="5124934" y="890876"/>
                </a:lnTo>
                <a:lnTo>
                  <a:pt x="5134716" y="890876"/>
                </a:lnTo>
                <a:lnTo>
                  <a:pt x="5144497" y="891963"/>
                </a:lnTo>
                <a:lnTo>
                  <a:pt x="5154824" y="893049"/>
                </a:lnTo>
                <a:lnTo>
                  <a:pt x="5164608" y="895223"/>
                </a:lnTo>
                <a:lnTo>
                  <a:pt x="5174933" y="897941"/>
                </a:lnTo>
                <a:lnTo>
                  <a:pt x="5185801" y="901744"/>
                </a:lnTo>
                <a:lnTo>
                  <a:pt x="5196126" y="906091"/>
                </a:lnTo>
                <a:lnTo>
                  <a:pt x="5206453" y="912069"/>
                </a:lnTo>
                <a:lnTo>
                  <a:pt x="5202107" y="902287"/>
                </a:lnTo>
                <a:lnTo>
                  <a:pt x="5198302" y="892505"/>
                </a:lnTo>
                <a:lnTo>
                  <a:pt x="5196671" y="887615"/>
                </a:lnTo>
                <a:lnTo>
                  <a:pt x="5196126" y="882725"/>
                </a:lnTo>
                <a:lnTo>
                  <a:pt x="5196126" y="877833"/>
                </a:lnTo>
                <a:lnTo>
                  <a:pt x="5197214" y="873487"/>
                </a:lnTo>
                <a:lnTo>
                  <a:pt x="5202649" y="875117"/>
                </a:lnTo>
                <a:lnTo>
                  <a:pt x="5204823" y="876747"/>
                </a:lnTo>
                <a:lnTo>
                  <a:pt x="5206453" y="877833"/>
                </a:lnTo>
                <a:lnTo>
                  <a:pt x="5207540" y="881094"/>
                </a:lnTo>
                <a:lnTo>
                  <a:pt x="5208628" y="884899"/>
                </a:lnTo>
                <a:lnTo>
                  <a:pt x="5209170" y="890332"/>
                </a:lnTo>
                <a:lnTo>
                  <a:pt x="5210802" y="896853"/>
                </a:lnTo>
                <a:lnTo>
                  <a:pt x="5212430" y="903374"/>
                </a:lnTo>
                <a:lnTo>
                  <a:pt x="5216237" y="912612"/>
                </a:lnTo>
                <a:lnTo>
                  <a:pt x="5222213" y="906091"/>
                </a:lnTo>
                <a:lnTo>
                  <a:pt x="5228189" y="900658"/>
                </a:lnTo>
                <a:lnTo>
                  <a:pt x="5234714" y="895766"/>
                </a:lnTo>
                <a:lnTo>
                  <a:pt x="5241235" y="891963"/>
                </a:lnTo>
                <a:lnTo>
                  <a:pt x="5248300" y="889246"/>
                </a:lnTo>
                <a:lnTo>
                  <a:pt x="5255908" y="885985"/>
                </a:lnTo>
                <a:lnTo>
                  <a:pt x="5263519" y="883267"/>
                </a:lnTo>
                <a:lnTo>
                  <a:pt x="5271123" y="882182"/>
                </a:lnTo>
                <a:lnTo>
                  <a:pt x="5279279" y="880550"/>
                </a:lnTo>
                <a:lnTo>
                  <a:pt x="5287429" y="880006"/>
                </a:lnTo>
                <a:lnTo>
                  <a:pt x="5304820" y="878377"/>
                </a:lnTo>
                <a:lnTo>
                  <a:pt x="5323296" y="879464"/>
                </a:lnTo>
                <a:lnTo>
                  <a:pt x="5341232" y="880006"/>
                </a:lnTo>
                <a:lnTo>
                  <a:pt x="5378732" y="882182"/>
                </a:lnTo>
                <a:lnTo>
                  <a:pt x="5398297" y="882725"/>
                </a:lnTo>
                <a:lnTo>
                  <a:pt x="5416773" y="882182"/>
                </a:lnTo>
                <a:lnTo>
                  <a:pt x="5435794" y="880550"/>
                </a:lnTo>
                <a:lnTo>
                  <a:pt x="5444491" y="878377"/>
                </a:lnTo>
                <a:lnTo>
                  <a:pt x="5454275" y="876747"/>
                </a:lnTo>
                <a:lnTo>
                  <a:pt x="5463512" y="874573"/>
                </a:lnTo>
                <a:lnTo>
                  <a:pt x="5471661" y="870768"/>
                </a:lnTo>
                <a:lnTo>
                  <a:pt x="5480902" y="867508"/>
                </a:lnTo>
                <a:lnTo>
                  <a:pt x="5489053" y="862618"/>
                </a:lnTo>
                <a:lnTo>
                  <a:pt x="5487966" y="869682"/>
                </a:lnTo>
                <a:lnTo>
                  <a:pt x="5487966" y="872943"/>
                </a:lnTo>
                <a:lnTo>
                  <a:pt x="5487966" y="876747"/>
                </a:lnTo>
                <a:lnTo>
                  <a:pt x="5488511" y="880550"/>
                </a:lnTo>
                <a:lnTo>
                  <a:pt x="5489598" y="884355"/>
                </a:lnTo>
                <a:lnTo>
                  <a:pt x="5491228" y="887615"/>
                </a:lnTo>
                <a:lnTo>
                  <a:pt x="5493401" y="890876"/>
                </a:lnTo>
                <a:lnTo>
                  <a:pt x="5504272" y="882725"/>
                </a:lnTo>
                <a:lnTo>
                  <a:pt x="5515681" y="875661"/>
                </a:lnTo>
                <a:lnTo>
                  <a:pt x="5526008" y="870768"/>
                </a:lnTo>
                <a:lnTo>
                  <a:pt x="5536880" y="867508"/>
                </a:lnTo>
                <a:lnTo>
                  <a:pt x="5547749" y="865335"/>
                </a:lnTo>
                <a:lnTo>
                  <a:pt x="5558617" y="864247"/>
                </a:lnTo>
                <a:lnTo>
                  <a:pt x="5568943" y="864247"/>
                </a:lnTo>
                <a:lnTo>
                  <a:pt x="5580355" y="864791"/>
                </a:lnTo>
                <a:lnTo>
                  <a:pt x="5590680" y="866966"/>
                </a:lnTo>
                <a:lnTo>
                  <a:pt x="5601007" y="868596"/>
                </a:lnTo>
                <a:lnTo>
                  <a:pt x="5622745" y="875117"/>
                </a:lnTo>
                <a:lnTo>
                  <a:pt x="5643396" y="882182"/>
                </a:lnTo>
                <a:lnTo>
                  <a:pt x="5665135" y="888159"/>
                </a:lnTo>
                <a:lnTo>
                  <a:pt x="5678179" y="880006"/>
                </a:lnTo>
                <a:lnTo>
                  <a:pt x="5691766" y="871856"/>
                </a:lnTo>
                <a:lnTo>
                  <a:pt x="5706438" y="864791"/>
                </a:lnTo>
                <a:lnTo>
                  <a:pt x="5720568" y="858270"/>
                </a:lnTo>
                <a:lnTo>
                  <a:pt x="5735242" y="852836"/>
                </a:lnTo>
                <a:lnTo>
                  <a:pt x="5748830" y="849576"/>
                </a:lnTo>
                <a:lnTo>
                  <a:pt x="5763502" y="846859"/>
                </a:lnTo>
                <a:lnTo>
                  <a:pt x="5777633" y="845229"/>
                </a:lnTo>
                <a:lnTo>
                  <a:pt x="5784156" y="845229"/>
                </a:lnTo>
                <a:lnTo>
                  <a:pt x="5791218" y="845771"/>
                </a:lnTo>
                <a:lnTo>
                  <a:pt x="5797740" y="846859"/>
                </a:lnTo>
                <a:lnTo>
                  <a:pt x="5804806" y="847946"/>
                </a:lnTo>
                <a:lnTo>
                  <a:pt x="5811329" y="850120"/>
                </a:lnTo>
                <a:lnTo>
                  <a:pt x="5817848" y="852293"/>
                </a:lnTo>
                <a:lnTo>
                  <a:pt x="5823825" y="855553"/>
                </a:lnTo>
                <a:lnTo>
                  <a:pt x="5830348" y="859358"/>
                </a:lnTo>
                <a:lnTo>
                  <a:pt x="5836328" y="862618"/>
                </a:lnTo>
                <a:lnTo>
                  <a:pt x="5842847" y="867508"/>
                </a:lnTo>
                <a:lnTo>
                  <a:pt x="5848282" y="872400"/>
                </a:lnTo>
                <a:lnTo>
                  <a:pt x="5853716" y="878377"/>
                </a:lnTo>
                <a:lnTo>
                  <a:pt x="5859696" y="884899"/>
                </a:lnTo>
                <a:lnTo>
                  <a:pt x="5865128" y="891963"/>
                </a:lnTo>
                <a:lnTo>
                  <a:pt x="5870565" y="899570"/>
                </a:lnTo>
                <a:lnTo>
                  <a:pt x="5875456" y="907723"/>
                </a:lnTo>
                <a:lnTo>
                  <a:pt x="5877629" y="903374"/>
                </a:lnTo>
                <a:lnTo>
                  <a:pt x="5879804" y="898484"/>
                </a:lnTo>
                <a:lnTo>
                  <a:pt x="5880346" y="894680"/>
                </a:lnTo>
                <a:lnTo>
                  <a:pt x="5880891" y="889788"/>
                </a:lnTo>
                <a:lnTo>
                  <a:pt x="5880891" y="880550"/>
                </a:lnTo>
                <a:lnTo>
                  <a:pt x="5880891" y="870768"/>
                </a:lnTo>
                <a:lnTo>
                  <a:pt x="5880346" y="860988"/>
                </a:lnTo>
                <a:lnTo>
                  <a:pt x="5880891" y="852293"/>
                </a:lnTo>
                <a:lnTo>
                  <a:pt x="5881433" y="847403"/>
                </a:lnTo>
                <a:lnTo>
                  <a:pt x="5883065" y="843055"/>
                </a:lnTo>
                <a:lnTo>
                  <a:pt x="5885237" y="838164"/>
                </a:lnTo>
                <a:lnTo>
                  <a:pt x="5887412" y="834360"/>
                </a:lnTo>
                <a:lnTo>
                  <a:pt x="5891215" y="841968"/>
                </a:lnTo>
                <a:lnTo>
                  <a:pt x="5895020" y="847946"/>
                </a:lnTo>
                <a:lnTo>
                  <a:pt x="5898280" y="851749"/>
                </a:lnTo>
                <a:lnTo>
                  <a:pt x="5902084" y="852836"/>
                </a:lnTo>
                <a:lnTo>
                  <a:pt x="5905890" y="852836"/>
                </a:lnTo>
                <a:lnTo>
                  <a:pt x="5909695" y="851749"/>
                </a:lnTo>
                <a:lnTo>
                  <a:pt x="5913497" y="849576"/>
                </a:lnTo>
                <a:lnTo>
                  <a:pt x="5917302" y="846859"/>
                </a:lnTo>
                <a:lnTo>
                  <a:pt x="5924913" y="840338"/>
                </a:lnTo>
                <a:lnTo>
                  <a:pt x="5928717" y="837621"/>
                </a:lnTo>
                <a:lnTo>
                  <a:pt x="5933062" y="835447"/>
                </a:lnTo>
                <a:lnTo>
                  <a:pt x="5936322" y="834360"/>
                </a:lnTo>
                <a:lnTo>
                  <a:pt x="5940128" y="834360"/>
                </a:lnTo>
                <a:lnTo>
                  <a:pt x="5943930" y="835990"/>
                </a:lnTo>
                <a:lnTo>
                  <a:pt x="5947737" y="839794"/>
                </a:lnTo>
                <a:lnTo>
                  <a:pt x="5945020" y="845229"/>
                </a:lnTo>
                <a:lnTo>
                  <a:pt x="5941215" y="849576"/>
                </a:lnTo>
                <a:lnTo>
                  <a:pt x="5938498" y="851749"/>
                </a:lnTo>
                <a:lnTo>
                  <a:pt x="5935239" y="852836"/>
                </a:lnTo>
                <a:lnTo>
                  <a:pt x="5933062" y="855009"/>
                </a:lnTo>
                <a:lnTo>
                  <a:pt x="5931433" y="857184"/>
                </a:lnTo>
                <a:lnTo>
                  <a:pt x="5930888" y="860444"/>
                </a:lnTo>
                <a:lnTo>
                  <a:pt x="5931433" y="865879"/>
                </a:lnTo>
                <a:lnTo>
                  <a:pt x="5938498" y="862618"/>
                </a:lnTo>
                <a:lnTo>
                  <a:pt x="5943930" y="860444"/>
                </a:lnTo>
                <a:lnTo>
                  <a:pt x="5949910" y="857727"/>
                </a:lnTo>
                <a:lnTo>
                  <a:pt x="5953715" y="855009"/>
                </a:lnTo>
                <a:lnTo>
                  <a:pt x="5957519" y="850120"/>
                </a:lnTo>
                <a:lnTo>
                  <a:pt x="5960780" y="843598"/>
                </a:lnTo>
                <a:lnTo>
                  <a:pt x="5964583" y="834903"/>
                </a:lnTo>
                <a:lnTo>
                  <a:pt x="5968386" y="822405"/>
                </a:lnTo>
                <a:lnTo>
                  <a:pt x="5980344" y="827839"/>
                </a:lnTo>
                <a:lnTo>
                  <a:pt x="5992301" y="832187"/>
                </a:lnTo>
                <a:lnTo>
                  <a:pt x="6003712" y="835447"/>
                </a:lnTo>
                <a:lnTo>
                  <a:pt x="6015669" y="837621"/>
                </a:lnTo>
                <a:lnTo>
                  <a:pt x="6027626" y="839794"/>
                </a:lnTo>
                <a:lnTo>
                  <a:pt x="6039581" y="840338"/>
                </a:lnTo>
                <a:lnTo>
                  <a:pt x="6050994" y="840882"/>
                </a:lnTo>
                <a:lnTo>
                  <a:pt x="6063496" y="840882"/>
                </a:lnTo>
                <a:lnTo>
                  <a:pt x="6075450" y="840338"/>
                </a:lnTo>
                <a:lnTo>
                  <a:pt x="6087406" y="838708"/>
                </a:lnTo>
                <a:lnTo>
                  <a:pt x="6111864" y="835990"/>
                </a:lnTo>
                <a:lnTo>
                  <a:pt x="6135233" y="832187"/>
                </a:lnTo>
                <a:lnTo>
                  <a:pt x="6159687" y="827839"/>
                </a:lnTo>
                <a:lnTo>
                  <a:pt x="6183058" y="823491"/>
                </a:lnTo>
                <a:lnTo>
                  <a:pt x="6207512" y="819688"/>
                </a:lnTo>
                <a:lnTo>
                  <a:pt x="6230882" y="817514"/>
                </a:lnTo>
                <a:lnTo>
                  <a:pt x="6243381" y="816971"/>
                </a:lnTo>
                <a:lnTo>
                  <a:pt x="6255338" y="815883"/>
                </a:lnTo>
                <a:lnTo>
                  <a:pt x="6267295" y="816971"/>
                </a:lnTo>
                <a:lnTo>
                  <a:pt x="6279251" y="817514"/>
                </a:lnTo>
                <a:lnTo>
                  <a:pt x="6290666" y="819688"/>
                </a:lnTo>
                <a:lnTo>
                  <a:pt x="6302621" y="821862"/>
                </a:lnTo>
                <a:lnTo>
                  <a:pt x="6314576" y="825122"/>
                </a:lnTo>
                <a:lnTo>
                  <a:pt x="6326532" y="828383"/>
                </a:lnTo>
                <a:lnTo>
                  <a:pt x="6339031" y="834360"/>
                </a:lnTo>
                <a:lnTo>
                  <a:pt x="6349901" y="839794"/>
                </a:lnTo>
                <a:lnTo>
                  <a:pt x="6356966" y="823491"/>
                </a:lnTo>
                <a:lnTo>
                  <a:pt x="6359684" y="815883"/>
                </a:lnTo>
                <a:lnTo>
                  <a:pt x="6361857" y="807732"/>
                </a:lnTo>
                <a:lnTo>
                  <a:pt x="6362945" y="799581"/>
                </a:lnTo>
                <a:lnTo>
                  <a:pt x="6362945" y="790886"/>
                </a:lnTo>
                <a:lnTo>
                  <a:pt x="6362401" y="787083"/>
                </a:lnTo>
                <a:lnTo>
                  <a:pt x="6360770" y="782735"/>
                </a:lnTo>
                <a:lnTo>
                  <a:pt x="6359684" y="778388"/>
                </a:lnTo>
                <a:lnTo>
                  <a:pt x="6356966" y="774584"/>
                </a:lnTo>
                <a:lnTo>
                  <a:pt x="6038496" y="784365"/>
                </a:lnTo>
                <a:lnTo>
                  <a:pt x="5720026" y="793604"/>
                </a:lnTo>
                <a:lnTo>
                  <a:pt x="5401556" y="801212"/>
                </a:lnTo>
                <a:lnTo>
                  <a:pt x="5242321" y="805015"/>
                </a:lnTo>
                <a:lnTo>
                  <a:pt x="5083630" y="807732"/>
                </a:lnTo>
                <a:lnTo>
                  <a:pt x="4924394" y="809906"/>
                </a:lnTo>
                <a:lnTo>
                  <a:pt x="4765155" y="810992"/>
                </a:lnTo>
                <a:lnTo>
                  <a:pt x="4605926" y="812080"/>
                </a:lnTo>
                <a:lnTo>
                  <a:pt x="4447226" y="812080"/>
                </a:lnTo>
                <a:lnTo>
                  <a:pt x="4287988" y="810992"/>
                </a:lnTo>
                <a:lnTo>
                  <a:pt x="4128757" y="809363"/>
                </a:lnTo>
                <a:lnTo>
                  <a:pt x="3970607" y="805559"/>
                </a:lnTo>
                <a:lnTo>
                  <a:pt x="3811371" y="801212"/>
                </a:lnTo>
                <a:lnTo>
                  <a:pt x="3652135" y="796865"/>
                </a:lnTo>
                <a:lnTo>
                  <a:pt x="3493984" y="789800"/>
                </a:lnTo>
                <a:lnTo>
                  <a:pt x="3334757" y="781104"/>
                </a:lnTo>
                <a:lnTo>
                  <a:pt x="3176607" y="772410"/>
                </a:lnTo>
                <a:lnTo>
                  <a:pt x="3017371" y="760998"/>
                </a:lnTo>
                <a:lnTo>
                  <a:pt x="2858678" y="748499"/>
                </a:lnTo>
                <a:lnTo>
                  <a:pt x="2779876" y="741978"/>
                </a:lnTo>
                <a:lnTo>
                  <a:pt x="2699988" y="734915"/>
                </a:lnTo>
                <a:lnTo>
                  <a:pt x="2620643" y="727306"/>
                </a:lnTo>
                <a:lnTo>
                  <a:pt x="2541298" y="718612"/>
                </a:lnTo>
                <a:lnTo>
                  <a:pt x="2461951" y="710460"/>
                </a:lnTo>
                <a:lnTo>
                  <a:pt x="2383147" y="701222"/>
                </a:lnTo>
                <a:lnTo>
                  <a:pt x="2303801" y="691984"/>
                </a:lnTo>
                <a:lnTo>
                  <a:pt x="2224454" y="681116"/>
                </a:lnTo>
                <a:lnTo>
                  <a:pt x="2145109" y="670790"/>
                </a:lnTo>
                <a:lnTo>
                  <a:pt x="2066305" y="659923"/>
                </a:lnTo>
                <a:lnTo>
                  <a:pt x="1986959" y="648510"/>
                </a:lnTo>
                <a:lnTo>
                  <a:pt x="1907611" y="637099"/>
                </a:lnTo>
                <a:lnTo>
                  <a:pt x="1828810" y="624600"/>
                </a:lnTo>
                <a:lnTo>
                  <a:pt x="1749464" y="611014"/>
                </a:lnTo>
                <a:lnTo>
                  <a:pt x="1670117" y="597428"/>
                </a:lnTo>
                <a:lnTo>
                  <a:pt x="1591856" y="583300"/>
                </a:lnTo>
                <a:lnTo>
                  <a:pt x="1512512" y="568629"/>
                </a:lnTo>
                <a:lnTo>
                  <a:pt x="1433166" y="553411"/>
                </a:lnTo>
                <a:lnTo>
                  <a:pt x="1353818" y="537652"/>
                </a:lnTo>
                <a:lnTo>
                  <a:pt x="1275016" y="520807"/>
                </a:lnTo>
                <a:lnTo>
                  <a:pt x="1250017" y="518091"/>
                </a:lnTo>
                <a:lnTo>
                  <a:pt x="1222844" y="515374"/>
                </a:lnTo>
                <a:lnTo>
                  <a:pt x="1195670" y="513198"/>
                </a:lnTo>
                <a:lnTo>
                  <a:pt x="1168498" y="509938"/>
                </a:lnTo>
                <a:lnTo>
                  <a:pt x="1155454" y="507765"/>
                </a:lnTo>
                <a:lnTo>
                  <a:pt x="1142954" y="505048"/>
                </a:lnTo>
                <a:lnTo>
                  <a:pt x="1130453" y="502331"/>
                </a:lnTo>
                <a:lnTo>
                  <a:pt x="1118497" y="498527"/>
                </a:lnTo>
                <a:lnTo>
                  <a:pt x="1107630" y="493635"/>
                </a:lnTo>
                <a:lnTo>
                  <a:pt x="1097847" y="488745"/>
                </a:lnTo>
                <a:lnTo>
                  <a:pt x="1088608" y="482768"/>
                </a:lnTo>
                <a:lnTo>
                  <a:pt x="1080455" y="475703"/>
                </a:lnTo>
                <a:lnTo>
                  <a:pt x="1073390" y="482768"/>
                </a:lnTo>
                <a:lnTo>
                  <a:pt x="1066326" y="487658"/>
                </a:lnTo>
                <a:lnTo>
                  <a:pt x="1060348" y="490918"/>
                </a:lnTo>
                <a:lnTo>
                  <a:pt x="1053282" y="493635"/>
                </a:lnTo>
                <a:lnTo>
                  <a:pt x="1046760" y="495266"/>
                </a:lnTo>
                <a:lnTo>
                  <a:pt x="1040240" y="496354"/>
                </a:lnTo>
                <a:lnTo>
                  <a:pt x="1026653" y="496354"/>
                </a:lnTo>
                <a:lnTo>
                  <a:pt x="1013610" y="497439"/>
                </a:lnTo>
                <a:lnTo>
                  <a:pt x="1007632" y="497983"/>
                </a:lnTo>
                <a:lnTo>
                  <a:pt x="1000567" y="499071"/>
                </a:lnTo>
                <a:lnTo>
                  <a:pt x="994045" y="500700"/>
                </a:lnTo>
                <a:lnTo>
                  <a:pt x="986979" y="503960"/>
                </a:lnTo>
                <a:lnTo>
                  <a:pt x="980458" y="508309"/>
                </a:lnTo>
                <a:lnTo>
                  <a:pt x="973937" y="513742"/>
                </a:lnTo>
                <a:lnTo>
                  <a:pt x="971762" y="511570"/>
                </a:lnTo>
                <a:lnTo>
                  <a:pt x="970676" y="508309"/>
                </a:lnTo>
                <a:lnTo>
                  <a:pt x="966329" y="500700"/>
                </a:lnTo>
                <a:lnTo>
                  <a:pt x="959263" y="482224"/>
                </a:lnTo>
                <a:lnTo>
                  <a:pt x="956002" y="474074"/>
                </a:lnTo>
                <a:lnTo>
                  <a:pt x="953828" y="471356"/>
                </a:lnTo>
                <a:lnTo>
                  <a:pt x="952741" y="469725"/>
                </a:lnTo>
                <a:lnTo>
                  <a:pt x="950567" y="468638"/>
                </a:lnTo>
                <a:lnTo>
                  <a:pt x="948393" y="468638"/>
                </a:lnTo>
                <a:lnTo>
                  <a:pt x="946220" y="470813"/>
                </a:lnTo>
                <a:lnTo>
                  <a:pt x="944588" y="473530"/>
                </a:lnTo>
                <a:lnTo>
                  <a:pt x="943502" y="482768"/>
                </a:lnTo>
                <a:lnTo>
                  <a:pt x="942960" y="486572"/>
                </a:lnTo>
                <a:lnTo>
                  <a:pt x="941328" y="489833"/>
                </a:lnTo>
                <a:lnTo>
                  <a:pt x="940241" y="492549"/>
                </a:lnTo>
                <a:lnTo>
                  <a:pt x="938068" y="493635"/>
                </a:lnTo>
                <a:lnTo>
                  <a:pt x="935893" y="495810"/>
                </a:lnTo>
                <a:lnTo>
                  <a:pt x="933720" y="496354"/>
                </a:lnTo>
                <a:lnTo>
                  <a:pt x="931546" y="497439"/>
                </a:lnTo>
                <a:lnTo>
                  <a:pt x="928828" y="497439"/>
                </a:lnTo>
                <a:lnTo>
                  <a:pt x="923937" y="495810"/>
                </a:lnTo>
                <a:lnTo>
                  <a:pt x="917959" y="493635"/>
                </a:lnTo>
                <a:lnTo>
                  <a:pt x="911981" y="490918"/>
                </a:lnTo>
                <a:lnTo>
                  <a:pt x="906003" y="486572"/>
                </a:lnTo>
                <a:lnTo>
                  <a:pt x="899481" y="482224"/>
                </a:lnTo>
                <a:lnTo>
                  <a:pt x="888069" y="472986"/>
                </a:lnTo>
                <a:lnTo>
                  <a:pt x="877198" y="463748"/>
                </a:lnTo>
                <a:lnTo>
                  <a:pt x="869590" y="457771"/>
                </a:lnTo>
                <a:lnTo>
                  <a:pt x="866329" y="455597"/>
                </a:lnTo>
                <a:lnTo>
                  <a:pt x="861983" y="453966"/>
                </a:lnTo>
                <a:lnTo>
                  <a:pt x="858721" y="452879"/>
                </a:lnTo>
                <a:lnTo>
                  <a:pt x="854373" y="452879"/>
                </a:lnTo>
                <a:lnTo>
                  <a:pt x="846765" y="452336"/>
                </a:lnTo>
                <a:lnTo>
                  <a:pt x="839156" y="453422"/>
                </a:lnTo>
                <a:lnTo>
                  <a:pt x="831548" y="455597"/>
                </a:lnTo>
                <a:lnTo>
                  <a:pt x="823940" y="457771"/>
                </a:lnTo>
                <a:lnTo>
                  <a:pt x="808722" y="463748"/>
                </a:lnTo>
                <a:lnTo>
                  <a:pt x="801658" y="466465"/>
                </a:lnTo>
                <a:lnTo>
                  <a:pt x="795679" y="468095"/>
                </a:lnTo>
                <a:lnTo>
                  <a:pt x="789158" y="469725"/>
                </a:lnTo>
                <a:lnTo>
                  <a:pt x="784266" y="469725"/>
                </a:lnTo>
                <a:lnTo>
                  <a:pt x="781549" y="468638"/>
                </a:lnTo>
                <a:lnTo>
                  <a:pt x="779374" y="467552"/>
                </a:lnTo>
                <a:lnTo>
                  <a:pt x="776658" y="465921"/>
                </a:lnTo>
                <a:lnTo>
                  <a:pt x="775571" y="463748"/>
                </a:lnTo>
                <a:lnTo>
                  <a:pt x="773397" y="461031"/>
                </a:lnTo>
                <a:lnTo>
                  <a:pt x="771768" y="457771"/>
                </a:lnTo>
                <a:lnTo>
                  <a:pt x="769050" y="449075"/>
                </a:lnTo>
                <a:lnTo>
                  <a:pt x="775571" y="447445"/>
                </a:lnTo>
                <a:lnTo>
                  <a:pt x="781006" y="445272"/>
                </a:lnTo>
                <a:lnTo>
                  <a:pt x="786441" y="442555"/>
                </a:lnTo>
                <a:lnTo>
                  <a:pt x="791875" y="440380"/>
                </a:lnTo>
                <a:lnTo>
                  <a:pt x="797310" y="439837"/>
                </a:lnTo>
                <a:lnTo>
                  <a:pt x="803831" y="438751"/>
                </a:lnTo>
                <a:lnTo>
                  <a:pt x="806549" y="439837"/>
                </a:lnTo>
                <a:lnTo>
                  <a:pt x="809266" y="440380"/>
                </a:lnTo>
                <a:lnTo>
                  <a:pt x="811983" y="441468"/>
                </a:lnTo>
                <a:lnTo>
                  <a:pt x="814700" y="443641"/>
                </a:lnTo>
                <a:lnTo>
                  <a:pt x="811439" y="433859"/>
                </a:lnTo>
                <a:lnTo>
                  <a:pt x="808179" y="426252"/>
                </a:lnTo>
                <a:lnTo>
                  <a:pt x="803831" y="420275"/>
                </a:lnTo>
                <a:lnTo>
                  <a:pt x="800570" y="414840"/>
                </a:lnTo>
                <a:lnTo>
                  <a:pt x="795679" y="411036"/>
                </a:lnTo>
                <a:lnTo>
                  <a:pt x="791331" y="408319"/>
                </a:lnTo>
                <a:lnTo>
                  <a:pt x="786441" y="406145"/>
                </a:lnTo>
                <a:lnTo>
                  <a:pt x="781549" y="405601"/>
                </a:lnTo>
                <a:lnTo>
                  <a:pt x="776658" y="405058"/>
                </a:lnTo>
                <a:lnTo>
                  <a:pt x="771768" y="405601"/>
                </a:lnTo>
                <a:lnTo>
                  <a:pt x="766333" y="406689"/>
                </a:lnTo>
                <a:lnTo>
                  <a:pt x="760897" y="408319"/>
                </a:lnTo>
                <a:lnTo>
                  <a:pt x="749485" y="412666"/>
                </a:lnTo>
                <a:lnTo>
                  <a:pt x="738615" y="418101"/>
                </a:lnTo>
                <a:lnTo>
                  <a:pt x="726659" y="422992"/>
                </a:lnTo>
                <a:lnTo>
                  <a:pt x="715789" y="427881"/>
                </a:lnTo>
                <a:lnTo>
                  <a:pt x="709811" y="428969"/>
                </a:lnTo>
                <a:lnTo>
                  <a:pt x="704376" y="430599"/>
                </a:lnTo>
                <a:lnTo>
                  <a:pt x="698943" y="430599"/>
                </a:lnTo>
                <a:lnTo>
                  <a:pt x="693508" y="430599"/>
                </a:lnTo>
                <a:lnTo>
                  <a:pt x="687529" y="430057"/>
                </a:lnTo>
                <a:lnTo>
                  <a:pt x="683181" y="427881"/>
                </a:lnTo>
                <a:lnTo>
                  <a:pt x="677204" y="425165"/>
                </a:lnTo>
                <a:lnTo>
                  <a:pt x="672313" y="420818"/>
                </a:lnTo>
                <a:lnTo>
                  <a:pt x="667421" y="415927"/>
                </a:lnTo>
                <a:lnTo>
                  <a:pt x="663617" y="409949"/>
                </a:lnTo>
                <a:lnTo>
                  <a:pt x="659269" y="401255"/>
                </a:lnTo>
                <a:lnTo>
                  <a:pt x="654921" y="392560"/>
                </a:lnTo>
                <a:lnTo>
                  <a:pt x="649486" y="399081"/>
                </a:lnTo>
                <a:lnTo>
                  <a:pt x="643509" y="405601"/>
                </a:lnTo>
                <a:lnTo>
                  <a:pt x="636988" y="410493"/>
                </a:lnTo>
                <a:lnTo>
                  <a:pt x="631009" y="413754"/>
                </a:lnTo>
                <a:lnTo>
                  <a:pt x="624488" y="415927"/>
                </a:lnTo>
                <a:lnTo>
                  <a:pt x="618509" y="418101"/>
                </a:lnTo>
                <a:lnTo>
                  <a:pt x="611445" y="418643"/>
                </a:lnTo>
                <a:lnTo>
                  <a:pt x="604379" y="418643"/>
                </a:lnTo>
                <a:lnTo>
                  <a:pt x="598402" y="418101"/>
                </a:lnTo>
                <a:lnTo>
                  <a:pt x="591336" y="416470"/>
                </a:lnTo>
                <a:lnTo>
                  <a:pt x="577207" y="412666"/>
                </a:lnTo>
                <a:lnTo>
                  <a:pt x="563619" y="407775"/>
                </a:lnTo>
                <a:lnTo>
                  <a:pt x="549488" y="401255"/>
                </a:lnTo>
                <a:lnTo>
                  <a:pt x="536445" y="395820"/>
                </a:lnTo>
                <a:lnTo>
                  <a:pt x="523945" y="391473"/>
                </a:lnTo>
                <a:lnTo>
                  <a:pt x="517422" y="389843"/>
                </a:lnTo>
                <a:lnTo>
                  <a:pt x="511986" y="388213"/>
                </a:lnTo>
                <a:lnTo>
                  <a:pt x="506551" y="388213"/>
                </a:lnTo>
                <a:lnTo>
                  <a:pt x="501117" y="388213"/>
                </a:lnTo>
                <a:lnTo>
                  <a:pt x="495138" y="388755"/>
                </a:lnTo>
                <a:lnTo>
                  <a:pt x="490248" y="390386"/>
                </a:lnTo>
                <a:lnTo>
                  <a:pt x="486444" y="393102"/>
                </a:lnTo>
                <a:lnTo>
                  <a:pt x="482096" y="396363"/>
                </a:lnTo>
                <a:lnTo>
                  <a:pt x="477748" y="401255"/>
                </a:lnTo>
                <a:lnTo>
                  <a:pt x="474488" y="407775"/>
                </a:lnTo>
                <a:lnTo>
                  <a:pt x="471770" y="415383"/>
                </a:lnTo>
                <a:lnTo>
                  <a:pt x="469051" y="423534"/>
                </a:lnTo>
                <a:lnTo>
                  <a:pt x="466879" y="419187"/>
                </a:lnTo>
                <a:lnTo>
                  <a:pt x="464705" y="415383"/>
                </a:lnTo>
                <a:lnTo>
                  <a:pt x="463617" y="413210"/>
                </a:lnTo>
                <a:lnTo>
                  <a:pt x="461444" y="411036"/>
                </a:lnTo>
                <a:lnTo>
                  <a:pt x="457640" y="408319"/>
                </a:lnTo>
                <a:lnTo>
                  <a:pt x="453835" y="406689"/>
                </a:lnTo>
                <a:lnTo>
                  <a:pt x="450030" y="405058"/>
                </a:lnTo>
                <a:lnTo>
                  <a:pt x="447856" y="402884"/>
                </a:lnTo>
                <a:lnTo>
                  <a:pt x="446771" y="400711"/>
                </a:lnTo>
                <a:lnTo>
                  <a:pt x="444596" y="397995"/>
                </a:lnTo>
                <a:lnTo>
                  <a:pt x="443508" y="394190"/>
                </a:lnTo>
                <a:lnTo>
                  <a:pt x="439705" y="383864"/>
                </a:lnTo>
                <a:lnTo>
                  <a:pt x="436987" y="391473"/>
                </a:lnTo>
                <a:lnTo>
                  <a:pt x="433726" y="397995"/>
                </a:lnTo>
                <a:lnTo>
                  <a:pt x="429379" y="403428"/>
                </a:lnTo>
                <a:lnTo>
                  <a:pt x="424487" y="407775"/>
                </a:lnTo>
                <a:lnTo>
                  <a:pt x="419054" y="410493"/>
                </a:lnTo>
                <a:lnTo>
                  <a:pt x="413620" y="411580"/>
                </a:lnTo>
                <a:lnTo>
                  <a:pt x="407641" y="411580"/>
                </a:lnTo>
                <a:lnTo>
                  <a:pt x="402205" y="410493"/>
                </a:lnTo>
                <a:lnTo>
                  <a:pt x="396771" y="407775"/>
                </a:lnTo>
                <a:lnTo>
                  <a:pt x="391337" y="403972"/>
                </a:lnTo>
                <a:lnTo>
                  <a:pt x="386445" y="398537"/>
                </a:lnTo>
                <a:lnTo>
                  <a:pt x="382097" y="391473"/>
                </a:lnTo>
                <a:lnTo>
                  <a:pt x="379380" y="383322"/>
                </a:lnTo>
                <a:lnTo>
                  <a:pt x="376663" y="373540"/>
                </a:lnTo>
                <a:lnTo>
                  <a:pt x="375033" y="362672"/>
                </a:lnTo>
                <a:lnTo>
                  <a:pt x="375033" y="350173"/>
                </a:lnTo>
                <a:lnTo>
                  <a:pt x="366336" y="350717"/>
                </a:lnTo>
                <a:lnTo>
                  <a:pt x="357097" y="352890"/>
                </a:lnTo>
                <a:lnTo>
                  <a:pt x="348945" y="355607"/>
                </a:lnTo>
                <a:lnTo>
                  <a:pt x="339708" y="358325"/>
                </a:lnTo>
                <a:lnTo>
                  <a:pt x="321772" y="365932"/>
                </a:lnTo>
                <a:lnTo>
                  <a:pt x="304382" y="372996"/>
                </a:lnTo>
                <a:lnTo>
                  <a:pt x="295142" y="375170"/>
                </a:lnTo>
                <a:lnTo>
                  <a:pt x="286990" y="377343"/>
                </a:lnTo>
                <a:lnTo>
                  <a:pt x="277752" y="377887"/>
                </a:lnTo>
                <a:lnTo>
                  <a:pt x="269057" y="377343"/>
                </a:lnTo>
                <a:lnTo>
                  <a:pt x="260360" y="375170"/>
                </a:lnTo>
                <a:lnTo>
                  <a:pt x="255469" y="373540"/>
                </a:lnTo>
                <a:lnTo>
                  <a:pt x="251665" y="371366"/>
                </a:lnTo>
                <a:lnTo>
                  <a:pt x="247316" y="368649"/>
                </a:lnTo>
                <a:lnTo>
                  <a:pt x="242971" y="365388"/>
                </a:lnTo>
                <a:lnTo>
                  <a:pt x="238079" y="361584"/>
                </a:lnTo>
                <a:lnTo>
                  <a:pt x="234274" y="357781"/>
                </a:lnTo>
                <a:lnTo>
                  <a:pt x="233188" y="353434"/>
                </a:lnTo>
                <a:lnTo>
                  <a:pt x="234274" y="349085"/>
                </a:lnTo>
                <a:lnTo>
                  <a:pt x="234818" y="345282"/>
                </a:lnTo>
                <a:lnTo>
                  <a:pt x="235362" y="340935"/>
                </a:lnTo>
                <a:lnTo>
                  <a:pt x="239709" y="333326"/>
                </a:lnTo>
                <a:lnTo>
                  <a:pt x="244056" y="325176"/>
                </a:lnTo>
                <a:lnTo>
                  <a:pt x="247860" y="317568"/>
                </a:lnTo>
                <a:lnTo>
                  <a:pt x="250578" y="309960"/>
                </a:lnTo>
                <a:lnTo>
                  <a:pt x="252209" y="305612"/>
                </a:lnTo>
                <a:lnTo>
                  <a:pt x="252209" y="301265"/>
                </a:lnTo>
                <a:lnTo>
                  <a:pt x="251665" y="297461"/>
                </a:lnTo>
                <a:lnTo>
                  <a:pt x="250578" y="293114"/>
                </a:lnTo>
                <a:lnTo>
                  <a:pt x="246774" y="298005"/>
                </a:lnTo>
                <a:lnTo>
                  <a:pt x="241883" y="302896"/>
                </a:lnTo>
                <a:lnTo>
                  <a:pt x="236448" y="308329"/>
                </a:lnTo>
                <a:lnTo>
                  <a:pt x="231556" y="314308"/>
                </a:lnTo>
                <a:lnTo>
                  <a:pt x="229383" y="318111"/>
                </a:lnTo>
                <a:lnTo>
                  <a:pt x="227208" y="321371"/>
                </a:lnTo>
                <a:lnTo>
                  <a:pt x="225579" y="325176"/>
                </a:lnTo>
                <a:lnTo>
                  <a:pt x="225035" y="328979"/>
                </a:lnTo>
                <a:lnTo>
                  <a:pt x="225035" y="333326"/>
                </a:lnTo>
                <a:lnTo>
                  <a:pt x="225579" y="337674"/>
                </a:lnTo>
                <a:lnTo>
                  <a:pt x="227208" y="342566"/>
                </a:lnTo>
                <a:lnTo>
                  <a:pt x="229383" y="347999"/>
                </a:lnTo>
                <a:lnTo>
                  <a:pt x="224491" y="350173"/>
                </a:lnTo>
                <a:lnTo>
                  <a:pt x="219057" y="351803"/>
                </a:lnTo>
                <a:lnTo>
                  <a:pt x="214167" y="353434"/>
                </a:lnTo>
                <a:lnTo>
                  <a:pt x="208187" y="353976"/>
                </a:lnTo>
                <a:lnTo>
                  <a:pt x="203297" y="353976"/>
                </a:lnTo>
                <a:lnTo>
                  <a:pt x="197862" y="353976"/>
                </a:lnTo>
                <a:lnTo>
                  <a:pt x="188081" y="351803"/>
                </a:lnTo>
                <a:lnTo>
                  <a:pt x="177753" y="349085"/>
                </a:lnTo>
                <a:lnTo>
                  <a:pt x="167428" y="345826"/>
                </a:lnTo>
                <a:lnTo>
                  <a:pt x="146777" y="336587"/>
                </a:lnTo>
                <a:lnTo>
                  <a:pt x="136992" y="333326"/>
                </a:lnTo>
                <a:lnTo>
                  <a:pt x="126668" y="330067"/>
                </a:lnTo>
                <a:lnTo>
                  <a:pt x="115799" y="326806"/>
                </a:lnTo>
                <a:lnTo>
                  <a:pt x="105473" y="326263"/>
                </a:lnTo>
                <a:lnTo>
                  <a:pt x="100582" y="326263"/>
                </a:lnTo>
                <a:lnTo>
                  <a:pt x="95146" y="326806"/>
                </a:lnTo>
                <a:lnTo>
                  <a:pt x="90256" y="327893"/>
                </a:lnTo>
                <a:lnTo>
                  <a:pt x="84821" y="330067"/>
                </a:lnTo>
                <a:lnTo>
                  <a:pt x="79929" y="331697"/>
                </a:lnTo>
                <a:lnTo>
                  <a:pt x="74495" y="335501"/>
                </a:lnTo>
                <a:lnTo>
                  <a:pt x="69604" y="338761"/>
                </a:lnTo>
                <a:lnTo>
                  <a:pt x="64169" y="343108"/>
                </a:lnTo>
                <a:lnTo>
                  <a:pt x="64169" y="336044"/>
                </a:lnTo>
                <a:lnTo>
                  <a:pt x="63081" y="330067"/>
                </a:lnTo>
                <a:lnTo>
                  <a:pt x="62540" y="324088"/>
                </a:lnTo>
                <a:lnTo>
                  <a:pt x="60365" y="320285"/>
                </a:lnTo>
                <a:lnTo>
                  <a:pt x="57648" y="316481"/>
                </a:lnTo>
                <a:lnTo>
                  <a:pt x="54931" y="314308"/>
                </a:lnTo>
                <a:lnTo>
                  <a:pt x="52213" y="313220"/>
                </a:lnTo>
                <a:lnTo>
                  <a:pt x="48408" y="312677"/>
                </a:lnTo>
                <a:lnTo>
                  <a:pt x="45148" y="313220"/>
                </a:lnTo>
                <a:lnTo>
                  <a:pt x="41887" y="315394"/>
                </a:lnTo>
                <a:lnTo>
                  <a:pt x="39169" y="318111"/>
                </a:lnTo>
                <a:lnTo>
                  <a:pt x="35908" y="322458"/>
                </a:lnTo>
                <a:lnTo>
                  <a:pt x="33192" y="327893"/>
                </a:lnTo>
                <a:lnTo>
                  <a:pt x="31018" y="333870"/>
                </a:lnTo>
                <a:lnTo>
                  <a:pt x="29931" y="340935"/>
                </a:lnTo>
                <a:lnTo>
                  <a:pt x="28300" y="350173"/>
                </a:lnTo>
                <a:lnTo>
                  <a:pt x="25583" y="343652"/>
                </a:lnTo>
                <a:lnTo>
                  <a:pt x="23409" y="337674"/>
                </a:lnTo>
                <a:lnTo>
                  <a:pt x="22866" y="331697"/>
                </a:lnTo>
                <a:lnTo>
                  <a:pt x="22866" y="325719"/>
                </a:lnTo>
                <a:lnTo>
                  <a:pt x="24495" y="313764"/>
                </a:lnTo>
                <a:lnTo>
                  <a:pt x="25039" y="308329"/>
                </a:lnTo>
                <a:lnTo>
                  <a:pt x="24495" y="302896"/>
                </a:lnTo>
                <a:lnTo>
                  <a:pt x="19604" y="305068"/>
                </a:lnTo>
                <a:lnTo>
                  <a:pt x="14714" y="305612"/>
                </a:lnTo>
                <a:lnTo>
                  <a:pt x="9822" y="305068"/>
                </a:lnTo>
                <a:lnTo>
                  <a:pt x="4387" y="303982"/>
                </a:lnTo>
                <a:lnTo>
                  <a:pt x="0" y="302520"/>
                </a:lnTo>
                <a:close/>
              </a:path>
            </a:pathLst>
          </a:custGeom>
        </p:spPr>
      </p:sp>
      <p:sp>
        <p:nvSpPr>
          <p:cNvPr id="3" name="Slide Number Placeholder 2">
            <a:extLst>
              <a:ext uri="{FF2B5EF4-FFF2-40B4-BE49-F238E27FC236}">
                <a16:creationId xmlns:a16="http://schemas.microsoft.com/office/drawing/2014/main" id="{CC98E79B-5BFB-588B-04BB-86F547D17E34}"/>
              </a:ext>
            </a:extLst>
          </p:cNvPr>
          <p:cNvSpPr>
            <a:spLocks noGrp="1"/>
          </p:cNvSpPr>
          <p:nvPr>
            <p:ph type="sldNum" sz="quarter" idx="12"/>
          </p:nvPr>
        </p:nvSpPr>
        <p:spPr/>
        <p:txBody>
          <a:bodyPr/>
          <a:lstStyle/>
          <a:p>
            <a:fld id="{F6F56405-A4D4-42EB-8F27-B371F4560BB0}" type="slidenum">
              <a:rPr lang="en-US" smtClean="0"/>
              <a:pPr/>
              <a:t>55</a:t>
            </a:fld>
            <a:endParaRPr lang="en-US" dirty="0"/>
          </a:p>
        </p:txBody>
      </p:sp>
      <p:sp>
        <p:nvSpPr>
          <p:cNvPr id="4" name="Rectangle 3">
            <a:extLst>
              <a:ext uri="{FF2B5EF4-FFF2-40B4-BE49-F238E27FC236}">
                <a16:creationId xmlns:a16="http://schemas.microsoft.com/office/drawing/2014/main" id="{D7706AC5-26DB-63B1-10BB-EA6DE37400A4}"/>
              </a:ext>
            </a:extLst>
          </p:cNvPr>
          <p:cNvSpPr/>
          <p:nvPr/>
        </p:nvSpPr>
        <p:spPr>
          <a:xfrm>
            <a:off x="5329826" y="2021812"/>
            <a:ext cx="6474184" cy="4324261"/>
          </a:xfrm>
          <a:prstGeom prst="rect">
            <a:avLst/>
          </a:prstGeom>
        </p:spPr>
        <p:txBody>
          <a:bodyPr wrap="square">
            <a:spAutoFit/>
          </a:bodyPr>
          <a:lstStyle/>
          <a:p>
            <a:pPr algn="justLow" rtl="1">
              <a:lnSpc>
                <a:spcPct val="200000"/>
              </a:lnSpc>
            </a:pPr>
            <a:r>
              <a:rPr lang="fa-IR" sz="2000" dirty="0">
                <a:latin typeface="yakanb"/>
                <a:cs typeface="B Nazanin" panose="00000400000000000000" pitchFamily="2" charset="-78"/>
              </a:rPr>
              <a:t>باید بدانید که مشتری هرچقدر احساس کند که به جایزه نزدیک‌تر است، برای رسیدن به آن تلاش بیشتری می‌کند. برای تایید این مطلب اجازه دهید اتفاق واقعی که برای من افتاد را با هم بررسی کنیم.</a:t>
            </a:r>
          </a:p>
          <a:p>
            <a:pPr algn="justLow" rtl="1">
              <a:lnSpc>
                <a:spcPct val="200000"/>
              </a:lnSpc>
            </a:pPr>
            <a:r>
              <a:rPr lang="fa-IR" sz="2000" dirty="0">
                <a:latin typeface="yakanb"/>
                <a:cs typeface="B Nazanin" panose="00000400000000000000" pitchFamily="2" charset="-78"/>
              </a:rPr>
              <a:t>یکی از رستوران‌های خارج شهر که موسیقی زنده و کیفیت غذاهای فوق‌العاده‌ای داشت، به ازای هر بار رفتن شما به این رستوران یک کارت به شما می‌داد. اگر تعداد کارت‌ها به عدد 10 می‌رسید، شما یک شب به عنوان مهمان ویژه رستوران بودید و می‌توانستید به همراه خانواده به آنجا بروید.</a:t>
            </a:r>
          </a:p>
        </p:txBody>
      </p:sp>
      <p:sp>
        <p:nvSpPr>
          <p:cNvPr id="5" name="Rectangle 4">
            <a:extLst>
              <a:ext uri="{FF2B5EF4-FFF2-40B4-BE49-F238E27FC236}">
                <a16:creationId xmlns:a16="http://schemas.microsoft.com/office/drawing/2014/main" id="{84E5811D-A5CD-308E-6292-249B0C35DEDA}"/>
              </a:ext>
            </a:extLst>
          </p:cNvPr>
          <p:cNvSpPr/>
          <p:nvPr/>
        </p:nvSpPr>
        <p:spPr>
          <a:xfrm>
            <a:off x="7744885" y="1401384"/>
            <a:ext cx="4059125" cy="461665"/>
          </a:xfrm>
          <a:prstGeom prst="rect">
            <a:avLst/>
          </a:prstGeom>
        </p:spPr>
        <p:txBody>
          <a:bodyPr wrap="square">
            <a:spAutoFit/>
          </a:bodyPr>
          <a:lstStyle/>
          <a:p>
            <a:pPr algn="just" rtl="1"/>
            <a:r>
              <a:rPr lang="fa-IR" sz="2400" dirty="0">
                <a:latin typeface="yakanb"/>
                <a:cs typeface="B Titr" panose="00000700000000000000" pitchFamily="2" charset="-78"/>
              </a:rPr>
              <a:t>4. جایزه‌ها را در دسترس قرار دهید</a:t>
            </a:r>
          </a:p>
        </p:txBody>
      </p:sp>
      <p:pic>
        <p:nvPicPr>
          <p:cNvPr id="6" name="Picture 5">
            <a:extLst>
              <a:ext uri="{FF2B5EF4-FFF2-40B4-BE49-F238E27FC236}">
                <a16:creationId xmlns:a16="http://schemas.microsoft.com/office/drawing/2014/main" id="{E8753B0C-EB5B-F002-0050-328CBBD5FEF0}"/>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6893" y="1754420"/>
            <a:ext cx="5399512" cy="4516467"/>
          </a:xfrm>
          <a:prstGeom prst="rect">
            <a:avLst/>
          </a:prstGeom>
        </p:spPr>
      </p:pic>
    </p:spTree>
    <p:extLst>
      <p:ext uri="{BB962C8B-B14F-4D97-AF65-F5344CB8AC3E}">
        <p14:creationId xmlns:p14="http://schemas.microsoft.com/office/powerpoint/2010/main" val="4086102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30D3304-9B5A-81C5-58EB-352B8F95B384}"/>
              </a:ext>
            </a:extLst>
          </p:cNvPr>
          <p:cNvSpPr>
            <a:spLocks noGrp="1"/>
          </p:cNvSpPr>
          <p:nvPr>
            <p:ph type="pic" sz="quarter" idx="4294967295"/>
          </p:nvPr>
        </p:nvSpPr>
        <p:spPr>
          <a:xfrm>
            <a:off x="0" y="-10631"/>
            <a:ext cx="12192000" cy="1412015"/>
          </a:xfrm>
          <a:custGeom>
            <a:avLst/>
            <a:gdLst>
              <a:gd name="connsiteX0" fmla="*/ 10022507 w 12192000"/>
              <a:gd name="connsiteY0" fmla="*/ 1009835 h 1412015"/>
              <a:gd name="connsiteX1" fmla="*/ 10020333 w 12192000"/>
              <a:gd name="connsiteY1" fmla="*/ 1014183 h 1412015"/>
              <a:gd name="connsiteX2" fmla="*/ 10019791 w 12192000"/>
              <a:gd name="connsiteY2" fmla="*/ 1019075 h 1412015"/>
              <a:gd name="connsiteX3" fmla="*/ 10019791 w 12192000"/>
              <a:gd name="connsiteY3" fmla="*/ 1020706 h 1412015"/>
              <a:gd name="connsiteX4" fmla="*/ 10019791 w 12192000"/>
              <a:gd name="connsiteY4" fmla="*/ 1023423 h 1412015"/>
              <a:gd name="connsiteX5" fmla="*/ 10020333 w 12192000"/>
              <a:gd name="connsiteY5" fmla="*/ 1025597 h 1412015"/>
              <a:gd name="connsiteX6" fmla="*/ 10022507 w 12192000"/>
              <a:gd name="connsiteY6" fmla="*/ 1028314 h 1412015"/>
              <a:gd name="connsiteX7" fmla="*/ 10020333 w 12192000"/>
              <a:gd name="connsiteY7" fmla="*/ 1032119 h 1412015"/>
              <a:gd name="connsiteX8" fmla="*/ 10019791 w 12192000"/>
              <a:gd name="connsiteY8" fmla="*/ 1035380 h 1412015"/>
              <a:gd name="connsiteX9" fmla="*/ 10018159 w 12192000"/>
              <a:gd name="connsiteY9" fmla="*/ 1042445 h 1412015"/>
              <a:gd name="connsiteX10" fmla="*/ 10017615 w 12192000"/>
              <a:gd name="connsiteY10" fmla="*/ 1049510 h 1412015"/>
              <a:gd name="connsiteX11" fmla="*/ 10017615 w 12192000"/>
              <a:gd name="connsiteY11" fmla="*/ 1052772 h 1412015"/>
              <a:gd name="connsiteX12" fmla="*/ 10015985 w 12192000"/>
              <a:gd name="connsiteY12" fmla="*/ 1055489 h 1412015"/>
              <a:gd name="connsiteX13" fmla="*/ 10011095 w 12192000"/>
              <a:gd name="connsiteY13" fmla="*/ 1054945 h 1412015"/>
              <a:gd name="connsiteX14" fmla="*/ 10005659 w 12192000"/>
              <a:gd name="connsiteY14" fmla="*/ 1053316 h 1412015"/>
              <a:gd name="connsiteX15" fmla="*/ 9995332 w 12192000"/>
              <a:gd name="connsiteY15" fmla="*/ 1050053 h 1412015"/>
              <a:gd name="connsiteX16" fmla="*/ 9984464 w 12192000"/>
              <a:gd name="connsiteY16" fmla="*/ 1046792 h 1412015"/>
              <a:gd name="connsiteX17" fmla="*/ 9978484 w 12192000"/>
              <a:gd name="connsiteY17" fmla="*/ 1045162 h 1412015"/>
              <a:gd name="connsiteX18" fmla="*/ 9973049 w 12192000"/>
              <a:gd name="connsiteY18" fmla="*/ 1044619 h 1412015"/>
              <a:gd name="connsiteX19" fmla="*/ 9968158 w 12192000"/>
              <a:gd name="connsiteY19" fmla="*/ 1044619 h 1412015"/>
              <a:gd name="connsiteX20" fmla="*/ 9963266 w 12192000"/>
              <a:gd name="connsiteY20" fmla="*/ 1045162 h 1412015"/>
              <a:gd name="connsiteX21" fmla="*/ 9958377 w 12192000"/>
              <a:gd name="connsiteY21" fmla="*/ 1047336 h 1412015"/>
              <a:gd name="connsiteX22" fmla="*/ 9953485 w 12192000"/>
              <a:gd name="connsiteY22" fmla="*/ 1050053 h 1412015"/>
              <a:gd name="connsiteX23" fmla="*/ 9949680 w 12192000"/>
              <a:gd name="connsiteY23" fmla="*/ 1054401 h 1412015"/>
              <a:gd name="connsiteX24" fmla="*/ 9945874 w 12192000"/>
              <a:gd name="connsiteY24" fmla="*/ 1059836 h 1412015"/>
              <a:gd name="connsiteX25" fmla="*/ 9942615 w 12192000"/>
              <a:gd name="connsiteY25" fmla="*/ 1067445 h 1412015"/>
              <a:gd name="connsiteX26" fmla="*/ 9940441 w 12192000"/>
              <a:gd name="connsiteY26" fmla="*/ 1077228 h 1412015"/>
              <a:gd name="connsiteX27" fmla="*/ 9935006 w 12192000"/>
              <a:gd name="connsiteY27" fmla="*/ 1073967 h 1412015"/>
              <a:gd name="connsiteX28" fmla="*/ 9929571 w 12192000"/>
              <a:gd name="connsiteY28" fmla="*/ 1070707 h 1412015"/>
              <a:gd name="connsiteX29" fmla="*/ 9924679 w 12192000"/>
              <a:gd name="connsiteY29" fmla="*/ 1069077 h 1412015"/>
              <a:gd name="connsiteX30" fmla="*/ 9918702 w 12192000"/>
              <a:gd name="connsiteY30" fmla="*/ 1066902 h 1412015"/>
              <a:gd name="connsiteX31" fmla="*/ 9908375 w 12192000"/>
              <a:gd name="connsiteY31" fmla="*/ 1064728 h 1412015"/>
              <a:gd name="connsiteX32" fmla="*/ 9897504 w 12192000"/>
              <a:gd name="connsiteY32" fmla="*/ 1064184 h 1412015"/>
              <a:gd name="connsiteX33" fmla="*/ 9876309 w 12192000"/>
              <a:gd name="connsiteY33" fmla="*/ 1063097 h 1412015"/>
              <a:gd name="connsiteX34" fmla="*/ 9865439 w 12192000"/>
              <a:gd name="connsiteY34" fmla="*/ 1062011 h 1412015"/>
              <a:gd name="connsiteX35" fmla="*/ 9860548 w 12192000"/>
              <a:gd name="connsiteY35" fmla="*/ 1061467 h 1412015"/>
              <a:gd name="connsiteX36" fmla="*/ 9855113 w 12192000"/>
              <a:gd name="connsiteY36" fmla="*/ 1059293 h 1412015"/>
              <a:gd name="connsiteX37" fmla="*/ 9865439 w 12192000"/>
              <a:gd name="connsiteY37" fmla="*/ 1052772 h 1412015"/>
              <a:gd name="connsiteX38" fmla="*/ 9876309 w 12192000"/>
              <a:gd name="connsiteY38" fmla="*/ 1047336 h 1412015"/>
              <a:gd name="connsiteX39" fmla="*/ 9887180 w 12192000"/>
              <a:gd name="connsiteY39" fmla="*/ 1042989 h 1412015"/>
              <a:gd name="connsiteX40" fmla="*/ 9897504 w 12192000"/>
              <a:gd name="connsiteY40" fmla="*/ 1039728 h 1412015"/>
              <a:gd name="connsiteX41" fmla="*/ 9907831 w 12192000"/>
              <a:gd name="connsiteY41" fmla="*/ 1037553 h 1412015"/>
              <a:gd name="connsiteX42" fmla="*/ 9918158 w 12192000"/>
              <a:gd name="connsiteY42" fmla="*/ 1035380 h 1412015"/>
              <a:gd name="connsiteX43" fmla="*/ 9939354 w 12192000"/>
              <a:gd name="connsiteY43" fmla="*/ 1032662 h 1412015"/>
              <a:gd name="connsiteX44" fmla="*/ 9960006 w 12192000"/>
              <a:gd name="connsiteY44" fmla="*/ 1030489 h 1412015"/>
              <a:gd name="connsiteX45" fmla="*/ 9970333 w 12192000"/>
              <a:gd name="connsiteY45" fmla="*/ 1028314 h 1412015"/>
              <a:gd name="connsiteX46" fmla="*/ 9980660 w 12192000"/>
              <a:gd name="connsiteY46" fmla="*/ 1026683 h 1412015"/>
              <a:gd name="connsiteX47" fmla="*/ 9990985 w 12192000"/>
              <a:gd name="connsiteY47" fmla="*/ 1023423 h 1412015"/>
              <a:gd name="connsiteX48" fmla="*/ 10001855 w 12192000"/>
              <a:gd name="connsiteY48" fmla="*/ 1020162 h 1412015"/>
              <a:gd name="connsiteX49" fmla="*/ 10012180 w 12192000"/>
              <a:gd name="connsiteY49" fmla="*/ 1015270 h 1412015"/>
              <a:gd name="connsiteX50" fmla="*/ 10263668 w 12192000"/>
              <a:gd name="connsiteY50" fmla="*/ 948965 h 1412015"/>
              <a:gd name="connsiteX51" fmla="*/ 10268035 w 12192000"/>
              <a:gd name="connsiteY51" fmla="*/ 948965 h 1412015"/>
              <a:gd name="connsiteX52" fmla="*/ 10271311 w 12192000"/>
              <a:gd name="connsiteY52" fmla="*/ 949508 h 1412015"/>
              <a:gd name="connsiteX53" fmla="*/ 10275131 w 12192000"/>
              <a:gd name="connsiteY53" fmla="*/ 950596 h 1412015"/>
              <a:gd name="connsiteX54" fmla="*/ 10278407 w 12192000"/>
              <a:gd name="connsiteY54" fmla="*/ 951683 h 1412015"/>
              <a:gd name="connsiteX55" fmla="*/ 10281683 w 12192000"/>
              <a:gd name="connsiteY55" fmla="*/ 953856 h 1412015"/>
              <a:gd name="connsiteX56" fmla="*/ 10284958 w 12192000"/>
              <a:gd name="connsiteY56" fmla="*/ 956574 h 1412015"/>
              <a:gd name="connsiteX57" fmla="*/ 10287689 w 12192000"/>
              <a:gd name="connsiteY57" fmla="*/ 960379 h 1412015"/>
              <a:gd name="connsiteX58" fmla="*/ 10290418 w 12192000"/>
              <a:gd name="connsiteY58" fmla="*/ 963639 h 1412015"/>
              <a:gd name="connsiteX59" fmla="*/ 10292601 w 12192000"/>
              <a:gd name="connsiteY59" fmla="*/ 968531 h 1412015"/>
              <a:gd name="connsiteX60" fmla="*/ 10294785 w 12192000"/>
              <a:gd name="connsiteY60" fmla="*/ 973966 h 1412015"/>
              <a:gd name="connsiteX61" fmla="*/ 10296423 w 12192000"/>
              <a:gd name="connsiteY61" fmla="*/ 980488 h 1412015"/>
              <a:gd name="connsiteX62" fmla="*/ 10293147 w 12192000"/>
              <a:gd name="connsiteY62" fmla="*/ 978314 h 1412015"/>
              <a:gd name="connsiteX63" fmla="*/ 10288780 w 12192000"/>
              <a:gd name="connsiteY63" fmla="*/ 976683 h 1412015"/>
              <a:gd name="connsiteX64" fmla="*/ 10285505 w 12192000"/>
              <a:gd name="connsiteY64" fmla="*/ 975595 h 1412015"/>
              <a:gd name="connsiteX65" fmla="*/ 10281138 w 12192000"/>
              <a:gd name="connsiteY65" fmla="*/ 974510 h 1412015"/>
              <a:gd name="connsiteX66" fmla="*/ 10277862 w 12192000"/>
              <a:gd name="connsiteY66" fmla="*/ 974510 h 1412015"/>
              <a:gd name="connsiteX67" fmla="*/ 10274040 w 12192000"/>
              <a:gd name="connsiteY67" fmla="*/ 974510 h 1412015"/>
              <a:gd name="connsiteX68" fmla="*/ 10266397 w 12192000"/>
              <a:gd name="connsiteY68" fmla="*/ 976683 h 1412015"/>
              <a:gd name="connsiteX69" fmla="*/ 10258754 w 12192000"/>
              <a:gd name="connsiteY69" fmla="*/ 979400 h 1412015"/>
              <a:gd name="connsiteX70" fmla="*/ 10251112 w 12192000"/>
              <a:gd name="connsiteY70" fmla="*/ 983749 h 1412015"/>
              <a:gd name="connsiteX71" fmla="*/ 10235280 w 12192000"/>
              <a:gd name="connsiteY71" fmla="*/ 993531 h 1412015"/>
              <a:gd name="connsiteX72" fmla="*/ 10219993 w 12192000"/>
              <a:gd name="connsiteY72" fmla="*/ 1003314 h 1412015"/>
              <a:gd name="connsiteX73" fmla="*/ 10212350 w 12192000"/>
              <a:gd name="connsiteY73" fmla="*/ 1007661 h 1412015"/>
              <a:gd name="connsiteX74" fmla="*/ 10204708 w 12192000"/>
              <a:gd name="connsiteY74" fmla="*/ 1010380 h 1412015"/>
              <a:gd name="connsiteX75" fmla="*/ 10197065 w 12192000"/>
              <a:gd name="connsiteY75" fmla="*/ 1012010 h 1412015"/>
              <a:gd name="connsiteX76" fmla="*/ 10193243 w 12192000"/>
              <a:gd name="connsiteY76" fmla="*/ 1012010 h 1412015"/>
              <a:gd name="connsiteX77" fmla="*/ 10188876 w 12192000"/>
              <a:gd name="connsiteY77" fmla="*/ 1012010 h 1412015"/>
              <a:gd name="connsiteX78" fmla="*/ 10185600 w 12192000"/>
              <a:gd name="connsiteY78" fmla="*/ 1011466 h 1412015"/>
              <a:gd name="connsiteX79" fmla="*/ 10182325 w 12192000"/>
              <a:gd name="connsiteY79" fmla="*/ 1010922 h 1412015"/>
              <a:gd name="connsiteX80" fmla="*/ 10177957 w 12192000"/>
              <a:gd name="connsiteY80" fmla="*/ 1008749 h 1412015"/>
              <a:gd name="connsiteX81" fmla="*/ 10174682 w 12192000"/>
              <a:gd name="connsiteY81" fmla="*/ 1006575 h 1412015"/>
              <a:gd name="connsiteX82" fmla="*/ 10189967 w 12192000"/>
              <a:gd name="connsiteY82" fmla="*/ 995162 h 1412015"/>
              <a:gd name="connsiteX83" fmla="*/ 10207437 w 12192000"/>
              <a:gd name="connsiteY83" fmla="*/ 981031 h 1412015"/>
              <a:gd name="connsiteX84" fmla="*/ 10224907 w 12192000"/>
              <a:gd name="connsiteY84" fmla="*/ 966900 h 1412015"/>
              <a:gd name="connsiteX85" fmla="*/ 10233642 w 12192000"/>
              <a:gd name="connsiteY85" fmla="*/ 961465 h 1412015"/>
              <a:gd name="connsiteX86" fmla="*/ 10242923 w 12192000"/>
              <a:gd name="connsiteY86" fmla="*/ 956031 h 1412015"/>
              <a:gd name="connsiteX87" fmla="*/ 10252203 w 12192000"/>
              <a:gd name="connsiteY87" fmla="*/ 952769 h 1412015"/>
              <a:gd name="connsiteX88" fmla="*/ 10259846 w 12192000"/>
              <a:gd name="connsiteY88" fmla="*/ 949508 h 1412015"/>
              <a:gd name="connsiteX89" fmla="*/ 10334129 w 12192000"/>
              <a:gd name="connsiteY89" fmla="*/ 933746 h 1412015"/>
              <a:gd name="connsiteX90" fmla="*/ 10340580 w 12192000"/>
              <a:gd name="connsiteY90" fmla="*/ 933746 h 1412015"/>
              <a:gd name="connsiteX91" fmla="*/ 10346495 w 12192000"/>
              <a:gd name="connsiteY91" fmla="*/ 934850 h 1412015"/>
              <a:gd name="connsiteX92" fmla="*/ 10352946 w 12192000"/>
              <a:gd name="connsiteY92" fmla="*/ 937608 h 1412015"/>
              <a:gd name="connsiteX93" fmla="*/ 10346495 w 12192000"/>
              <a:gd name="connsiteY93" fmla="*/ 950295 h 1412015"/>
              <a:gd name="connsiteX94" fmla="*/ 10340043 w 12192000"/>
              <a:gd name="connsiteY94" fmla="*/ 959672 h 1412015"/>
              <a:gd name="connsiteX95" fmla="*/ 10336817 w 12192000"/>
              <a:gd name="connsiteY95" fmla="*/ 964086 h 1412015"/>
              <a:gd name="connsiteX96" fmla="*/ 10333592 w 12192000"/>
              <a:gd name="connsiteY96" fmla="*/ 966844 h 1412015"/>
              <a:gd name="connsiteX97" fmla="*/ 10330365 w 12192000"/>
              <a:gd name="connsiteY97" fmla="*/ 969050 h 1412015"/>
              <a:gd name="connsiteX98" fmla="*/ 10327677 w 12192000"/>
              <a:gd name="connsiteY98" fmla="*/ 970152 h 1412015"/>
              <a:gd name="connsiteX99" fmla="*/ 10323914 w 12192000"/>
              <a:gd name="connsiteY99" fmla="*/ 970704 h 1412015"/>
              <a:gd name="connsiteX100" fmla="*/ 10321225 w 12192000"/>
              <a:gd name="connsiteY100" fmla="*/ 970704 h 1412015"/>
              <a:gd name="connsiteX101" fmla="*/ 10317999 w 12192000"/>
              <a:gd name="connsiteY101" fmla="*/ 969602 h 1412015"/>
              <a:gd name="connsiteX102" fmla="*/ 10315311 w 12192000"/>
              <a:gd name="connsiteY102" fmla="*/ 967395 h 1412015"/>
              <a:gd name="connsiteX103" fmla="*/ 10311548 w 12192000"/>
              <a:gd name="connsiteY103" fmla="*/ 965188 h 1412015"/>
              <a:gd name="connsiteX104" fmla="*/ 10308859 w 12192000"/>
              <a:gd name="connsiteY104" fmla="*/ 960776 h 1412015"/>
              <a:gd name="connsiteX105" fmla="*/ 10306171 w 12192000"/>
              <a:gd name="connsiteY105" fmla="*/ 956914 h 1412015"/>
              <a:gd name="connsiteX106" fmla="*/ 10302946 w 12192000"/>
              <a:gd name="connsiteY106" fmla="*/ 951398 h 1412015"/>
              <a:gd name="connsiteX107" fmla="*/ 10309397 w 12192000"/>
              <a:gd name="connsiteY107" fmla="*/ 945330 h 1412015"/>
              <a:gd name="connsiteX108" fmla="*/ 10315849 w 12192000"/>
              <a:gd name="connsiteY108" fmla="*/ 940366 h 1412015"/>
              <a:gd name="connsiteX109" fmla="*/ 10321762 w 12192000"/>
              <a:gd name="connsiteY109" fmla="*/ 937057 h 1412015"/>
              <a:gd name="connsiteX110" fmla="*/ 10328215 w 12192000"/>
              <a:gd name="connsiteY110" fmla="*/ 934299 h 1412015"/>
              <a:gd name="connsiteX111" fmla="*/ 118034 w 12192000"/>
              <a:gd name="connsiteY111" fmla="*/ 920703 h 1412015"/>
              <a:gd name="connsiteX112" fmla="*/ 131549 w 12192000"/>
              <a:gd name="connsiteY112" fmla="*/ 922305 h 1412015"/>
              <a:gd name="connsiteX113" fmla="*/ 144526 w 12192000"/>
              <a:gd name="connsiteY113" fmla="*/ 924442 h 1412015"/>
              <a:gd name="connsiteX114" fmla="*/ 169937 w 12192000"/>
              <a:gd name="connsiteY114" fmla="*/ 929780 h 1412015"/>
              <a:gd name="connsiteX115" fmla="*/ 196429 w 12192000"/>
              <a:gd name="connsiteY115" fmla="*/ 934586 h 1412015"/>
              <a:gd name="connsiteX116" fmla="*/ 209406 w 12192000"/>
              <a:gd name="connsiteY116" fmla="*/ 936722 h 1412015"/>
              <a:gd name="connsiteX117" fmla="*/ 222382 w 12192000"/>
              <a:gd name="connsiteY117" fmla="*/ 938858 h 1412015"/>
              <a:gd name="connsiteX118" fmla="*/ 216435 w 12192000"/>
              <a:gd name="connsiteY118" fmla="*/ 942062 h 1412015"/>
              <a:gd name="connsiteX119" fmla="*/ 209406 w 12192000"/>
              <a:gd name="connsiteY119" fmla="*/ 944731 h 1412015"/>
              <a:gd name="connsiteX120" fmla="*/ 201836 w 12192000"/>
              <a:gd name="connsiteY120" fmla="*/ 946866 h 1412015"/>
              <a:gd name="connsiteX121" fmla="*/ 194809 w 12192000"/>
              <a:gd name="connsiteY121" fmla="*/ 949003 h 1412015"/>
              <a:gd name="connsiteX122" fmla="*/ 187238 w 12192000"/>
              <a:gd name="connsiteY122" fmla="*/ 950069 h 1412015"/>
              <a:gd name="connsiteX123" fmla="*/ 179128 w 12192000"/>
              <a:gd name="connsiteY123" fmla="*/ 951138 h 1412015"/>
              <a:gd name="connsiteX124" fmla="*/ 171559 w 12192000"/>
              <a:gd name="connsiteY124" fmla="*/ 951138 h 1412015"/>
              <a:gd name="connsiteX125" fmla="*/ 163990 w 12192000"/>
              <a:gd name="connsiteY125" fmla="*/ 950069 h 1412015"/>
              <a:gd name="connsiteX126" fmla="*/ 156421 w 12192000"/>
              <a:gd name="connsiteY126" fmla="*/ 949537 h 1412015"/>
              <a:gd name="connsiteX127" fmla="*/ 149392 w 12192000"/>
              <a:gd name="connsiteY127" fmla="*/ 947401 h 1412015"/>
              <a:gd name="connsiteX128" fmla="*/ 142363 w 12192000"/>
              <a:gd name="connsiteY128" fmla="*/ 944731 h 1412015"/>
              <a:gd name="connsiteX129" fmla="*/ 135876 w 12192000"/>
              <a:gd name="connsiteY129" fmla="*/ 942062 h 1412015"/>
              <a:gd name="connsiteX130" fmla="*/ 130469 w 12192000"/>
              <a:gd name="connsiteY130" fmla="*/ 937789 h 1412015"/>
              <a:gd name="connsiteX131" fmla="*/ 125603 w 12192000"/>
              <a:gd name="connsiteY131" fmla="*/ 932983 h 1412015"/>
              <a:gd name="connsiteX132" fmla="*/ 121818 w 12192000"/>
              <a:gd name="connsiteY132" fmla="*/ 927110 h 1412015"/>
              <a:gd name="connsiteX133" fmla="*/ 4537660 w 12192000"/>
              <a:gd name="connsiteY133" fmla="*/ 896791 h 1412015"/>
              <a:gd name="connsiteX134" fmla="*/ 4535486 w 12192000"/>
              <a:gd name="connsiteY134" fmla="*/ 901138 h 1412015"/>
              <a:gd name="connsiteX135" fmla="*/ 4535921 w 12192000"/>
              <a:gd name="connsiteY135" fmla="*/ 898240 h 1412015"/>
              <a:gd name="connsiteX136" fmla="*/ 780960 w 12192000"/>
              <a:gd name="connsiteY136" fmla="*/ 629395 h 1412015"/>
              <a:gd name="connsiteX137" fmla="*/ 779306 w 12192000"/>
              <a:gd name="connsiteY137" fmla="*/ 633594 h 1412015"/>
              <a:gd name="connsiteX138" fmla="*/ 778755 w 12192000"/>
              <a:gd name="connsiteY138" fmla="*/ 636217 h 1412015"/>
              <a:gd name="connsiteX139" fmla="*/ 778755 w 12192000"/>
              <a:gd name="connsiteY139" fmla="*/ 638841 h 1412015"/>
              <a:gd name="connsiteX140" fmla="*/ 779306 w 12192000"/>
              <a:gd name="connsiteY140" fmla="*/ 640940 h 1412015"/>
              <a:gd name="connsiteX141" fmla="*/ 782063 w 12192000"/>
              <a:gd name="connsiteY141" fmla="*/ 645138 h 1412015"/>
              <a:gd name="connsiteX142" fmla="*/ 784819 w 12192000"/>
              <a:gd name="connsiteY142" fmla="*/ 648285 h 1412015"/>
              <a:gd name="connsiteX143" fmla="*/ 788680 w 12192000"/>
              <a:gd name="connsiteY143" fmla="*/ 652485 h 1412015"/>
              <a:gd name="connsiteX144" fmla="*/ 789230 w 12192000"/>
              <a:gd name="connsiteY144" fmla="*/ 654057 h 1412015"/>
              <a:gd name="connsiteX145" fmla="*/ 789782 w 12192000"/>
              <a:gd name="connsiteY145" fmla="*/ 657208 h 1412015"/>
              <a:gd name="connsiteX146" fmla="*/ 789782 w 12192000"/>
              <a:gd name="connsiteY146" fmla="*/ 660880 h 1412015"/>
              <a:gd name="connsiteX147" fmla="*/ 788680 w 12192000"/>
              <a:gd name="connsiteY147" fmla="*/ 665078 h 1412015"/>
              <a:gd name="connsiteX148" fmla="*/ 787025 w 12192000"/>
              <a:gd name="connsiteY148" fmla="*/ 669800 h 1412015"/>
              <a:gd name="connsiteX149" fmla="*/ 784269 w 12192000"/>
              <a:gd name="connsiteY149" fmla="*/ 675048 h 1412015"/>
              <a:gd name="connsiteX150" fmla="*/ 780408 w 12192000"/>
              <a:gd name="connsiteY150" fmla="*/ 665603 h 1412015"/>
              <a:gd name="connsiteX151" fmla="*/ 775998 w 12192000"/>
              <a:gd name="connsiteY151" fmla="*/ 658257 h 1412015"/>
              <a:gd name="connsiteX152" fmla="*/ 771589 w 12192000"/>
              <a:gd name="connsiteY152" fmla="*/ 653533 h 1412015"/>
              <a:gd name="connsiteX153" fmla="*/ 767728 w 12192000"/>
              <a:gd name="connsiteY153" fmla="*/ 650909 h 1412015"/>
              <a:gd name="connsiteX154" fmla="*/ 763317 w 12192000"/>
              <a:gd name="connsiteY154" fmla="*/ 649861 h 1412015"/>
              <a:gd name="connsiteX155" fmla="*/ 758354 w 12192000"/>
              <a:gd name="connsiteY155" fmla="*/ 650384 h 1412015"/>
              <a:gd name="connsiteX156" fmla="*/ 753944 w 12192000"/>
              <a:gd name="connsiteY156" fmla="*/ 650909 h 1412015"/>
              <a:gd name="connsiteX157" fmla="*/ 750084 w 12192000"/>
              <a:gd name="connsiteY157" fmla="*/ 653008 h 1412015"/>
              <a:gd name="connsiteX158" fmla="*/ 740710 w 12192000"/>
              <a:gd name="connsiteY158" fmla="*/ 657208 h 1412015"/>
              <a:gd name="connsiteX159" fmla="*/ 735750 w 12192000"/>
              <a:gd name="connsiteY159" fmla="*/ 658780 h 1412015"/>
              <a:gd name="connsiteX160" fmla="*/ 731337 w 12192000"/>
              <a:gd name="connsiteY160" fmla="*/ 659832 h 1412015"/>
              <a:gd name="connsiteX161" fmla="*/ 727478 w 12192000"/>
              <a:gd name="connsiteY161" fmla="*/ 660355 h 1412015"/>
              <a:gd name="connsiteX162" fmla="*/ 722515 w 12192000"/>
              <a:gd name="connsiteY162" fmla="*/ 658780 h 1412015"/>
              <a:gd name="connsiteX163" fmla="*/ 718104 w 12192000"/>
              <a:gd name="connsiteY163" fmla="*/ 656157 h 1412015"/>
              <a:gd name="connsiteX164" fmla="*/ 713694 w 12192000"/>
              <a:gd name="connsiteY164" fmla="*/ 651434 h 1412015"/>
              <a:gd name="connsiteX165" fmla="*/ 718104 w 12192000"/>
              <a:gd name="connsiteY165" fmla="*/ 647762 h 1412015"/>
              <a:gd name="connsiteX166" fmla="*/ 722515 w 12192000"/>
              <a:gd name="connsiteY166" fmla="*/ 645138 h 1412015"/>
              <a:gd name="connsiteX167" fmla="*/ 726376 w 12192000"/>
              <a:gd name="connsiteY167" fmla="*/ 641990 h 1412015"/>
              <a:gd name="connsiteX168" fmla="*/ 730787 w 12192000"/>
              <a:gd name="connsiteY168" fmla="*/ 640940 h 1412015"/>
              <a:gd name="connsiteX169" fmla="*/ 739057 w 12192000"/>
              <a:gd name="connsiteY169" fmla="*/ 637791 h 1412015"/>
              <a:gd name="connsiteX170" fmla="*/ 746776 w 12192000"/>
              <a:gd name="connsiteY170" fmla="*/ 636217 h 1412015"/>
              <a:gd name="connsiteX171" fmla="*/ 763869 w 12192000"/>
              <a:gd name="connsiteY171" fmla="*/ 633594 h 1412015"/>
              <a:gd name="connsiteX172" fmla="*/ 772139 w 12192000"/>
              <a:gd name="connsiteY172" fmla="*/ 632019 h 1412015"/>
              <a:gd name="connsiteX173" fmla="*/ 722389 w 12192000"/>
              <a:gd name="connsiteY173" fmla="*/ 548960 h 1412015"/>
              <a:gd name="connsiteX174" fmla="*/ 732622 w 12192000"/>
              <a:gd name="connsiteY174" fmla="*/ 558649 h 1412015"/>
              <a:gd name="connsiteX175" fmla="*/ 742855 w 12192000"/>
              <a:gd name="connsiteY175" fmla="*/ 566185 h 1412015"/>
              <a:gd name="connsiteX176" fmla="*/ 748778 w 12192000"/>
              <a:gd name="connsiteY176" fmla="*/ 569954 h 1412015"/>
              <a:gd name="connsiteX177" fmla="*/ 754164 w 12192000"/>
              <a:gd name="connsiteY177" fmla="*/ 572645 h 1412015"/>
              <a:gd name="connsiteX178" fmla="*/ 759011 w 12192000"/>
              <a:gd name="connsiteY178" fmla="*/ 574799 h 1412015"/>
              <a:gd name="connsiteX179" fmla="*/ 764398 w 12192000"/>
              <a:gd name="connsiteY179" fmla="*/ 575875 h 1412015"/>
              <a:gd name="connsiteX180" fmla="*/ 769782 w 12192000"/>
              <a:gd name="connsiteY180" fmla="*/ 577489 h 1412015"/>
              <a:gd name="connsiteX181" fmla="*/ 774630 w 12192000"/>
              <a:gd name="connsiteY181" fmla="*/ 577489 h 1412015"/>
              <a:gd name="connsiteX182" fmla="*/ 780554 w 12192000"/>
              <a:gd name="connsiteY182" fmla="*/ 577489 h 1412015"/>
              <a:gd name="connsiteX183" fmla="*/ 785939 w 12192000"/>
              <a:gd name="connsiteY183" fmla="*/ 575875 h 1412015"/>
              <a:gd name="connsiteX184" fmla="*/ 790786 w 12192000"/>
              <a:gd name="connsiteY184" fmla="*/ 574799 h 1412015"/>
              <a:gd name="connsiteX185" fmla="*/ 796172 w 12192000"/>
              <a:gd name="connsiteY185" fmla="*/ 572645 h 1412015"/>
              <a:gd name="connsiteX186" fmla="*/ 801558 w 12192000"/>
              <a:gd name="connsiteY186" fmla="*/ 568878 h 1412015"/>
              <a:gd name="connsiteX187" fmla="*/ 806944 w 12192000"/>
              <a:gd name="connsiteY187" fmla="*/ 565647 h 1412015"/>
              <a:gd name="connsiteX188" fmla="*/ 809636 w 12192000"/>
              <a:gd name="connsiteY188" fmla="*/ 571568 h 1412015"/>
              <a:gd name="connsiteX189" fmla="*/ 811790 w 12192000"/>
              <a:gd name="connsiteY189" fmla="*/ 577489 h 1412015"/>
              <a:gd name="connsiteX190" fmla="*/ 813406 w 12192000"/>
              <a:gd name="connsiteY190" fmla="*/ 583412 h 1412015"/>
              <a:gd name="connsiteX191" fmla="*/ 813944 w 12192000"/>
              <a:gd name="connsiteY191" fmla="*/ 589870 h 1412015"/>
              <a:gd name="connsiteX192" fmla="*/ 816098 w 12192000"/>
              <a:gd name="connsiteY192" fmla="*/ 601175 h 1412015"/>
              <a:gd name="connsiteX193" fmla="*/ 818252 w 12192000"/>
              <a:gd name="connsiteY193" fmla="*/ 607098 h 1412015"/>
              <a:gd name="connsiteX194" fmla="*/ 820946 w 12192000"/>
              <a:gd name="connsiteY194" fmla="*/ 613019 h 1412015"/>
              <a:gd name="connsiteX195" fmla="*/ 821484 w 12192000"/>
              <a:gd name="connsiteY195" fmla="*/ 604944 h 1412015"/>
              <a:gd name="connsiteX196" fmla="*/ 823100 w 12192000"/>
              <a:gd name="connsiteY196" fmla="*/ 597946 h 1412015"/>
              <a:gd name="connsiteX197" fmla="*/ 825254 w 12192000"/>
              <a:gd name="connsiteY197" fmla="*/ 591487 h 1412015"/>
              <a:gd name="connsiteX198" fmla="*/ 826870 w 12192000"/>
              <a:gd name="connsiteY198" fmla="*/ 587180 h 1412015"/>
              <a:gd name="connsiteX199" fmla="*/ 830100 w 12192000"/>
              <a:gd name="connsiteY199" fmla="*/ 583412 h 1412015"/>
              <a:gd name="connsiteX200" fmla="*/ 833332 w 12192000"/>
              <a:gd name="connsiteY200" fmla="*/ 580720 h 1412015"/>
              <a:gd name="connsiteX201" fmla="*/ 836564 w 12192000"/>
              <a:gd name="connsiteY201" fmla="*/ 578566 h 1412015"/>
              <a:gd name="connsiteX202" fmla="*/ 841411 w 12192000"/>
              <a:gd name="connsiteY202" fmla="*/ 578028 h 1412015"/>
              <a:gd name="connsiteX203" fmla="*/ 845180 w 12192000"/>
              <a:gd name="connsiteY203" fmla="*/ 581259 h 1412015"/>
              <a:gd name="connsiteX204" fmla="*/ 847874 w 12192000"/>
              <a:gd name="connsiteY204" fmla="*/ 585566 h 1412015"/>
              <a:gd name="connsiteX205" fmla="*/ 850028 w 12192000"/>
              <a:gd name="connsiteY205" fmla="*/ 588794 h 1412015"/>
              <a:gd name="connsiteX206" fmla="*/ 851105 w 12192000"/>
              <a:gd name="connsiteY206" fmla="*/ 592563 h 1412015"/>
              <a:gd name="connsiteX207" fmla="*/ 851643 w 12192000"/>
              <a:gd name="connsiteY207" fmla="*/ 595794 h 1412015"/>
              <a:gd name="connsiteX208" fmla="*/ 851643 w 12192000"/>
              <a:gd name="connsiteY208" fmla="*/ 599561 h 1412015"/>
              <a:gd name="connsiteX209" fmla="*/ 851643 w 12192000"/>
              <a:gd name="connsiteY209" fmla="*/ 607098 h 1412015"/>
              <a:gd name="connsiteX210" fmla="*/ 850028 w 12192000"/>
              <a:gd name="connsiteY210" fmla="*/ 620555 h 1412015"/>
              <a:gd name="connsiteX211" fmla="*/ 848951 w 12192000"/>
              <a:gd name="connsiteY211" fmla="*/ 627553 h 1412015"/>
              <a:gd name="connsiteX212" fmla="*/ 850028 w 12192000"/>
              <a:gd name="connsiteY212" fmla="*/ 630783 h 1412015"/>
              <a:gd name="connsiteX213" fmla="*/ 850566 w 12192000"/>
              <a:gd name="connsiteY213" fmla="*/ 634550 h 1412015"/>
              <a:gd name="connsiteX214" fmla="*/ 851643 w 12192000"/>
              <a:gd name="connsiteY214" fmla="*/ 631860 h 1412015"/>
              <a:gd name="connsiteX215" fmla="*/ 853798 w 12192000"/>
              <a:gd name="connsiteY215" fmla="*/ 630244 h 1412015"/>
              <a:gd name="connsiteX216" fmla="*/ 855952 w 12192000"/>
              <a:gd name="connsiteY216" fmla="*/ 629707 h 1412015"/>
              <a:gd name="connsiteX217" fmla="*/ 858106 w 12192000"/>
              <a:gd name="connsiteY217" fmla="*/ 628629 h 1412015"/>
              <a:gd name="connsiteX218" fmla="*/ 861338 w 12192000"/>
              <a:gd name="connsiteY218" fmla="*/ 628629 h 1412015"/>
              <a:gd name="connsiteX219" fmla="*/ 863492 w 12192000"/>
              <a:gd name="connsiteY219" fmla="*/ 627553 h 1412015"/>
              <a:gd name="connsiteX220" fmla="*/ 865646 w 12192000"/>
              <a:gd name="connsiteY220" fmla="*/ 625939 h 1412015"/>
              <a:gd name="connsiteX221" fmla="*/ 866185 w 12192000"/>
              <a:gd name="connsiteY221" fmla="*/ 623246 h 1412015"/>
              <a:gd name="connsiteX222" fmla="*/ 867261 w 12192000"/>
              <a:gd name="connsiteY222" fmla="*/ 620555 h 1412015"/>
              <a:gd name="connsiteX223" fmla="*/ 867800 w 12192000"/>
              <a:gd name="connsiteY223" fmla="*/ 615172 h 1412015"/>
              <a:gd name="connsiteX224" fmla="*/ 867261 w 12192000"/>
              <a:gd name="connsiteY224" fmla="*/ 608712 h 1412015"/>
              <a:gd name="connsiteX225" fmla="*/ 865646 w 12192000"/>
              <a:gd name="connsiteY225" fmla="*/ 603329 h 1412015"/>
              <a:gd name="connsiteX226" fmla="*/ 865108 w 12192000"/>
              <a:gd name="connsiteY226" fmla="*/ 597408 h 1412015"/>
              <a:gd name="connsiteX227" fmla="*/ 865646 w 12192000"/>
              <a:gd name="connsiteY227" fmla="*/ 591487 h 1412015"/>
              <a:gd name="connsiteX228" fmla="*/ 866185 w 12192000"/>
              <a:gd name="connsiteY228" fmla="*/ 588256 h 1412015"/>
              <a:gd name="connsiteX229" fmla="*/ 867261 w 12192000"/>
              <a:gd name="connsiteY229" fmla="*/ 585566 h 1412015"/>
              <a:gd name="connsiteX230" fmla="*/ 868876 w 12192000"/>
              <a:gd name="connsiteY230" fmla="*/ 582873 h 1412015"/>
              <a:gd name="connsiteX231" fmla="*/ 871031 w 12192000"/>
              <a:gd name="connsiteY231" fmla="*/ 580182 h 1412015"/>
              <a:gd name="connsiteX232" fmla="*/ 875340 w 12192000"/>
              <a:gd name="connsiteY232" fmla="*/ 583412 h 1412015"/>
              <a:gd name="connsiteX233" fmla="*/ 878571 w 12192000"/>
              <a:gd name="connsiteY233" fmla="*/ 586103 h 1412015"/>
              <a:gd name="connsiteX234" fmla="*/ 886111 w 12192000"/>
              <a:gd name="connsiteY234" fmla="*/ 590948 h 1412015"/>
              <a:gd name="connsiteX235" fmla="*/ 893113 w 12192000"/>
              <a:gd name="connsiteY235" fmla="*/ 595254 h 1412015"/>
              <a:gd name="connsiteX236" fmla="*/ 897421 w 12192000"/>
              <a:gd name="connsiteY236" fmla="*/ 597946 h 1412015"/>
              <a:gd name="connsiteX237" fmla="*/ 900653 w 12192000"/>
              <a:gd name="connsiteY237" fmla="*/ 601175 h 1412015"/>
              <a:gd name="connsiteX238" fmla="*/ 892035 w 12192000"/>
              <a:gd name="connsiteY238" fmla="*/ 610865 h 1412015"/>
              <a:gd name="connsiteX239" fmla="*/ 885034 w 12192000"/>
              <a:gd name="connsiteY239" fmla="*/ 620016 h 1412015"/>
              <a:gd name="connsiteX240" fmla="*/ 873725 w 12192000"/>
              <a:gd name="connsiteY240" fmla="*/ 637243 h 1412015"/>
              <a:gd name="connsiteX241" fmla="*/ 868339 w 12192000"/>
              <a:gd name="connsiteY241" fmla="*/ 644778 h 1412015"/>
              <a:gd name="connsiteX242" fmla="*/ 862414 w 12192000"/>
              <a:gd name="connsiteY242" fmla="*/ 650700 h 1412015"/>
              <a:gd name="connsiteX243" fmla="*/ 858645 w 12192000"/>
              <a:gd name="connsiteY243" fmla="*/ 654468 h 1412015"/>
              <a:gd name="connsiteX244" fmla="*/ 854874 w 12192000"/>
              <a:gd name="connsiteY244" fmla="*/ 657160 h 1412015"/>
              <a:gd name="connsiteX245" fmla="*/ 850028 w 12192000"/>
              <a:gd name="connsiteY245" fmla="*/ 659852 h 1412015"/>
              <a:gd name="connsiteX246" fmla="*/ 845180 w 12192000"/>
              <a:gd name="connsiteY246" fmla="*/ 662004 h 1412015"/>
              <a:gd name="connsiteX247" fmla="*/ 838718 w 12192000"/>
              <a:gd name="connsiteY247" fmla="*/ 648009 h 1412015"/>
              <a:gd name="connsiteX248" fmla="*/ 832794 w 12192000"/>
              <a:gd name="connsiteY248" fmla="*/ 635628 h 1412015"/>
              <a:gd name="connsiteX249" fmla="*/ 826870 w 12192000"/>
              <a:gd name="connsiteY249" fmla="*/ 625939 h 1412015"/>
              <a:gd name="connsiteX250" fmla="*/ 823638 w 12192000"/>
              <a:gd name="connsiteY250" fmla="*/ 622169 h 1412015"/>
              <a:gd name="connsiteX251" fmla="*/ 820946 w 12192000"/>
              <a:gd name="connsiteY251" fmla="*/ 618402 h 1412015"/>
              <a:gd name="connsiteX252" fmla="*/ 817714 w 12192000"/>
              <a:gd name="connsiteY252" fmla="*/ 616248 h 1412015"/>
              <a:gd name="connsiteX253" fmla="*/ 814483 w 12192000"/>
              <a:gd name="connsiteY253" fmla="*/ 615711 h 1412015"/>
              <a:gd name="connsiteX254" fmla="*/ 811252 w 12192000"/>
              <a:gd name="connsiteY254" fmla="*/ 615711 h 1412015"/>
              <a:gd name="connsiteX255" fmla="*/ 808558 w 12192000"/>
              <a:gd name="connsiteY255" fmla="*/ 617862 h 1412015"/>
              <a:gd name="connsiteX256" fmla="*/ 805328 w 12192000"/>
              <a:gd name="connsiteY256" fmla="*/ 620555 h 1412015"/>
              <a:gd name="connsiteX257" fmla="*/ 801558 w 12192000"/>
              <a:gd name="connsiteY257" fmla="*/ 624862 h 1412015"/>
              <a:gd name="connsiteX258" fmla="*/ 798864 w 12192000"/>
              <a:gd name="connsiteY258" fmla="*/ 630783 h 1412015"/>
              <a:gd name="connsiteX259" fmla="*/ 795633 w 12192000"/>
              <a:gd name="connsiteY259" fmla="*/ 639396 h 1412015"/>
              <a:gd name="connsiteX260" fmla="*/ 791325 w 12192000"/>
              <a:gd name="connsiteY260" fmla="*/ 627553 h 1412015"/>
              <a:gd name="connsiteX261" fmla="*/ 786478 w 12192000"/>
              <a:gd name="connsiteY261" fmla="*/ 617862 h 1412015"/>
              <a:gd name="connsiteX262" fmla="*/ 781630 w 12192000"/>
              <a:gd name="connsiteY262" fmla="*/ 611941 h 1412015"/>
              <a:gd name="connsiteX263" fmla="*/ 776245 w 12192000"/>
              <a:gd name="connsiteY263" fmla="*/ 606020 h 1412015"/>
              <a:gd name="connsiteX264" fmla="*/ 769782 w 12192000"/>
              <a:gd name="connsiteY264" fmla="*/ 602791 h 1412015"/>
              <a:gd name="connsiteX265" fmla="*/ 764398 w 12192000"/>
              <a:gd name="connsiteY265" fmla="*/ 600637 h 1412015"/>
              <a:gd name="connsiteX266" fmla="*/ 752547 w 12192000"/>
              <a:gd name="connsiteY266" fmla="*/ 597408 h 1412015"/>
              <a:gd name="connsiteX267" fmla="*/ 747164 w 12192000"/>
              <a:gd name="connsiteY267" fmla="*/ 595254 h 1412015"/>
              <a:gd name="connsiteX268" fmla="*/ 741778 w 12192000"/>
              <a:gd name="connsiteY268" fmla="*/ 593101 h 1412015"/>
              <a:gd name="connsiteX269" fmla="*/ 736930 w 12192000"/>
              <a:gd name="connsiteY269" fmla="*/ 590410 h 1412015"/>
              <a:gd name="connsiteX270" fmla="*/ 732622 w 12192000"/>
              <a:gd name="connsiteY270" fmla="*/ 586103 h 1412015"/>
              <a:gd name="connsiteX271" fmla="*/ 728852 w 12192000"/>
              <a:gd name="connsiteY271" fmla="*/ 580182 h 1412015"/>
              <a:gd name="connsiteX272" fmla="*/ 726159 w 12192000"/>
              <a:gd name="connsiteY272" fmla="*/ 572645 h 1412015"/>
              <a:gd name="connsiteX273" fmla="*/ 724005 w 12192000"/>
              <a:gd name="connsiteY273" fmla="*/ 562418 h 1412015"/>
              <a:gd name="connsiteX274" fmla="*/ 611309 w 12192000"/>
              <a:gd name="connsiteY274" fmla="*/ 538089 h 1412015"/>
              <a:gd name="connsiteX275" fmla="*/ 613552 w 12192000"/>
              <a:gd name="connsiteY275" fmla="*/ 544643 h 1412015"/>
              <a:gd name="connsiteX276" fmla="*/ 615798 w 12192000"/>
              <a:gd name="connsiteY276" fmla="*/ 548465 h 1412015"/>
              <a:gd name="connsiteX277" fmla="*/ 618042 w 12192000"/>
              <a:gd name="connsiteY277" fmla="*/ 551742 h 1412015"/>
              <a:gd name="connsiteX278" fmla="*/ 619724 w 12192000"/>
              <a:gd name="connsiteY278" fmla="*/ 552834 h 1412015"/>
              <a:gd name="connsiteX279" fmla="*/ 621968 w 12192000"/>
              <a:gd name="connsiteY279" fmla="*/ 552834 h 1412015"/>
              <a:gd name="connsiteX280" fmla="*/ 624212 w 12192000"/>
              <a:gd name="connsiteY280" fmla="*/ 552288 h 1412015"/>
              <a:gd name="connsiteX281" fmla="*/ 629261 w 12192000"/>
              <a:gd name="connsiteY281" fmla="*/ 548465 h 1412015"/>
              <a:gd name="connsiteX282" fmla="*/ 633749 w 12192000"/>
              <a:gd name="connsiteY282" fmla="*/ 544643 h 1412015"/>
              <a:gd name="connsiteX283" fmla="*/ 635993 w 12192000"/>
              <a:gd name="connsiteY283" fmla="*/ 543004 h 1412015"/>
              <a:gd name="connsiteX284" fmla="*/ 637676 w 12192000"/>
              <a:gd name="connsiteY284" fmla="*/ 542459 h 1412015"/>
              <a:gd name="connsiteX285" fmla="*/ 641042 w 12192000"/>
              <a:gd name="connsiteY285" fmla="*/ 542459 h 1412015"/>
              <a:gd name="connsiteX286" fmla="*/ 642724 w 12192000"/>
              <a:gd name="connsiteY286" fmla="*/ 544096 h 1412015"/>
              <a:gd name="connsiteX287" fmla="*/ 644970 w 12192000"/>
              <a:gd name="connsiteY287" fmla="*/ 546827 h 1412015"/>
              <a:gd name="connsiteX288" fmla="*/ 647214 w 12192000"/>
              <a:gd name="connsiteY288" fmla="*/ 550649 h 1412015"/>
              <a:gd name="connsiteX289" fmla="*/ 647774 w 12192000"/>
              <a:gd name="connsiteY289" fmla="*/ 557749 h 1412015"/>
              <a:gd name="connsiteX290" fmla="*/ 647214 w 12192000"/>
              <a:gd name="connsiteY290" fmla="*/ 563211 h 1412015"/>
              <a:gd name="connsiteX291" fmla="*/ 646653 w 12192000"/>
              <a:gd name="connsiteY291" fmla="*/ 567580 h 1412015"/>
              <a:gd name="connsiteX292" fmla="*/ 644970 w 12192000"/>
              <a:gd name="connsiteY292" fmla="*/ 571948 h 1412015"/>
              <a:gd name="connsiteX293" fmla="*/ 642724 w 12192000"/>
              <a:gd name="connsiteY293" fmla="*/ 574679 h 1412015"/>
              <a:gd name="connsiteX294" fmla="*/ 639920 w 12192000"/>
              <a:gd name="connsiteY294" fmla="*/ 576864 h 1412015"/>
              <a:gd name="connsiteX295" fmla="*/ 634871 w 12192000"/>
              <a:gd name="connsiteY295" fmla="*/ 580140 h 1412015"/>
              <a:gd name="connsiteX296" fmla="*/ 629821 w 12192000"/>
              <a:gd name="connsiteY296" fmla="*/ 583417 h 1412015"/>
              <a:gd name="connsiteX297" fmla="*/ 628139 w 12192000"/>
              <a:gd name="connsiteY297" fmla="*/ 585601 h 1412015"/>
              <a:gd name="connsiteX298" fmla="*/ 625895 w 12192000"/>
              <a:gd name="connsiteY298" fmla="*/ 587785 h 1412015"/>
              <a:gd name="connsiteX299" fmla="*/ 624212 w 12192000"/>
              <a:gd name="connsiteY299" fmla="*/ 590516 h 1412015"/>
              <a:gd name="connsiteX300" fmla="*/ 623651 w 12192000"/>
              <a:gd name="connsiteY300" fmla="*/ 594885 h 1412015"/>
              <a:gd name="connsiteX301" fmla="*/ 624212 w 12192000"/>
              <a:gd name="connsiteY301" fmla="*/ 599800 h 1412015"/>
              <a:gd name="connsiteX302" fmla="*/ 624772 w 12192000"/>
              <a:gd name="connsiteY302" fmla="*/ 605261 h 1412015"/>
              <a:gd name="connsiteX303" fmla="*/ 626455 w 12192000"/>
              <a:gd name="connsiteY303" fmla="*/ 607992 h 1412015"/>
              <a:gd name="connsiteX304" fmla="*/ 628700 w 12192000"/>
              <a:gd name="connsiteY304" fmla="*/ 610176 h 1412015"/>
              <a:gd name="connsiteX305" fmla="*/ 630944 w 12192000"/>
              <a:gd name="connsiteY305" fmla="*/ 611814 h 1412015"/>
              <a:gd name="connsiteX306" fmla="*/ 633187 w 12192000"/>
              <a:gd name="connsiteY306" fmla="*/ 612906 h 1412015"/>
              <a:gd name="connsiteX307" fmla="*/ 638797 w 12192000"/>
              <a:gd name="connsiteY307" fmla="*/ 615092 h 1412015"/>
              <a:gd name="connsiteX308" fmla="*/ 644408 w 12192000"/>
              <a:gd name="connsiteY308" fmla="*/ 617276 h 1412015"/>
              <a:gd name="connsiteX309" fmla="*/ 648896 w 12192000"/>
              <a:gd name="connsiteY309" fmla="*/ 619460 h 1412015"/>
              <a:gd name="connsiteX310" fmla="*/ 650580 w 12192000"/>
              <a:gd name="connsiteY310" fmla="*/ 621099 h 1412015"/>
              <a:gd name="connsiteX311" fmla="*/ 652263 w 12192000"/>
              <a:gd name="connsiteY311" fmla="*/ 623283 h 1412015"/>
              <a:gd name="connsiteX312" fmla="*/ 652823 w 12192000"/>
              <a:gd name="connsiteY312" fmla="*/ 625467 h 1412015"/>
              <a:gd name="connsiteX313" fmla="*/ 652823 w 12192000"/>
              <a:gd name="connsiteY313" fmla="*/ 628198 h 1412015"/>
              <a:gd name="connsiteX314" fmla="*/ 652263 w 12192000"/>
              <a:gd name="connsiteY314" fmla="*/ 632021 h 1412015"/>
              <a:gd name="connsiteX315" fmla="*/ 650580 w 12192000"/>
              <a:gd name="connsiteY315" fmla="*/ 635843 h 1412015"/>
              <a:gd name="connsiteX316" fmla="*/ 647774 w 12192000"/>
              <a:gd name="connsiteY316" fmla="*/ 633659 h 1412015"/>
              <a:gd name="connsiteX317" fmla="*/ 644970 w 12192000"/>
              <a:gd name="connsiteY317" fmla="*/ 632021 h 1412015"/>
              <a:gd name="connsiteX318" fmla="*/ 642724 w 12192000"/>
              <a:gd name="connsiteY318" fmla="*/ 630928 h 1412015"/>
              <a:gd name="connsiteX319" fmla="*/ 639920 w 12192000"/>
              <a:gd name="connsiteY319" fmla="*/ 630382 h 1412015"/>
              <a:gd name="connsiteX320" fmla="*/ 637676 w 12192000"/>
              <a:gd name="connsiteY320" fmla="*/ 630382 h 1412015"/>
              <a:gd name="connsiteX321" fmla="*/ 634871 w 12192000"/>
              <a:gd name="connsiteY321" fmla="*/ 630382 h 1412015"/>
              <a:gd name="connsiteX322" fmla="*/ 629821 w 12192000"/>
              <a:gd name="connsiteY322" fmla="*/ 632021 h 1412015"/>
              <a:gd name="connsiteX323" fmla="*/ 624212 w 12192000"/>
              <a:gd name="connsiteY323" fmla="*/ 635297 h 1412015"/>
              <a:gd name="connsiteX324" fmla="*/ 619163 w 12192000"/>
              <a:gd name="connsiteY324" fmla="*/ 639667 h 1412015"/>
              <a:gd name="connsiteX325" fmla="*/ 614115 w 12192000"/>
              <a:gd name="connsiteY325" fmla="*/ 645128 h 1412015"/>
              <a:gd name="connsiteX326" fmla="*/ 608503 w 12192000"/>
              <a:gd name="connsiteY326" fmla="*/ 651134 h 1412015"/>
              <a:gd name="connsiteX327" fmla="*/ 605137 w 12192000"/>
              <a:gd name="connsiteY327" fmla="*/ 641304 h 1412015"/>
              <a:gd name="connsiteX328" fmla="*/ 602893 w 12192000"/>
              <a:gd name="connsiteY328" fmla="*/ 632021 h 1412015"/>
              <a:gd name="connsiteX329" fmla="*/ 601210 w 12192000"/>
              <a:gd name="connsiteY329" fmla="*/ 623283 h 1412015"/>
              <a:gd name="connsiteX330" fmla="*/ 600650 w 12192000"/>
              <a:gd name="connsiteY330" fmla="*/ 615092 h 1412015"/>
              <a:gd name="connsiteX331" fmla="*/ 600650 w 12192000"/>
              <a:gd name="connsiteY331" fmla="*/ 607992 h 1412015"/>
              <a:gd name="connsiteX332" fmla="*/ 600650 w 12192000"/>
              <a:gd name="connsiteY332" fmla="*/ 600891 h 1412015"/>
              <a:gd name="connsiteX333" fmla="*/ 603454 w 12192000"/>
              <a:gd name="connsiteY333" fmla="*/ 588331 h 1412015"/>
              <a:gd name="connsiteX334" fmla="*/ 606259 w 12192000"/>
              <a:gd name="connsiteY334" fmla="*/ 576864 h 1412015"/>
              <a:gd name="connsiteX335" fmla="*/ 609064 w 12192000"/>
              <a:gd name="connsiteY335" fmla="*/ 564849 h 1412015"/>
              <a:gd name="connsiteX336" fmla="*/ 610748 w 12192000"/>
              <a:gd name="connsiteY336" fmla="*/ 558296 h 1412015"/>
              <a:gd name="connsiteX337" fmla="*/ 611309 w 12192000"/>
              <a:gd name="connsiteY337" fmla="*/ 552288 h 1412015"/>
              <a:gd name="connsiteX338" fmla="*/ 611309 w 12192000"/>
              <a:gd name="connsiteY338" fmla="*/ 545189 h 1412015"/>
              <a:gd name="connsiteX339" fmla="*/ 567143 w 12192000"/>
              <a:gd name="connsiteY339" fmla="*/ 507653 h 1412015"/>
              <a:gd name="connsiteX340" fmla="*/ 573200 w 12192000"/>
              <a:gd name="connsiteY340" fmla="*/ 518473 h 1412015"/>
              <a:gd name="connsiteX341" fmla="*/ 578155 w 12192000"/>
              <a:gd name="connsiteY341" fmla="*/ 526044 h 1412015"/>
              <a:gd name="connsiteX342" fmla="*/ 584763 w 12192000"/>
              <a:gd name="connsiteY342" fmla="*/ 535240 h 1412015"/>
              <a:gd name="connsiteX343" fmla="*/ 587515 w 12192000"/>
              <a:gd name="connsiteY343" fmla="*/ 539025 h 1412015"/>
              <a:gd name="connsiteX344" fmla="*/ 590818 w 12192000"/>
              <a:gd name="connsiteY344" fmla="*/ 544976 h 1412015"/>
              <a:gd name="connsiteX345" fmla="*/ 593571 w 12192000"/>
              <a:gd name="connsiteY345" fmla="*/ 553089 h 1412015"/>
              <a:gd name="connsiteX346" fmla="*/ 596325 w 12192000"/>
              <a:gd name="connsiteY346" fmla="*/ 566070 h 1412015"/>
              <a:gd name="connsiteX347" fmla="*/ 591921 w 12192000"/>
              <a:gd name="connsiteY347" fmla="*/ 564988 h 1412015"/>
              <a:gd name="connsiteX348" fmla="*/ 587515 w 12192000"/>
              <a:gd name="connsiteY348" fmla="*/ 563907 h 1412015"/>
              <a:gd name="connsiteX349" fmla="*/ 584212 w 12192000"/>
              <a:gd name="connsiteY349" fmla="*/ 563907 h 1412015"/>
              <a:gd name="connsiteX350" fmla="*/ 580907 w 12192000"/>
              <a:gd name="connsiteY350" fmla="*/ 564988 h 1412015"/>
              <a:gd name="connsiteX351" fmla="*/ 577056 w 12192000"/>
              <a:gd name="connsiteY351" fmla="*/ 565530 h 1412015"/>
              <a:gd name="connsiteX352" fmla="*/ 574301 w 12192000"/>
              <a:gd name="connsiteY352" fmla="*/ 566611 h 1412015"/>
              <a:gd name="connsiteX353" fmla="*/ 568244 w 12192000"/>
              <a:gd name="connsiteY353" fmla="*/ 570937 h 1412015"/>
              <a:gd name="connsiteX354" fmla="*/ 563289 w 12192000"/>
              <a:gd name="connsiteY354" fmla="*/ 575805 h 1412015"/>
              <a:gd name="connsiteX355" fmla="*/ 558886 w 12192000"/>
              <a:gd name="connsiteY355" fmla="*/ 582296 h 1412015"/>
              <a:gd name="connsiteX356" fmla="*/ 554476 w 12192000"/>
              <a:gd name="connsiteY356" fmla="*/ 588246 h 1412015"/>
              <a:gd name="connsiteX357" fmla="*/ 550624 w 12192000"/>
              <a:gd name="connsiteY357" fmla="*/ 595277 h 1412015"/>
              <a:gd name="connsiteX358" fmla="*/ 542915 w 12192000"/>
              <a:gd name="connsiteY358" fmla="*/ 607718 h 1412015"/>
              <a:gd name="connsiteX359" fmla="*/ 539062 w 12192000"/>
              <a:gd name="connsiteY359" fmla="*/ 613127 h 1412015"/>
              <a:gd name="connsiteX360" fmla="*/ 535206 w 12192000"/>
              <a:gd name="connsiteY360" fmla="*/ 617454 h 1412015"/>
              <a:gd name="connsiteX361" fmla="*/ 533002 w 12192000"/>
              <a:gd name="connsiteY361" fmla="*/ 618535 h 1412015"/>
              <a:gd name="connsiteX362" fmla="*/ 530804 w 12192000"/>
              <a:gd name="connsiteY362" fmla="*/ 620158 h 1412015"/>
              <a:gd name="connsiteX363" fmla="*/ 528049 w 12192000"/>
              <a:gd name="connsiteY363" fmla="*/ 620699 h 1412015"/>
              <a:gd name="connsiteX364" fmla="*/ 525847 w 12192000"/>
              <a:gd name="connsiteY364" fmla="*/ 620699 h 1412015"/>
              <a:gd name="connsiteX365" fmla="*/ 523092 w 12192000"/>
              <a:gd name="connsiteY365" fmla="*/ 620158 h 1412015"/>
              <a:gd name="connsiteX366" fmla="*/ 520342 w 12192000"/>
              <a:gd name="connsiteY366" fmla="*/ 619617 h 1412015"/>
              <a:gd name="connsiteX367" fmla="*/ 517584 w 12192000"/>
              <a:gd name="connsiteY367" fmla="*/ 617994 h 1412015"/>
              <a:gd name="connsiteX368" fmla="*/ 513729 w 12192000"/>
              <a:gd name="connsiteY368" fmla="*/ 615290 h 1412015"/>
              <a:gd name="connsiteX369" fmla="*/ 523645 w 12192000"/>
              <a:gd name="connsiteY369" fmla="*/ 600146 h 1412015"/>
              <a:gd name="connsiteX370" fmla="*/ 528049 w 12192000"/>
              <a:gd name="connsiteY370" fmla="*/ 591492 h 1412015"/>
              <a:gd name="connsiteX371" fmla="*/ 531352 w 12192000"/>
              <a:gd name="connsiteY371" fmla="*/ 583919 h 1412015"/>
              <a:gd name="connsiteX372" fmla="*/ 533555 w 12192000"/>
              <a:gd name="connsiteY372" fmla="*/ 575805 h 1412015"/>
              <a:gd name="connsiteX373" fmla="*/ 534105 w 12192000"/>
              <a:gd name="connsiteY373" fmla="*/ 568234 h 1412015"/>
              <a:gd name="connsiteX374" fmla="*/ 534105 w 12192000"/>
              <a:gd name="connsiteY374" fmla="*/ 563907 h 1412015"/>
              <a:gd name="connsiteX375" fmla="*/ 533555 w 12192000"/>
              <a:gd name="connsiteY375" fmla="*/ 560120 h 1412015"/>
              <a:gd name="connsiteX376" fmla="*/ 531903 w 12192000"/>
              <a:gd name="connsiteY376" fmla="*/ 555793 h 1412015"/>
              <a:gd name="connsiteX377" fmla="*/ 530804 w 12192000"/>
              <a:gd name="connsiteY377" fmla="*/ 551466 h 1412015"/>
              <a:gd name="connsiteX378" fmla="*/ 526398 w 12192000"/>
              <a:gd name="connsiteY378" fmla="*/ 549302 h 1412015"/>
              <a:gd name="connsiteX379" fmla="*/ 523092 w 12192000"/>
              <a:gd name="connsiteY379" fmla="*/ 548220 h 1412015"/>
              <a:gd name="connsiteX380" fmla="*/ 519235 w 12192000"/>
              <a:gd name="connsiteY380" fmla="*/ 547679 h 1412015"/>
              <a:gd name="connsiteX381" fmla="*/ 515380 w 12192000"/>
              <a:gd name="connsiteY381" fmla="*/ 548220 h 1412015"/>
              <a:gd name="connsiteX382" fmla="*/ 507672 w 12192000"/>
              <a:gd name="connsiteY382" fmla="*/ 549302 h 1412015"/>
              <a:gd name="connsiteX383" fmla="*/ 499963 w 12192000"/>
              <a:gd name="connsiteY383" fmla="*/ 550925 h 1412015"/>
              <a:gd name="connsiteX384" fmla="*/ 496110 w 12192000"/>
              <a:gd name="connsiteY384" fmla="*/ 550925 h 1412015"/>
              <a:gd name="connsiteX385" fmla="*/ 492805 w 12192000"/>
              <a:gd name="connsiteY385" fmla="*/ 550925 h 1412015"/>
              <a:gd name="connsiteX386" fmla="*/ 488402 w 12192000"/>
              <a:gd name="connsiteY386" fmla="*/ 550383 h 1412015"/>
              <a:gd name="connsiteX387" fmla="*/ 485098 w 12192000"/>
              <a:gd name="connsiteY387" fmla="*/ 548220 h 1412015"/>
              <a:gd name="connsiteX388" fmla="*/ 481244 w 12192000"/>
              <a:gd name="connsiteY388" fmla="*/ 544976 h 1412015"/>
              <a:gd name="connsiteX389" fmla="*/ 477391 w 12192000"/>
              <a:gd name="connsiteY389" fmla="*/ 540649 h 1412015"/>
              <a:gd name="connsiteX390" fmla="*/ 473535 w 12192000"/>
              <a:gd name="connsiteY390" fmla="*/ 535240 h 1412015"/>
              <a:gd name="connsiteX391" fmla="*/ 470231 w 12192000"/>
              <a:gd name="connsiteY391" fmla="*/ 527667 h 1412015"/>
              <a:gd name="connsiteX392" fmla="*/ 473535 w 12192000"/>
              <a:gd name="connsiteY392" fmla="*/ 524422 h 1412015"/>
              <a:gd name="connsiteX393" fmla="*/ 477391 w 12192000"/>
              <a:gd name="connsiteY393" fmla="*/ 522800 h 1412015"/>
              <a:gd name="connsiteX394" fmla="*/ 480693 w 12192000"/>
              <a:gd name="connsiteY394" fmla="*/ 520636 h 1412015"/>
              <a:gd name="connsiteX395" fmla="*/ 483997 w 12192000"/>
              <a:gd name="connsiteY395" fmla="*/ 519013 h 1412015"/>
              <a:gd name="connsiteX396" fmla="*/ 491154 w 12192000"/>
              <a:gd name="connsiteY396" fmla="*/ 517931 h 1412015"/>
              <a:gd name="connsiteX397" fmla="*/ 498314 w 12192000"/>
              <a:gd name="connsiteY397" fmla="*/ 517931 h 1412015"/>
              <a:gd name="connsiteX398" fmla="*/ 505471 w 12192000"/>
              <a:gd name="connsiteY398" fmla="*/ 519013 h 1412015"/>
              <a:gd name="connsiteX399" fmla="*/ 512628 w 12192000"/>
              <a:gd name="connsiteY399" fmla="*/ 521717 h 1412015"/>
              <a:gd name="connsiteX400" fmla="*/ 518685 w 12192000"/>
              <a:gd name="connsiteY400" fmla="*/ 525503 h 1412015"/>
              <a:gd name="connsiteX401" fmla="*/ 525847 w 12192000"/>
              <a:gd name="connsiteY401" fmla="*/ 529290 h 1412015"/>
              <a:gd name="connsiteX402" fmla="*/ 539611 w 12192000"/>
              <a:gd name="connsiteY402" fmla="*/ 538485 h 1412015"/>
              <a:gd name="connsiteX403" fmla="*/ 553377 w 12192000"/>
              <a:gd name="connsiteY403" fmla="*/ 546599 h 1412015"/>
              <a:gd name="connsiteX404" fmla="*/ 560538 w 12192000"/>
              <a:gd name="connsiteY404" fmla="*/ 550383 h 1412015"/>
              <a:gd name="connsiteX405" fmla="*/ 567143 w 12192000"/>
              <a:gd name="connsiteY405" fmla="*/ 553089 h 1412015"/>
              <a:gd name="connsiteX406" fmla="*/ 574301 w 12192000"/>
              <a:gd name="connsiteY406" fmla="*/ 555252 h 1412015"/>
              <a:gd name="connsiteX407" fmla="*/ 581461 w 12192000"/>
              <a:gd name="connsiteY407" fmla="*/ 555252 h 1412015"/>
              <a:gd name="connsiteX408" fmla="*/ 579806 w 12192000"/>
              <a:gd name="connsiteY408" fmla="*/ 549302 h 1412015"/>
              <a:gd name="connsiteX409" fmla="*/ 578155 w 12192000"/>
              <a:gd name="connsiteY409" fmla="*/ 544976 h 1412015"/>
              <a:gd name="connsiteX410" fmla="*/ 575952 w 12192000"/>
              <a:gd name="connsiteY410" fmla="*/ 540649 h 1412015"/>
              <a:gd name="connsiteX411" fmla="*/ 573200 w 12192000"/>
              <a:gd name="connsiteY411" fmla="*/ 537944 h 1412015"/>
              <a:gd name="connsiteX412" fmla="*/ 569896 w 12192000"/>
              <a:gd name="connsiteY412" fmla="*/ 535240 h 1412015"/>
              <a:gd name="connsiteX413" fmla="*/ 568244 w 12192000"/>
              <a:gd name="connsiteY413" fmla="*/ 533075 h 1412015"/>
              <a:gd name="connsiteX414" fmla="*/ 563289 w 12192000"/>
              <a:gd name="connsiteY414" fmla="*/ 530912 h 1412015"/>
              <a:gd name="connsiteX415" fmla="*/ 561083 w 12192000"/>
              <a:gd name="connsiteY415" fmla="*/ 529290 h 1412015"/>
              <a:gd name="connsiteX416" fmla="*/ 559432 w 12192000"/>
              <a:gd name="connsiteY416" fmla="*/ 528207 h 1412015"/>
              <a:gd name="connsiteX417" fmla="*/ 558886 w 12192000"/>
              <a:gd name="connsiteY417" fmla="*/ 526044 h 1412015"/>
              <a:gd name="connsiteX418" fmla="*/ 558886 w 12192000"/>
              <a:gd name="connsiteY418" fmla="*/ 523881 h 1412015"/>
              <a:gd name="connsiteX419" fmla="*/ 559432 w 12192000"/>
              <a:gd name="connsiteY419" fmla="*/ 521177 h 1412015"/>
              <a:gd name="connsiteX420" fmla="*/ 561083 w 12192000"/>
              <a:gd name="connsiteY420" fmla="*/ 517931 h 1412015"/>
              <a:gd name="connsiteX421" fmla="*/ 347488 w 12192000"/>
              <a:gd name="connsiteY421" fmla="*/ 470698 h 1412015"/>
              <a:gd name="connsiteX422" fmla="*/ 351947 w 12192000"/>
              <a:gd name="connsiteY422" fmla="*/ 476646 h 1412015"/>
              <a:gd name="connsiteX423" fmla="*/ 355291 w 12192000"/>
              <a:gd name="connsiteY423" fmla="*/ 483135 h 1412015"/>
              <a:gd name="connsiteX424" fmla="*/ 357521 w 12192000"/>
              <a:gd name="connsiteY424" fmla="*/ 488542 h 1412015"/>
              <a:gd name="connsiteX425" fmla="*/ 358078 w 12192000"/>
              <a:gd name="connsiteY425" fmla="*/ 495031 h 1412015"/>
              <a:gd name="connsiteX426" fmla="*/ 358078 w 12192000"/>
              <a:gd name="connsiteY426" fmla="*/ 500438 h 1412015"/>
              <a:gd name="connsiteX427" fmla="*/ 357521 w 12192000"/>
              <a:gd name="connsiteY427" fmla="*/ 506385 h 1412015"/>
              <a:gd name="connsiteX428" fmla="*/ 355849 w 12192000"/>
              <a:gd name="connsiteY428" fmla="*/ 517741 h 1412015"/>
              <a:gd name="connsiteX429" fmla="*/ 354176 w 12192000"/>
              <a:gd name="connsiteY429" fmla="*/ 529097 h 1412015"/>
              <a:gd name="connsiteX430" fmla="*/ 354176 w 12192000"/>
              <a:gd name="connsiteY430" fmla="*/ 535586 h 1412015"/>
              <a:gd name="connsiteX431" fmla="*/ 354176 w 12192000"/>
              <a:gd name="connsiteY431" fmla="*/ 540992 h 1412015"/>
              <a:gd name="connsiteX432" fmla="*/ 355291 w 12192000"/>
              <a:gd name="connsiteY432" fmla="*/ 547482 h 1412015"/>
              <a:gd name="connsiteX433" fmla="*/ 357521 w 12192000"/>
              <a:gd name="connsiteY433" fmla="*/ 552888 h 1412015"/>
              <a:gd name="connsiteX434" fmla="*/ 360865 w 12192000"/>
              <a:gd name="connsiteY434" fmla="*/ 558837 h 1412015"/>
              <a:gd name="connsiteX435" fmla="*/ 365884 w 12192000"/>
              <a:gd name="connsiteY435" fmla="*/ 565325 h 1412015"/>
              <a:gd name="connsiteX436" fmla="*/ 360865 w 12192000"/>
              <a:gd name="connsiteY436" fmla="*/ 571274 h 1412015"/>
              <a:gd name="connsiteX437" fmla="*/ 356963 w 12192000"/>
              <a:gd name="connsiteY437" fmla="*/ 575060 h 1412015"/>
              <a:gd name="connsiteX438" fmla="*/ 354735 w 12192000"/>
              <a:gd name="connsiteY438" fmla="*/ 576141 h 1412015"/>
              <a:gd name="connsiteX439" fmla="*/ 353062 w 12192000"/>
              <a:gd name="connsiteY439" fmla="*/ 577221 h 1412015"/>
              <a:gd name="connsiteX440" fmla="*/ 350831 w 12192000"/>
              <a:gd name="connsiteY440" fmla="*/ 577221 h 1412015"/>
              <a:gd name="connsiteX441" fmla="*/ 349160 w 12192000"/>
              <a:gd name="connsiteY441" fmla="*/ 576141 h 1412015"/>
              <a:gd name="connsiteX442" fmla="*/ 345256 w 12192000"/>
              <a:gd name="connsiteY442" fmla="*/ 574518 h 1412015"/>
              <a:gd name="connsiteX443" fmla="*/ 341913 w 12192000"/>
              <a:gd name="connsiteY443" fmla="*/ 570733 h 1412015"/>
              <a:gd name="connsiteX444" fmla="*/ 339125 w 12192000"/>
              <a:gd name="connsiteY444" fmla="*/ 566407 h 1412015"/>
              <a:gd name="connsiteX445" fmla="*/ 335224 w 12192000"/>
              <a:gd name="connsiteY445" fmla="*/ 561000 h 1412015"/>
              <a:gd name="connsiteX446" fmla="*/ 328535 w 12192000"/>
              <a:gd name="connsiteY446" fmla="*/ 548022 h 1412015"/>
              <a:gd name="connsiteX447" fmla="*/ 320732 w 12192000"/>
              <a:gd name="connsiteY447" fmla="*/ 535045 h 1412015"/>
              <a:gd name="connsiteX448" fmla="*/ 316272 w 12192000"/>
              <a:gd name="connsiteY448" fmla="*/ 528015 h 1412015"/>
              <a:gd name="connsiteX449" fmla="*/ 311254 w 12192000"/>
              <a:gd name="connsiteY449" fmla="*/ 522608 h 1412015"/>
              <a:gd name="connsiteX450" fmla="*/ 306237 w 12192000"/>
              <a:gd name="connsiteY450" fmla="*/ 517741 h 1412015"/>
              <a:gd name="connsiteX451" fmla="*/ 300664 w 12192000"/>
              <a:gd name="connsiteY451" fmla="*/ 513415 h 1412015"/>
              <a:gd name="connsiteX452" fmla="*/ 303451 w 12192000"/>
              <a:gd name="connsiteY452" fmla="*/ 508549 h 1412015"/>
              <a:gd name="connsiteX453" fmla="*/ 306794 w 12192000"/>
              <a:gd name="connsiteY453" fmla="*/ 505304 h 1412015"/>
              <a:gd name="connsiteX454" fmla="*/ 310698 w 12192000"/>
              <a:gd name="connsiteY454" fmla="*/ 503142 h 1412015"/>
              <a:gd name="connsiteX455" fmla="*/ 314599 w 12192000"/>
              <a:gd name="connsiteY455" fmla="*/ 502601 h 1412015"/>
              <a:gd name="connsiteX456" fmla="*/ 318503 w 12192000"/>
              <a:gd name="connsiteY456" fmla="*/ 502601 h 1412015"/>
              <a:gd name="connsiteX457" fmla="*/ 321846 w 12192000"/>
              <a:gd name="connsiteY457" fmla="*/ 502601 h 1412015"/>
              <a:gd name="connsiteX458" fmla="*/ 329650 w 12192000"/>
              <a:gd name="connsiteY458" fmla="*/ 504224 h 1412015"/>
              <a:gd name="connsiteX459" fmla="*/ 333552 w 12192000"/>
              <a:gd name="connsiteY459" fmla="*/ 504224 h 1412015"/>
              <a:gd name="connsiteX460" fmla="*/ 336338 w 12192000"/>
              <a:gd name="connsiteY460" fmla="*/ 504224 h 1412015"/>
              <a:gd name="connsiteX461" fmla="*/ 339125 w 12192000"/>
              <a:gd name="connsiteY461" fmla="*/ 503142 h 1412015"/>
              <a:gd name="connsiteX462" fmla="*/ 341913 w 12192000"/>
              <a:gd name="connsiteY462" fmla="*/ 500438 h 1412015"/>
              <a:gd name="connsiteX463" fmla="*/ 344142 w 12192000"/>
              <a:gd name="connsiteY463" fmla="*/ 496112 h 1412015"/>
              <a:gd name="connsiteX464" fmla="*/ 345256 w 12192000"/>
              <a:gd name="connsiteY464" fmla="*/ 490164 h 1412015"/>
              <a:gd name="connsiteX465" fmla="*/ 346931 w 12192000"/>
              <a:gd name="connsiteY465" fmla="*/ 481513 h 1412015"/>
              <a:gd name="connsiteX466" fmla="*/ 287622 w 12192000"/>
              <a:gd name="connsiteY466" fmla="*/ 468522 h 1412015"/>
              <a:gd name="connsiteX467" fmla="*/ 289252 w 12192000"/>
              <a:gd name="connsiteY467" fmla="*/ 468522 h 1412015"/>
              <a:gd name="connsiteX468" fmla="*/ 289796 w 12192000"/>
              <a:gd name="connsiteY468" fmla="*/ 469629 h 1412015"/>
              <a:gd name="connsiteX469" fmla="*/ 292513 w 12192000"/>
              <a:gd name="connsiteY469" fmla="*/ 471290 h 1412015"/>
              <a:gd name="connsiteX470" fmla="*/ 294687 w 12192000"/>
              <a:gd name="connsiteY470" fmla="*/ 477378 h 1412015"/>
              <a:gd name="connsiteX471" fmla="*/ 296317 w 12192000"/>
              <a:gd name="connsiteY471" fmla="*/ 485125 h 1412015"/>
              <a:gd name="connsiteX472" fmla="*/ 292513 w 12192000"/>
              <a:gd name="connsiteY472" fmla="*/ 491765 h 1412015"/>
              <a:gd name="connsiteX473" fmla="*/ 289252 w 12192000"/>
              <a:gd name="connsiteY473" fmla="*/ 496192 h 1412015"/>
              <a:gd name="connsiteX474" fmla="*/ 285990 w 12192000"/>
              <a:gd name="connsiteY474" fmla="*/ 499512 h 1412015"/>
              <a:gd name="connsiteX475" fmla="*/ 281644 w 12192000"/>
              <a:gd name="connsiteY475" fmla="*/ 501172 h 1412015"/>
              <a:gd name="connsiteX476" fmla="*/ 278382 w 12192000"/>
              <a:gd name="connsiteY476" fmla="*/ 501726 h 1412015"/>
              <a:gd name="connsiteX477" fmla="*/ 274578 w 12192000"/>
              <a:gd name="connsiteY477" fmla="*/ 501726 h 1412015"/>
              <a:gd name="connsiteX478" fmla="*/ 268599 w 12192000"/>
              <a:gd name="connsiteY478" fmla="*/ 501172 h 1412015"/>
              <a:gd name="connsiteX479" fmla="*/ 265880 w 12192000"/>
              <a:gd name="connsiteY479" fmla="*/ 500620 h 1412015"/>
              <a:gd name="connsiteX480" fmla="*/ 263707 w 12192000"/>
              <a:gd name="connsiteY480" fmla="*/ 500620 h 1412015"/>
              <a:gd name="connsiteX481" fmla="*/ 261534 w 12192000"/>
              <a:gd name="connsiteY481" fmla="*/ 501172 h 1412015"/>
              <a:gd name="connsiteX482" fmla="*/ 259903 w 12192000"/>
              <a:gd name="connsiteY482" fmla="*/ 503386 h 1412015"/>
              <a:gd name="connsiteX483" fmla="*/ 259359 w 12192000"/>
              <a:gd name="connsiteY483" fmla="*/ 506706 h 1412015"/>
              <a:gd name="connsiteX484" fmla="*/ 258817 w 12192000"/>
              <a:gd name="connsiteY484" fmla="*/ 512239 h 1412015"/>
              <a:gd name="connsiteX485" fmla="*/ 259359 w 12192000"/>
              <a:gd name="connsiteY485" fmla="*/ 519434 h 1412015"/>
              <a:gd name="connsiteX486" fmla="*/ 260991 w 12192000"/>
              <a:gd name="connsiteY486" fmla="*/ 529394 h 1412015"/>
              <a:gd name="connsiteX487" fmla="*/ 259359 w 12192000"/>
              <a:gd name="connsiteY487" fmla="*/ 524968 h 1412015"/>
              <a:gd name="connsiteX488" fmla="*/ 257729 w 12192000"/>
              <a:gd name="connsiteY488" fmla="*/ 521647 h 1412015"/>
              <a:gd name="connsiteX489" fmla="*/ 256098 w 12192000"/>
              <a:gd name="connsiteY489" fmla="*/ 518880 h 1412015"/>
              <a:gd name="connsiteX490" fmla="*/ 253924 w 12192000"/>
              <a:gd name="connsiteY490" fmla="*/ 516666 h 1412015"/>
              <a:gd name="connsiteX491" fmla="*/ 251751 w 12192000"/>
              <a:gd name="connsiteY491" fmla="*/ 515559 h 1412015"/>
              <a:gd name="connsiteX492" fmla="*/ 249576 w 12192000"/>
              <a:gd name="connsiteY492" fmla="*/ 513900 h 1412015"/>
              <a:gd name="connsiteX493" fmla="*/ 244686 w 12192000"/>
              <a:gd name="connsiteY493" fmla="*/ 512239 h 1412015"/>
              <a:gd name="connsiteX494" fmla="*/ 240880 w 12192000"/>
              <a:gd name="connsiteY494" fmla="*/ 510579 h 1412015"/>
              <a:gd name="connsiteX495" fmla="*/ 239250 w 12192000"/>
              <a:gd name="connsiteY495" fmla="*/ 508366 h 1412015"/>
              <a:gd name="connsiteX496" fmla="*/ 238706 w 12192000"/>
              <a:gd name="connsiteY496" fmla="*/ 506152 h 1412015"/>
              <a:gd name="connsiteX497" fmla="*/ 237620 w 12192000"/>
              <a:gd name="connsiteY497" fmla="*/ 503939 h 1412015"/>
              <a:gd name="connsiteX498" fmla="*/ 238706 w 12192000"/>
              <a:gd name="connsiteY498" fmla="*/ 499512 h 1412015"/>
              <a:gd name="connsiteX499" fmla="*/ 239250 w 12192000"/>
              <a:gd name="connsiteY499" fmla="*/ 495638 h 1412015"/>
              <a:gd name="connsiteX500" fmla="*/ 241424 w 12192000"/>
              <a:gd name="connsiteY500" fmla="*/ 490105 h 1412015"/>
              <a:gd name="connsiteX501" fmla="*/ 243597 w 12192000"/>
              <a:gd name="connsiteY501" fmla="*/ 492870 h 1412015"/>
              <a:gd name="connsiteX502" fmla="*/ 244686 w 12192000"/>
              <a:gd name="connsiteY502" fmla="*/ 493424 h 1412015"/>
              <a:gd name="connsiteX503" fmla="*/ 246316 w 12192000"/>
              <a:gd name="connsiteY503" fmla="*/ 493424 h 1412015"/>
              <a:gd name="connsiteX504" fmla="*/ 249032 w 12192000"/>
              <a:gd name="connsiteY504" fmla="*/ 492870 h 1412015"/>
              <a:gd name="connsiteX505" fmla="*/ 251208 w 12192000"/>
              <a:gd name="connsiteY505" fmla="*/ 490105 h 1412015"/>
              <a:gd name="connsiteX506" fmla="*/ 253924 w 12192000"/>
              <a:gd name="connsiteY506" fmla="*/ 486230 h 1412015"/>
              <a:gd name="connsiteX507" fmla="*/ 256641 w 12192000"/>
              <a:gd name="connsiteY507" fmla="*/ 482358 h 1412015"/>
              <a:gd name="connsiteX508" fmla="*/ 261534 w 12192000"/>
              <a:gd name="connsiteY508" fmla="*/ 472397 h 1412015"/>
              <a:gd name="connsiteX509" fmla="*/ 263707 w 12192000"/>
              <a:gd name="connsiteY509" fmla="*/ 480144 h 1412015"/>
              <a:gd name="connsiteX510" fmla="*/ 265880 w 12192000"/>
              <a:gd name="connsiteY510" fmla="*/ 485677 h 1412015"/>
              <a:gd name="connsiteX511" fmla="*/ 267512 w 12192000"/>
              <a:gd name="connsiteY511" fmla="*/ 487890 h 1412015"/>
              <a:gd name="connsiteX512" fmla="*/ 269142 w 12192000"/>
              <a:gd name="connsiteY512" fmla="*/ 488445 h 1412015"/>
              <a:gd name="connsiteX513" fmla="*/ 269686 w 12192000"/>
              <a:gd name="connsiteY513" fmla="*/ 488445 h 1412015"/>
              <a:gd name="connsiteX514" fmla="*/ 272405 w 12192000"/>
              <a:gd name="connsiteY514" fmla="*/ 487890 h 1412015"/>
              <a:gd name="connsiteX515" fmla="*/ 274578 w 12192000"/>
              <a:gd name="connsiteY515" fmla="*/ 485677 h 1412015"/>
              <a:gd name="connsiteX516" fmla="*/ 278925 w 12192000"/>
              <a:gd name="connsiteY516" fmla="*/ 478483 h 1412015"/>
              <a:gd name="connsiteX517" fmla="*/ 283817 w 12192000"/>
              <a:gd name="connsiteY517" fmla="*/ 472397 h 1412015"/>
              <a:gd name="connsiteX518" fmla="*/ 285990 w 12192000"/>
              <a:gd name="connsiteY518" fmla="*/ 469629 h 1412015"/>
              <a:gd name="connsiteX519" fmla="*/ 157408 w 12192000"/>
              <a:gd name="connsiteY519" fmla="*/ 440262 h 1412015"/>
              <a:gd name="connsiteX520" fmla="*/ 160097 w 12192000"/>
              <a:gd name="connsiteY520" fmla="*/ 440262 h 1412015"/>
              <a:gd name="connsiteX521" fmla="*/ 163862 w 12192000"/>
              <a:gd name="connsiteY521" fmla="*/ 440820 h 1412015"/>
              <a:gd name="connsiteX522" fmla="*/ 166552 w 12192000"/>
              <a:gd name="connsiteY522" fmla="*/ 442489 h 1412015"/>
              <a:gd name="connsiteX523" fmla="*/ 169242 w 12192000"/>
              <a:gd name="connsiteY523" fmla="*/ 443603 h 1412015"/>
              <a:gd name="connsiteX524" fmla="*/ 174621 w 12192000"/>
              <a:gd name="connsiteY524" fmla="*/ 448054 h 1412015"/>
              <a:gd name="connsiteX525" fmla="*/ 181076 w 12192000"/>
              <a:gd name="connsiteY525" fmla="*/ 454733 h 1412015"/>
              <a:gd name="connsiteX526" fmla="*/ 186991 w 12192000"/>
              <a:gd name="connsiteY526" fmla="*/ 460854 h 1412015"/>
              <a:gd name="connsiteX527" fmla="*/ 193445 w 12192000"/>
              <a:gd name="connsiteY527" fmla="*/ 468089 h 1412015"/>
              <a:gd name="connsiteX528" fmla="*/ 199901 w 12192000"/>
              <a:gd name="connsiteY528" fmla="*/ 474212 h 1412015"/>
              <a:gd name="connsiteX529" fmla="*/ 206893 w 12192000"/>
              <a:gd name="connsiteY529" fmla="*/ 480333 h 1412015"/>
              <a:gd name="connsiteX530" fmla="*/ 214423 w 12192000"/>
              <a:gd name="connsiteY530" fmla="*/ 485342 h 1412015"/>
              <a:gd name="connsiteX531" fmla="*/ 218188 w 12192000"/>
              <a:gd name="connsiteY531" fmla="*/ 487011 h 1412015"/>
              <a:gd name="connsiteX532" fmla="*/ 221954 w 12192000"/>
              <a:gd name="connsiteY532" fmla="*/ 488681 h 1412015"/>
              <a:gd name="connsiteX533" fmla="*/ 226257 w 12192000"/>
              <a:gd name="connsiteY533" fmla="*/ 489236 h 1412015"/>
              <a:gd name="connsiteX534" fmla="*/ 231099 w 12192000"/>
              <a:gd name="connsiteY534" fmla="*/ 489236 h 1412015"/>
              <a:gd name="connsiteX535" fmla="*/ 224643 w 12192000"/>
              <a:gd name="connsiteY535" fmla="*/ 495915 h 1412015"/>
              <a:gd name="connsiteX536" fmla="*/ 218728 w 12192000"/>
              <a:gd name="connsiteY536" fmla="*/ 500924 h 1412015"/>
              <a:gd name="connsiteX537" fmla="*/ 212271 w 12192000"/>
              <a:gd name="connsiteY537" fmla="*/ 503708 h 1412015"/>
              <a:gd name="connsiteX538" fmla="*/ 206893 w 12192000"/>
              <a:gd name="connsiteY538" fmla="*/ 504820 h 1412015"/>
              <a:gd name="connsiteX539" fmla="*/ 200977 w 12192000"/>
              <a:gd name="connsiteY539" fmla="*/ 504820 h 1412015"/>
              <a:gd name="connsiteX540" fmla="*/ 195060 w 12192000"/>
              <a:gd name="connsiteY540" fmla="*/ 503708 h 1412015"/>
              <a:gd name="connsiteX541" fmla="*/ 183764 w 12192000"/>
              <a:gd name="connsiteY541" fmla="*/ 499811 h 1412015"/>
              <a:gd name="connsiteX542" fmla="*/ 171930 w 12192000"/>
              <a:gd name="connsiteY542" fmla="*/ 496473 h 1412015"/>
              <a:gd name="connsiteX543" fmla="*/ 165475 w 12192000"/>
              <a:gd name="connsiteY543" fmla="*/ 495915 h 1412015"/>
              <a:gd name="connsiteX544" fmla="*/ 159559 w 12192000"/>
              <a:gd name="connsiteY544" fmla="*/ 495915 h 1412015"/>
              <a:gd name="connsiteX545" fmla="*/ 154180 w 12192000"/>
              <a:gd name="connsiteY545" fmla="*/ 496473 h 1412015"/>
              <a:gd name="connsiteX546" fmla="*/ 147725 w 12192000"/>
              <a:gd name="connsiteY546" fmla="*/ 499255 h 1412015"/>
              <a:gd name="connsiteX547" fmla="*/ 142347 w 12192000"/>
              <a:gd name="connsiteY547" fmla="*/ 503708 h 1412015"/>
              <a:gd name="connsiteX548" fmla="*/ 135892 w 12192000"/>
              <a:gd name="connsiteY548" fmla="*/ 509829 h 1412015"/>
              <a:gd name="connsiteX549" fmla="*/ 137505 w 12192000"/>
              <a:gd name="connsiteY549" fmla="*/ 505933 h 1412015"/>
              <a:gd name="connsiteX550" fmla="*/ 137505 w 12192000"/>
              <a:gd name="connsiteY550" fmla="*/ 501480 h 1412015"/>
              <a:gd name="connsiteX551" fmla="*/ 137505 w 12192000"/>
              <a:gd name="connsiteY551" fmla="*/ 498697 h 1412015"/>
              <a:gd name="connsiteX552" fmla="*/ 135892 w 12192000"/>
              <a:gd name="connsiteY552" fmla="*/ 496473 h 1412015"/>
              <a:gd name="connsiteX553" fmla="*/ 134278 w 12192000"/>
              <a:gd name="connsiteY553" fmla="*/ 494246 h 1412015"/>
              <a:gd name="connsiteX554" fmla="*/ 132128 w 12192000"/>
              <a:gd name="connsiteY554" fmla="*/ 492019 h 1412015"/>
              <a:gd name="connsiteX555" fmla="*/ 126748 w 12192000"/>
              <a:gd name="connsiteY555" fmla="*/ 490350 h 1412015"/>
              <a:gd name="connsiteX556" fmla="*/ 133203 w 12192000"/>
              <a:gd name="connsiteY556" fmla="*/ 471428 h 1412015"/>
              <a:gd name="connsiteX557" fmla="*/ 135892 w 12192000"/>
              <a:gd name="connsiteY557" fmla="*/ 463637 h 1412015"/>
              <a:gd name="connsiteX558" fmla="*/ 139658 w 12192000"/>
              <a:gd name="connsiteY558" fmla="*/ 458071 h 1412015"/>
              <a:gd name="connsiteX559" fmla="*/ 142885 w 12192000"/>
              <a:gd name="connsiteY559" fmla="*/ 452506 h 1412015"/>
              <a:gd name="connsiteX560" fmla="*/ 145575 w 12192000"/>
              <a:gd name="connsiteY560" fmla="*/ 448054 h 1412015"/>
              <a:gd name="connsiteX561" fmla="*/ 148263 w 12192000"/>
              <a:gd name="connsiteY561" fmla="*/ 445272 h 1412015"/>
              <a:gd name="connsiteX562" fmla="*/ 152028 w 12192000"/>
              <a:gd name="connsiteY562" fmla="*/ 443045 h 1412015"/>
              <a:gd name="connsiteX563" fmla="*/ 154717 w 12192000"/>
              <a:gd name="connsiteY563" fmla="*/ 440820 h 1412015"/>
              <a:gd name="connsiteX564" fmla="*/ 61698 w 12192000"/>
              <a:gd name="connsiteY564" fmla="*/ 418523 h 1412015"/>
              <a:gd name="connsiteX565" fmla="*/ 63374 w 12192000"/>
              <a:gd name="connsiteY565" fmla="*/ 427573 h 1412015"/>
              <a:gd name="connsiteX566" fmla="*/ 65051 w 12192000"/>
              <a:gd name="connsiteY566" fmla="*/ 433430 h 1412015"/>
              <a:gd name="connsiteX567" fmla="*/ 67846 w 12192000"/>
              <a:gd name="connsiteY567" fmla="*/ 438755 h 1412015"/>
              <a:gd name="connsiteX568" fmla="*/ 71200 w 12192000"/>
              <a:gd name="connsiteY568" fmla="*/ 442480 h 1412015"/>
              <a:gd name="connsiteX569" fmla="*/ 73994 w 12192000"/>
              <a:gd name="connsiteY569" fmla="*/ 445143 h 1412015"/>
              <a:gd name="connsiteX570" fmla="*/ 76790 w 12192000"/>
              <a:gd name="connsiteY570" fmla="*/ 446208 h 1412015"/>
              <a:gd name="connsiteX571" fmla="*/ 80145 w 12192000"/>
              <a:gd name="connsiteY571" fmla="*/ 447272 h 1412015"/>
              <a:gd name="connsiteX572" fmla="*/ 82939 w 12192000"/>
              <a:gd name="connsiteY572" fmla="*/ 447272 h 1412015"/>
              <a:gd name="connsiteX573" fmla="*/ 87970 w 12192000"/>
              <a:gd name="connsiteY573" fmla="*/ 447272 h 1412015"/>
              <a:gd name="connsiteX574" fmla="*/ 90207 w 12192000"/>
              <a:gd name="connsiteY574" fmla="*/ 447272 h 1412015"/>
              <a:gd name="connsiteX575" fmla="*/ 92443 w 12192000"/>
              <a:gd name="connsiteY575" fmla="*/ 447805 h 1412015"/>
              <a:gd name="connsiteX576" fmla="*/ 93002 w 12192000"/>
              <a:gd name="connsiteY576" fmla="*/ 448337 h 1412015"/>
              <a:gd name="connsiteX577" fmla="*/ 94119 w 12192000"/>
              <a:gd name="connsiteY577" fmla="*/ 450467 h 1412015"/>
              <a:gd name="connsiteX578" fmla="*/ 93002 w 12192000"/>
              <a:gd name="connsiteY578" fmla="*/ 453660 h 1412015"/>
              <a:gd name="connsiteX579" fmla="*/ 91883 w 12192000"/>
              <a:gd name="connsiteY579" fmla="*/ 457921 h 1412015"/>
              <a:gd name="connsiteX580" fmla="*/ 87412 w 12192000"/>
              <a:gd name="connsiteY580" fmla="*/ 459517 h 1412015"/>
              <a:gd name="connsiteX581" fmla="*/ 82939 w 12192000"/>
              <a:gd name="connsiteY581" fmla="*/ 462180 h 1412015"/>
              <a:gd name="connsiteX582" fmla="*/ 73994 w 12192000"/>
              <a:gd name="connsiteY582" fmla="*/ 468035 h 1412015"/>
              <a:gd name="connsiteX583" fmla="*/ 68965 w 12192000"/>
              <a:gd name="connsiteY583" fmla="*/ 470165 h 1412015"/>
              <a:gd name="connsiteX584" fmla="*/ 66728 w 12192000"/>
              <a:gd name="connsiteY584" fmla="*/ 470698 h 1412015"/>
              <a:gd name="connsiteX585" fmla="*/ 64492 w 12192000"/>
              <a:gd name="connsiteY585" fmla="*/ 470698 h 1412015"/>
              <a:gd name="connsiteX586" fmla="*/ 62255 w 12192000"/>
              <a:gd name="connsiteY586" fmla="*/ 470165 h 1412015"/>
              <a:gd name="connsiteX587" fmla="*/ 60020 w 12192000"/>
              <a:gd name="connsiteY587" fmla="*/ 469101 h 1412015"/>
              <a:gd name="connsiteX588" fmla="*/ 58343 w 12192000"/>
              <a:gd name="connsiteY588" fmla="*/ 466971 h 1412015"/>
              <a:gd name="connsiteX589" fmla="*/ 56108 w 12192000"/>
              <a:gd name="connsiteY589" fmla="*/ 464310 h 1412015"/>
              <a:gd name="connsiteX590" fmla="*/ 56666 w 12192000"/>
              <a:gd name="connsiteY590" fmla="*/ 461114 h 1412015"/>
              <a:gd name="connsiteX591" fmla="*/ 57224 w 12192000"/>
              <a:gd name="connsiteY591" fmla="*/ 458452 h 1412015"/>
              <a:gd name="connsiteX592" fmla="*/ 58343 w 12192000"/>
              <a:gd name="connsiteY592" fmla="*/ 453129 h 1412015"/>
              <a:gd name="connsiteX593" fmla="*/ 57224 w 12192000"/>
              <a:gd name="connsiteY593" fmla="*/ 447272 h 1412015"/>
              <a:gd name="connsiteX594" fmla="*/ 56108 w 12192000"/>
              <a:gd name="connsiteY594" fmla="*/ 441417 h 1412015"/>
              <a:gd name="connsiteX595" fmla="*/ 54989 w 12192000"/>
              <a:gd name="connsiteY595" fmla="*/ 435559 h 1412015"/>
              <a:gd name="connsiteX596" fmla="*/ 56108 w 12192000"/>
              <a:gd name="connsiteY596" fmla="*/ 430236 h 1412015"/>
              <a:gd name="connsiteX597" fmla="*/ 56666 w 12192000"/>
              <a:gd name="connsiteY597" fmla="*/ 426509 h 1412015"/>
              <a:gd name="connsiteX598" fmla="*/ 57224 w 12192000"/>
              <a:gd name="connsiteY598" fmla="*/ 423847 h 1412015"/>
              <a:gd name="connsiteX599" fmla="*/ 59461 w 12192000"/>
              <a:gd name="connsiteY599" fmla="*/ 421185 h 1412015"/>
              <a:gd name="connsiteX600" fmla="*/ 4293 w 12192000"/>
              <a:gd name="connsiteY600" fmla="*/ 401131 h 1412015"/>
              <a:gd name="connsiteX601" fmla="*/ 7511 w 12192000"/>
              <a:gd name="connsiteY601" fmla="*/ 402219 h 1412015"/>
              <a:gd name="connsiteX602" fmla="*/ 11260 w 12192000"/>
              <a:gd name="connsiteY602" fmla="*/ 403307 h 1412015"/>
              <a:gd name="connsiteX603" fmla="*/ 14477 w 12192000"/>
              <a:gd name="connsiteY603" fmla="*/ 406023 h 1412015"/>
              <a:gd name="connsiteX604" fmla="*/ 17157 w 12192000"/>
              <a:gd name="connsiteY604" fmla="*/ 409828 h 1412015"/>
              <a:gd name="connsiteX605" fmla="*/ 19837 w 12192000"/>
              <a:gd name="connsiteY605" fmla="*/ 413631 h 1412015"/>
              <a:gd name="connsiteX606" fmla="*/ 22519 w 12192000"/>
              <a:gd name="connsiteY606" fmla="*/ 418523 h 1412015"/>
              <a:gd name="connsiteX607" fmla="*/ 24663 w 12192000"/>
              <a:gd name="connsiteY607" fmla="*/ 423414 h 1412015"/>
              <a:gd name="connsiteX608" fmla="*/ 26806 w 12192000"/>
              <a:gd name="connsiteY608" fmla="*/ 429937 h 1412015"/>
              <a:gd name="connsiteX609" fmla="*/ 28950 w 12192000"/>
              <a:gd name="connsiteY609" fmla="*/ 435372 h 1412015"/>
              <a:gd name="connsiteX610" fmla="*/ 29486 w 12192000"/>
              <a:gd name="connsiteY610" fmla="*/ 441350 h 1412015"/>
              <a:gd name="connsiteX611" fmla="*/ 30023 w 12192000"/>
              <a:gd name="connsiteY611" fmla="*/ 447328 h 1412015"/>
              <a:gd name="connsiteX612" fmla="*/ 31095 w 12192000"/>
              <a:gd name="connsiteY612" fmla="*/ 453307 h 1412015"/>
              <a:gd name="connsiteX613" fmla="*/ 27342 w 12192000"/>
              <a:gd name="connsiteY613" fmla="*/ 460372 h 1412015"/>
              <a:gd name="connsiteX614" fmla="*/ 24663 w 12192000"/>
              <a:gd name="connsiteY614" fmla="*/ 464720 h 1412015"/>
              <a:gd name="connsiteX615" fmla="*/ 21446 w 12192000"/>
              <a:gd name="connsiteY615" fmla="*/ 467981 h 1412015"/>
              <a:gd name="connsiteX616" fmla="*/ 17694 w 12192000"/>
              <a:gd name="connsiteY616" fmla="*/ 468525 h 1412015"/>
              <a:gd name="connsiteX617" fmla="*/ 15014 w 12192000"/>
              <a:gd name="connsiteY617" fmla="*/ 467981 h 1412015"/>
              <a:gd name="connsiteX618" fmla="*/ 11797 w 12192000"/>
              <a:gd name="connsiteY618" fmla="*/ 466351 h 1412015"/>
              <a:gd name="connsiteX619" fmla="*/ 8581 w 12192000"/>
              <a:gd name="connsiteY619" fmla="*/ 463089 h 1412015"/>
              <a:gd name="connsiteX620" fmla="*/ 5365 w 12192000"/>
              <a:gd name="connsiteY620" fmla="*/ 459829 h 1412015"/>
              <a:gd name="connsiteX621" fmla="*/ 2685 w 12192000"/>
              <a:gd name="connsiteY621" fmla="*/ 454937 h 1412015"/>
              <a:gd name="connsiteX622" fmla="*/ 6 w 12192000"/>
              <a:gd name="connsiteY622" fmla="*/ 448960 h 1412015"/>
              <a:gd name="connsiteX623" fmla="*/ 0 w 12192000"/>
              <a:gd name="connsiteY623" fmla="*/ 448948 h 1412015"/>
              <a:gd name="connsiteX624" fmla="*/ 0 w 12192000"/>
              <a:gd name="connsiteY624" fmla="*/ 402920 h 1412015"/>
              <a:gd name="connsiteX625" fmla="*/ 1613 w 12192000"/>
              <a:gd name="connsiteY625" fmla="*/ 402219 h 1412015"/>
              <a:gd name="connsiteX626" fmla="*/ 0 w 12192000"/>
              <a:gd name="connsiteY626" fmla="*/ 0 h 1412015"/>
              <a:gd name="connsiteX627" fmla="*/ 12192000 w 12192000"/>
              <a:gd name="connsiteY627" fmla="*/ 0 h 1412015"/>
              <a:gd name="connsiteX628" fmla="*/ 12192000 w 12192000"/>
              <a:gd name="connsiteY628" fmla="*/ 221894 h 1412015"/>
              <a:gd name="connsiteX629" fmla="*/ 12186196 w 12192000"/>
              <a:gd name="connsiteY629" fmla="*/ 220839 h 1412015"/>
              <a:gd name="connsiteX630" fmla="*/ 12180762 w 12192000"/>
              <a:gd name="connsiteY630" fmla="*/ 220295 h 1412015"/>
              <a:gd name="connsiteX631" fmla="*/ 12178044 w 12192000"/>
              <a:gd name="connsiteY631" fmla="*/ 220839 h 1412015"/>
              <a:gd name="connsiteX632" fmla="*/ 12174782 w 12192000"/>
              <a:gd name="connsiteY632" fmla="*/ 221382 h 1412015"/>
              <a:gd name="connsiteX633" fmla="*/ 12172066 w 12192000"/>
              <a:gd name="connsiteY633" fmla="*/ 223556 h 1412015"/>
              <a:gd name="connsiteX634" fmla="*/ 12168805 w 12192000"/>
              <a:gd name="connsiteY634" fmla="*/ 225730 h 1412015"/>
              <a:gd name="connsiteX635" fmla="*/ 12166088 w 12192000"/>
              <a:gd name="connsiteY635" fmla="*/ 230077 h 1412015"/>
              <a:gd name="connsiteX636" fmla="*/ 12162826 w 12192000"/>
              <a:gd name="connsiteY636" fmla="*/ 233880 h 1412015"/>
              <a:gd name="connsiteX637" fmla="*/ 12160110 w 12192000"/>
              <a:gd name="connsiteY637" fmla="*/ 240402 h 1412015"/>
              <a:gd name="connsiteX638" fmla="*/ 12157393 w 12192000"/>
              <a:gd name="connsiteY638" fmla="*/ 246923 h 1412015"/>
              <a:gd name="connsiteX639" fmla="*/ 12150870 w 12192000"/>
              <a:gd name="connsiteY639" fmla="*/ 234424 h 1412015"/>
              <a:gd name="connsiteX640" fmla="*/ 12145437 w 12192000"/>
              <a:gd name="connsiteY640" fmla="*/ 223556 h 1412015"/>
              <a:gd name="connsiteX641" fmla="*/ 12139457 w 12192000"/>
              <a:gd name="connsiteY641" fmla="*/ 215404 h 1412015"/>
              <a:gd name="connsiteX642" fmla="*/ 12132936 w 12192000"/>
              <a:gd name="connsiteY642" fmla="*/ 208339 h 1412015"/>
              <a:gd name="connsiteX643" fmla="*/ 12130219 w 12192000"/>
              <a:gd name="connsiteY643" fmla="*/ 206166 h 1412015"/>
              <a:gd name="connsiteX644" fmla="*/ 12126958 w 12192000"/>
              <a:gd name="connsiteY644" fmla="*/ 203994 h 1412015"/>
              <a:gd name="connsiteX645" fmla="*/ 12123697 w 12192000"/>
              <a:gd name="connsiteY645" fmla="*/ 202906 h 1412015"/>
              <a:gd name="connsiteX646" fmla="*/ 12120436 w 12192000"/>
              <a:gd name="connsiteY646" fmla="*/ 201819 h 1412015"/>
              <a:gd name="connsiteX647" fmla="*/ 12117719 w 12192000"/>
              <a:gd name="connsiteY647" fmla="*/ 201819 h 1412015"/>
              <a:gd name="connsiteX648" fmla="*/ 12114459 w 12192000"/>
              <a:gd name="connsiteY648" fmla="*/ 202906 h 1412015"/>
              <a:gd name="connsiteX649" fmla="*/ 12111198 w 12192000"/>
              <a:gd name="connsiteY649" fmla="*/ 203450 h 1412015"/>
              <a:gd name="connsiteX650" fmla="*/ 12107936 w 12192000"/>
              <a:gd name="connsiteY650" fmla="*/ 205623 h 1412015"/>
              <a:gd name="connsiteX651" fmla="*/ 12109568 w 12192000"/>
              <a:gd name="connsiteY651" fmla="*/ 211057 h 1412015"/>
              <a:gd name="connsiteX652" fmla="*/ 12109568 w 12192000"/>
              <a:gd name="connsiteY652" fmla="*/ 217578 h 1412015"/>
              <a:gd name="connsiteX653" fmla="*/ 12109568 w 12192000"/>
              <a:gd name="connsiteY653" fmla="*/ 223013 h 1412015"/>
              <a:gd name="connsiteX654" fmla="*/ 12109568 w 12192000"/>
              <a:gd name="connsiteY654" fmla="*/ 228991 h 1412015"/>
              <a:gd name="connsiteX655" fmla="*/ 12107392 w 12192000"/>
              <a:gd name="connsiteY655" fmla="*/ 240402 h 1412015"/>
              <a:gd name="connsiteX656" fmla="*/ 12104676 w 12192000"/>
              <a:gd name="connsiteY656" fmla="*/ 251814 h 1412015"/>
              <a:gd name="connsiteX657" fmla="*/ 12100327 w 12192000"/>
              <a:gd name="connsiteY657" fmla="*/ 263226 h 1412015"/>
              <a:gd name="connsiteX658" fmla="*/ 12095438 w 12192000"/>
              <a:gd name="connsiteY658" fmla="*/ 274094 h 1412015"/>
              <a:gd name="connsiteX659" fmla="*/ 12085111 w 12192000"/>
              <a:gd name="connsiteY659" fmla="*/ 297461 h 1412015"/>
              <a:gd name="connsiteX660" fmla="*/ 12075329 w 12192000"/>
              <a:gd name="connsiteY660" fmla="*/ 288767 h 1412015"/>
              <a:gd name="connsiteX661" fmla="*/ 12065546 w 12192000"/>
              <a:gd name="connsiteY661" fmla="*/ 280615 h 1412015"/>
              <a:gd name="connsiteX662" fmla="*/ 12055764 w 12192000"/>
              <a:gd name="connsiteY662" fmla="*/ 273552 h 1412015"/>
              <a:gd name="connsiteX663" fmla="*/ 12045981 w 12192000"/>
              <a:gd name="connsiteY663" fmla="*/ 266486 h 1412015"/>
              <a:gd name="connsiteX664" fmla="*/ 12036199 w 12192000"/>
              <a:gd name="connsiteY664" fmla="*/ 261052 h 1412015"/>
              <a:gd name="connsiteX665" fmla="*/ 12026416 w 12192000"/>
              <a:gd name="connsiteY665" fmla="*/ 255618 h 1412015"/>
              <a:gd name="connsiteX666" fmla="*/ 12017177 w 12192000"/>
              <a:gd name="connsiteY666" fmla="*/ 250727 h 1412015"/>
              <a:gd name="connsiteX667" fmla="*/ 12007395 w 12192000"/>
              <a:gd name="connsiteY667" fmla="*/ 245836 h 1412015"/>
              <a:gd name="connsiteX668" fmla="*/ 11997612 w 12192000"/>
              <a:gd name="connsiteY668" fmla="*/ 242576 h 1412015"/>
              <a:gd name="connsiteX669" fmla="*/ 11987830 w 12192000"/>
              <a:gd name="connsiteY669" fmla="*/ 238772 h 1412015"/>
              <a:gd name="connsiteX670" fmla="*/ 11978047 w 12192000"/>
              <a:gd name="connsiteY670" fmla="*/ 236054 h 1412015"/>
              <a:gd name="connsiteX671" fmla="*/ 11968265 w 12192000"/>
              <a:gd name="connsiteY671" fmla="*/ 233880 h 1412015"/>
              <a:gd name="connsiteX672" fmla="*/ 11957941 w 12192000"/>
              <a:gd name="connsiteY672" fmla="*/ 232794 h 1412015"/>
              <a:gd name="connsiteX673" fmla="*/ 11948158 w 12192000"/>
              <a:gd name="connsiteY673" fmla="*/ 231707 h 1412015"/>
              <a:gd name="connsiteX674" fmla="*/ 11938376 w 12192000"/>
              <a:gd name="connsiteY674" fmla="*/ 231164 h 1412015"/>
              <a:gd name="connsiteX675" fmla="*/ 11928593 w 12192000"/>
              <a:gd name="connsiteY675" fmla="*/ 231707 h 1412015"/>
              <a:gd name="connsiteX676" fmla="*/ 11918267 w 12192000"/>
              <a:gd name="connsiteY676" fmla="*/ 232794 h 1412015"/>
              <a:gd name="connsiteX677" fmla="*/ 11908484 w 12192000"/>
              <a:gd name="connsiteY677" fmla="*/ 233880 h 1412015"/>
              <a:gd name="connsiteX678" fmla="*/ 11898702 w 12192000"/>
              <a:gd name="connsiteY678" fmla="*/ 236054 h 1412015"/>
              <a:gd name="connsiteX679" fmla="*/ 11888375 w 12192000"/>
              <a:gd name="connsiteY679" fmla="*/ 238229 h 1412015"/>
              <a:gd name="connsiteX680" fmla="*/ 11878594 w 12192000"/>
              <a:gd name="connsiteY680" fmla="*/ 241489 h 1412015"/>
              <a:gd name="connsiteX681" fmla="*/ 11868267 w 12192000"/>
              <a:gd name="connsiteY681" fmla="*/ 245294 h 1412015"/>
              <a:gd name="connsiteX682" fmla="*/ 11858486 w 12192000"/>
              <a:gd name="connsiteY682" fmla="*/ 249097 h 1412015"/>
              <a:gd name="connsiteX683" fmla="*/ 11848703 w 12192000"/>
              <a:gd name="connsiteY683" fmla="*/ 253988 h 1412015"/>
              <a:gd name="connsiteX684" fmla="*/ 11838377 w 12192000"/>
              <a:gd name="connsiteY684" fmla="*/ 259421 h 1412015"/>
              <a:gd name="connsiteX685" fmla="*/ 11828052 w 12192000"/>
              <a:gd name="connsiteY685" fmla="*/ 265399 h 1412015"/>
              <a:gd name="connsiteX686" fmla="*/ 11818269 w 12192000"/>
              <a:gd name="connsiteY686" fmla="*/ 271920 h 1412015"/>
              <a:gd name="connsiteX687" fmla="*/ 11807943 w 12192000"/>
              <a:gd name="connsiteY687" fmla="*/ 278985 h 1412015"/>
              <a:gd name="connsiteX688" fmla="*/ 11798160 w 12192000"/>
              <a:gd name="connsiteY688" fmla="*/ 286593 h 1412015"/>
              <a:gd name="connsiteX689" fmla="*/ 11787834 w 12192000"/>
              <a:gd name="connsiteY689" fmla="*/ 295288 h 1412015"/>
              <a:gd name="connsiteX690" fmla="*/ 11767727 w 12192000"/>
              <a:gd name="connsiteY690" fmla="*/ 313220 h 1412015"/>
              <a:gd name="connsiteX691" fmla="*/ 11764466 w 12192000"/>
              <a:gd name="connsiteY691" fmla="*/ 306699 h 1412015"/>
              <a:gd name="connsiteX692" fmla="*/ 11762835 w 12192000"/>
              <a:gd name="connsiteY692" fmla="*/ 301809 h 1412015"/>
              <a:gd name="connsiteX693" fmla="*/ 11760662 w 12192000"/>
              <a:gd name="connsiteY693" fmla="*/ 298005 h 1412015"/>
              <a:gd name="connsiteX694" fmla="*/ 11757944 w 12192000"/>
              <a:gd name="connsiteY694" fmla="*/ 294200 h 1412015"/>
              <a:gd name="connsiteX695" fmla="*/ 11755770 w 12192000"/>
              <a:gd name="connsiteY695" fmla="*/ 292570 h 1412015"/>
              <a:gd name="connsiteX696" fmla="*/ 11753053 w 12192000"/>
              <a:gd name="connsiteY696" fmla="*/ 290940 h 1412015"/>
              <a:gd name="connsiteX697" fmla="*/ 11750335 w 12192000"/>
              <a:gd name="connsiteY697" fmla="*/ 289311 h 1412015"/>
              <a:gd name="connsiteX698" fmla="*/ 11748162 w 12192000"/>
              <a:gd name="connsiteY698" fmla="*/ 289311 h 1412015"/>
              <a:gd name="connsiteX699" fmla="*/ 11745445 w 12192000"/>
              <a:gd name="connsiteY699" fmla="*/ 290397 h 1412015"/>
              <a:gd name="connsiteX700" fmla="*/ 11742726 w 12192000"/>
              <a:gd name="connsiteY700" fmla="*/ 290940 h 1412015"/>
              <a:gd name="connsiteX701" fmla="*/ 11737836 w 12192000"/>
              <a:gd name="connsiteY701" fmla="*/ 294200 h 1412015"/>
              <a:gd name="connsiteX702" fmla="*/ 11732944 w 12192000"/>
              <a:gd name="connsiteY702" fmla="*/ 299091 h 1412015"/>
              <a:gd name="connsiteX703" fmla="*/ 11726965 w 12192000"/>
              <a:gd name="connsiteY703" fmla="*/ 305612 h 1412015"/>
              <a:gd name="connsiteX704" fmla="*/ 11716641 w 12192000"/>
              <a:gd name="connsiteY704" fmla="*/ 319199 h 1412015"/>
              <a:gd name="connsiteX705" fmla="*/ 11711205 w 12192000"/>
              <a:gd name="connsiteY705" fmla="*/ 325719 h 1412015"/>
              <a:gd name="connsiteX706" fmla="*/ 11706315 w 12192000"/>
              <a:gd name="connsiteY706" fmla="*/ 332784 h 1412015"/>
              <a:gd name="connsiteX707" fmla="*/ 11700879 w 12192000"/>
              <a:gd name="connsiteY707" fmla="*/ 337674 h 1412015"/>
              <a:gd name="connsiteX708" fmla="*/ 11695988 w 12192000"/>
              <a:gd name="connsiteY708" fmla="*/ 341478 h 1412015"/>
              <a:gd name="connsiteX709" fmla="*/ 11693272 w 12192000"/>
              <a:gd name="connsiteY709" fmla="*/ 342566 h 1412015"/>
              <a:gd name="connsiteX710" fmla="*/ 11691096 w 12192000"/>
              <a:gd name="connsiteY710" fmla="*/ 343108 h 1412015"/>
              <a:gd name="connsiteX711" fmla="*/ 11688380 w 12192000"/>
              <a:gd name="connsiteY711" fmla="*/ 343108 h 1412015"/>
              <a:gd name="connsiteX712" fmla="*/ 11685663 w 12192000"/>
              <a:gd name="connsiteY712" fmla="*/ 343108 h 1412015"/>
              <a:gd name="connsiteX713" fmla="*/ 11686207 w 12192000"/>
              <a:gd name="connsiteY713" fmla="*/ 351803 h 1412015"/>
              <a:gd name="connsiteX714" fmla="*/ 11685663 w 12192000"/>
              <a:gd name="connsiteY714" fmla="*/ 361041 h 1412015"/>
              <a:gd name="connsiteX715" fmla="*/ 11684575 w 12192000"/>
              <a:gd name="connsiteY715" fmla="*/ 368649 h 1412015"/>
              <a:gd name="connsiteX716" fmla="*/ 11682946 w 12192000"/>
              <a:gd name="connsiteY716" fmla="*/ 375714 h 1412015"/>
              <a:gd name="connsiteX717" fmla="*/ 11681315 w 12192000"/>
              <a:gd name="connsiteY717" fmla="*/ 381691 h 1412015"/>
              <a:gd name="connsiteX718" fmla="*/ 11678598 w 12192000"/>
              <a:gd name="connsiteY718" fmla="*/ 388213 h 1412015"/>
              <a:gd name="connsiteX719" fmla="*/ 11675880 w 12192000"/>
              <a:gd name="connsiteY719" fmla="*/ 393102 h 1412015"/>
              <a:gd name="connsiteX720" fmla="*/ 11673163 w 12192000"/>
              <a:gd name="connsiteY720" fmla="*/ 397995 h 1412015"/>
              <a:gd name="connsiteX721" fmla="*/ 11669358 w 12192000"/>
              <a:gd name="connsiteY721" fmla="*/ 402342 h 1412015"/>
              <a:gd name="connsiteX722" fmla="*/ 11666098 w 12192000"/>
              <a:gd name="connsiteY722" fmla="*/ 405601 h 1412015"/>
              <a:gd name="connsiteX723" fmla="*/ 11657946 w 12192000"/>
              <a:gd name="connsiteY723" fmla="*/ 412666 h 1412015"/>
              <a:gd name="connsiteX724" fmla="*/ 11649250 w 12192000"/>
              <a:gd name="connsiteY724" fmla="*/ 418101 h 1412015"/>
              <a:gd name="connsiteX725" fmla="*/ 11641098 w 12192000"/>
              <a:gd name="connsiteY725" fmla="*/ 423534 h 1412015"/>
              <a:gd name="connsiteX726" fmla="*/ 11633489 w 12192000"/>
              <a:gd name="connsiteY726" fmla="*/ 428969 h 1412015"/>
              <a:gd name="connsiteX727" fmla="*/ 11625882 w 12192000"/>
              <a:gd name="connsiteY727" fmla="*/ 435490 h 1412015"/>
              <a:gd name="connsiteX728" fmla="*/ 11622077 w 12192000"/>
              <a:gd name="connsiteY728" fmla="*/ 438751 h 1412015"/>
              <a:gd name="connsiteX729" fmla="*/ 11619360 w 12192000"/>
              <a:gd name="connsiteY729" fmla="*/ 443098 h 1412015"/>
              <a:gd name="connsiteX730" fmla="*/ 11616641 w 12192000"/>
              <a:gd name="connsiteY730" fmla="*/ 447445 h 1412015"/>
              <a:gd name="connsiteX731" fmla="*/ 11613924 w 12192000"/>
              <a:gd name="connsiteY731" fmla="*/ 452336 h 1412015"/>
              <a:gd name="connsiteX732" fmla="*/ 11612838 w 12192000"/>
              <a:gd name="connsiteY732" fmla="*/ 457771 h 1412015"/>
              <a:gd name="connsiteX733" fmla="*/ 11611208 w 12192000"/>
              <a:gd name="connsiteY733" fmla="*/ 463204 h 1412015"/>
              <a:gd name="connsiteX734" fmla="*/ 11609577 w 12192000"/>
              <a:gd name="connsiteY734" fmla="*/ 470269 h 1412015"/>
              <a:gd name="connsiteX735" fmla="*/ 11609577 w 12192000"/>
              <a:gd name="connsiteY735" fmla="*/ 477334 h 1412015"/>
              <a:gd name="connsiteX736" fmla="*/ 11609577 w 12192000"/>
              <a:gd name="connsiteY736" fmla="*/ 485484 h 1412015"/>
              <a:gd name="connsiteX737" fmla="*/ 11611208 w 12192000"/>
              <a:gd name="connsiteY737" fmla="*/ 494722 h 1412015"/>
              <a:gd name="connsiteX738" fmla="*/ 11612838 w 12192000"/>
              <a:gd name="connsiteY738" fmla="*/ 503960 h 1412015"/>
              <a:gd name="connsiteX739" fmla="*/ 11614468 w 12192000"/>
              <a:gd name="connsiteY739" fmla="*/ 514830 h 1412015"/>
              <a:gd name="connsiteX740" fmla="*/ 11609033 w 12192000"/>
              <a:gd name="connsiteY740" fmla="*/ 508309 h 1412015"/>
              <a:gd name="connsiteX741" fmla="*/ 11603056 w 12192000"/>
              <a:gd name="connsiteY741" fmla="*/ 502874 h 1412015"/>
              <a:gd name="connsiteX742" fmla="*/ 11597077 w 12192000"/>
              <a:gd name="connsiteY742" fmla="*/ 497983 h 1412015"/>
              <a:gd name="connsiteX743" fmla="*/ 11591099 w 12192000"/>
              <a:gd name="connsiteY743" fmla="*/ 493093 h 1412015"/>
              <a:gd name="connsiteX744" fmla="*/ 11584579 w 12192000"/>
              <a:gd name="connsiteY744" fmla="*/ 488745 h 1412015"/>
              <a:gd name="connsiteX745" fmla="*/ 11578599 w 12192000"/>
              <a:gd name="connsiteY745" fmla="*/ 484941 h 1412015"/>
              <a:gd name="connsiteX746" fmla="*/ 11572078 w 12192000"/>
              <a:gd name="connsiteY746" fmla="*/ 482224 h 1412015"/>
              <a:gd name="connsiteX747" fmla="*/ 11566099 w 12192000"/>
              <a:gd name="connsiteY747" fmla="*/ 478963 h 1412015"/>
              <a:gd name="connsiteX748" fmla="*/ 11553599 w 12192000"/>
              <a:gd name="connsiteY748" fmla="*/ 474074 h 1412015"/>
              <a:gd name="connsiteX749" fmla="*/ 11540557 w 12192000"/>
              <a:gd name="connsiteY749" fmla="*/ 472442 h 1412015"/>
              <a:gd name="connsiteX750" fmla="*/ 11526970 w 12192000"/>
              <a:gd name="connsiteY750" fmla="*/ 470813 h 1412015"/>
              <a:gd name="connsiteX751" fmla="*/ 11513927 w 12192000"/>
              <a:gd name="connsiteY751" fmla="*/ 470813 h 1412015"/>
              <a:gd name="connsiteX752" fmla="*/ 11500883 w 12192000"/>
              <a:gd name="connsiteY752" fmla="*/ 472442 h 1412015"/>
              <a:gd name="connsiteX753" fmla="*/ 11487297 w 12192000"/>
              <a:gd name="connsiteY753" fmla="*/ 474074 h 1412015"/>
              <a:gd name="connsiteX754" fmla="*/ 11474255 w 12192000"/>
              <a:gd name="connsiteY754" fmla="*/ 477876 h 1412015"/>
              <a:gd name="connsiteX755" fmla="*/ 11460667 w 12192000"/>
              <a:gd name="connsiteY755" fmla="*/ 482224 h 1412015"/>
              <a:gd name="connsiteX756" fmla="*/ 11447081 w 12192000"/>
              <a:gd name="connsiteY756" fmla="*/ 487658 h 1412015"/>
              <a:gd name="connsiteX757" fmla="*/ 11434037 w 12192000"/>
              <a:gd name="connsiteY757" fmla="*/ 493093 h 1412015"/>
              <a:gd name="connsiteX758" fmla="*/ 11419908 w 12192000"/>
              <a:gd name="connsiteY758" fmla="*/ 499071 h 1412015"/>
              <a:gd name="connsiteX759" fmla="*/ 11406865 w 12192000"/>
              <a:gd name="connsiteY759" fmla="*/ 505592 h 1412015"/>
              <a:gd name="connsiteX760" fmla="*/ 11380777 w 12192000"/>
              <a:gd name="connsiteY760" fmla="*/ 520263 h 1412015"/>
              <a:gd name="connsiteX761" fmla="*/ 11354691 w 12192000"/>
              <a:gd name="connsiteY761" fmla="*/ 533850 h 1412015"/>
              <a:gd name="connsiteX762" fmla="*/ 11329690 w 12192000"/>
              <a:gd name="connsiteY762" fmla="*/ 547977 h 1412015"/>
              <a:gd name="connsiteX763" fmla="*/ 11317192 w 12192000"/>
              <a:gd name="connsiteY763" fmla="*/ 553411 h 1412015"/>
              <a:gd name="connsiteX764" fmla="*/ 11305780 w 12192000"/>
              <a:gd name="connsiteY764" fmla="*/ 558847 h 1412015"/>
              <a:gd name="connsiteX765" fmla="*/ 11293824 w 12192000"/>
              <a:gd name="connsiteY765" fmla="*/ 564824 h 1412015"/>
              <a:gd name="connsiteX766" fmla="*/ 11282410 w 12192000"/>
              <a:gd name="connsiteY766" fmla="*/ 568629 h 1412015"/>
              <a:gd name="connsiteX767" fmla="*/ 11270997 w 12192000"/>
              <a:gd name="connsiteY767" fmla="*/ 571345 h 1412015"/>
              <a:gd name="connsiteX768" fmla="*/ 11260127 w 12192000"/>
              <a:gd name="connsiteY768" fmla="*/ 573518 h 1412015"/>
              <a:gd name="connsiteX769" fmla="*/ 11249802 w 12192000"/>
              <a:gd name="connsiteY769" fmla="*/ 575150 h 1412015"/>
              <a:gd name="connsiteX770" fmla="*/ 11239475 w 12192000"/>
              <a:gd name="connsiteY770" fmla="*/ 575150 h 1412015"/>
              <a:gd name="connsiteX771" fmla="*/ 11229694 w 12192000"/>
              <a:gd name="connsiteY771" fmla="*/ 573518 h 1412015"/>
              <a:gd name="connsiteX772" fmla="*/ 11220998 w 12192000"/>
              <a:gd name="connsiteY772" fmla="*/ 570258 h 1412015"/>
              <a:gd name="connsiteX773" fmla="*/ 11214477 w 12192000"/>
              <a:gd name="connsiteY773" fmla="*/ 581127 h 1412015"/>
              <a:gd name="connsiteX774" fmla="*/ 11206869 w 12192000"/>
              <a:gd name="connsiteY774" fmla="*/ 592538 h 1412015"/>
              <a:gd name="connsiteX775" fmla="*/ 11199260 w 12192000"/>
              <a:gd name="connsiteY775" fmla="*/ 602864 h 1412015"/>
              <a:gd name="connsiteX776" fmla="*/ 11191107 w 12192000"/>
              <a:gd name="connsiteY776" fmla="*/ 612102 h 1412015"/>
              <a:gd name="connsiteX777" fmla="*/ 11181324 w 12192000"/>
              <a:gd name="connsiteY777" fmla="*/ 620796 h 1412015"/>
              <a:gd name="connsiteX778" fmla="*/ 11172086 w 12192000"/>
              <a:gd name="connsiteY778" fmla="*/ 628947 h 1412015"/>
              <a:gd name="connsiteX779" fmla="*/ 11161760 w 12192000"/>
              <a:gd name="connsiteY779" fmla="*/ 637099 h 1412015"/>
              <a:gd name="connsiteX780" fmla="*/ 11151435 w 12192000"/>
              <a:gd name="connsiteY780" fmla="*/ 643076 h 1412015"/>
              <a:gd name="connsiteX781" fmla="*/ 11141108 w 12192000"/>
              <a:gd name="connsiteY781" fmla="*/ 648510 h 1412015"/>
              <a:gd name="connsiteX782" fmla="*/ 11130238 w 12192000"/>
              <a:gd name="connsiteY782" fmla="*/ 653402 h 1412015"/>
              <a:gd name="connsiteX783" fmla="*/ 11119914 w 12192000"/>
              <a:gd name="connsiteY783" fmla="*/ 657749 h 1412015"/>
              <a:gd name="connsiteX784" fmla="*/ 11109588 w 12192000"/>
              <a:gd name="connsiteY784" fmla="*/ 660466 h 1412015"/>
              <a:gd name="connsiteX785" fmla="*/ 11099805 w 12192000"/>
              <a:gd name="connsiteY785" fmla="*/ 662096 h 1412015"/>
              <a:gd name="connsiteX786" fmla="*/ 11089480 w 12192000"/>
              <a:gd name="connsiteY786" fmla="*/ 662640 h 1412015"/>
              <a:gd name="connsiteX787" fmla="*/ 11080240 w 12192000"/>
              <a:gd name="connsiteY787" fmla="*/ 661008 h 1412015"/>
              <a:gd name="connsiteX788" fmla="*/ 11072088 w 12192000"/>
              <a:gd name="connsiteY788" fmla="*/ 658835 h 1412015"/>
              <a:gd name="connsiteX789" fmla="*/ 11056871 w 12192000"/>
              <a:gd name="connsiteY789" fmla="*/ 675682 h 1412015"/>
              <a:gd name="connsiteX790" fmla="*/ 11042198 w 12192000"/>
              <a:gd name="connsiteY790" fmla="*/ 690354 h 1412015"/>
              <a:gd name="connsiteX791" fmla="*/ 11026980 w 12192000"/>
              <a:gd name="connsiteY791" fmla="*/ 702852 h 1412015"/>
              <a:gd name="connsiteX792" fmla="*/ 11012306 w 12192000"/>
              <a:gd name="connsiteY792" fmla="*/ 713178 h 1412015"/>
              <a:gd name="connsiteX793" fmla="*/ 10997634 w 12192000"/>
              <a:gd name="connsiteY793" fmla="*/ 722416 h 1412015"/>
              <a:gd name="connsiteX794" fmla="*/ 10982416 w 12192000"/>
              <a:gd name="connsiteY794" fmla="*/ 730024 h 1412015"/>
              <a:gd name="connsiteX795" fmla="*/ 10967743 w 12192000"/>
              <a:gd name="connsiteY795" fmla="*/ 735457 h 1412015"/>
              <a:gd name="connsiteX796" fmla="*/ 10953068 w 12192000"/>
              <a:gd name="connsiteY796" fmla="*/ 740348 h 1412015"/>
              <a:gd name="connsiteX797" fmla="*/ 10938939 w 12192000"/>
              <a:gd name="connsiteY797" fmla="*/ 744696 h 1412015"/>
              <a:gd name="connsiteX798" fmla="*/ 10924265 w 12192000"/>
              <a:gd name="connsiteY798" fmla="*/ 746325 h 1412015"/>
              <a:gd name="connsiteX799" fmla="*/ 10909591 w 12192000"/>
              <a:gd name="connsiteY799" fmla="*/ 748499 h 1412015"/>
              <a:gd name="connsiteX800" fmla="*/ 10894917 w 12192000"/>
              <a:gd name="connsiteY800" fmla="*/ 750130 h 1412015"/>
              <a:gd name="connsiteX801" fmla="*/ 10880788 w 12192000"/>
              <a:gd name="connsiteY801" fmla="*/ 750130 h 1412015"/>
              <a:gd name="connsiteX802" fmla="*/ 10866657 w 12192000"/>
              <a:gd name="connsiteY802" fmla="*/ 750130 h 1412015"/>
              <a:gd name="connsiteX803" fmla="*/ 10837310 w 12192000"/>
              <a:gd name="connsiteY803" fmla="*/ 749586 h 1412015"/>
              <a:gd name="connsiteX804" fmla="*/ 10825354 w 12192000"/>
              <a:gd name="connsiteY804" fmla="*/ 762086 h 1412015"/>
              <a:gd name="connsiteX805" fmla="*/ 10814485 w 12192000"/>
              <a:gd name="connsiteY805" fmla="*/ 772410 h 1412015"/>
              <a:gd name="connsiteX806" fmla="*/ 10803073 w 12192000"/>
              <a:gd name="connsiteY806" fmla="*/ 781104 h 1412015"/>
              <a:gd name="connsiteX807" fmla="*/ 10793289 w 12192000"/>
              <a:gd name="connsiteY807" fmla="*/ 789800 h 1412015"/>
              <a:gd name="connsiteX808" fmla="*/ 10773181 w 12192000"/>
              <a:gd name="connsiteY808" fmla="*/ 804472 h 1412015"/>
              <a:gd name="connsiteX809" fmla="*/ 10755247 w 12192000"/>
              <a:gd name="connsiteY809" fmla="*/ 815883 h 1412015"/>
              <a:gd name="connsiteX810" fmla="*/ 10736768 w 12192000"/>
              <a:gd name="connsiteY810" fmla="*/ 827839 h 1412015"/>
              <a:gd name="connsiteX811" fmla="*/ 10717747 w 12192000"/>
              <a:gd name="connsiteY811" fmla="*/ 840338 h 1412015"/>
              <a:gd name="connsiteX812" fmla="*/ 10708509 w 12192000"/>
              <a:gd name="connsiteY812" fmla="*/ 847946 h 1412015"/>
              <a:gd name="connsiteX813" fmla="*/ 10698182 w 12192000"/>
              <a:gd name="connsiteY813" fmla="*/ 855553 h 1412015"/>
              <a:gd name="connsiteX814" fmla="*/ 10687857 w 12192000"/>
              <a:gd name="connsiteY814" fmla="*/ 865335 h 1412015"/>
              <a:gd name="connsiteX815" fmla="*/ 10677532 w 12192000"/>
              <a:gd name="connsiteY815" fmla="*/ 875117 h 1412015"/>
              <a:gd name="connsiteX816" fmla="*/ 10675356 w 12192000"/>
              <a:gd name="connsiteY816" fmla="*/ 872400 h 1412015"/>
              <a:gd name="connsiteX817" fmla="*/ 10673726 w 12192000"/>
              <a:gd name="connsiteY817" fmla="*/ 868596 h 1412015"/>
              <a:gd name="connsiteX818" fmla="*/ 10672096 w 12192000"/>
              <a:gd name="connsiteY818" fmla="*/ 859901 h 1412015"/>
              <a:gd name="connsiteX819" fmla="*/ 10668292 w 12192000"/>
              <a:gd name="connsiteY819" fmla="*/ 839794 h 1412015"/>
              <a:gd name="connsiteX820" fmla="*/ 10667205 w 12192000"/>
              <a:gd name="connsiteY820" fmla="*/ 830556 h 1412015"/>
              <a:gd name="connsiteX821" fmla="*/ 10665576 w 12192000"/>
              <a:gd name="connsiteY821" fmla="*/ 827295 h 1412015"/>
              <a:gd name="connsiteX822" fmla="*/ 10664488 w 12192000"/>
              <a:gd name="connsiteY822" fmla="*/ 824579 h 1412015"/>
              <a:gd name="connsiteX823" fmla="*/ 10662313 w 12192000"/>
              <a:gd name="connsiteY823" fmla="*/ 822948 h 1412015"/>
              <a:gd name="connsiteX824" fmla="*/ 10660140 w 12192000"/>
              <a:gd name="connsiteY824" fmla="*/ 822405 h 1412015"/>
              <a:gd name="connsiteX825" fmla="*/ 10657423 w 12192000"/>
              <a:gd name="connsiteY825" fmla="*/ 823491 h 1412015"/>
              <a:gd name="connsiteX826" fmla="*/ 10653619 w 12192000"/>
              <a:gd name="connsiteY826" fmla="*/ 825665 h 1412015"/>
              <a:gd name="connsiteX827" fmla="*/ 10652532 w 12192000"/>
              <a:gd name="connsiteY827" fmla="*/ 840338 h 1412015"/>
              <a:gd name="connsiteX828" fmla="*/ 10650357 w 12192000"/>
              <a:gd name="connsiteY828" fmla="*/ 853380 h 1412015"/>
              <a:gd name="connsiteX829" fmla="*/ 10646011 w 12192000"/>
              <a:gd name="connsiteY829" fmla="*/ 864791 h 1412015"/>
              <a:gd name="connsiteX830" fmla="*/ 10642206 w 12192000"/>
              <a:gd name="connsiteY830" fmla="*/ 874573 h 1412015"/>
              <a:gd name="connsiteX831" fmla="*/ 10635684 w 12192000"/>
              <a:gd name="connsiteY831" fmla="*/ 882725 h 1412015"/>
              <a:gd name="connsiteX832" fmla="*/ 10629707 w 12192000"/>
              <a:gd name="connsiteY832" fmla="*/ 889788 h 1412015"/>
              <a:gd name="connsiteX833" fmla="*/ 10622640 w 12192000"/>
              <a:gd name="connsiteY833" fmla="*/ 895223 h 1412015"/>
              <a:gd name="connsiteX834" fmla="*/ 10615575 w 12192000"/>
              <a:gd name="connsiteY834" fmla="*/ 900114 h 1412015"/>
              <a:gd name="connsiteX835" fmla="*/ 10607423 w 12192000"/>
              <a:gd name="connsiteY835" fmla="*/ 904462 h 1412015"/>
              <a:gd name="connsiteX836" fmla="*/ 10599815 w 12192000"/>
              <a:gd name="connsiteY836" fmla="*/ 907723 h 1412015"/>
              <a:gd name="connsiteX837" fmla="*/ 10591121 w 12192000"/>
              <a:gd name="connsiteY837" fmla="*/ 909896 h 1412015"/>
              <a:gd name="connsiteX838" fmla="*/ 10583511 w 12192000"/>
              <a:gd name="connsiteY838" fmla="*/ 912612 h 1412015"/>
              <a:gd name="connsiteX839" fmla="*/ 10568294 w 12192000"/>
              <a:gd name="connsiteY839" fmla="*/ 915873 h 1412015"/>
              <a:gd name="connsiteX840" fmla="*/ 10555251 w 12192000"/>
              <a:gd name="connsiteY840" fmla="*/ 919677 h 1412015"/>
              <a:gd name="connsiteX841" fmla="*/ 10561229 w 12192000"/>
              <a:gd name="connsiteY841" fmla="*/ 908264 h 1412015"/>
              <a:gd name="connsiteX842" fmla="*/ 10567750 w 12192000"/>
              <a:gd name="connsiteY842" fmla="*/ 897397 h 1412015"/>
              <a:gd name="connsiteX843" fmla="*/ 10570468 w 12192000"/>
              <a:gd name="connsiteY843" fmla="*/ 891963 h 1412015"/>
              <a:gd name="connsiteX844" fmla="*/ 10572097 w 12192000"/>
              <a:gd name="connsiteY844" fmla="*/ 885985 h 1412015"/>
              <a:gd name="connsiteX845" fmla="*/ 10572641 w 12192000"/>
              <a:gd name="connsiteY845" fmla="*/ 880550 h 1412015"/>
              <a:gd name="connsiteX846" fmla="*/ 10572097 w 12192000"/>
              <a:gd name="connsiteY846" fmla="*/ 874573 h 1412015"/>
              <a:gd name="connsiteX847" fmla="*/ 10560685 w 12192000"/>
              <a:gd name="connsiteY847" fmla="*/ 889788 h 1412015"/>
              <a:gd name="connsiteX848" fmla="*/ 10549816 w 12192000"/>
              <a:gd name="connsiteY848" fmla="*/ 902831 h 1412015"/>
              <a:gd name="connsiteX849" fmla="*/ 10537316 w 12192000"/>
              <a:gd name="connsiteY849" fmla="*/ 915329 h 1412015"/>
              <a:gd name="connsiteX850" fmla="*/ 10523731 w 12192000"/>
              <a:gd name="connsiteY850" fmla="*/ 926741 h 1412015"/>
              <a:gd name="connsiteX851" fmla="*/ 10510686 w 12192000"/>
              <a:gd name="connsiteY851" fmla="*/ 935437 h 1412015"/>
              <a:gd name="connsiteX852" fmla="*/ 10497099 w 12192000"/>
              <a:gd name="connsiteY852" fmla="*/ 944131 h 1412015"/>
              <a:gd name="connsiteX853" fmla="*/ 10482969 w 12192000"/>
              <a:gd name="connsiteY853" fmla="*/ 950652 h 1412015"/>
              <a:gd name="connsiteX854" fmla="*/ 10468297 w 12192000"/>
              <a:gd name="connsiteY854" fmla="*/ 955542 h 1412015"/>
              <a:gd name="connsiteX855" fmla="*/ 10454709 w 12192000"/>
              <a:gd name="connsiteY855" fmla="*/ 959890 h 1412015"/>
              <a:gd name="connsiteX856" fmla="*/ 10440035 w 12192000"/>
              <a:gd name="connsiteY856" fmla="*/ 962063 h 1412015"/>
              <a:gd name="connsiteX857" fmla="*/ 10425906 w 12192000"/>
              <a:gd name="connsiteY857" fmla="*/ 962063 h 1412015"/>
              <a:gd name="connsiteX858" fmla="*/ 10418840 w 12192000"/>
              <a:gd name="connsiteY858" fmla="*/ 962063 h 1412015"/>
              <a:gd name="connsiteX859" fmla="*/ 10412863 w 12192000"/>
              <a:gd name="connsiteY859" fmla="*/ 960978 h 1412015"/>
              <a:gd name="connsiteX860" fmla="*/ 10405798 w 12192000"/>
              <a:gd name="connsiteY860" fmla="*/ 959890 h 1412015"/>
              <a:gd name="connsiteX861" fmla="*/ 10399819 w 12192000"/>
              <a:gd name="connsiteY861" fmla="*/ 957717 h 1412015"/>
              <a:gd name="connsiteX862" fmla="*/ 10392754 w 12192000"/>
              <a:gd name="connsiteY862" fmla="*/ 955542 h 1412015"/>
              <a:gd name="connsiteX863" fmla="*/ 10386233 w 12192000"/>
              <a:gd name="connsiteY863" fmla="*/ 953369 h 1412015"/>
              <a:gd name="connsiteX864" fmla="*/ 10380798 w 12192000"/>
              <a:gd name="connsiteY864" fmla="*/ 950652 h 1412015"/>
              <a:gd name="connsiteX865" fmla="*/ 10374820 w 12192000"/>
              <a:gd name="connsiteY865" fmla="*/ 947391 h 1412015"/>
              <a:gd name="connsiteX866" fmla="*/ 10368841 w 12192000"/>
              <a:gd name="connsiteY866" fmla="*/ 943043 h 1412015"/>
              <a:gd name="connsiteX867" fmla="*/ 10363406 w 12192000"/>
              <a:gd name="connsiteY867" fmla="*/ 939241 h 1412015"/>
              <a:gd name="connsiteX868" fmla="*/ 10371559 w 12192000"/>
              <a:gd name="connsiteY868" fmla="*/ 930545 h 1412015"/>
              <a:gd name="connsiteX869" fmla="*/ 10385145 w 12192000"/>
              <a:gd name="connsiteY869" fmla="*/ 918046 h 1412015"/>
              <a:gd name="connsiteX870" fmla="*/ 10400363 w 12192000"/>
              <a:gd name="connsiteY870" fmla="*/ 904462 h 1412015"/>
              <a:gd name="connsiteX871" fmla="*/ 10407971 w 12192000"/>
              <a:gd name="connsiteY871" fmla="*/ 897941 h 1412015"/>
              <a:gd name="connsiteX872" fmla="*/ 10416123 w 12192000"/>
              <a:gd name="connsiteY872" fmla="*/ 892505 h 1412015"/>
              <a:gd name="connsiteX873" fmla="*/ 10423731 w 12192000"/>
              <a:gd name="connsiteY873" fmla="*/ 888159 h 1412015"/>
              <a:gd name="connsiteX874" fmla="*/ 10431340 w 12192000"/>
              <a:gd name="connsiteY874" fmla="*/ 885985 h 1412015"/>
              <a:gd name="connsiteX875" fmla="*/ 10435144 w 12192000"/>
              <a:gd name="connsiteY875" fmla="*/ 885441 h 1412015"/>
              <a:gd name="connsiteX876" fmla="*/ 10438405 w 12192000"/>
              <a:gd name="connsiteY876" fmla="*/ 885441 h 1412015"/>
              <a:gd name="connsiteX877" fmla="*/ 10441123 w 12192000"/>
              <a:gd name="connsiteY877" fmla="*/ 885985 h 1412015"/>
              <a:gd name="connsiteX878" fmla="*/ 10443840 w 12192000"/>
              <a:gd name="connsiteY878" fmla="*/ 887615 h 1412015"/>
              <a:gd name="connsiteX879" fmla="*/ 10446556 w 12192000"/>
              <a:gd name="connsiteY879" fmla="*/ 889788 h 1412015"/>
              <a:gd name="connsiteX880" fmla="*/ 10448732 w 12192000"/>
              <a:gd name="connsiteY880" fmla="*/ 892505 h 1412015"/>
              <a:gd name="connsiteX881" fmla="*/ 10450905 w 12192000"/>
              <a:gd name="connsiteY881" fmla="*/ 895766 h 1412015"/>
              <a:gd name="connsiteX882" fmla="*/ 10452536 w 12192000"/>
              <a:gd name="connsiteY882" fmla="*/ 900658 h 1412015"/>
              <a:gd name="connsiteX883" fmla="*/ 10453079 w 12192000"/>
              <a:gd name="connsiteY883" fmla="*/ 906091 h 1412015"/>
              <a:gd name="connsiteX884" fmla="*/ 10453623 w 12192000"/>
              <a:gd name="connsiteY884" fmla="*/ 912612 h 1412015"/>
              <a:gd name="connsiteX885" fmla="*/ 10454709 w 12192000"/>
              <a:gd name="connsiteY885" fmla="*/ 920221 h 1412015"/>
              <a:gd name="connsiteX886" fmla="*/ 10454709 w 12192000"/>
              <a:gd name="connsiteY886" fmla="*/ 928372 h 1412015"/>
              <a:gd name="connsiteX887" fmla="*/ 10460144 w 12192000"/>
              <a:gd name="connsiteY887" fmla="*/ 925111 h 1412015"/>
              <a:gd name="connsiteX888" fmla="*/ 10465036 w 12192000"/>
              <a:gd name="connsiteY888" fmla="*/ 920764 h 1412015"/>
              <a:gd name="connsiteX889" fmla="*/ 10470470 w 12192000"/>
              <a:gd name="connsiteY889" fmla="*/ 915873 h 1412015"/>
              <a:gd name="connsiteX890" fmla="*/ 10475904 w 12192000"/>
              <a:gd name="connsiteY890" fmla="*/ 910439 h 1412015"/>
              <a:gd name="connsiteX891" fmla="*/ 10487318 w 12192000"/>
              <a:gd name="connsiteY891" fmla="*/ 897941 h 1412015"/>
              <a:gd name="connsiteX892" fmla="*/ 10498186 w 12192000"/>
              <a:gd name="connsiteY892" fmla="*/ 884355 h 1412015"/>
              <a:gd name="connsiteX893" fmla="*/ 10520470 w 12192000"/>
              <a:gd name="connsiteY893" fmla="*/ 857184 h 1412015"/>
              <a:gd name="connsiteX894" fmla="*/ 10531338 w 12192000"/>
              <a:gd name="connsiteY894" fmla="*/ 844685 h 1412015"/>
              <a:gd name="connsiteX895" fmla="*/ 10537316 w 12192000"/>
              <a:gd name="connsiteY895" fmla="*/ 838708 h 1412015"/>
              <a:gd name="connsiteX896" fmla="*/ 10542752 w 12192000"/>
              <a:gd name="connsiteY896" fmla="*/ 834360 h 1412015"/>
              <a:gd name="connsiteX897" fmla="*/ 10540034 w 12192000"/>
              <a:gd name="connsiteY897" fmla="*/ 827839 h 1412015"/>
              <a:gd name="connsiteX898" fmla="*/ 10537316 w 12192000"/>
              <a:gd name="connsiteY898" fmla="*/ 822948 h 1412015"/>
              <a:gd name="connsiteX899" fmla="*/ 10533511 w 12192000"/>
              <a:gd name="connsiteY899" fmla="*/ 820232 h 1412015"/>
              <a:gd name="connsiteX900" fmla="*/ 10530795 w 12192000"/>
              <a:gd name="connsiteY900" fmla="*/ 818057 h 1412015"/>
              <a:gd name="connsiteX901" fmla="*/ 10527534 w 12192000"/>
              <a:gd name="connsiteY901" fmla="*/ 815883 h 1412015"/>
              <a:gd name="connsiteX902" fmla="*/ 10524816 w 12192000"/>
              <a:gd name="connsiteY902" fmla="*/ 813167 h 1412015"/>
              <a:gd name="connsiteX903" fmla="*/ 10522099 w 12192000"/>
              <a:gd name="connsiteY903" fmla="*/ 809363 h 1412015"/>
              <a:gd name="connsiteX904" fmla="*/ 10518295 w 12192000"/>
              <a:gd name="connsiteY904" fmla="*/ 803385 h 1412015"/>
              <a:gd name="connsiteX905" fmla="*/ 10522643 w 12192000"/>
              <a:gd name="connsiteY905" fmla="*/ 797951 h 1412015"/>
              <a:gd name="connsiteX906" fmla="*/ 10525904 w 12192000"/>
              <a:gd name="connsiteY906" fmla="*/ 793604 h 1412015"/>
              <a:gd name="connsiteX907" fmla="*/ 10530795 w 12192000"/>
              <a:gd name="connsiteY907" fmla="*/ 790886 h 1412015"/>
              <a:gd name="connsiteX908" fmla="*/ 10535687 w 12192000"/>
              <a:gd name="connsiteY908" fmla="*/ 788713 h 1412015"/>
              <a:gd name="connsiteX909" fmla="*/ 10540576 w 12192000"/>
              <a:gd name="connsiteY909" fmla="*/ 788169 h 1412015"/>
              <a:gd name="connsiteX910" fmla="*/ 10545468 w 12192000"/>
              <a:gd name="connsiteY910" fmla="*/ 787626 h 1412015"/>
              <a:gd name="connsiteX911" fmla="*/ 10555251 w 12192000"/>
              <a:gd name="connsiteY911" fmla="*/ 787626 h 1412015"/>
              <a:gd name="connsiteX912" fmla="*/ 10560141 w 12192000"/>
              <a:gd name="connsiteY912" fmla="*/ 787083 h 1412015"/>
              <a:gd name="connsiteX913" fmla="*/ 10565033 w 12192000"/>
              <a:gd name="connsiteY913" fmla="*/ 785995 h 1412015"/>
              <a:gd name="connsiteX914" fmla="*/ 10568837 w 12192000"/>
              <a:gd name="connsiteY914" fmla="*/ 784365 h 1412015"/>
              <a:gd name="connsiteX915" fmla="*/ 10572641 w 12192000"/>
              <a:gd name="connsiteY915" fmla="*/ 781104 h 1412015"/>
              <a:gd name="connsiteX916" fmla="*/ 10575359 w 12192000"/>
              <a:gd name="connsiteY916" fmla="*/ 777301 h 1412015"/>
              <a:gd name="connsiteX917" fmla="*/ 10578077 w 12192000"/>
              <a:gd name="connsiteY917" fmla="*/ 770780 h 1412015"/>
              <a:gd name="connsiteX918" fmla="*/ 10579706 w 12192000"/>
              <a:gd name="connsiteY918" fmla="*/ 763172 h 1412015"/>
              <a:gd name="connsiteX919" fmla="*/ 10580250 w 12192000"/>
              <a:gd name="connsiteY919" fmla="*/ 752847 h 1412015"/>
              <a:gd name="connsiteX920" fmla="*/ 10574816 w 12192000"/>
              <a:gd name="connsiteY920" fmla="*/ 755564 h 1412015"/>
              <a:gd name="connsiteX921" fmla="*/ 10567750 w 12192000"/>
              <a:gd name="connsiteY921" fmla="*/ 757737 h 1412015"/>
              <a:gd name="connsiteX922" fmla="*/ 10553076 w 12192000"/>
              <a:gd name="connsiteY922" fmla="*/ 760998 h 1412015"/>
              <a:gd name="connsiteX923" fmla="*/ 10538403 w 12192000"/>
              <a:gd name="connsiteY923" fmla="*/ 764802 h 1412015"/>
              <a:gd name="connsiteX924" fmla="*/ 10530795 w 12192000"/>
              <a:gd name="connsiteY924" fmla="*/ 766976 h 1412015"/>
              <a:gd name="connsiteX925" fmla="*/ 10523187 w 12192000"/>
              <a:gd name="connsiteY925" fmla="*/ 769693 h 1412015"/>
              <a:gd name="connsiteX926" fmla="*/ 10516122 w 12192000"/>
              <a:gd name="connsiteY926" fmla="*/ 772954 h 1412015"/>
              <a:gd name="connsiteX927" fmla="*/ 10509599 w 12192000"/>
              <a:gd name="connsiteY927" fmla="*/ 777845 h 1412015"/>
              <a:gd name="connsiteX928" fmla="*/ 10502534 w 12192000"/>
              <a:gd name="connsiteY928" fmla="*/ 783278 h 1412015"/>
              <a:gd name="connsiteX929" fmla="*/ 10496013 w 12192000"/>
              <a:gd name="connsiteY929" fmla="*/ 790886 h 1412015"/>
              <a:gd name="connsiteX930" fmla="*/ 10490578 w 12192000"/>
              <a:gd name="connsiteY930" fmla="*/ 799581 h 1412015"/>
              <a:gd name="connsiteX931" fmla="*/ 10485686 w 12192000"/>
              <a:gd name="connsiteY931" fmla="*/ 809906 h 1412015"/>
              <a:gd name="connsiteX932" fmla="*/ 10480796 w 12192000"/>
              <a:gd name="connsiteY932" fmla="*/ 822405 h 1412015"/>
              <a:gd name="connsiteX933" fmla="*/ 10477535 w 12192000"/>
              <a:gd name="connsiteY933" fmla="*/ 837077 h 1412015"/>
              <a:gd name="connsiteX934" fmla="*/ 10469926 w 12192000"/>
              <a:gd name="connsiteY934" fmla="*/ 827839 h 1412015"/>
              <a:gd name="connsiteX935" fmla="*/ 10462861 w 12192000"/>
              <a:gd name="connsiteY935" fmla="*/ 820232 h 1412015"/>
              <a:gd name="connsiteX936" fmla="*/ 10455253 w 12192000"/>
              <a:gd name="connsiteY936" fmla="*/ 814797 h 1412015"/>
              <a:gd name="connsiteX937" fmla="*/ 10448188 w 12192000"/>
              <a:gd name="connsiteY937" fmla="*/ 809906 h 1412015"/>
              <a:gd name="connsiteX938" fmla="*/ 10440579 w 12192000"/>
              <a:gd name="connsiteY938" fmla="*/ 806103 h 1412015"/>
              <a:gd name="connsiteX939" fmla="*/ 10432427 w 12192000"/>
              <a:gd name="connsiteY939" fmla="*/ 805015 h 1412015"/>
              <a:gd name="connsiteX940" fmla="*/ 10424819 w 12192000"/>
              <a:gd name="connsiteY940" fmla="*/ 804472 h 1412015"/>
              <a:gd name="connsiteX941" fmla="*/ 10416667 w 12192000"/>
              <a:gd name="connsiteY941" fmla="*/ 804472 h 1412015"/>
              <a:gd name="connsiteX942" fmla="*/ 10408514 w 12192000"/>
              <a:gd name="connsiteY942" fmla="*/ 805015 h 1412015"/>
              <a:gd name="connsiteX943" fmla="*/ 10400363 w 12192000"/>
              <a:gd name="connsiteY943" fmla="*/ 807189 h 1412015"/>
              <a:gd name="connsiteX944" fmla="*/ 10392754 w 12192000"/>
              <a:gd name="connsiteY944" fmla="*/ 809906 h 1412015"/>
              <a:gd name="connsiteX945" fmla="*/ 10384058 w 12192000"/>
              <a:gd name="connsiteY945" fmla="*/ 813167 h 1412015"/>
              <a:gd name="connsiteX946" fmla="*/ 10366668 w 12192000"/>
              <a:gd name="connsiteY946" fmla="*/ 821862 h 1412015"/>
              <a:gd name="connsiteX947" fmla="*/ 10350364 w 12192000"/>
              <a:gd name="connsiteY947" fmla="*/ 830556 h 1412015"/>
              <a:gd name="connsiteX948" fmla="*/ 10333515 w 12192000"/>
              <a:gd name="connsiteY948" fmla="*/ 840338 h 1412015"/>
              <a:gd name="connsiteX949" fmla="*/ 10316126 w 12192000"/>
              <a:gd name="connsiteY949" fmla="*/ 849576 h 1412015"/>
              <a:gd name="connsiteX950" fmla="*/ 10298734 w 12192000"/>
              <a:gd name="connsiteY950" fmla="*/ 857727 h 1412015"/>
              <a:gd name="connsiteX951" fmla="*/ 10290582 w 12192000"/>
              <a:gd name="connsiteY951" fmla="*/ 860988 h 1412015"/>
              <a:gd name="connsiteX952" fmla="*/ 10281343 w 12192000"/>
              <a:gd name="connsiteY952" fmla="*/ 863162 h 1412015"/>
              <a:gd name="connsiteX953" fmla="*/ 10273190 w 12192000"/>
              <a:gd name="connsiteY953" fmla="*/ 865335 h 1412015"/>
              <a:gd name="connsiteX954" fmla="*/ 10265040 w 12192000"/>
              <a:gd name="connsiteY954" fmla="*/ 866966 h 1412015"/>
              <a:gd name="connsiteX955" fmla="*/ 10256344 w 12192000"/>
              <a:gd name="connsiteY955" fmla="*/ 866966 h 1412015"/>
              <a:gd name="connsiteX956" fmla="*/ 10248192 w 12192000"/>
              <a:gd name="connsiteY956" fmla="*/ 865879 h 1412015"/>
              <a:gd name="connsiteX957" fmla="*/ 10240039 w 12192000"/>
              <a:gd name="connsiteY957" fmla="*/ 864247 h 1412015"/>
              <a:gd name="connsiteX958" fmla="*/ 10231344 w 12192000"/>
              <a:gd name="connsiteY958" fmla="*/ 860444 h 1412015"/>
              <a:gd name="connsiteX959" fmla="*/ 10223192 w 12192000"/>
              <a:gd name="connsiteY959" fmla="*/ 855553 h 1412015"/>
              <a:gd name="connsiteX960" fmla="*/ 10214496 w 12192000"/>
              <a:gd name="connsiteY960" fmla="*/ 849576 h 1412015"/>
              <a:gd name="connsiteX961" fmla="*/ 10211235 w 12192000"/>
              <a:gd name="connsiteY961" fmla="*/ 856097 h 1412015"/>
              <a:gd name="connsiteX962" fmla="*/ 10207975 w 12192000"/>
              <a:gd name="connsiteY962" fmla="*/ 862074 h 1412015"/>
              <a:gd name="connsiteX963" fmla="*/ 10203627 w 12192000"/>
              <a:gd name="connsiteY963" fmla="*/ 865879 h 1412015"/>
              <a:gd name="connsiteX964" fmla="*/ 10200367 w 12192000"/>
              <a:gd name="connsiteY964" fmla="*/ 869682 h 1412015"/>
              <a:gd name="connsiteX965" fmla="*/ 10196562 w 12192000"/>
              <a:gd name="connsiteY965" fmla="*/ 872400 h 1412015"/>
              <a:gd name="connsiteX966" fmla="*/ 10192758 w 12192000"/>
              <a:gd name="connsiteY966" fmla="*/ 873487 h 1412015"/>
              <a:gd name="connsiteX967" fmla="*/ 10186237 w 12192000"/>
              <a:gd name="connsiteY967" fmla="*/ 876747 h 1412015"/>
              <a:gd name="connsiteX968" fmla="*/ 10183519 w 12192000"/>
              <a:gd name="connsiteY968" fmla="*/ 877833 h 1412015"/>
              <a:gd name="connsiteX969" fmla="*/ 10180802 w 12192000"/>
              <a:gd name="connsiteY969" fmla="*/ 880006 h 1412015"/>
              <a:gd name="connsiteX970" fmla="*/ 10179171 w 12192000"/>
              <a:gd name="connsiteY970" fmla="*/ 882725 h 1412015"/>
              <a:gd name="connsiteX971" fmla="*/ 10178085 w 12192000"/>
              <a:gd name="connsiteY971" fmla="*/ 885441 h 1412015"/>
              <a:gd name="connsiteX972" fmla="*/ 10176454 w 12192000"/>
              <a:gd name="connsiteY972" fmla="*/ 890332 h 1412015"/>
              <a:gd name="connsiteX973" fmla="*/ 10176454 w 12192000"/>
              <a:gd name="connsiteY973" fmla="*/ 895766 h 1412015"/>
              <a:gd name="connsiteX974" fmla="*/ 10176454 w 12192000"/>
              <a:gd name="connsiteY974" fmla="*/ 902831 h 1412015"/>
              <a:gd name="connsiteX975" fmla="*/ 10178085 w 12192000"/>
              <a:gd name="connsiteY975" fmla="*/ 912069 h 1412015"/>
              <a:gd name="connsiteX976" fmla="*/ 10176454 w 12192000"/>
              <a:gd name="connsiteY976" fmla="*/ 905005 h 1412015"/>
              <a:gd name="connsiteX977" fmla="*/ 10174281 w 12192000"/>
              <a:gd name="connsiteY977" fmla="*/ 899570 h 1412015"/>
              <a:gd name="connsiteX978" fmla="*/ 10173193 w 12192000"/>
              <a:gd name="connsiteY978" fmla="*/ 895223 h 1412015"/>
              <a:gd name="connsiteX979" fmla="*/ 10171019 w 12192000"/>
              <a:gd name="connsiteY979" fmla="*/ 892505 h 1412015"/>
              <a:gd name="connsiteX980" fmla="*/ 10168846 w 12192000"/>
              <a:gd name="connsiteY980" fmla="*/ 890876 h 1412015"/>
              <a:gd name="connsiteX981" fmla="*/ 10167758 w 12192000"/>
              <a:gd name="connsiteY981" fmla="*/ 889788 h 1412015"/>
              <a:gd name="connsiteX982" fmla="*/ 10165584 w 12192000"/>
              <a:gd name="connsiteY982" fmla="*/ 889788 h 1412015"/>
              <a:gd name="connsiteX983" fmla="*/ 10163410 w 12192000"/>
              <a:gd name="connsiteY983" fmla="*/ 889788 h 1412015"/>
              <a:gd name="connsiteX984" fmla="*/ 10160149 w 12192000"/>
              <a:gd name="connsiteY984" fmla="*/ 890876 h 1412015"/>
              <a:gd name="connsiteX985" fmla="*/ 10155801 w 12192000"/>
              <a:gd name="connsiteY985" fmla="*/ 892505 h 1412015"/>
              <a:gd name="connsiteX986" fmla="*/ 10154172 w 12192000"/>
              <a:gd name="connsiteY986" fmla="*/ 893049 h 1412015"/>
              <a:gd name="connsiteX987" fmla="*/ 10151998 w 12192000"/>
              <a:gd name="connsiteY987" fmla="*/ 892505 h 1412015"/>
              <a:gd name="connsiteX988" fmla="*/ 10150368 w 12192000"/>
              <a:gd name="connsiteY988" fmla="*/ 891963 h 1412015"/>
              <a:gd name="connsiteX989" fmla="*/ 10148737 w 12192000"/>
              <a:gd name="connsiteY989" fmla="*/ 890332 h 1412015"/>
              <a:gd name="connsiteX990" fmla="*/ 10153084 w 12192000"/>
              <a:gd name="connsiteY990" fmla="*/ 881094 h 1412015"/>
              <a:gd name="connsiteX991" fmla="*/ 10157977 w 12192000"/>
              <a:gd name="connsiteY991" fmla="*/ 872400 h 1412015"/>
              <a:gd name="connsiteX992" fmla="*/ 10160149 w 12192000"/>
              <a:gd name="connsiteY992" fmla="*/ 867508 h 1412015"/>
              <a:gd name="connsiteX993" fmla="*/ 10160693 w 12192000"/>
              <a:gd name="connsiteY993" fmla="*/ 863162 h 1412015"/>
              <a:gd name="connsiteX994" fmla="*/ 10160693 w 12192000"/>
              <a:gd name="connsiteY994" fmla="*/ 858270 h 1412015"/>
              <a:gd name="connsiteX995" fmla="*/ 10160149 w 12192000"/>
              <a:gd name="connsiteY995" fmla="*/ 853380 h 1412015"/>
              <a:gd name="connsiteX996" fmla="*/ 10153084 w 12192000"/>
              <a:gd name="connsiteY996" fmla="*/ 862618 h 1412015"/>
              <a:gd name="connsiteX997" fmla="*/ 10146020 w 12192000"/>
              <a:gd name="connsiteY997" fmla="*/ 869682 h 1412015"/>
              <a:gd name="connsiteX998" fmla="*/ 10138955 w 12192000"/>
              <a:gd name="connsiteY998" fmla="*/ 875117 h 1412015"/>
              <a:gd name="connsiteX999" fmla="*/ 10131889 w 12192000"/>
              <a:gd name="connsiteY999" fmla="*/ 878377 h 1412015"/>
              <a:gd name="connsiteX1000" fmla="*/ 10125912 w 12192000"/>
              <a:gd name="connsiteY1000" fmla="*/ 880550 h 1412015"/>
              <a:gd name="connsiteX1001" fmla="*/ 10118847 w 12192000"/>
              <a:gd name="connsiteY1001" fmla="*/ 882725 h 1412015"/>
              <a:gd name="connsiteX1002" fmla="*/ 10112868 w 12192000"/>
              <a:gd name="connsiteY1002" fmla="*/ 883267 h 1412015"/>
              <a:gd name="connsiteX1003" fmla="*/ 10105803 w 12192000"/>
              <a:gd name="connsiteY1003" fmla="*/ 883267 h 1412015"/>
              <a:gd name="connsiteX1004" fmla="*/ 10092759 w 12192000"/>
              <a:gd name="connsiteY1004" fmla="*/ 884899 h 1412015"/>
              <a:gd name="connsiteX1005" fmla="*/ 10086238 w 12192000"/>
              <a:gd name="connsiteY1005" fmla="*/ 885985 h 1412015"/>
              <a:gd name="connsiteX1006" fmla="*/ 10079173 w 12192000"/>
              <a:gd name="connsiteY1006" fmla="*/ 887615 h 1412015"/>
              <a:gd name="connsiteX1007" fmla="*/ 10072109 w 12192000"/>
              <a:gd name="connsiteY1007" fmla="*/ 890876 h 1412015"/>
              <a:gd name="connsiteX1008" fmla="*/ 10066130 w 12192000"/>
              <a:gd name="connsiteY1008" fmla="*/ 895223 h 1412015"/>
              <a:gd name="connsiteX1009" fmla="*/ 10059066 w 12192000"/>
              <a:gd name="connsiteY1009" fmla="*/ 900658 h 1412015"/>
              <a:gd name="connsiteX1010" fmla="*/ 10052001 w 12192000"/>
              <a:gd name="connsiteY1010" fmla="*/ 909352 h 1412015"/>
              <a:gd name="connsiteX1011" fmla="*/ 10053630 w 12192000"/>
              <a:gd name="connsiteY1011" fmla="*/ 910439 h 1412015"/>
              <a:gd name="connsiteX1012" fmla="*/ 10056348 w 12192000"/>
              <a:gd name="connsiteY1012" fmla="*/ 912069 h 1412015"/>
              <a:gd name="connsiteX1013" fmla="*/ 10061239 w 12192000"/>
              <a:gd name="connsiteY1013" fmla="*/ 914243 h 1412015"/>
              <a:gd name="connsiteX1014" fmla="*/ 10067217 w 12192000"/>
              <a:gd name="connsiteY1014" fmla="*/ 915329 h 1412015"/>
              <a:gd name="connsiteX1015" fmla="*/ 10073195 w 12192000"/>
              <a:gd name="connsiteY1015" fmla="*/ 918046 h 1412015"/>
              <a:gd name="connsiteX1016" fmla="*/ 10075913 w 12192000"/>
              <a:gd name="connsiteY1016" fmla="*/ 919677 h 1412015"/>
              <a:gd name="connsiteX1017" fmla="*/ 10078087 w 12192000"/>
              <a:gd name="connsiteY1017" fmla="*/ 921851 h 1412015"/>
              <a:gd name="connsiteX1018" fmla="*/ 10078629 w 12192000"/>
              <a:gd name="connsiteY1018" fmla="*/ 924567 h 1412015"/>
              <a:gd name="connsiteX1019" fmla="*/ 10079173 w 12192000"/>
              <a:gd name="connsiteY1019" fmla="*/ 927828 h 1412015"/>
              <a:gd name="connsiteX1020" fmla="*/ 10079173 w 12192000"/>
              <a:gd name="connsiteY1020" fmla="*/ 931088 h 1412015"/>
              <a:gd name="connsiteX1021" fmla="*/ 10078087 w 12192000"/>
              <a:gd name="connsiteY1021" fmla="*/ 935980 h 1412015"/>
              <a:gd name="connsiteX1022" fmla="*/ 10075370 w 12192000"/>
              <a:gd name="connsiteY1022" fmla="*/ 941958 h 1412015"/>
              <a:gd name="connsiteX1023" fmla="*/ 10071022 w 12192000"/>
              <a:gd name="connsiteY1023" fmla="*/ 947935 h 1412015"/>
              <a:gd name="connsiteX1024" fmla="*/ 10065587 w 12192000"/>
              <a:gd name="connsiteY1024" fmla="*/ 939241 h 1412015"/>
              <a:gd name="connsiteX1025" fmla="*/ 10060696 w 12192000"/>
              <a:gd name="connsiteY1025" fmla="*/ 932176 h 1412015"/>
              <a:gd name="connsiteX1026" fmla="*/ 10055805 w 12192000"/>
              <a:gd name="connsiteY1026" fmla="*/ 927284 h 1412015"/>
              <a:gd name="connsiteX1027" fmla="*/ 10052001 w 12192000"/>
              <a:gd name="connsiteY1027" fmla="*/ 924567 h 1412015"/>
              <a:gd name="connsiteX1028" fmla="*/ 10048740 w 12192000"/>
              <a:gd name="connsiteY1028" fmla="*/ 923482 h 1412015"/>
              <a:gd name="connsiteX1029" fmla="*/ 10045478 w 12192000"/>
              <a:gd name="connsiteY1029" fmla="*/ 925111 h 1412015"/>
              <a:gd name="connsiteX1030" fmla="*/ 10042217 w 12192000"/>
              <a:gd name="connsiteY1030" fmla="*/ 926741 h 1412015"/>
              <a:gd name="connsiteX1031" fmla="*/ 10040587 w 12192000"/>
              <a:gd name="connsiteY1031" fmla="*/ 929459 h 1412015"/>
              <a:gd name="connsiteX1032" fmla="*/ 10035696 w 12192000"/>
              <a:gd name="connsiteY1032" fmla="*/ 935980 h 1412015"/>
              <a:gd name="connsiteX1033" fmla="*/ 10031348 w 12192000"/>
              <a:gd name="connsiteY1033" fmla="*/ 942502 h 1412015"/>
              <a:gd name="connsiteX1034" fmla="*/ 10029175 w 12192000"/>
              <a:gd name="connsiteY1034" fmla="*/ 944675 h 1412015"/>
              <a:gd name="connsiteX1035" fmla="*/ 10026457 w 12192000"/>
              <a:gd name="connsiteY1035" fmla="*/ 945761 h 1412015"/>
              <a:gd name="connsiteX1036" fmla="*/ 10023739 w 12192000"/>
              <a:gd name="connsiteY1036" fmla="*/ 945218 h 1412015"/>
              <a:gd name="connsiteX1037" fmla="*/ 10021022 w 12192000"/>
              <a:gd name="connsiteY1037" fmla="*/ 944131 h 1412015"/>
              <a:gd name="connsiteX1038" fmla="*/ 10025371 w 12192000"/>
              <a:gd name="connsiteY1038" fmla="*/ 938153 h 1412015"/>
              <a:gd name="connsiteX1039" fmla="*/ 10027000 w 12192000"/>
              <a:gd name="connsiteY1039" fmla="*/ 933263 h 1412015"/>
              <a:gd name="connsiteX1040" fmla="*/ 10028631 w 12192000"/>
              <a:gd name="connsiteY1040" fmla="*/ 930002 h 1412015"/>
              <a:gd name="connsiteX1041" fmla="*/ 10029175 w 12192000"/>
              <a:gd name="connsiteY1041" fmla="*/ 926741 h 1412015"/>
              <a:gd name="connsiteX1042" fmla="*/ 10028631 w 12192000"/>
              <a:gd name="connsiteY1042" fmla="*/ 924567 h 1412015"/>
              <a:gd name="connsiteX1043" fmla="*/ 10027000 w 12192000"/>
              <a:gd name="connsiteY1043" fmla="*/ 921851 h 1412015"/>
              <a:gd name="connsiteX1044" fmla="*/ 10025371 w 12192000"/>
              <a:gd name="connsiteY1044" fmla="*/ 919677 h 1412015"/>
              <a:gd name="connsiteX1045" fmla="*/ 10023196 w 12192000"/>
              <a:gd name="connsiteY1045" fmla="*/ 917503 h 1412015"/>
              <a:gd name="connsiteX1046" fmla="*/ 10017219 w 12192000"/>
              <a:gd name="connsiteY1046" fmla="*/ 913156 h 1412015"/>
              <a:gd name="connsiteX1047" fmla="*/ 10014500 w 12192000"/>
              <a:gd name="connsiteY1047" fmla="*/ 910439 h 1412015"/>
              <a:gd name="connsiteX1048" fmla="*/ 10011239 w 12192000"/>
              <a:gd name="connsiteY1048" fmla="*/ 907179 h 1412015"/>
              <a:gd name="connsiteX1049" fmla="*/ 10008523 w 12192000"/>
              <a:gd name="connsiteY1049" fmla="*/ 902831 h 1412015"/>
              <a:gd name="connsiteX1050" fmla="*/ 10006348 w 12192000"/>
              <a:gd name="connsiteY1050" fmla="*/ 897941 h 1412015"/>
              <a:gd name="connsiteX1051" fmla="*/ 10004175 w 12192000"/>
              <a:gd name="connsiteY1051" fmla="*/ 892505 h 1412015"/>
              <a:gd name="connsiteX1052" fmla="*/ 10003088 w 12192000"/>
              <a:gd name="connsiteY1052" fmla="*/ 885441 h 1412015"/>
              <a:gd name="connsiteX1053" fmla="*/ 9995479 w 12192000"/>
              <a:gd name="connsiteY1053" fmla="*/ 890876 h 1412015"/>
              <a:gd name="connsiteX1054" fmla="*/ 9988958 w 12192000"/>
              <a:gd name="connsiteY1054" fmla="*/ 895766 h 1412015"/>
              <a:gd name="connsiteX1055" fmla="*/ 9981894 w 12192000"/>
              <a:gd name="connsiteY1055" fmla="*/ 899570 h 1412015"/>
              <a:gd name="connsiteX1056" fmla="*/ 9975914 w 12192000"/>
              <a:gd name="connsiteY1056" fmla="*/ 902831 h 1412015"/>
              <a:gd name="connsiteX1057" fmla="*/ 9963958 w 12192000"/>
              <a:gd name="connsiteY1057" fmla="*/ 908264 h 1412015"/>
              <a:gd name="connsiteX1058" fmla="*/ 9952002 w 12192000"/>
              <a:gd name="connsiteY1058" fmla="*/ 913156 h 1412015"/>
              <a:gd name="connsiteX1059" fmla="*/ 9941676 w 12192000"/>
              <a:gd name="connsiteY1059" fmla="*/ 918590 h 1412015"/>
              <a:gd name="connsiteX1060" fmla="*/ 9936242 w 12192000"/>
              <a:gd name="connsiteY1060" fmla="*/ 922394 h 1412015"/>
              <a:gd name="connsiteX1061" fmla="*/ 9931349 w 12192000"/>
              <a:gd name="connsiteY1061" fmla="*/ 926741 h 1412015"/>
              <a:gd name="connsiteX1062" fmla="*/ 9925916 w 12192000"/>
              <a:gd name="connsiteY1062" fmla="*/ 931088 h 1412015"/>
              <a:gd name="connsiteX1063" fmla="*/ 9921024 w 12192000"/>
              <a:gd name="connsiteY1063" fmla="*/ 937066 h 1412015"/>
              <a:gd name="connsiteX1064" fmla="*/ 9915589 w 12192000"/>
              <a:gd name="connsiteY1064" fmla="*/ 944131 h 1412015"/>
              <a:gd name="connsiteX1065" fmla="*/ 9909612 w 12192000"/>
              <a:gd name="connsiteY1065" fmla="*/ 951740 h 1412015"/>
              <a:gd name="connsiteX1066" fmla="*/ 9913960 w 12192000"/>
              <a:gd name="connsiteY1066" fmla="*/ 955000 h 1412015"/>
              <a:gd name="connsiteX1067" fmla="*/ 9916677 w 12192000"/>
              <a:gd name="connsiteY1067" fmla="*/ 959890 h 1412015"/>
              <a:gd name="connsiteX1068" fmla="*/ 9918851 w 12192000"/>
              <a:gd name="connsiteY1068" fmla="*/ 964780 h 1412015"/>
              <a:gd name="connsiteX1069" fmla="*/ 9919937 w 12192000"/>
              <a:gd name="connsiteY1069" fmla="*/ 970216 h 1412015"/>
              <a:gd name="connsiteX1070" fmla="*/ 9921568 w 12192000"/>
              <a:gd name="connsiteY1070" fmla="*/ 976737 h 1412015"/>
              <a:gd name="connsiteX1071" fmla="*/ 9921568 w 12192000"/>
              <a:gd name="connsiteY1071" fmla="*/ 982170 h 1412015"/>
              <a:gd name="connsiteX1072" fmla="*/ 9921024 w 12192000"/>
              <a:gd name="connsiteY1072" fmla="*/ 993038 h 1412015"/>
              <a:gd name="connsiteX1073" fmla="*/ 9919395 w 12192000"/>
              <a:gd name="connsiteY1073" fmla="*/ 1000646 h 1412015"/>
              <a:gd name="connsiteX1074" fmla="*/ 9918851 w 12192000"/>
              <a:gd name="connsiteY1074" fmla="*/ 1003363 h 1412015"/>
              <a:gd name="connsiteX1075" fmla="*/ 9918307 w 12192000"/>
              <a:gd name="connsiteY1075" fmla="*/ 1004451 h 1412015"/>
              <a:gd name="connsiteX1076" fmla="*/ 9918307 w 12192000"/>
              <a:gd name="connsiteY1076" fmla="*/ 1003363 h 1412015"/>
              <a:gd name="connsiteX1077" fmla="*/ 9918307 w 12192000"/>
              <a:gd name="connsiteY1077" fmla="*/ 1001734 h 1412015"/>
              <a:gd name="connsiteX1078" fmla="*/ 9918851 w 12192000"/>
              <a:gd name="connsiteY1078" fmla="*/ 990321 h 1412015"/>
              <a:gd name="connsiteX1079" fmla="*/ 9894938 w 12192000"/>
              <a:gd name="connsiteY1079" fmla="*/ 940870 h 1412015"/>
              <a:gd name="connsiteX1080" fmla="*/ 9872113 w 12192000"/>
              <a:gd name="connsiteY1080" fmla="*/ 952281 h 1412015"/>
              <a:gd name="connsiteX1081" fmla="*/ 9849287 w 12192000"/>
              <a:gd name="connsiteY1081" fmla="*/ 963151 h 1412015"/>
              <a:gd name="connsiteX1082" fmla="*/ 9803636 w 12192000"/>
              <a:gd name="connsiteY1082" fmla="*/ 984887 h 1412015"/>
              <a:gd name="connsiteX1083" fmla="*/ 9780810 w 12192000"/>
              <a:gd name="connsiteY1083" fmla="*/ 995757 h 1412015"/>
              <a:gd name="connsiteX1084" fmla="*/ 9756897 w 12192000"/>
              <a:gd name="connsiteY1084" fmla="*/ 1007711 h 1412015"/>
              <a:gd name="connsiteX1085" fmla="*/ 9734072 w 12192000"/>
              <a:gd name="connsiteY1085" fmla="*/ 1020754 h 1412015"/>
              <a:gd name="connsiteX1086" fmla="*/ 9722659 w 12192000"/>
              <a:gd name="connsiteY1086" fmla="*/ 1028360 h 1412015"/>
              <a:gd name="connsiteX1087" fmla="*/ 9711246 w 12192000"/>
              <a:gd name="connsiteY1087" fmla="*/ 1036513 h 1412015"/>
              <a:gd name="connsiteX1088" fmla="*/ 9713964 w 12192000"/>
              <a:gd name="connsiteY1088" fmla="*/ 1031621 h 1412015"/>
              <a:gd name="connsiteX1089" fmla="*/ 9717225 w 12192000"/>
              <a:gd name="connsiteY1089" fmla="*/ 1027275 h 1412015"/>
              <a:gd name="connsiteX1090" fmla="*/ 9721028 w 12192000"/>
              <a:gd name="connsiteY1090" fmla="*/ 1024556 h 1412015"/>
              <a:gd name="connsiteX1091" fmla="*/ 9724289 w 12192000"/>
              <a:gd name="connsiteY1091" fmla="*/ 1022383 h 1412015"/>
              <a:gd name="connsiteX1092" fmla="*/ 9731354 w 12192000"/>
              <a:gd name="connsiteY1092" fmla="*/ 1019666 h 1412015"/>
              <a:gd name="connsiteX1093" fmla="*/ 9737332 w 12192000"/>
              <a:gd name="connsiteY1093" fmla="*/ 1016949 h 1412015"/>
              <a:gd name="connsiteX1094" fmla="*/ 9740049 w 12192000"/>
              <a:gd name="connsiteY1094" fmla="*/ 1015318 h 1412015"/>
              <a:gd name="connsiteX1095" fmla="*/ 9742224 w 12192000"/>
              <a:gd name="connsiteY1095" fmla="*/ 1013145 h 1412015"/>
              <a:gd name="connsiteX1096" fmla="*/ 9744397 w 12192000"/>
              <a:gd name="connsiteY1096" fmla="*/ 1010428 h 1412015"/>
              <a:gd name="connsiteX1097" fmla="*/ 9746029 w 12192000"/>
              <a:gd name="connsiteY1097" fmla="*/ 1007711 h 1412015"/>
              <a:gd name="connsiteX1098" fmla="*/ 9746029 w 12192000"/>
              <a:gd name="connsiteY1098" fmla="*/ 1002819 h 1412015"/>
              <a:gd name="connsiteX1099" fmla="*/ 9746029 w 12192000"/>
              <a:gd name="connsiteY1099" fmla="*/ 997930 h 1412015"/>
              <a:gd name="connsiteX1100" fmla="*/ 9744941 w 12192000"/>
              <a:gd name="connsiteY1100" fmla="*/ 990865 h 1412015"/>
              <a:gd name="connsiteX1101" fmla="*/ 9742767 w 12192000"/>
              <a:gd name="connsiteY1101" fmla="*/ 982714 h 1412015"/>
              <a:gd name="connsiteX1102" fmla="*/ 9737332 w 12192000"/>
              <a:gd name="connsiteY1102" fmla="*/ 982714 h 1412015"/>
              <a:gd name="connsiteX1103" fmla="*/ 9731354 w 12192000"/>
              <a:gd name="connsiteY1103" fmla="*/ 982714 h 1412015"/>
              <a:gd name="connsiteX1104" fmla="*/ 9725920 w 12192000"/>
              <a:gd name="connsiteY1104" fmla="*/ 984343 h 1412015"/>
              <a:gd name="connsiteX1105" fmla="*/ 9719941 w 12192000"/>
              <a:gd name="connsiteY1105" fmla="*/ 985431 h 1412015"/>
              <a:gd name="connsiteX1106" fmla="*/ 9713964 w 12192000"/>
              <a:gd name="connsiteY1106" fmla="*/ 987604 h 1412015"/>
              <a:gd name="connsiteX1107" fmla="*/ 9708528 w 12192000"/>
              <a:gd name="connsiteY1107" fmla="*/ 990321 h 1412015"/>
              <a:gd name="connsiteX1108" fmla="*/ 9697116 w 12192000"/>
              <a:gd name="connsiteY1108" fmla="*/ 996842 h 1412015"/>
              <a:gd name="connsiteX1109" fmla="*/ 9686789 w 12192000"/>
              <a:gd name="connsiteY1109" fmla="*/ 1004451 h 1412015"/>
              <a:gd name="connsiteX1110" fmla="*/ 9677007 w 12192000"/>
              <a:gd name="connsiteY1110" fmla="*/ 1013145 h 1412015"/>
              <a:gd name="connsiteX1111" fmla="*/ 9667768 w 12192000"/>
              <a:gd name="connsiteY1111" fmla="*/ 1022383 h 1412015"/>
              <a:gd name="connsiteX1112" fmla="*/ 9661247 w 12192000"/>
              <a:gd name="connsiteY1112" fmla="*/ 1031621 h 1412015"/>
              <a:gd name="connsiteX1113" fmla="*/ 9665051 w 12192000"/>
              <a:gd name="connsiteY1113" fmla="*/ 1022383 h 1412015"/>
              <a:gd name="connsiteX1114" fmla="*/ 9666682 w 12192000"/>
              <a:gd name="connsiteY1114" fmla="*/ 1017493 h 1412015"/>
              <a:gd name="connsiteX1115" fmla="*/ 9667225 w 12192000"/>
              <a:gd name="connsiteY1115" fmla="*/ 1013145 h 1412015"/>
              <a:gd name="connsiteX1116" fmla="*/ 9667768 w 12192000"/>
              <a:gd name="connsiteY1116" fmla="*/ 1008255 h 1412015"/>
              <a:gd name="connsiteX1117" fmla="*/ 9666682 w 12192000"/>
              <a:gd name="connsiteY1117" fmla="*/ 1003363 h 1412015"/>
              <a:gd name="connsiteX1118" fmla="*/ 9665051 w 12192000"/>
              <a:gd name="connsiteY1118" fmla="*/ 998473 h 1412015"/>
              <a:gd name="connsiteX1119" fmla="*/ 9661791 w 12192000"/>
              <a:gd name="connsiteY1119" fmla="*/ 994125 h 1412015"/>
              <a:gd name="connsiteX1120" fmla="*/ 9659074 w 12192000"/>
              <a:gd name="connsiteY1120" fmla="*/ 1000646 h 1412015"/>
              <a:gd name="connsiteX1121" fmla="*/ 9656355 w 12192000"/>
              <a:gd name="connsiteY1121" fmla="*/ 1006624 h 1412015"/>
              <a:gd name="connsiteX1122" fmla="*/ 9652551 w 12192000"/>
              <a:gd name="connsiteY1122" fmla="*/ 1010428 h 1412015"/>
              <a:gd name="connsiteX1123" fmla="*/ 9649834 w 12192000"/>
              <a:gd name="connsiteY1123" fmla="*/ 1013145 h 1412015"/>
              <a:gd name="connsiteX1124" fmla="*/ 9647117 w 12192000"/>
              <a:gd name="connsiteY1124" fmla="*/ 1015318 h 1412015"/>
              <a:gd name="connsiteX1125" fmla="*/ 9644400 w 12192000"/>
              <a:gd name="connsiteY1125" fmla="*/ 1015862 h 1412015"/>
              <a:gd name="connsiteX1126" fmla="*/ 9641682 w 12192000"/>
              <a:gd name="connsiteY1126" fmla="*/ 1015862 h 1412015"/>
              <a:gd name="connsiteX1127" fmla="*/ 9638965 w 12192000"/>
              <a:gd name="connsiteY1127" fmla="*/ 1015318 h 1412015"/>
              <a:gd name="connsiteX1128" fmla="*/ 9633529 w 12192000"/>
              <a:gd name="connsiteY1128" fmla="*/ 1014233 h 1412015"/>
              <a:gd name="connsiteX1129" fmla="*/ 9627552 w 12192000"/>
              <a:gd name="connsiteY1129" fmla="*/ 1013145 h 1412015"/>
              <a:gd name="connsiteX1130" fmla="*/ 9624834 w 12192000"/>
              <a:gd name="connsiteY1130" fmla="*/ 1013145 h 1412015"/>
              <a:gd name="connsiteX1131" fmla="*/ 9622117 w 12192000"/>
              <a:gd name="connsiteY1131" fmla="*/ 1014233 h 1412015"/>
              <a:gd name="connsiteX1132" fmla="*/ 9618856 w 12192000"/>
              <a:gd name="connsiteY1132" fmla="*/ 1015318 h 1412015"/>
              <a:gd name="connsiteX1133" fmla="*/ 9616138 w 12192000"/>
              <a:gd name="connsiteY1133" fmla="*/ 1017493 h 1412015"/>
              <a:gd name="connsiteX1134" fmla="*/ 9618856 w 12192000"/>
              <a:gd name="connsiteY1134" fmla="*/ 1025100 h 1412015"/>
              <a:gd name="connsiteX1135" fmla="*/ 9621029 w 12192000"/>
              <a:gd name="connsiteY1135" fmla="*/ 1032165 h 1412015"/>
              <a:gd name="connsiteX1136" fmla="*/ 9621575 w 12192000"/>
              <a:gd name="connsiteY1136" fmla="*/ 1035425 h 1412015"/>
              <a:gd name="connsiteX1137" fmla="*/ 9622117 w 12192000"/>
              <a:gd name="connsiteY1137" fmla="*/ 1039774 h 1412015"/>
              <a:gd name="connsiteX1138" fmla="*/ 9621575 w 12192000"/>
              <a:gd name="connsiteY1138" fmla="*/ 1043034 h 1412015"/>
              <a:gd name="connsiteX1139" fmla="*/ 9619944 w 12192000"/>
              <a:gd name="connsiteY1139" fmla="*/ 1046836 h 1412015"/>
              <a:gd name="connsiteX1140" fmla="*/ 9615052 w 12192000"/>
              <a:gd name="connsiteY1140" fmla="*/ 1039774 h 1412015"/>
              <a:gd name="connsiteX1141" fmla="*/ 9611248 w 12192000"/>
              <a:gd name="connsiteY1141" fmla="*/ 1035425 h 1412015"/>
              <a:gd name="connsiteX1142" fmla="*/ 9606900 w 12192000"/>
              <a:gd name="connsiteY1142" fmla="*/ 1033252 h 1412015"/>
              <a:gd name="connsiteX1143" fmla="*/ 9605270 w 12192000"/>
              <a:gd name="connsiteY1143" fmla="*/ 1033252 h 1412015"/>
              <a:gd name="connsiteX1144" fmla="*/ 9603640 w 12192000"/>
              <a:gd name="connsiteY1144" fmla="*/ 1033252 h 1412015"/>
              <a:gd name="connsiteX1145" fmla="*/ 9600379 w 12192000"/>
              <a:gd name="connsiteY1145" fmla="*/ 1034881 h 1412015"/>
              <a:gd name="connsiteX1146" fmla="*/ 9597117 w 12192000"/>
              <a:gd name="connsiteY1146" fmla="*/ 1037598 h 1412015"/>
              <a:gd name="connsiteX1147" fmla="*/ 9594943 w 12192000"/>
              <a:gd name="connsiteY1147" fmla="*/ 1040859 h 1412015"/>
              <a:gd name="connsiteX1148" fmla="*/ 9592227 w 12192000"/>
              <a:gd name="connsiteY1148" fmla="*/ 1045751 h 1412015"/>
              <a:gd name="connsiteX1149" fmla="*/ 9587879 w 12192000"/>
              <a:gd name="connsiteY1149" fmla="*/ 1055533 h 1412015"/>
              <a:gd name="connsiteX1150" fmla="*/ 9584075 w 12192000"/>
              <a:gd name="connsiteY1150" fmla="*/ 1064771 h 1412015"/>
              <a:gd name="connsiteX1151" fmla="*/ 9581900 w 12192000"/>
              <a:gd name="connsiteY1151" fmla="*/ 1067487 h 1412015"/>
              <a:gd name="connsiteX1152" fmla="*/ 9579183 w 12192000"/>
              <a:gd name="connsiteY1152" fmla="*/ 1070204 h 1412015"/>
              <a:gd name="connsiteX1153" fmla="*/ 9577009 w 12192000"/>
              <a:gd name="connsiteY1153" fmla="*/ 1070748 h 1412015"/>
              <a:gd name="connsiteX1154" fmla="*/ 9575378 w 12192000"/>
              <a:gd name="connsiteY1154" fmla="*/ 1070748 h 1412015"/>
              <a:gd name="connsiteX1155" fmla="*/ 9574292 w 12192000"/>
              <a:gd name="connsiteY1155" fmla="*/ 1070204 h 1412015"/>
              <a:gd name="connsiteX1156" fmla="*/ 9575378 w 12192000"/>
              <a:gd name="connsiteY1156" fmla="*/ 1064227 h 1412015"/>
              <a:gd name="connsiteX1157" fmla="*/ 9577009 w 12192000"/>
              <a:gd name="connsiteY1157" fmla="*/ 1058249 h 1412015"/>
              <a:gd name="connsiteX1158" fmla="*/ 9577009 w 12192000"/>
              <a:gd name="connsiteY1158" fmla="*/ 1052815 h 1412015"/>
              <a:gd name="connsiteX1159" fmla="*/ 9577009 w 12192000"/>
              <a:gd name="connsiteY1159" fmla="*/ 1046836 h 1412015"/>
              <a:gd name="connsiteX1160" fmla="*/ 9576466 w 12192000"/>
              <a:gd name="connsiteY1160" fmla="*/ 1040859 h 1412015"/>
              <a:gd name="connsiteX1161" fmla="*/ 9575378 w 12192000"/>
              <a:gd name="connsiteY1161" fmla="*/ 1034881 h 1412015"/>
              <a:gd name="connsiteX1162" fmla="*/ 9573749 w 12192000"/>
              <a:gd name="connsiteY1162" fmla="*/ 1028360 h 1412015"/>
              <a:gd name="connsiteX1163" fmla="*/ 9570487 w 12192000"/>
              <a:gd name="connsiteY1163" fmla="*/ 1022383 h 1412015"/>
              <a:gd name="connsiteX1164" fmla="*/ 9546574 w 12192000"/>
              <a:gd name="connsiteY1164" fmla="*/ 1021839 h 1412015"/>
              <a:gd name="connsiteX1165" fmla="*/ 9523750 w 12192000"/>
              <a:gd name="connsiteY1165" fmla="*/ 1020210 h 1412015"/>
              <a:gd name="connsiteX1166" fmla="*/ 9500381 w 12192000"/>
              <a:gd name="connsiteY1166" fmla="*/ 1019666 h 1412015"/>
              <a:gd name="connsiteX1167" fmla="*/ 9489511 w 12192000"/>
              <a:gd name="connsiteY1167" fmla="*/ 1019666 h 1412015"/>
              <a:gd name="connsiteX1168" fmla="*/ 9478099 w 12192000"/>
              <a:gd name="connsiteY1168" fmla="*/ 1020210 h 1412015"/>
              <a:gd name="connsiteX1169" fmla="*/ 9467773 w 12192000"/>
              <a:gd name="connsiteY1169" fmla="*/ 1021839 h 1412015"/>
              <a:gd name="connsiteX1170" fmla="*/ 9457446 w 12192000"/>
              <a:gd name="connsiteY1170" fmla="*/ 1024556 h 1412015"/>
              <a:gd name="connsiteX1171" fmla="*/ 9447121 w 12192000"/>
              <a:gd name="connsiteY1171" fmla="*/ 1027275 h 1412015"/>
              <a:gd name="connsiteX1172" fmla="*/ 9436794 w 12192000"/>
              <a:gd name="connsiteY1172" fmla="*/ 1032165 h 1412015"/>
              <a:gd name="connsiteX1173" fmla="*/ 9427013 w 12192000"/>
              <a:gd name="connsiteY1173" fmla="*/ 1037598 h 1412015"/>
              <a:gd name="connsiteX1174" fmla="*/ 9417231 w 12192000"/>
              <a:gd name="connsiteY1174" fmla="*/ 1044119 h 1412015"/>
              <a:gd name="connsiteX1175" fmla="*/ 9407448 w 12192000"/>
              <a:gd name="connsiteY1175" fmla="*/ 1052815 h 1412015"/>
              <a:gd name="connsiteX1176" fmla="*/ 9398208 w 12192000"/>
              <a:gd name="connsiteY1176" fmla="*/ 1062595 h 1412015"/>
              <a:gd name="connsiteX1177" fmla="*/ 9392773 w 12192000"/>
              <a:gd name="connsiteY1177" fmla="*/ 1053357 h 1412015"/>
              <a:gd name="connsiteX1178" fmla="*/ 9387340 w 12192000"/>
              <a:gd name="connsiteY1178" fmla="*/ 1044663 h 1412015"/>
              <a:gd name="connsiteX1179" fmla="*/ 9380818 w 12192000"/>
              <a:gd name="connsiteY1179" fmla="*/ 1036513 h 1412015"/>
              <a:gd name="connsiteX1180" fmla="*/ 9378102 w 12192000"/>
              <a:gd name="connsiteY1180" fmla="*/ 1033252 h 1412015"/>
              <a:gd name="connsiteX1181" fmla="*/ 9375384 w 12192000"/>
              <a:gd name="connsiteY1181" fmla="*/ 1031621 h 1412015"/>
              <a:gd name="connsiteX1182" fmla="*/ 9372665 w 12192000"/>
              <a:gd name="connsiteY1182" fmla="*/ 1029992 h 1412015"/>
              <a:gd name="connsiteX1183" fmla="*/ 9369948 w 12192000"/>
              <a:gd name="connsiteY1183" fmla="*/ 1029992 h 1412015"/>
              <a:gd name="connsiteX1184" fmla="*/ 9367231 w 12192000"/>
              <a:gd name="connsiteY1184" fmla="*/ 1031621 h 1412015"/>
              <a:gd name="connsiteX1185" fmla="*/ 9363970 w 12192000"/>
              <a:gd name="connsiteY1185" fmla="*/ 1034338 h 1412015"/>
              <a:gd name="connsiteX1186" fmla="*/ 9360710 w 12192000"/>
              <a:gd name="connsiteY1186" fmla="*/ 1039230 h 1412015"/>
              <a:gd name="connsiteX1187" fmla="*/ 9357993 w 12192000"/>
              <a:gd name="connsiteY1187" fmla="*/ 1046836 h 1412015"/>
              <a:gd name="connsiteX1188" fmla="*/ 9355275 w 12192000"/>
              <a:gd name="connsiteY1188" fmla="*/ 1055533 h 1412015"/>
              <a:gd name="connsiteX1189" fmla="*/ 9352558 w 12192000"/>
              <a:gd name="connsiteY1189" fmla="*/ 1067487 h 1412015"/>
              <a:gd name="connsiteX1190" fmla="*/ 9349839 w 12192000"/>
              <a:gd name="connsiteY1190" fmla="*/ 1061510 h 1412015"/>
              <a:gd name="connsiteX1191" fmla="*/ 9347666 w 12192000"/>
              <a:gd name="connsiteY1191" fmla="*/ 1054989 h 1412015"/>
              <a:gd name="connsiteX1192" fmla="*/ 9346581 w 12192000"/>
              <a:gd name="connsiteY1192" fmla="*/ 1049555 h 1412015"/>
              <a:gd name="connsiteX1193" fmla="*/ 9345493 w 12192000"/>
              <a:gd name="connsiteY1193" fmla="*/ 1043034 h 1412015"/>
              <a:gd name="connsiteX1194" fmla="*/ 9344949 w 12192000"/>
              <a:gd name="connsiteY1194" fmla="*/ 1037598 h 1412015"/>
              <a:gd name="connsiteX1195" fmla="*/ 9343318 w 12192000"/>
              <a:gd name="connsiteY1195" fmla="*/ 1031621 h 1412015"/>
              <a:gd name="connsiteX1196" fmla="*/ 9342231 w 12192000"/>
              <a:gd name="connsiteY1196" fmla="*/ 1025100 h 1412015"/>
              <a:gd name="connsiteX1197" fmla="*/ 9339514 w 12192000"/>
              <a:gd name="connsiteY1197" fmla="*/ 1019122 h 1412015"/>
              <a:gd name="connsiteX1198" fmla="*/ 9335710 w 12192000"/>
              <a:gd name="connsiteY1198" fmla="*/ 1026731 h 1412015"/>
              <a:gd name="connsiteX1199" fmla="*/ 9330818 w 12192000"/>
              <a:gd name="connsiteY1199" fmla="*/ 1033252 h 1412015"/>
              <a:gd name="connsiteX1200" fmla="*/ 9325927 w 12192000"/>
              <a:gd name="connsiteY1200" fmla="*/ 1039774 h 1412015"/>
              <a:gd name="connsiteX1201" fmla="*/ 9320493 w 12192000"/>
              <a:gd name="connsiteY1201" fmla="*/ 1045207 h 1412015"/>
              <a:gd name="connsiteX1202" fmla="*/ 9314514 w 12192000"/>
              <a:gd name="connsiteY1202" fmla="*/ 1049555 h 1412015"/>
              <a:gd name="connsiteX1203" fmla="*/ 9307993 w 12192000"/>
              <a:gd name="connsiteY1203" fmla="*/ 1052815 h 1412015"/>
              <a:gd name="connsiteX1204" fmla="*/ 9300929 w 12192000"/>
              <a:gd name="connsiteY1204" fmla="*/ 1055533 h 1412015"/>
              <a:gd name="connsiteX1205" fmla="*/ 9293320 w 12192000"/>
              <a:gd name="connsiteY1205" fmla="*/ 1057162 h 1412015"/>
              <a:gd name="connsiteX1206" fmla="*/ 9286797 w 12192000"/>
              <a:gd name="connsiteY1206" fmla="*/ 1057706 h 1412015"/>
              <a:gd name="connsiteX1207" fmla="*/ 9279188 w 12192000"/>
              <a:gd name="connsiteY1207" fmla="*/ 1057162 h 1412015"/>
              <a:gd name="connsiteX1208" fmla="*/ 9272126 w 12192000"/>
              <a:gd name="connsiteY1208" fmla="*/ 1054989 h 1412015"/>
              <a:gd name="connsiteX1209" fmla="*/ 9264517 w 12192000"/>
              <a:gd name="connsiteY1209" fmla="*/ 1052272 h 1412015"/>
              <a:gd name="connsiteX1210" fmla="*/ 9257451 w 12192000"/>
              <a:gd name="connsiteY1210" fmla="*/ 1047924 h 1412015"/>
              <a:gd name="connsiteX1211" fmla="*/ 9250386 w 12192000"/>
              <a:gd name="connsiteY1211" fmla="*/ 1043034 h 1412015"/>
              <a:gd name="connsiteX1212" fmla="*/ 9244408 w 12192000"/>
              <a:gd name="connsiteY1212" fmla="*/ 1036513 h 1412015"/>
              <a:gd name="connsiteX1213" fmla="*/ 9237886 w 12192000"/>
              <a:gd name="connsiteY1213" fmla="*/ 1028360 h 1412015"/>
              <a:gd name="connsiteX1214" fmla="*/ 9217234 w 12192000"/>
              <a:gd name="connsiteY1214" fmla="*/ 1064227 h 1412015"/>
              <a:gd name="connsiteX1215" fmla="*/ 9199842 w 12192000"/>
              <a:gd name="connsiteY1215" fmla="*/ 1055533 h 1412015"/>
              <a:gd name="connsiteX1216" fmla="*/ 9182452 w 12192000"/>
              <a:gd name="connsiteY1216" fmla="*/ 1047924 h 1412015"/>
              <a:gd name="connsiteX1217" fmla="*/ 9165062 w 12192000"/>
              <a:gd name="connsiteY1217" fmla="*/ 1041946 h 1412015"/>
              <a:gd name="connsiteX1218" fmla="*/ 9148214 w 12192000"/>
              <a:gd name="connsiteY1218" fmla="*/ 1037054 h 1412015"/>
              <a:gd name="connsiteX1219" fmla="*/ 9130822 w 12192000"/>
              <a:gd name="connsiteY1219" fmla="*/ 1032708 h 1412015"/>
              <a:gd name="connsiteX1220" fmla="*/ 9113431 w 12192000"/>
              <a:gd name="connsiteY1220" fmla="*/ 1029992 h 1412015"/>
              <a:gd name="connsiteX1221" fmla="*/ 9096041 w 12192000"/>
              <a:gd name="connsiteY1221" fmla="*/ 1027275 h 1412015"/>
              <a:gd name="connsiteX1222" fmla="*/ 9078650 w 12192000"/>
              <a:gd name="connsiteY1222" fmla="*/ 1025643 h 1412015"/>
              <a:gd name="connsiteX1223" fmla="*/ 9060715 w 12192000"/>
              <a:gd name="connsiteY1223" fmla="*/ 1025100 h 1412015"/>
              <a:gd name="connsiteX1224" fmla="*/ 9043323 w 12192000"/>
              <a:gd name="connsiteY1224" fmla="*/ 1025100 h 1412015"/>
              <a:gd name="connsiteX1225" fmla="*/ 9025934 w 12192000"/>
              <a:gd name="connsiteY1225" fmla="*/ 1025100 h 1412015"/>
              <a:gd name="connsiteX1226" fmla="*/ 9008542 w 12192000"/>
              <a:gd name="connsiteY1226" fmla="*/ 1026731 h 1412015"/>
              <a:gd name="connsiteX1227" fmla="*/ 8973760 w 12192000"/>
              <a:gd name="connsiteY1227" fmla="*/ 1029448 h 1412015"/>
              <a:gd name="connsiteX1228" fmla="*/ 8938435 w 12192000"/>
              <a:gd name="connsiteY1228" fmla="*/ 1033252 h 1412015"/>
              <a:gd name="connsiteX1229" fmla="*/ 8868328 w 12192000"/>
              <a:gd name="connsiteY1229" fmla="*/ 1042490 h 1412015"/>
              <a:gd name="connsiteX1230" fmla="*/ 8833547 w 12192000"/>
              <a:gd name="connsiteY1230" fmla="*/ 1046836 h 1412015"/>
              <a:gd name="connsiteX1231" fmla="*/ 8798221 w 12192000"/>
              <a:gd name="connsiteY1231" fmla="*/ 1049555 h 1412015"/>
              <a:gd name="connsiteX1232" fmla="*/ 8780830 w 12192000"/>
              <a:gd name="connsiteY1232" fmla="*/ 1050641 h 1412015"/>
              <a:gd name="connsiteX1233" fmla="*/ 8763439 w 12192000"/>
              <a:gd name="connsiteY1233" fmla="*/ 1050641 h 1412015"/>
              <a:gd name="connsiteX1234" fmla="*/ 8746048 w 12192000"/>
              <a:gd name="connsiteY1234" fmla="*/ 1050641 h 1412015"/>
              <a:gd name="connsiteX1235" fmla="*/ 8728656 w 12192000"/>
              <a:gd name="connsiteY1235" fmla="*/ 1050097 h 1412015"/>
              <a:gd name="connsiteX1236" fmla="*/ 8711267 w 12192000"/>
              <a:gd name="connsiteY1236" fmla="*/ 1047924 h 1412015"/>
              <a:gd name="connsiteX1237" fmla="*/ 8693875 w 12192000"/>
              <a:gd name="connsiteY1237" fmla="*/ 1045751 h 1412015"/>
              <a:gd name="connsiteX1238" fmla="*/ 8676484 w 12192000"/>
              <a:gd name="connsiteY1238" fmla="*/ 1043034 h 1412015"/>
              <a:gd name="connsiteX1239" fmla="*/ 8659093 w 12192000"/>
              <a:gd name="connsiteY1239" fmla="*/ 1039230 h 1412015"/>
              <a:gd name="connsiteX1240" fmla="*/ 8651484 w 12192000"/>
              <a:gd name="connsiteY1240" fmla="*/ 1045207 h 1412015"/>
              <a:gd name="connsiteX1241" fmla="*/ 8644419 w 12192000"/>
              <a:gd name="connsiteY1241" fmla="*/ 1050097 h 1412015"/>
              <a:gd name="connsiteX1242" fmla="*/ 8636811 w 12192000"/>
              <a:gd name="connsiteY1242" fmla="*/ 1054445 h 1412015"/>
              <a:gd name="connsiteX1243" fmla="*/ 8629203 w 12192000"/>
              <a:gd name="connsiteY1243" fmla="*/ 1057162 h 1412015"/>
              <a:gd name="connsiteX1244" fmla="*/ 8622680 w 12192000"/>
              <a:gd name="connsiteY1244" fmla="*/ 1059879 h 1412015"/>
              <a:gd name="connsiteX1245" fmla="*/ 8614528 w 12192000"/>
              <a:gd name="connsiteY1245" fmla="*/ 1061510 h 1412015"/>
              <a:gd name="connsiteX1246" fmla="*/ 8608006 w 12192000"/>
              <a:gd name="connsiteY1246" fmla="*/ 1062595 h 1412015"/>
              <a:gd name="connsiteX1247" fmla="*/ 8600942 w 12192000"/>
              <a:gd name="connsiteY1247" fmla="*/ 1062595 h 1412015"/>
              <a:gd name="connsiteX1248" fmla="*/ 8593334 w 12192000"/>
              <a:gd name="connsiteY1248" fmla="*/ 1062595 h 1412015"/>
              <a:gd name="connsiteX1249" fmla="*/ 8586269 w 12192000"/>
              <a:gd name="connsiteY1249" fmla="*/ 1062054 h 1412015"/>
              <a:gd name="connsiteX1250" fmla="*/ 8571594 w 12192000"/>
              <a:gd name="connsiteY1250" fmla="*/ 1060422 h 1412015"/>
              <a:gd name="connsiteX1251" fmla="*/ 8556921 w 12192000"/>
              <a:gd name="connsiteY1251" fmla="*/ 1057706 h 1412015"/>
              <a:gd name="connsiteX1252" fmla="*/ 8543335 w 12192000"/>
              <a:gd name="connsiteY1252" fmla="*/ 1055533 h 1412015"/>
              <a:gd name="connsiteX1253" fmla="*/ 8521595 w 12192000"/>
              <a:gd name="connsiteY1253" fmla="*/ 1091941 h 1412015"/>
              <a:gd name="connsiteX1254" fmla="*/ 8516162 w 12192000"/>
              <a:gd name="connsiteY1254" fmla="*/ 1085420 h 1412015"/>
              <a:gd name="connsiteX1255" fmla="*/ 8509639 w 12192000"/>
              <a:gd name="connsiteY1255" fmla="*/ 1080530 h 1412015"/>
              <a:gd name="connsiteX1256" fmla="*/ 8503662 w 12192000"/>
              <a:gd name="connsiteY1256" fmla="*/ 1077269 h 1412015"/>
              <a:gd name="connsiteX1257" fmla="*/ 8497139 w 12192000"/>
              <a:gd name="connsiteY1257" fmla="*/ 1074552 h 1412015"/>
              <a:gd name="connsiteX1258" fmla="*/ 8491162 w 12192000"/>
              <a:gd name="connsiteY1258" fmla="*/ 1072921 h 1412015"/>
              <a:gd name="connsiteX1259" fmla="*/ 8484097 w 12192000"/>
              <a:gd name="connsiteY1259" fmla="*/ 1072377 h 1412015"/>
              <a:gd name="connsiteX1260" fmla="*/ 8478118 w 12192000"/>
              <a:gd name="connsiteY1260" fmla="*/ 1072377 h 1412015"/>
              <a:gd name="connsiteX1261" fmla="*/ 8471053 w 12192000"/>
              <a:gd name="connsiteY1261" fmla="*/ 1074009 h 1412015"/>
              <a:gd name="connsiteX1262" fmla="*/ 8464532 w 12192000"/>
              <a:gd name="connsiteY1262" fmla="*/ 1075095 h 1412015"/>
              <a:gd name="connsiteX1263" fmla="*/ 8459097 w 12192000"/>
              <a:gd name="connsiteY1263" fmla="*/ 1077269 h 1412015"/>
              <a:gd name="connsiteX1264" fmla="*/ 8453120 w 12192000"/>
              <a:gd name="connsiteY1264" fmla="*/ 1080530 h 1412015"/>
              <a:gd name="connsiteX1265" fmla="*/ 8447140 w 12192000"/>
              <a:gd name="connsiteY1265" fmla="*/ 1084333 h 1412015"/>
              <a:gd name="connsiteX1266" fmla="*/ 8442249 w 12192000"/>
              <a:gd name="connsiteY1266" fmla="*/ 1087594 h 1412015"/>
              <a:gd name="connsiteX1267" fmla="*/ 8438445 w 12192000"/>
              <a:gd name="connsiteY1267" fmla="*/ 1092485 h 1412015"/>
              <a:gd name="connsiteX1268" fmla="*/ 8434097 w 12192000"/>
              <a:gd name="connsiteY1268" fmla="*/ 1096832 h 1412015"/>
              <a:gd name="connsiteX1269" fmla="*/ 8430836 w 12192000"/>
              <a:gd name="connsiteY1269" fmla="*/ 1101723 h 1412015"/>
              <a:gd name="connsiteX1270" fmla="*/ 8429751 w 12192000"/>
              <a:gd name="connsiteY1270" fmla="*/ 1092485 h 1412015"/>
              <a:gd name="connsiteX1271" fmla="*/ 8429207 w 12192000"/>
              <a:gd name="connsiteY1271" fmla="*/ 1084876 h 1412015"/>
              <a:gd name="connsiteX1272" fmla="*/ 8428119 w 12192000"/>
              <a:gd name="connsiteY1272" fmla="*/ 1080530 h 1412015"/>
              <a:gd name="connsiteX1273" fmla="*/ 8425945 w 12192000"/>
              <a:gd name="connsiteY1273" fmla="*/ 1077813 h 1412015"/>
              <a:gd name="connsiteX1274" fmla="*/ 8424859 w 12192000"/>
              <a:gd name="connsiteY1274" fmla="*/ 1077269 h 1412015"/>
              <a:gd name="connsiteX1275" fmla="*/ 8423772 w 12192000"/>
              <a:gd name="connsiteY1275" fmla="*/ 1077269 h 1412015"/>
              <a:gd name="connsiteX1276" fmla="*/ 8421598 w 12192000"/>
              <a:gd name="connsiteY1276" fmla="*/ 1077813 h 1412015"/>
              <a:gd name="connsiteX1277" fmla="*/ 8419424 w 12192000"/>
              <a:gd name="connsiteY1277" fmla="*/ 1079986 h 1412015"/>
              <a:gd name="connsiteX1278" fmla="*/ 8416707 w 12192000"/>
              <a:gd name="connsiteY1278" fmla="*/ 1082703 h 1412015"/>
              <a:gd name="connsiteX1279" fmla="*/ 8410728 w 12192000"/>
              <a:gd name="connsiteY1279" fmla="*/ 1091941 h 1412015"/>
              <a:gd name="connsiteX1280" fmla="*/ 8404207 w 12192000"/>
              <a:gd name="connsiteY1280" fmla="*/ 1101723 h 1412015"/>
              <a:gd name="connsiteX1281" fmla="*/ 8397142 w 12192000"/>
              <a:gd name="connsiteY1281" fmla="*/ 1110417 h 1412015"/>
              <a:gd name="connsiteX1282" fmla="*/ 8393881 w 12192000"/>
              <a:gd name="connsiteY1282" fmla="*/ 1114221 h 1412015"/>
              <a:gd name="connsiteX1283" fmla="*/ 8390620 w 12192000"/>
              <a:gd name="connsiteY1283" fmla="*/ 1116938 h 1412015"/>
              <a:gd name="connsiteX1284" fmla="*/ 8379750 w 12192000"/>
              <a:gd name="connsiteY1284" fmla="*/ 1112048 h 1412015"/>
              <a:gd name="connsiteX1285" fmla="*/ 8369426 w 12192000"/>
              <a:gd name="connsiteY1285" fmla="*/ 1107700 h 1412015"/>
              <a:gd name="connsiteX1286" fmla="*/ 8359100 w 12192000"/>
              <a:gd name="connsiteY1286" fmla="*/ 1104439 h 1412015"/>
              <a:gd name="connsiteX1287" fmla="*/ 8349317 w 12192000"/>
              <a:gd name="connsiteY1287" fmla="*/ 1102266 h 1412015"/>
              <a:gd name="connsiteX1288" fmla="*/ 8338991 w 12192000"/>
              <a:gd name="connsiteY1288" fmla="*/ 1100092 h 1412015"/>
              <a:gd name="connsiteX1289" fmla="*/ 8328664 w 12192000"/>
              <a:gd name="connsiteY1289" fmla="*/ 1099006 h 1412015"/>
              <a:gd name="connsiteX1290" fmla="*/ 8318339 w 12192000"/>
              <a:gd name="connsiteY1290" fmla="*/ 1097918 h 1412015"/>
              <a:gd name="connsiteX1291" fmla="*/ 8307470 w 12192000"/>
              <a:gd name="connsiteY1291" fmla="*/ 1097918 h 1412015"/>
              <a:gd name="connsiteX1292" fmla="*/ 8297143 w 12192000"/>
              <a:gd name="connsiteY1292" fmla="*/ 1099006 h 1412015"/>
              <a:gd name="connsiteX1293" fmla="*/ 8286818 w 12192000"/>
              <a:gd name="connsiteY1293" fmla="*/ 1099550 h 1412015"/>
              <a:gd name="connsiteX1294" fmla="*/ 8266165 w 12192000"/>
              <a:gd name="connsiteY1294" fmla="*/ 1101723 h 1412015"/>
              <a:gd name="connsiteX1295" fmla="*/ 8244971 w 12192000"/>
              <a:gd name="connsiteY1295" fmla="*/ 1105527 h 1412015"/>
              <a:gd name="connsiteX1296" fmla="*/ 8224320 w 12192000"/>
              <a:gd name="connsiteY1296" fmla="*/ 1109874 h 1412015"/>
              <a:gd name="connsiteX1297" fmla="*/ 8182471 w 12192000"/>
              <a:gd name="connsiteY1297" fmla="*/ 1119655 h 1412015"/>
              <a:gd name="connsiteX1298" fmla="*/ 8161821 w 12192000"/>
              <a:gd name="connsiteY1298" fmla="*/ 1122915 h 1412015"/>
              <a:gd name="connsiteX1299" fmla="*/ 8141168 w 12192000"/>
              <a:gd name="connsiteY1299" fmla="*/ 1126720 h 1412015"/>
              <a:gd name="connsiteX1300" fmla="*/ 8119973 w 12192000"/>
              <a:gd name="connsiteY1300" fmla="*/ 1128894 h 1412015"/>
              <a:gd name="connsiteX1301" fmla="*/ 8109647 w 12192000"/>
              <a:gd name="connsiteY1301" fmla="*/ 1128894 h 1412015"/>
              <a:gd name="connsiteX1302" fmla="*/ 8099323 w 12192000"/>
              <a:gd name="connsiteY1302" fmla="*/ 1128894 h 1412015"/>
              <a:gd name="connsiteX1303" fmla="*/ 8088996 w 12192000"/>
              <a:gd name="connsiteY1303" fmla="*/ 1127807 h 1412015"/>
              <a:gd name="connsiteX1304" fmla="*/ 8078670 w 12192000"/>
              <a:gd name="connsiteY1304" fmla="*/ 1127264 h 1412015"/>
              <a:gd name="connsiteX1305" fmla="*/ 8067801 w 12192000"/>
              <a:gd name="connsiteY1305" fmla="*/ 1125089 h 1412015"/>
              <a:gd name="connsiteX1306" fmla="*/ 8057474 w 12192000"/>
              <a:gd name="connsiteY1306" fmla="*/ 1122915 h 1412015"/>
              <a:gd name="connsiteX1307" fmla="*/ 8042257 w 12192000"/>
              <a:gd name="connsiteY1307" fmla="*/ 1149544 h 1412015"/>
              <a:gd name="connsiteX1308" fmla="*/ 7965629 w 12192000"/>
              <a:gd name="connsiteY1308" fmla="*/ 1154435 h 1412015"/>
              <a:gd name="connsiteX1309" fmla="*/ 7889544 w 12192000"/>
              <a:gd name="connsiteY1309" fmla="*/ 1159868 h 1412015"/>
              <a:gd name="connsiteX1310" fmla="*/ 7812915 w 12192000"/>
              <a:gd name="connsiteY1310" fmla="*/ 1166389 h 1412015"/>
              <a:gd name="connsiteX1311" fmla="*/ 7737373 w 12192000"/>
              <a:gd name="connsiteY1311" fmla="*/ 1172911 h 1412015"/>
              <a:gd name="connsiteX1312" fmla="*/ 7661831 w 12192000"/>
              <a:gd name="connsiteY1312" fmla="*/ 1179975 h 1412015"/>
              <a:gd name="connsiteX1313" fmla="*/ 7585745 w 12192000"/>
              <a:gd name="connsiteY1313" fmla="*/ 1187583 h 1412015"/>
              <a:gd name="connsiteX1314" fmla="*/ 7434662 w 12192000"/>
              <a:gd name="connsiteY1314" fmla="*/ 1204429 h 1412015"/>
              <a:gd name="connsiteX1315" fmla="*/ 7283034 w 12192000"/>
              <a:gd name="connsiteY1315" fmla="*/ 1220732 h 1412015"/>
              <a:gd name="connsiteX1316" fmla="*/ 7131951 w 12192000"/>
              <a:gd name="connsiteY1316" fmla="*/ 1239208 h 1412015"/>
              <a:gd name="connsiteX1317" fmla="*/ 6980865 w 12192000"/>
              <a:gd name="connsiteY1317" fmla="*/ 1256598 h 1412015"/>
              <a:gd name="connsiteX1318" fmla="*/ 6829782 w 12192000"/>
              <a:gd name="connsiteY1318" fmla="*/ 1274531 h 1412015"/>
              <a:gd name="connsiteX1319" fmla="*/ 6679242 w 12192000"/>
              <a:gd name="connsiteY1319" fmla="*/ 1290290 h 1412015"/>
              <a:gd name="connsiteX1320" fmla="*/ 6528704 w 12192000"/>
              <a:gd name="connsiteY1320" fmla="*/ 1305506 h 1412015"/>
              <a:gd name="connsiteX1321" fmla="*/ 6452616 w 12192000"/>
              <a:gd name="connsiteY1321" fmla="*/ 1312570 h 1412015"/>
              <a:gd name="connsiteX1322" fmla="*/ 6377076 w 12192000"/>
              <a:gd name="connsiteY1322" fmla="*/ 1319634 h 1412015"/>
              <a:gd name="connsiteX1323" fmla="*/ 6301532 w 12192000"/>
              <a:gd name="connsiteY1323" fmla="*/ 1325069 h 1412015"/>
              <a:gd name="connsiteX1324" fmla="*/ 6225449 w 12192000"/>
              <a:gd name="connsiteY1324" fmla="*/ 1330502 h 1412015"/>
              <a:gd name="connsiteX1325" fmla="*/ 6149905 w 12192000"/>
              <a:gd name="connsiteY1325" fmla="*/ 1335393 h 1412015"/>
              <a:gd name="connsiteX1326" fmla="*/ 6074364 w 12192000"/>
              <a:gd name="connsiteY1326" fmla="*/ 1339197 h 1412015"/>
              <a:gd name="connsiteX1327" fmla="*/ 5998279 w 12192000"/>
              <a:gd name="connsiteY1327" fmla="*/ 1342457 h 1412015"/>
              <a:gd name="connsiteX1328" fmla="*/ 5922195 w 12192000"/>
              <a:gd name="connsiteY1328" fmla="*/ 1344631 h 1412015"/>
              <a:gd name="connsiteX1329" fmla="*/ 5846107 w 12192000"/>
              <a:gd name="connsiteY1329" fmla="*/ 1346262 h 1412015"/>
              <a:gd name="connsiteX1330" fmla="*/ 5770025 w 12192000"/>
              <a:gd name="connsiteY1330" fmla="*/ 1346805 h 1412015"/>
              <a:gd name="connsiteX1331" fmla="*/ 5693396 w 12192000"/>
              <a:gd name="connsiteY1331" fmla="*/ 1346262 h 1412015"/>
              <a:gd name="connsiteX1332" fmla="*/ 5616769 w 12192000"/>
              <a:gd name="connsiteY1332" fmla="*/ 1344631 h 1412015"/>
              <a:gd name="connsiteX1333" fmla="*/ 5616223 w 12192000"/>
              <a:gd name="connsiteY1333" fmla="*/ 1350066 h 1412015"/>
              <a:gd name="connsiteX1334" fmla="*/ 5615680 w 12192000"/>
              <a:gd name="connsiteY1334" fmla="*/ 1354412 h 1412015"/>
              <a:gd name="connsiteX1335" fmla="*/ 5614051 w 12192000"/>
              <a:gd name="connsiteY1335" fmla="*/ 1358760 h 1412015"/>
              <a:gd name="connsiteX1336" fmla="*/ 5612963 w 12192000"/>
              <a:gd name="connsiteY1336" fmla="*/ 1362565 h 1412015"/>
              <a:gd name="connsiteX1337" fmla="*/ 5610790 w 12192000"/>
              <a:gd name="connsiteY1337" fmla="*/ 1366369 h 1412015"/>
              <a:gd name="connsiteX1338" fmla="*/ 5608616 w 12192000"/>
              <a:gd name="connsiteY1338" fmla="*/ 1367998 h 1412015"/>
              <a:gd name="connsiteX1339" fmla="*/ 5606441 w 12192000"/>
              <a:gd name="connsiteY1339" fmla="*/ 1371259 h 1412015"/>
              <a:gd name="connsiteX1340" fmla="*/ 5603725 w 12192000"/>
              <a:gd name="connsiteY1340" fmla="*/ 1372346 h 1412015"/>
              <a:gd name="connsiteX1341" fmla="*/ 5601007 w 12192000"/>
              <a:gd name="connsiteY1341" fmla="*/ 1373976 h 1412015"/>
              <a:gd name="connsiteX1342" fmla="*/ 5598290 w 12192000"/>
              <a:gd name="connsiteY1342" fmla="*/ 1374519 h 1412015"/>
              <a:gd name="connsiteX1343" fmla="*/ 5595572 w 12192000"/>
              <a:gd name="connsiteY1343" fmla="*/ 1375063 h 1412015"/>
              <a:gd name="connsiteX1344" fmla="*/ 5591767 w 12192000"/>
              <a:gd name="connsiteY1344" fmla="*/ 1375063 h 1412015"/>
              <a:gd name="connsiteX1345" fmla="*/ 5589053 w 12192000"/>
              <a:gd name="connsiteY1345" fmla="*/ 1374519 h 1412015"/>
              <a:gd name="connsiteX1346" fmla="*/ 5586334 w 12192000"/>
              <a:gd name="connsiteY1346" fmla="*/ 1372889 h 1412015"/>
              <a:gd name="connsiteX1347" fmla="*/ 5583620 w 12192000"/>
              <a:gd name="connsiteY1347" fmla="*/ 1371803 h 1412015"/>
              <a:gd name="connsiteX1348" fmla="*/ 5580899 w 12192000"/>
              <a:gd name="connsiteY1348" fmla="*/ 1369630 h 1412015"/>
              <a:gd name="connsiteX1349" fmla="*/ 5583620 w 12192000"/>
              <a:gd name="connsiteY1349" fmla="*/ 1363651 h 1412015"/>
              <a:gd name="connsiteX1350" fmla="*/ 5586876 w 12192000"/>
              <a:gd name="connsiteY1350" fmla="*/ 1359848 h 1412015"/>
              <a:gd name="connsiteX1351" fmla="*/ 5590680 w 12192000"/>
              <a:gd name="connsiteY1351" fmla="*/ 1357130 h 1412015"/>
              <a:gd name="connsiteX1352" fmla="*/ 5593399 w 12192000"/>
              <a:gd name="connsiteY1352" fmla="*/ 1355500 h 1412015"/>
              <a:gd name="connsiteX1353" fmla="*/ 5595572 w 12192000"/>
              <a:gd name="connsiteY1353" fmla="*/ 1354412 h 1412015"/>
              <a:gd name="connsiteX1354" fmla="*/ 5597746 w 12192000"/>
              <a:gd name="connsiteY1354" fmla="*/ 1352239 h 1412015"/>
              <a:gd name="connsiteX1355" fmla="*/ 5597746 w 12192000"/>
              <a:gd name="connsiteY1355" fmla="*/ 1348978 h 1412015"/>
              <a:gd name="connsiteX1356" fmla="*/ 5596659 w 12192000"/>
              <a:gd name="connsiteY1356" fmla="*/ 1342457 h 1412015"/>
              <a:gd name="connsiteX1357" fmla="*/ 5591225 w 12192000"/>
              <a:gd name="connsiteY1357" fmla="*/ 1337567 h 1412015"/>
              <a:gd name="connsiteX1358" fmla="*/ 5586334 w 12192000"/>
              <a:gd name="connsiteY1358" fmla="*/ 1334307 h 1412015"/>
              <a:gd name="connsiteX1359" fmla="*/ 5583074 w 12192000"/>
              <a:gd name="connsiteY1359" fmla="*/ 1332675 h 1412015"/>
              <a:gd name="connsiteX1360" fmla="*/ 5580355 w 12192000"/>
              <a:gd name="connsiteY1360" fmla="*/ 1332675 h 1412015"/>
              <a:gd name="connsiteX1361" fmla="*/ 5577637 w 12192000"/>
              <a:gd name="connsiteY1361" fmla="*/ 1334307 h 1412015"/>
              <a:gd name="connsiteX1362" fmla="*/ 5575465 w 12192000"/>
              <a:gd name="connsiteY1362" fmla="*/ 1337024 h 1412015"/>
              <a:gd name="connsiteX1363" fmla="*/ 5573291 w 12192000"/>
              <a:gd name="connsiteY1363" fmla="*/ 1340284 h 1412015"/>
              <a:gd name="connsiteX1364" fmla="*/ 5571660 w 12192000"/>
              <a:gd name="connsiteY1364" fmla="*/ 1344631 h 1412015"/>
              <a:gd name="connsiteX1365" fmla="*/ 5569487 w 12192000"/>
              <a:gd name="connsiteY1365" fmla="*/ 1354956 h 1412015"/>
              <a:gd name="connsiteX1366" fmla="*/ 5566226 w 12192000"/>
              <a:gd name="connsiteY1366" fmla="*/ 1364738 h 1412015"/>
              <a:gd name="connsiteX1367" fmla="*/ 5564054 w 12192000"/>
              <a:gd name="connsiteY1367" fmla="*/ 1369086 h 1412015"/>
              <a:gd name="connsiteX1368" fmla="*/ 5561878 w 12192000"/>
              <a:gd name="connsiteY1368" fmla="*/ 1372346 h 1412015"/>
              <a:gd name="connsiteX1369" fmla="*/ 5559160 w 12192000"/>
              <a:gd name="connsiteY1369" fmla="*/ 1375063 h 1412015"/>
              <a:gd name="connsiteX1370" fmla="*/ 5555898 w 12192000"/>
              <a:gd name="connsiteY1370" fmla="*/ 1376692 h 1412015"/>
              <a:gd name="connsiteX1371" fmla="*/ 5536335 w 12192000"/>
              <a:gd name="connsiteY1371" fmla="*/ 1337024 h 1412015"/>
              <a:gd name="connsiteX1372" fmla="*/ 5516228 w 12192000"/>
              <a:gd name="connsiteY1372" fmla="*/ 1342457 h 1412015"/>
              <a:gd name="connsiteX1373" fmla="*/ 5496121 w 12192000"/>
              <a:gd name="connsiteY1373" fmla="*/ 1346805 h 1412015"/>
              <a:gd name="connsiteX1374" fmla="*/ 5476555 w 12192000"/>
              <a:gd name="connsiteY1374" fmla="*/ 1350066 h 1412015"/>
              <a:gd name="connsiteX1375" fmla="*/ 5456989 w 12192000"/>
              <a:gd name="connsiteY1375" fmla="*/ 1353869 h 1412015"/>
              <a:gd name="connsiteX1376" fmla="*/ 5420578 w 12192000"/>
              <a:gd name="connsiteY1376" fmla="*/ 1358760 h 1412015"/>
              <a:gd name="connsiteX1377" fmla="*/ 5384165 w 12192000"/>
              <a:gd name="connsiteY1377" fmla="*/ 1362021 h 1412015"/>
              <a:gd name="connsiteX1378" fmla="*/ 5348839 w 12192000"/>
              <a:gd name="connsiteY1378" fmla="*/ 1365281 h 1412015"/>
              <a:gd name="connsiteX1379" fmla="*/ 5311885 w 12192000"/>
              <a:gd name="connsiteY1379" fmla="*/ 1370171 h 1412015"/>
              <a:gd name="connsiteX1380" fmla="*/ 5293405 w 12192000"/>
              <a:gd name="connsiteY1380" fmla="*/ 1372889 h 1412015"/>
              <a:gd name="connsiteX1381" fmla="*/ 5273841 w 12192000"/>
              <a:gd name="connsiteY1381" fmla="*/ 1376150 h 1412015"/>
              <a:gd name="connsiteX1382" fmla="*/ 5254279 w 12192000"/>
              <a:gd name="connsiteY1382" fmla="*/ 1379953 h 1412015"/>
              <a:gd name="connsiteX1383" fmla="*/ 5233626 w 12192000"/>
              <a:gd name="connsiteY1383" fmla="*/ 1384301 h 1412015"/>
              <a:gd name="connsiteX1384" fmla="*/ 5234714 w 12192000"/>
              <a:gd name="connsiteY1384" fmla="*/ 1379411 h 1412015"/>
              <a:gd name="connsiteX1385" fmla="*/ 5236344 w 12192000"/>
              <a:gd name="connsiteY1385" fmla="*/ 1373976 h 1412015"/>
              <a:gd name="connsiteX1386" fmla="*/ 5236885 w 12192000"/>
              <a:gd name="connsiteY1386" fmla="*/ 1367454 h 1412015"/>
              <a:gd name="connsiteX1387" fmla="*/ 5236344 w 12192000"/>
              <a:gd name="connsiteY1387" fmla="*/ 1362021 h 1412015"/>
              <a:gd name="connsiteX1388" fmla="*/ 5235800 w 12192000"/>
              <a:gd name="connsiteY1388" fmla="*/ 1357673 h 1412015"/>
              <a:gd name="connsiteX1389" fmla="*/ 5234170 w 12192000"/>
              <a:gd name="connsiteY1389" fmla="*/ 1354956 h 1412015"/>
              <a:gd name="connsiteX1390" fmla="*/ 5233626 w 12192000"/>
              <a:gd name="connsiteY1390" fmla="*/ 1354412 h 1412015"/>
              <a:gd name="connsiteX1391" fmla="*/ 5231996 w 12192000"/>
              <a:gd name="connsiteY1391" fmla="*/ 1353869 h 1412015"/>
              <a:gd name="connsiteX1392" fmla="*/ 5230908 w 12192000"/>
              <a:gd name="connsiteY1392" fmla="*/ 1354412 h 1412015"/>
              <a:gd name="connsiteX1393" fmla="*/ 5229279 w 12192000"/>
              <a:gd name="connsiteY1393" fmla="*/ 1355500 h 1412015"/>
              <a:gd name="connsiteX1394" fmla="*/ 5208628 w 12192000"/>
              <a:gd name="connsiteY1394" fmla="*/ 1391366 h 1412015"/>
              <a:gd name="connsiteX1395" fmla="*/ 5189064 w 12192000"/>
              <a:gd name="connsiteY1395" fmla="*/ 1389191 h 1412015"/>
              <a:gd name="connsiteX1396" fmla="*/ 5169498 w 12192000"/>
              <a:gd name="connsiteY1396" fmla="*/ 1387018 h 1412015"/>
              <a:gd name="connsiteX1397" fmla="*/ 5149935 w 12192000"/>
              <a:gd name="connsiteY1397" fmla="*/ 1384845 h 1412015"/>
              <a:gd name="connsiteX1398" fmla="*/ 5130911 w 12192000"/>
              <a:gd name="connsiteY1398" fmla="*/ 1384301 h 1412015"/>
              <a:gd name="connsiteX1399" fmla="*/ 5091784 w 12192000"/>
              <a:gd name="connsiteY1399" fmla="*/ 1382670 h 1412015"/>
              <a:gd name="connsiteX1400" fmla="*/ 5052651 w 12192000"/>
              <a:gd name="connsiteY1400" fmla="*/ 1382670 h 1412015"/>
              <a:gd name="connsiteX1401" fmla="*/ 5014068 w 12192000"/>
              <a:gd name="connsiteY1401" fmla="*/ 1384301 h 1412015"/>
              <a:gd name="connsiteX1402" fmla="*/ 4974394 w 12192000"/>
              <a:gd name="connsiteY1402" fmla="*/ 1386474 h 1412015"/>
              <a:gd name="connsiteX1403" fmla="*/ 4896677 w 12192000"/>
              <a:gd name="connsiteY1403" fmla="*/ 1391366 h 1412015"/>
              <a:gd name="connsiteX1404" fmla="*/ 4818958 w 12192000"/>
              <a:gd name="connsiteY1404" fmla="*/ 1396256 h 1412015"/>
              <a:gd name="connsiteX1405" fmla="*/ 4779287 w 12192000"/>
              <a:gd name="connsiteY1405" fmla="*/ 1397888 h 1412015"/>
              <a:gd name="connsiteX1406" fmla="*/ 4740156 w 12192000"/>
              <a:gd name="connsiteY1406" fmla="*/ 1399517 h 1412015"/>
              <a:gd name="connsiteX1407" fmla="*/ 4701573 w 12192000"/>
              <a:gd name="connsiteY1407" fmla="*/ 1399517 h 1412015"/>
              <a:gd name="connsiteX1408" fmla="*/ 4662445 w 12192000"/>
              <a:gd name="connsiteY1408" fmla="*/ 1397888 h 1412015"/>
              <a:gd name="connsiteX1409" fmla="*/ 4642879 w 12192000"/>
              <a:gd name="connsiteY1409" fmla="*/ 1396800 h 1412015"/>
              <a:gd name="connsiteX1410" fmla="*/ 4623318 w 12192000"/>
              <a:gd name="connsiteY1410" fmla="*/ 1394627 h 1412015"/>
              <a:gd name="connsiteX1411" fmla="*/ 4604296 w 12192000"/>
              <a:gd name="connsiteY1411" fmla="*/ 1392452 h 1412015"/>
              <a:gd name="connsiteX1412" fmla="*/ 4584729 w 12192000"/>
              <a:gd name="connsiteY1412" fmla="*/ 1390279 h 1412015"/>
              <a:gd name="connsiteX1413" fmla="*/ 4549403 w 12192000"/>
              <a:gd name="connsiteY1413" fmla="*/ 1397888 h 1412015"/>
              <a:gd name="connsiteX1414" fmla="*/ 4514619 w 12192000"/>
              <a:gd name="connsiteY1414" fmla="*/ 1404950 h 1412015"/>
              <a:gd name="connsiteX1415" fmla="*/ 4496142 w 12192000"/>
              <a:gd name="connsiteY1415" fmla="*/ 1407125 h 1412015"/>
              <a:gd name="connsiteX1416" fmla="*/ 4478752 w 12192000"/>
              <a:gd name="connsiteY1416" fmla="*/ 1409298 h 1412015"/>
              <a:gd name="connsiteX1417" fmla="*/ 4460813 w 12192000"/>
              <a:gd name="connsiteY1417" fmla="*/ 1411471 h 1412015"/>
              <a:gd name="connsiteX1418" fmla="*/ 4443425 w 12192000"/>
              <a:gd name="connsiteY1418" fmla="*/ 1412015 h 1412015"/>
              <a:gd name="connsiteX1419" fmla="*/ 4426031 w 12192000"/>
              <a:gd name="connsiteY1419" fmla="*/ 1412015 h 1412015"/>
              <a:gd name="connsiteX1420" fmla="*/ 4408098 w 12192000"/>
              <a:gd name="connsiteY1420" fmla="*/ 1411471 h 1412015"/>
              <a:gd name="connsiteX1421" fmla="*/ 4390707 w 12192000"/>
              <a:gd name="connsiteY1421" fmla="*/ 1409298 h 1412015"/>
              <a:gd name="connsiteX1422" fmla="*/ 4373313 w 12192000"/>
              <a:gd name="connsiteY1422" fmla="*/ 1406582 h 1412015"/>
              <a:gd name="connsiteX1423" fmla="*/ 4355924 w 12192000"/>
              <a:gd name="connsiteY1423" fmla="*/ 1402233 h 1412015"/>
              <a:gd name="connsiteX1424" fmla="*/ 4338533 w 12192000"/>
              <a:gd name="connsiteY1424" fmla="*/ 1397344 h 1412015"/>
              <a:gd name="connsiteX1425" fmla="*/ 4321139 w 12192000"/>
              <a:gd name="connsiteY1425" fmla="*/ 1391366 h 1412015"/>
              <a:gd name="connsiteX1426" fmla="*/ 4303749 w 12192000"/>
              <a:gd name="connsiteY1426" fmla="*/ 1383757 h 1412015"/>
              <a:gd name="connsiteX1427" fmla="*/ 4297230 w 12192000"/>
              <a:gd name="connsiteY1427" fmla="*/ 1390279 h 1412015"/>
              <a:gd name="connsiteX1428" fmla="*/ 4293967 w 12192000"/>
              <a:gd name="connsiteY1428" fmla="*/ 1392995 h 1412015"/>
              <a:gd name="connsiteX1429" fmla="*/ 4290707 w 12192000"/>
              <a:gd name="connsiteY1429" fmla="*/ 1395168 h 1412015"/>
              <a:gd name="connsiteX1430" fmla="*/ 4287448 w 12192000"/>
              <a:gd name="connsiteY1430" fmla="*/ 1396800 h 1412015"/>
              <a:gd name="connsiteX1431" fmla="*/ 4284730 w 12192000"/>
              <a:gd name="connsiteY1431" fmla="*/ 1397888 h 1412015"/>
              <a:gd name="connsiteX1432" fmla="*/ 4278207 w 12192000"/>
              <a:gd name="connsiteY1432" fmla="*/ 1399517 h 1412015"/>
              <a:gd name="connsiteX1433" fmla="*/ 4271685 w 12192000"/>
              <a:gd name="connsiteY1433" fmla="*/ 1398973 h 1412015"/>
              <a:gd name="connsiteX1434" fmla="*/ 4265708 w 12192000"/>
              <a:gd name="connsiteY1434" fmla="*/ 1397888 h 1412015"/>
              <a:gd name="connsiteX1435" fmla="*/ 4253209 w 12192000"/>
              <a:gd name="connsiteY1435" fmla="*/ 1394627 h 1412015"/>
              <a:gd name="connsiteX1436" fmla="*/ 4246685 w 12192000"/>
              <a:gd name="connsiteY1436" fmla="*/ 1392452 h 1412015"/>
              <a:gd name="connsiteX1437" fmla="*/ 4240708 w 12192000"/>
              <a:gd name="connsiteY1437" fmla="*/ 1391366 h 1412015"/>
              <a:gd name="connsiteX1438" fmla="*/ 4234188 w 12192000"/>
              <a:gd name="connsiteY1438" fmla="*/ 1390279 h 1412015"/>
              <a:gd name="connsiteX1439" fmla="*/ 4228210 w 12192000"/>
              <a:gd name="connsiteY1439" fmla="*/ 1391366 h 1412015"/>
              <a:gd name="connsiteX1440" fmla="*/ 4221688 w 12192000"/>
              <a:gd name="connsiteY1440" fmla="*/ 1392995 h 1412015"/>
              <a:gd name="connsiteX1441" fmla="*/ 4218429 w 12192000"/>
              <a:gd name="connsiteY1441" fmla="*/ 1395168 h 1412015"/>
              <a:gd name="connsiteX1442" fmla="*/ 4215167 w 12192000"/>
              <a:gd name="connsiteY1442" fmla="*/ 1397344 h 1412015"/>
              <a:gd name="connsiteX1443" fmla="*/ 4212449 w 12192000"/>
              <a:gd name="connsiteY1443" fmla="*/ 1400060 h 1412015"/>
              <a:gd name="connsiteX1444" fmla="*/ 4208645 w 12192000"/>
              <a:gd name="connsiteY1444" fmla="*/ 1402777 h 1412015"/>
              <a:gd name="connsiteX1445" fmla="*/ 4202667 w 12192000"/>
              <a:gd name="connsiteY1445" fmla="*/ 1412015 h 1412015"/>
              <a:gd name="connsiteX1446" fmla="*/ 4196689 w 12192000"/>
              <a:gd name="connsiteY1446" fmla="*/ 1406582 h 1412015"/>
              <a:gd name="connsiteX1447" fmla="*/ 4191799 w 12192000"/>
              <a:gd name="connsiteY1447" fmla="*/ 1402233 h 1412015"/>
              <a:gd name="connsiteX1448" fmla="*/ 4186363 w 12192000"/>
              <a:gd name="connsiteY1448" fmla="*/ 1397888 h 1412015"/>
              <a:gd name="connsiteX1449" fmla="*/ 4181472 w 12192000"/>
              <a:gd name="connsiteY1449" fmla="*/ 1395168 h 1412015"/>
              <a:gd name="connsiteX1450" fmla="*/ 4176037 w 12192000"/>
              <a:gd name="connsiteY1450" fmla="*/ 1392995 h 1412015"/>
              <a:gd name="connsiteX1451" fmla="*/ 4170601 w 12192000"/>
              <a:gd name="connsiteY1451" fmla="*/ 1391366 h 1412015"/>
              <a:gd name="connsiteX1452" fmla="*/ 4165712 w 12192000"/>
              <a:gd name="connsiteY1452" fmla="*/ 1390279 h 1412015"/>
              <a:gd name="connsiteX1453" fmla="*/ 4160278 w 12192000"/>
              <a:gd name="connsiteY1453" fmla="*/ 1389735 h 1412015"/>
              <a:gd name="connsiteX1454" fmla="*/ 4149952 w 12192000"/>
              <a:gd name="connsiteY1454" fmla="*/ 1389191 h 1412015"/>
              <a:gd name="connsiteX1455" fmla="*/ 4138540 w 12192000"/>
              <a:gd name="connsiteY1455" fmla="*/ 1390279 h 1412015"/>
              <a:gd name="connsiteX1456" fmla="*/ 4128215 w 12192000"/>
              <a:gd name="connsiteY1456" fmla="*/ 1392452 h 1412015"/>
              <a:gd name="connsiteX1457" fmla="*/ 4116801 w 12192000"/>
              <a:gd name="connsiteY1457" fmla="*/ 1395168 h 1412015"/>
              <a:gd name="connsiteX1458" fmla="*/ 4106472 w 12192000"/>
              <a:gd name="connsiteY1458" fmla="*/ 1397344 h 1412015"/>
              <a:gd name="connsiteX1459" fmla="*/ 4096145 w 12192000"/>
              <a:gd name="connsiteY1459" fmla="*/ 1399517 h 1412015"/>
              <a:gd name="connsiteX1460" fmla="*/ 4085278 w 12192000"/>
              <a:gd name="connsiteY1460" fmla="*/ 1401148 h 1412015"/>
              <a:gd name="connsiteX1461" fmla="*/ 4074408 w 12192000"/>
              <a:gd name="connsiteY1461" fmla="*/ 1401148 h 1412015"/>
              <a:gd name="connsiteX1462" fmla="*/ 4068974 w 12192000"/>
              <a:gd name="connsiteY1462" fmla="*/ 1399517 h 1412015"/>
              <a:gd name="connsiteX1463" fmla="*/ 4064083 w 12192000"/>
              <a:gd name="connsiteY1463" fmla="*/ 1398973 h 1412015"/>
              <a:gd name="connsiteX1464" fmla="*/ 4058647 w 12192000"/>
              <a:gd name="connsiteY1464" fmla="*/ 1396800 h 1412015"/>
              <a:gd name="connsiteX1465" fmla="*/ 4053214 w 12192000"/>
              <a:gd name="connsiteY1465" fmla="*/ 1394627 h 1412015"/>
              <a:gd name="connsiteX1466" fmla="*/ 4048324 w 12192000"/>
              <a:gd name="connsiteY1466" fmla="*/ 1391366 h 1412015"/>
              <a:gd name="connsiteX1467" fmla="*/ 4042889 w 12192000"/>
              <a:gd name="connsiteY1467" fmla="*/ 1387562 h 1412015"/>
              <a:gd name="connsiteX1468" fmla="*/ 4037995 w 12192000"/>
              <a:gd name="connsiteY1468" fmla="*/ 1382670 h 1412015"/>
              <a:gd name="connsiteX1469" fmla="*/ 4032017 w 12192000"/>
              <a:gd name="connsiteY1469" fmla="*/ 1377236 h 1412015"/>
              <a:gd name="connsiteX1470" fmla="*/ 4020606 w 12192000"/>
              <a:gd name="connsiteY1470" fmla="*/ 1382670 h 1412015"/>
              <a:gd name="connsiteX1471" fmla="*/ 4008107 w 12192000"/>
              <a:gd name="connsiteY1471" fmla="*/ 1387562 h 1412015"/>
              <a:gd name="connsiteX1472" fmla="*/ 3995605 w 12192000"/>
              <a:gd name="connsiteY1472" fmla="*/ 1391366 h 1412015"/>
              <a:gd name="connsiteX1473" fmla="*/ 3983649 w 12192000"/>
              <a:gd name="connsiteY1473" fmla="*/ 1394627 h 1412015"/>
              <a:gd name="connsiteX1474" fmla="*/ 3971151 w 12192000"/>
              <a:gd name="connsiteY1474" fmla="*/ 1396800 h 1412015"/>
              <a:gd name="connsiteX1475" fmla="*/ 3959194 w 12192000"/>
              <a:gd name="connsiteY1475" fmla="*/ 1398973 h 1412015"/>
              <a:gd name="connsiteX1476" fmla="*/ 3947780 w 12192000"/>
              <a:gd name="connsiteY1476" fmla="*/ 1399517 h 1412015"/>
              <a:gd name="connsiteX1477" fmla="*/ 3934738 w 12192000"/>
              <a:gd name="connsiteY1477" fmla="*/ 1401148 h 1412015"/>
              <a:gd name="connsiteX1478" fmla="*/ 3910825 w 12192000"/>
              <a:gd name="connsiteY1478" fmla="*/ 1401148 h 1412015"/>
              <a:gd name="connsiteX1479" fmla="*/ 3886912 w 12192000"/>
              <a:gd name="connsiteY1479" fmla="*/ 1399517 h 1412015"/>
              <a:gd name="connsiteX1480" fmla="*/ 3863000 w 12192000"/>
              <a:gd name="connsiteY1480" fmla="*/ 1397344 h 1412015"/>
              <a:gd name="connsiteX1481" fmla="*/ 3838543 w 12192000"/>
              <a:gd name="connsiteY1481" fmla="*/ 1394627 h 1412015"/>
              <a:gd name="connsiteX1482" fmla="*/ 3814088 w 12192000"/>
              <a:gd name="connsiteY1482" fmla="*/ 1391909 h 1412015"/>
              <a:gd name="connsiteX1483" fmla="*/ 3790720 w 12192000"/>
              <a:gd name="connsiteY1483" fmla="*/ 1389735 h 1412015"/>
              <a:gd name="connsiteX1484" fmla="*/ 3766262 w 12192000"/>
              <a:gd name="connsiteY1484" fmla="*/ 1388650 h 1412015"/>
              <a:gd name="connsiteX1485" fmla="*/ 3741805 w 12192000"/>
              <a:gd name="connsiteY1485" fmla="*/ 1387562 h 1412015"/>
              <a:gd name="connsiteX1486" fmla="*/ 3729849 w 12192000"/>
              <a:gd name="connsiteY1486" fmla="*/ 1388650 h 1412015"/>
              <a:gd name="connsiteX1487" fmla="*/ 3717350 w 12192000"/>
              <a:gd name="connsiteY1487" fmla="*/ 1389191 h 1412015"/>
              <a:gd name="connsiteX1488" fmla="*/ 3705936 w 12192000"/>
              <a:gd name="connsiteY1488" fmla="*/ 1390279 h 1412015"/>
              <a:gd name="connsiteX1489" fmla="*/ 3693438 w 12192000"/>
              <a:gd name="connsiteY1489" fmla="*/ 1392452 h 1412015"/>
              <a:gd name="connsiteX1490" fmla="*/ 3681480 w 12192000"/>
              <a:gd name="connsiteY1490" fmla="*/ 1395168 h 1412015"/>
              <a:gd name="connsiteX1491" fmla="*/ 3668982 w 12192000"/>
              <a:gd name="connsiteY1491" fmla="*/ 1398973 h 1412015"/>
              <a:gd name="connsiteX1492" fmla="*/ 3657026 w 12192000"/>
              <a:gd name="connsiteY1492" fmla="*/ 1402777 h 1412015"/>
              <a:gd name="connsiteX1493" fmla="*/ 3644525 w 12192000"/>
              <a:gd name="connsiteY1493" fmla="*/ 1407668 h 1412015"/>
              <a:gd name="connsiteX1494" fmla="*/ 3626048 w 12192000"/>
              <a:gd name="connsiteY1494" fmla="*/ 1369086 h 1412015"/>
              <a:gd name="connsiteX1495" fmla="*/ 3616265 w 12192000"/>
              <a:gd name="connsiteY1495" fmla="*/ 1372346 h 1412015"/>
              <a:gd name="connsiteX1496" fmla="*/ 3606482 w 12192000"/>
              <a:gd name="connsiteY1496" fmla="*/ 1376150 h 1412015"/>
              <a:gd name="connsiteX1497" fmla="*/ 3596700 w 12192000"/>
              <a:gd name="connsiteY1497" fmla="*/ 1378868 h 1412015"/>
              <a:gd name="connsiteX1498" fmla="*/ 3586918 w 12192000"/>
              <a:gd name="connsiteY1498" fmla="*/ 1380497 h 1412015"/>
              <a:gd name="connsiteX1499" fmla="*/ 3576592 w 12192000"/>
              <a:gd name="connsiteY1499" fmla="*/ 1382128 h 1412015"/>
              <a:gd name="connsiteX1500" fmla="*/ 3566810 w 12192000"/>
              <a:gd name="connsiteY1500" fmla="*/ 1382670 h 1412015"/>
              <a:gd name="connsiteX1501" fmla="*/ 3557027 w 12192000"/>
              <a:gd name="connsiteY1501" fmla="*/ 1383757 h 1412015"/>
              <a:gd name="connsiteX1502" fmla="*/ 3546700 w 12192000"/>
              <a:gd name="connsiteY1502" fmla="*/ 1383757 h 1412015"/>
              <a:gd name="connsiteX1503" fmla="*/ 3526592 w 12192000"/>
              <a:gd name="connsiteY1503" fmla="*/ 1382128 h 1412015"/>
              <a:gd name="connsiteX1504" fmla="*/ 3506484 w 12192000"/>
              <a:gd name="connsiteY1504" fmla="*/ 1379953 h 1412015"/>
              <a:gd name="connsiteX1505" fmla="*/ 3486378 w 12192000"/>
              <a:gd name="connsiteY1505" fmla="*/ 1376692 h 1412015"/>
              <a:gd name="connsiteX1506" fmla="*/ 3466268 w 12192000"/>
              <a:gd name="connsiteY1506" fmla="*/ 1373976 h 1412015"/>
              <a:gd name="connsiteX1507" fmla="*/ 3446158 w 12192000"/>
              <a:gd name="connsiteY1507" fmla="*/ 1370171 h 1412015"/>
              <a:gd name="connsiteX1508" fmla="*/ 3426594 w 12192000"/>
              <a:gd name="connsiteY1508" fmla="*/ 1367454 h 1412015"/>
              <a:gd name="connsiteX1509" fmla="*/ 3407028 w 12192000"/>
              <a:gd name="connsiteY1509" fmla="*/ 1366369 h 1412015"/>
              <a:gd name="connsiteX1510" fmla="*/ 3397789 w 12192000"/>
              <a:gd name="connsiteY1510" fmla="*/ 1366369 h 1412015"/>
              <a:gd name="connsiteX1511" fmla="*/ 3388017 w 12192000"/>
              <a:gd name="connsiteY1511" fmla="*/ 1366369 h 1412015"/>
              <a:gd name="connsiteX1512" fmla="*/ 3379322 w 12192000"/>
              <a:gd name="connsiteY1512" fmla="*/ 1366911 h 1412015"/>
              <a:gd name="connsiteX1513" fmla="*/ 3370083 w 12192000"/>
              <a:gd name="connsiteY1513" fmla="*/ 1367454 h 1412015"/>
              <a:gd name="connsiteX1514" fmla="*/ 3361387 w 12192000"/>
              <a:gd name="connsiteY1514" fmla="*/ 1369630 h 1412015"/>
              <a:gd name="connsiteX1515" fmla="*/ 3352148 w 12192000"/>
              <a:gd name="connsiteY1515" fmla="*/ 1371803 h 1412015"/>
              <a:gd name="connsiteX1516" fmla="*/ 3342908 w 12192000"/>
              <a:gd name="connsiteY1516" fmla="*/ 1374519 h 1412015"/>
              <a:gd name="connsiteX1517" fmla="*/ 3334757 w 12192000"/>
              <a:gd name="connsiteY1517" fmla="*/ 1377780 h 1412015"/>
              <a:gd name="connsiteX1518" fmla="*/ 3326606 w 12192000"/>
              <a:gd name="connsiteY1518" fmla="*/ 1382128 h 1412015"/>
              <a:gd name="connsiteX1519" fmla="*/ 3318997 w 12192000"/>
              <a:gd name="connsiteY1519" fmla="*/ 1387562 h 1412015"/>
              <a:gd name="connsiteX1520" fmla="*/ 3315192 w 12192000"/>
              <a:gd name="connsiteY1520" fmla="*/ 1382128 h 1412015"/>
              <a:gd name="connsiteX1521" fmla="*/ 3311932 w 12192000"/>
              <a:gd name="connsiteY1521" fmla="*/ 1376692 h 1412015"/>
              <a:gd name="connsiteX1522" fmla="*/ 3309214 w 12192000"/>
              <a:gd name="connsiteY1522" fmla="*/ 1372346 h 1412015"/>
              <a:gd name="connsiteX1523" fmla="*/ 3305409 w 12192000"/>
              <a:gd name="connsiteY1523" fmla="*/ 1369630 h 1412015"/>
              <a:gd name="connsiteX1524" fmla="*/ 3302149 w 12192000"/>
              <a:gd name="connsiteY1524" fmla="*/ 1366911 h 1412015"/>
              <a:gd name="connsiteX1525" fmla="*/ 3298888 w 12192000"/>
              <a:gd name="connsiteY1525" fmla="*/ 1364738 h 1412015"/>
              <a:gd name="connsiteX1526" fmla="*/ 3295084 w 12192000"/>
              <a:gd name="connsiteY1526" fmla="*/ 1362565 h 1412015"/>
              <a:gd name="connsiteX1527" fmla="*/ 3291822 w 12192000"/>
              <a:gd name="connsiteY1527" fmla="*/ 1362021 h 1412015"/>
              <a:gd name="connsiteX1528" fmla="*/ 3288017 w 12192000"/>
              <a:gd name="connsiteY1528" fmla="*/ 1361477 h 1412015"/>
              <a:gd name="connsiteX1529" fmla="*/ 3284758 w 12192000"/>
              <a:gd name="connsiteY1529" fmla="*/ 1361477 h 1412015"/>
              <a:gd name="connsiteX1530" fmla="*/ 3277149 w 12192000"/>
              <a:gd name="connsiteY1530" fmla="*/ 1362021 h 1412015"/>
              <a:gd name="connsiteX1531" fmla="*/ 3270084 w 12192000"/>
              <a:gd name="connsiteY1531" fmla="*/ 1363651 h 1412015"/>
              <a:gd name="connsiteX1532" fmla="*/ 3263018 w 12192000"/>
              <a:gd name="connsiteY1532" fmla="*/ 1365281 h 1412015"/>
              <a:gd name="connsiteX1533" fmla="*/ 3257040 w 12192000"/>
              <a:gd name="connsiteY1533" fmla="*/ 1367454 h 1412015"/>
              <a:gd name="connsiteX1534" fmla="*/ 3249975 w 12192000"/>
              <a:gd name="connsiteY1534" fmla="*/ 1369086 h 1412015"/>
              <a:gd name="connsiteX1535" fmla="*/ 3243997 w 12192000"/>
              <a:gd name="connsiteY1535" fmla="*/ 1369630 h 1412015"/>
              <a:gd name="connsiteX1536" fmla="*/ 3240737 w 12192000"/>
              <a:gd name="connsiteY1536" fmla="*/ 1369630 h 1412015"/>
              <a:gd name="connsiteX1537" fmla="*/ 3238019 w 12192000"/>
              <a:gd name="connsiteY1537" fmla="*/ 1369086 h 1412015"/>
              <a:gd name="connsiteX1538" fmla="*/ 3235303 w 12192000"/>
              <a:gd name="connsiteY1538" fmla="*/ 1367454 h 1412015"/>
              <a:gd name="connsiteX1539" fmla="*/ 3232585 w 12192000"/>
              <a:gd name="connsiteY1539" fmla="*/ 1365281 h 1412015"/>
              <a:gd name="connsiteX1540" fmla="*/ 3229868 w 12192000"/>
              <a:gd name="connsiteY1540" fmla="*/ 1363651 h 1412015"/>
              <a:gd name="connsiteX1541" fmla="*/ 3227694 w 12192000"/>
              <a:gd name="connsiteY1541" fmla="*/ 1360391 h 1412015"/>
              <a:gd name="connsiteX1542" fmla="*/ 3224976 w 12192000"/>
              <a:gd name="connsiteY1542" fmla="*/ 1357130 h 1412015"/>
              <a:gd name="connsiteX1543" fmla="*/ 3222800 w 12192000"/>
              <a:gd name="connsiteY1543" fmla="*/ 1352239 h 1412015"/>
              <a:gd name="connsiteX1544" fmla="*/ 3220630 w 12192000"/>
              <a:gd name="connsiteY1544" fmla="*/ 1347349 h 1412015"/>
              <a:gd name="connsiteX1545" fmla="*/ 3219542 w 12192000"/>
              <a:gd name="connsiteY1545" fmla="*/ 1341371 h 1412015"/>
              <a:gd name="connsiteX1546" fmla="*/ 3197802 w 12192000"/>
              <a:gd name="connsiteY1546" fmla="*/ 1376692 h 1412015"/>
              <a:gd name="connsiteX1547" fmla="*/ 3192368 w 12192000"/>
              <a:gd name="connsiteY1547" fmla="*/ 1367998 h 1412015"/>
              <a:gd name="connsiteX1548" fmla="*/ 3186932 w 12192000"/>
              <a:gd name="connsiteY1548" fmla="*/ 1362021 h 1412015"/>
              <a:gd name="connsiteX1549" fmla="*/ 3180955 w 12192000"/>
              <a:gd name="connsiteY1549" fmla="*/ 1356587 h 1412015"/>
              <a:gd name="connsiteX1550" fmla="*/ 3174978 w 12192000"/>
              <a:gd name="connsiteY1550" fmla="*/ 1352783 h 1412015"/>
              <a:gd name="connsiteX1551" fmla="*/ 3168455 w 12192000"/>
              <a:gd name="connsiteY1551" fmla="*/ 1351151 h 1412015"/>
              <a:gd name="connsiteX1552" fmla="*/ 3163019 w 12192000"/>
              <a:gd name="connsiteY1552" fmla="*/ 1349522 h 1412015"/>
              <a:gd name="connsiteX1553" fmla="*/ 3157042 w 12192000"/>
              <a:gd name="connsiteY1553" fmla="*/ 1349522 h 1412015"/>
              <a:gd name="connsiteX1554" fmla="*/ 3149977 w 12192000"/>
              <a:gd name="connsiteY1554" fmla="*/ 1349522 h 1412015"/>
              <a:gd name="connsiteX1555" fmla="*/ 3136933 w 12192000"/>
              <a:gd name="connsiteY1555" fmla="*/ 1351695 h 1412015"/>
              <a:gd name="connsiteX1556" fmla="*/ 3122804 w 12192000"/>
              <a:gd name="connsiteY1556" fmla="*/ 1354956 h 1412015"/>
              <a:gd name="connsiteX1557" fmla="*/ 3108129 w 12192000"/>
              <a:gd name="connsiteY1557" fmla="*/ 1357130 h 1412015"/>
              <a:gd name="connsiteX1558" fmla="*/ 3101064 w 12192000"/>
              <a:gd name="connsiteY1558" fmla="*/ 1357673 h 1412015"/>
              <a:gd name="connsiteX1559" fmla="*/ 3093456 w 12192000"/>
              <a:gd name="connsiteY1559" fmla="*/ 1357673 h 1412015"/>
              <a:gd name="connsiteX1560" fmla="*/ 3078239 w 12192000"/>
              <a:gd name="connsiteY1560" fmla="*/ 1356587 h 1412015"/>
              <a:gd name="connsiteX1561" fmla="*/ 3062477 w 12192000"/>
              <a:gd name="connsiteY1561" fmla="*/ 1353869 h 1412015"/>
              <a:gd name="connsiteX1562" fmla="*/ 3046174 w 12192000"/>
              <a:gd name="connsiteY1562" fmla="*/ 1350066 h 1412015"/>
              <a:gd name="connsiteX1563" fmla="*/ 3029872 w 12192000"/>
              <a:gd name="connsiteY1563" fmla="*/ 1346262 h 1412015"/>
              <a:gd name="connsiteX1564" fmla="*/ 2995632 w 12192000"/>
              <a:gd name="connsiteY1564" fmla="*/ 1337567 h 1412015"/>
              <a:gd name="connsiteX1565" fmla="*/ 2978241 w 12192000"/>
              <a:gd name="connsiteY1565" fmla="*/ 1333763 h 1412015"/>
              <a:gd name="connsiteX1566" fmla="*/ 2962480 w 12192000"/>
              <a:gd name="connsiteY1566" fmla="*/ 1329415 h 1412015"/>
              <a:gd name="connsiteX1567" fmla="*/ 2946175 w 12192000"/>
              <a:gd name="connsiteY1567" fmla="*/ 1326698 h 1412015"/>
              <a:gd name="connsiteX1568" fmla="*/ 2930960 w 12192000"/>
              <a:gd name="connsiteY1568" fmla="*/ 1324525 h 1412015"/>
              <a:gd name="connsiteX1569" fmla="*/ 2917371 w 12192000"/>
              <a:gd name="connsiteY1569" fmla="*/ 1323981 h 1412015"/>
              <a:gd name="connsiteX1570" fmla="*/ 2910305 w 12192000"/>
              <a:gd name="connsiteY1570" fmla="*/ 1323981 h 1412015"/>
              <a:gd name="connsiteX1571" fmla="*/ 2903785 w 12192000"/>
              <a:gd name="connsiteY1571" fmla="*/ 1324525 h 1412015"/>
              <a:gd name="connsiteX1572" fmla="*/ 2897806 w 12192000"/>
              <a:gd name="connsiteY1572" fmla="*/ 1325069 h 1412015"/>
              <a:gd name="connsiteX1573" fmla="*/ 2892373 w 12192000"/>
              <a:gd name="connsiteY1573" fmla="*/ 1326698 h 1412015"/>
              <a:gd name="connsiteX1574" fmla="*/ 2887480 w 12192000"/>
              <a:gd name="connsiteY1574" fmla="*/ 1328872 h 1412015"/>
              <a:gd name="connsiteX1575" fmla="*/ 2882590 w 12192000"/>
              <a:gd name="connsiteY1575" fmla="*/ 1331590 h 1412015"/>
              <a:gd name="connsiteX1576" fmla="*/ 2877699 w 12192000"/>
              <a:gd name="connsiteY1576" fmla="*/ 1334307 h 1412015"/>
              <a:gd name="connsiteX1577" fmla="*/ 2873893 w 12192000"/>
              <a:gd name="connsiteY1577" fmla="*/ 1337567 h 1412015"/>
              <a:gd name="connsiteX1578" fmla="*/ 2870634 w 12192000"/>
              <a:gd name="connsiteY1578" fmla="*/ 1341913 h 1412015"/>
              <a:gd name="connsiteX1579" fmla="*/ 2867917 w 12192000"/>
              <a:gd name="connsiteY1579" fmla="*/ 1347349 h 1412015"/>
              <a:gd name="connsiteX1580" fmla="*/ 2834766 w 12192000"/>
              <a:gd name="connsiteY1580" fmla="*/ 1340284 h 1412015"/>
              <a:gd name="connsiteX1581" fmla="*/ 2801070 w 12192000"/>
              <a:gd name="connsiteY1581" fmla="*/ 1335393 h 1412015"/>
              <a:gd name="connsiteX1582" fmla="*/ 2768462 w 12192000"/>
              <a:gd name="connsiteY1582" fmla="*/ 1331590 h 1412015"/>
              <a:gd name="connsiteX1583" fmla="*/ 2735312 w 12192000"/>
              <a:gd name="connsiteY1583" fmla="*/ 1327786 h 1412015"/>
              <a:gd name="connsiteX1584" fmla="*/ 2701616 w 12192000"/>
              <a:gd name="connsiteY1584" fmla="*/ 1326154 h 1412015"/>
              <a:gd name="connsiteX1585" fmla="*/ 2668467 w 12192000"/>
              <a:gd name="connsiteY1585" fmla="*/ 1323981 h 1412015"/>
              <a:gd name="connsiteX1586" fmla="*/ 2602708 w 12192000"/>
              <a:gd name="connsiteY1586" fmla="*/ 1320177 h 1412015"/>
              <a:gd name="connsiteX1587" fmla="*/ 2569014 w 12192000"/>
              <a:gd name="connsiteY1587" fmla="*/ 1318004 h 1412015"/>
              <a:gd name="connsiteX1588" fmla="*/ 2535863 w 12192000"/>
              <a:gd name="connsiteY1588" fmla="*/ 1316374 h 1412015"/>
              <a:gd name="connsiteX1589" fmla="*/ 2502712 w 12192000"/>
              <a:gd name="connsiteY1589" fmla="*/ 1313113 h 1412015"/>
              <a:gd name="connsiteX1590" fmla="*/ 2469018 w 12192000"/>
              <a:gd name="connsiteY1590" fmla="*/ 1309310 h 1412015"/>
              <a:gd name="connsiteX1591" fmla="*/ 2436409 w 12192000"/>
              <a:gd name="connsiteY1591" fmla="*/ 1304418 h 1412015"/>
              <a:gd name="connsiteX1592" fmla="*/ 2403256 w 12192000"/>
              <a:gd name="connsiteY1592" fmla="*/ 1297896 h 1412015"/>
              <a:gd name="connsiteX1593" fmla="*/ 2369559 w 12192000"/>
              <a:gd name="connsiteY1593" fmla="*/ 1290290 h 1412015"/>
              <a:gd name="connsiteX1594" fmla="*/ 2353799 w 12192000"/>
              <a:gd name="connsiteY1594" fmla="*/ 1286486 h 1412015"/>
              <a:gd name="connsiteX1595" fmla="*/ 2336953 w 12192000"/>
              <a:gd name="connsiteY1595" fmla="*/ 1281595 h 1412015"/>
              <a:gd name="connsiteX1596" fmla="*/ 2334779 w 12192000"/>
              <a:gd name="connsiteY1596" fmla="*/ 1284313 h 1412015"/>
              <a:gd name="connsiteX1597" fmla="*/ 2334235 w 12192000"/>
              <a:gd name="connsiteY1597" fmla="*/ 1287572 h 1412015"/>
              <a:gd name="connsiteX1598" fmla="*/ 2333693 w 12192000"/>
              <a:gd name="connsiteY1598" fmla="*/ 1294636 h 1412015"/>
              <a:gd name="connsiteX1599" fmla="*/ 2333149 w 12192000"/>
              <a:gd name="connsiteY1599" fmla="*/ 1301701 h 1412015"/>
              <a:gd name="connsiteX1600" fmla="*/ 2332062 w 12192000"/>
              <a:gd name="connsiteY1600" fmla="*/ 1304961 h 1412015"/>
              <a:gd name="connsiteX1601" fmla="*/ 2331517 w 12192000"/>
              <a:gd name="connsiteY1601" fmla="*/ 1308766 h 1412015"/>
              <a:gd name="connsiteX1602" fmla="*/ 2293475 w 12192000"/>
              <a:gd name="connsiteY1602" fmla="*/ 1295180 h 1412015"/>
              <a:gd name="connsiteX1603" fmla="*/ 2254888 w 12192000"/>
              <a:gd name="connsiteY1603" fmla="*/ 1282681 h 1412015"/>
              <a:gd name="connsiteX1604" fmla="*/ 2236411 w 12192000"/>
              <a:gd name="connsiteY1604" fmla="*/ 1276704 h 1412015"/>
              <a:gd name="connsiteX1605" fmla="*/ 2217389 w 12192000"/>
              <a:gd name="connsiteY1605" fmla="*/ 1271270 h 1412015"/>
              <a:gd name="connsiteX1606" fmla="*/ 2198366 w 12192000"/>
              <a:gd name="connsiteY1606" fmla="*/ 1266378 h 1412015"/>
              <a:gd name="connsiteX1607" fmla="*/ 2179345 w 12192000"/>
              <a:gd name="connsiteY1607" fmla="*/ 1262031 h 1412015"/>
              <a:gd name="connsiteX1608" fmla="*/ 2159782 w 12192000"/>
              <a:gd name="connsiteY1608" fmla="*/ 1258772 h 1412015"/>
              <a:gd name="connsiteX1609" fmla="*/ 2141305 w 12192000"/>
              <a:gd name="connsiteY1609" fmla="*/ 1256598 h 1412015"/>
              <a:gd name="connsiteX1610" fmla="*/ 2121739 w 12192000"/>
              <a:gd name="connsiteY1610" fmla="*/ 1254967 h 1412015"/>
              <a:gd name="connsiteX1611" fmla="*/ 2102717 w 12192000"/>
              <a:gd name="connsiteY1611" fmla="*/ 1255511 h 1412015"/>
              <a:gd name="connsiteX1612" fmla="*/ 2083696 w 12192000"/>
              <a:gd name="connsiteY1612" fmla="*/ 1257140 h 1412015"/>
              <a:gd name="connsiteX1613" fmla="*/ 2064132 w 12192000"/>
              <a:gd name="connsiteY1613" fmla="*/ 1260401 h 1412015"/>
              <a:gd name="connsiteX1614" fmla="*/ 2054892 w 12192000"/>
              <a:gd name="connsiteY1614" fmla="*/ 1262575 h 1412015"/>
              <a:gd name="connsiteX1615" fmla="*/ 2045110 w 12192000"/>
              <a:gd name="connsiteY1615" fmla="*/ 1265292 h 1412015"/>
              <a:gd name="connsiteX1616" fmla="*/ 2035327 w 12192000"/>
              <a:gd name="connsiteY1616" fmla="*/ 1268010 h 1412015"/>
              <a:gd name="connsiteX1617" fmla="*/ 2026089 w 12192000"/>
              <a:gd name="connsiteY1617" fmla="*/ 1272357 h 1412015"/>
              <a:gd name="connsiteX1618" fmla="*/ 1997285 w 12192000"/>
              <a:gd name="connsiteY1618" fmla="*/ 1213123 h 1412015"/>
              <a:gd name="connsiteX1619" fmla="*/ 1989131 w 12192000"/>
              <a:gd name="connsiteY1619" fmla="*/ 1219644 h 1412015"/>
              <a:gd name="connsiteX1620" fmla="*/ 1981525 w 12192000"/>
              <a:gd name="connsiteY1620" fmla="*/ 1225079 h 1412015"/>
              <a:gd name="connsiteX1621" fmla="*/ 1973915 w 12192000"/>
              <a:gd name="connsiteY1621" fmla="*/ 1228882 h 1412015"/>
              <a:gd name="connsiteX1622" fmla="*/ 1966308 w 12192000"/>
              <a:gd name="connsiteY1622" fmla="*/ 1231601 h 1412015"/>
              <a:gd name="connsiteX1623" fmla="*/ 1958698 w 12192000"/>
              <a:gd name="connsiteY1623" fmla="*/ 1232687 h 1412015"/>
              <a:gd name="connsiteX1624" fmla="*/ 1951089 w 12192000"/>
              <a:gd name="connsiteY1624" fmla="*/ 1232687 h 1412015"/>
              <a:gd name="connsiteX1625" fmla="*/ 1944024 w 12192000"/>
              <a:gd name="connsiteY1625" fmla="*/ 1232143 h 1412015"/>
              <a:gd name="connsiteX1626" fmla="*/ 1936962 w 12192000"/>
              <a:gd name="connsiteY1626" fmla="*/ 1230513 h 1412015"/>
              <a:gd name="connsiteX1627" fmla="*/ 1929895 w 12192000"/>
              <a:gd name="connsiteY1627" fmla="*/ 1228882 h 1412015"/>
              <a:gd name="connsiteX1628" fmla="*/ 1922830 w 12192000"/>
              <a:gd name="connsiteY1628" fmla="*/ 1226709 h 1412015"/>
              <a:gd name="connsiteX1629" fmla="*/ 1916852 w 12192000"/>
              <a:gd name="connsiteY1629" fmla="*/ 1222905 h 1412015"/>
              <a:gd name="connsiteX1630" fmla="*/ 1910330 w 12192000"/>
              <a:gd name="connsiteY1630" fmla="*/ 1219644 h 1412015"/>
              <a:gd name="connsiteX1631" fmla="*/ 1897831 w 12192000"/>
              <a:gd name="connsiteY1631" fmla="*/ 1212037 h 1412015"/>
              <a:gd name="connsiteX1632" fmla="*/ 1886961 w 12192000"/>
              <a:gd name="connsiteY1632" fmla="*/ 1203885 h 1412015"/>
              <a:gd name="connsiteX1633" fmla="*/ 1884787 w 12192000"/>
              <a:gd name="connsiteY1633" fmla="*/ 1207690 h 1412015"/>
              <a:gd name="connsiteX1634" fmla="*/ 1884243 w 12192000"/>
              <a:gd name="connsiteY1634" fmla="*/ 1212581 h 1412015"/>
              <a:gd name="connsiteX1635" fmla="*/ 1884787 w 12192000"/>
              <a:gd name="connsiteY1635" fmla="*/ 1217471 h 1412015"/>
              <a:gd name="connsiteX1636" fmla="*/ 1885330 w 12192000"/>
              <a:gd name="connsiteY1636" fmla="*/ 1222361 h 1412015"/>
              <a:gd name="connsiteX1637" fmla="*/ 1886961 w 12192000"/>
              <a:gd name="connsiteY1637" fmla="*/ 1231601 h 1412015"/>
              <a:gd name="connsiteX1638" fmla="*/ 1886961 w 12192000"/>
              <a:gd name="connsiteY1638" fmla="*/ 1236491 h 1412015"/>
              <a:gd name="connsiteX1639" fmla="*/ 1886417 w 12192000"/>
              <a:gd name="connsiteY1639" fmla="*/ 1241381 h 1412015"/>
              <a:gd name="connsiteX1640" fmla="*/ 1884243 w 12192000"/>
              <a:gd name="connsiteY1640" fmla="*/ 1241381 h 1412015"/>
              <a:gd name="connsiteX1641" fmla="*/ 1881526 w 12192000"/>
              <a:gd name="connsiteY1641" fmla="*/ 1241381 h 1412015"/>
              <a:gd name="connsiteX1642" fmla="*/ 1877178 w 12192000"/>
              <a:gd name="connsiteY1642" fmla="*/ 1239752 h 1412015"/>
              <a:gd name="connsiteX1643" fmla="*/ 1872830 w 12192000"/>
              <a:gd name="connsiteY1643" fmla="*/ 1237034 h 1412015"/>
              <a:gd name="connsiteX1644" fmla="*/ 1869026 w 12192000"/>
              <a:gd name="connsiteY1644" fmla="*/ 1233773 h 1412015"/>
              <a:gd name="connsiteX1645" fmla="*/ 1864678 w 12192000"/>
              <a:gd name="connsiteY1645" fmla="*/ 1228882 h 1412015"/>
              <a:gd name="connsiteX1646" fmla="*/ 1859786 w 12192000"/>
              <a:gd name="connsiteY1646" fmla="*/ 1223993 h 1412015"/>
              <a:gd name="connsiteX1647" fmla="*/ 1851636 w 12192000"/>
              <a:gd name="connsiteY1647" fmla="*/ 1213123 h 1412015"/>
              <a:gd name="connsiteX1648" fmla="*/ 1842939 w 12192000"/>
              <a:gd name="connsiteY1648" fmla="*/ 1202799 h 1412015"/>
              <a:gd name="connsiteX1649" fmla="*/ 1839136 w 12192000"/>
              <a:gd name="connsiteY1649" fmla="*/ 1198994 h 1412015"/>
              <a:gd name="connsiteX1650" fmla="*/ 1834245 w 12192000"/>
              <a:gd name="connsiteY1650" fmla="*/ 1195734 h 1412015"/>
              <a:gd name="connsiteX1651" fmla="*/ 1829897 w 12192000"/>
              <a:gd name="connsiteY1651" fmla="*/ 1194103 h 1412015"/>
              <a:gd name="connsiteX1652" fmla="*/ 1825547 w 12192000"/>
              <a:gd name="connsiteY1652" fmla="*/ 1193017 h 1412015"/>
              <a:gd name="connsiteX1653" fmla="*/ 1823918 w 12192000"/>
              <a:gd name="connsiteY1653" fmla="*/ 1194103 h 1412015"/>
              <a:gd name="connsiteX1654" fmla="*/ 1821747 w 12192000"/>
              <a:gd name="connsiteY1654" fmla="*/ 1194647 h 1412015"/>
              <a:gd name="connsiteX1655" fmla="*/ 1819027 w 12192000"/>
              <a:gd name="connsiteY1655" fmla="*/ 1195191 h 1412015"/>
              <a:gd name="connsiteX1656" fmla="*/ 1816854 w 12192000"/>
              <a:gd name="connsiteY1656" fmla="*/ 1197364 h 1412015"/>
              <a:gd name="connsiteX1657" fmla="*/ 1799461 w 12192000"/>
              <a:gd name="connsiteY1657" fmla="*/ 1202255 h 1412015"/>
              <a:gd name="connsiteX1658" fmla="*/ 1781529 w 12192000"/>
              <a:gd name="connsiteY1658" fmla="*/ 1206603 h 1412015"/>
              <a:gd name="connsiteX1659" fmla="*/ 1763049 w 12192000"/>
              <a:gd name="connsiteY1659" fmla="*/ 1208232 h 1412015"/>
              <a:gd name="connsiteX1660" fmla="*/ 1745658 w 12192000"/>
              <a:gd name="connsiteY1660" fmla="*/ 1209863 h 1412015"/>
              <a:gd name="connsiteX1661" fmla="*/ 1728269 w 12192000"/>
              <a:gd name="connsiteY1661" fmla="*/ 1209863 h 1412015"/>
              <a:gd name="connsiteX1662" fmla="*/ 1710335 w 12192000"/>
              <a:gd name="connsiteY1662" fmla="*/ 1208232 h 1412015"/>
              <a:gd name="connsiteX1663" fmla="*/ 1692942 w 12192000"/>
              <a:gd name="connsiteY1663" fmla="*/ 1206603 h 1412015"/>
              <a:gd name="connsiteX1664" fmla="*/ 1675009 w 12192000"/>
              <a:gd name="connsiteY1664" fmla="*/ 1203885 h 1412015"/>
              <a:gd name="connsiteX1665" fmla="*/ 1657617 w 12192000"/>
              <a:gd name="connsiteY1665" fmla="*/ 1200082 h 1412015"/>
              <a:gd name="connsiteX1666" fmla="*/ 1640228 w 12192000"/>
              <a:gd name="connsiteY1666" fmla="*/ 1195191 h 1412015"/>
              <a:gd name="connsiteX1667" fmla="*/ 1622836 w 12192000"/>
              <a:gd name="connsiteY1667" fmla="*/ 1190300 h 1412015"/>
              <a:gd name="connsiteX1668" fmla="*/ 1604902 w 12192000"/>
              <a:gd name="connsiteY1668" fmla="*/ 1184323 h 1412015"/>
              <a:gd name="connsiteX1669" fmla="*/ 1587509 w 12192000"/>
              <a:gd name="connsiteY1669" fmla="*/ 1177802 h 1412015"/>
              <a:gd name="connsiteX1670" fmla="*/ 1570119 w 12192000"/>
              <a:gd name="connsiteY1670" fmla="*/ 1171824 h 1412015"/>
              <a:gd name="connsiteX1671" fmla="*/ 1535337 w 12192000"/>
              <a:gd name="connsiteY1671" fmla="*/ 1157152 h 1412015"/>
              <a:gd name="connsiteX1672" fmla="*/ 1535881 w 12192000"/>
              <a:gd name="connsiteY1672" fmla="*/ 1158238 h 1412015"/>
              <a:gd name="connsiteX1673" fmla="*/ 1536969 w 12192000"/>
              <a:gd name="connsiteY1673" fmla="*/ 1159868 h 1412015"/>
              <a:gd name="connsiteX1674" fmla="*/ 1538055 w 12192000"/>
              <a:gd name="connsiteY1674" fmla="*/ 1164215 h 1412015"/>
              <a:gd name="connsiteX1675" fmla="*/ 1537511 w 12192000"/>
              <a:gd name="connsiteY1675" fmla="*/ 1169106 h 1412015"/>
              <a:gd name="connsiteX1676" fmla="*/ 1536969 w 12192000"/>
              <a:gd name="connsiteY1676" fmla="*/ 1174541 h 1412015"/>
              <a:gd name="connsiteX1677" fmla="*/ 1534249 w 12192000"/>
              <a:gd name="connsiteY1677" fmla="*/ 1187040 h 1412015"/>
              <a:gd name="connsiteX1678" fmla="*/ 1532076 w 12192000"/>
              <a:gd name="connsiteY1678" fmla="*/ 1194103 h 1412015"/>
              <a:gd name="connsiteX1679" fmla="*/ 1530447 w 12192000"/>
              <a:gd name="connsiteY1679" fmla="*/ 1200625 h 1412015"/>
              <a:gd name="connsiteX1680" fmla="*/ 1520120 w 12192000"/>
              <a:gd name="connsiteY1680" fmla="*/ 1194647 h 1412015"/>
              <a:gd name="connsiteX1681" fmla="*/ 1509250 w 12192000"/>
              <a:gd name="connsiteY1681" fmla="*/ 1188126 h 1412015"/>
              <a:gd name="connsiteX1682" fmla="*/ 1487513 w 12192000"/>
              <a:gd name="connsiteY1682" fmla="*/ 1178888 h 1412015"/>
              <a:gd name="connsiteX1683" fmla="*/ 1465774 w 12192000"/>
              <a:gd name="connsiteY1683" fmla="*/ 1169650 h 1412015"/>
              <a:gd name="connsiteX1684" fmla="*/ 1443492 w 12192000"/>
              <a:gd name="connsiteY1684" fmla="*/ 1162586 h 1412015"/>
              <a:gd name="connsiteX1685" fmla="*/ 1422296 w 12192000"/>
              <a:gd name="connsiteY1685" fmla="*/ 1156608 h 1412015"/>
              <a:gd name="connsiteX1686" fmla="*/ 1400558 w 12192000"/>
              <a:gd name="connsiteY1686" fmla="*/ 1151717 h 1412015"/>
              <a:gd name="connsiteX1687" fmla="*/ 1378275 w 12192000"/>
              <a:gd name="connsiteY1687" fmla="*/ 1147914 h 1412015"/>
              <a:gd name="connsiteX1688" fmla="*/ 1357080 w 12192000"/>
              <a:gd name="connsiteY1688" fmla="*/ 1145196 h 1412015"/>
              <a:gd name="connsiteX1689" fmla="*/ 1334797 w 12192000"/>
              <a:gd name="connsiteY1689" fmla="*/ 1143023 h 1412015"/>
              <a:gd name="connsiteX1690" fmla="*/ 1313060 w 12192000"/>
              <a:gd name="connsiteY1690" fmla="*/ 1141392 h 1412015"/>
              <a:gd name="connsiteX1691" fmla="*/ 1268495 w 12192000"/>
              <a:gd name="connsiteY1691" fmla="*/ 1139218 h 1412015"/>
              <a:gd name="connsiteX1692" fmla="*/ 1225017 w 12192000"/>
              <a:gd name="connsiteY1692" fmla="*/ 1136502 h 1412015"/>
              <a:gd name="connsiteX1693" fmla="*/ 1203279 w 12192000"/>
              <a:gd name="connsiteY1693" fmla="*/ 1134871 h 1412015"/>
              <a:gd name="connsiteX1694" fmla="*/ 1180998 w 12192000"/>
              <a:gd name="connsiteY1694" fmla="*/ 1133241 h 1412015"/>
              <a:gd name="connsiteX1695" fmla="*/ 1178823 w 12192000"/>
              <a:gd name="connsiteY1695" fmla="*/ 1129437 h 1412015"/>
              <a:gd name="connsiteX1696" fmla="*/ 1177737 w 12192000"/>
              <a:gd name="connsiteY1696" fmla="*/ 1125633 h 1412015"/>
              <a:gd name="connsiteX1697" fmla="*/ 1175019 w 12192000"/>
              <a:gd name="connsiteY1697" fmla="*/ 1118026 h 1412015"/>
              <a:gd name="connsiteX1698" fmla="*/ 1173931 w 12192000"/>
              <a:gd name="connsiteY1698" fmla="*/ 1111505 h 1412015"/>
              <a:gd name="connsiteX1699" fmla="*/ 1173389 w 12192000"/>
              <a:gd name="connsiteY1699" fmla="*/ 1104439 h 1412015"/>
              <a:gd name="connsiteX1700" fmla="*/ 1172844 w 12192000"/>
              <a:gd name="connsiteY1700" fmla="*/ 1097374 h 1412015"/>
              <a:gd name="connsiteX1701" fmla="*/ 1171214 w 12192000"/>
              <a:gd name="connsiteY1701" fmla="*/ 1089768 h 1412015"/>
              <a:gd name="connsiteX1702" fmla="*/ 1170127 w 12192000"/>
              <a:gd name="connsiteY1702" fmla="*/ 1086507 h 1412015"/>
              <a:gd name="connsiteX1703" fmla="*/ 1167954 w 12192000"/>
              <a:gd name="connsiteY1703" fmla="*/ 1082703 h 1412015"/>
              <a:gd name="connsiteX1704" fmla="*/ 1165780 w 12192000"/>
              <a:gd name="connsiteY1704" fmla="*/ 1078356 h 1412015"/>
              <a:gd name="connsiteX1705" fmla="*/ 1162519 w 12192000"/>
              <a:gd name="connsiteY1705" fmla="*/ 1075095 h 1412015"/>
              <a:gd name="connsiteX1706" fmla="*/ 1158171 w 12192000"/>
              <a:gd name="connsiteY1706" fmla="*/ 1084876 h 1412015"/>
              <a:gd name="connsiteX1707" fmla="*/ 1153824 w 12192000"/>
              <a:gd name="connsiteY1707" fmla="*/ 1091941 h 1412015"/>
              <a:gd name="connsiteX1708" fmla="*/ 1150018 w 12192000"/>
              <a:gd name="connsiteY1708" fmla="*/ 1097374 h 1412015"/>
              <a:gd name="connsiteX1709" fmla="*/ 1145672 w 12192000"/>
              <a:gd name="connsiteY1709" fmla="*/ 1101723 h 1412015"/>
              <a:gd name="connsiteX1710" fmla="*/ 1141324 w 12192000"/>
              <a:gd name="connsiteY1710" fmla="*/ 1104439 h 1412015"/>
              <a:gd name="connsiteX1711" fmla="*/ 1137519 w 12192000"/>
              <a:gd name="connsiteY1711" fmla="*/ 1105527 h 1412015"/>
              <a:gd name="connsiteX1712" fmla="*/ 1133172 w 12192000"/>
              <a:gd name="connsiteY1712" fmla="*/ 1107156 h 1412015"/>
              <a:gd name="connsiteX1713" fmla="*/ 1128824 w 12192000"/>
              <a:gd name="connsiteY1713" fmla="*/ 1107156 h 1412015"/>
              <a:gd name="connsiteX1714" fmla="*/ 1120673 w 12192000"/>
              <a:gd name="connsiteY1714" fmla="*/ 1108244 h 1412015"/>
              <a:gd name="connsiteX1715" fmla="*/ 1117412 w 12192000"/>
              <a:gd name="connsiteY1715" fmla="*/ 1109874 h 1412015"/>
              <a:gd name="connsiteX1716" fmla="*/ 1113064 w 12192000"/>
              <a:gd name="connsiteY1716" fmla="*/ 1112048 h 1412015"/>
              <a:gd name="connsiteX1717" fmla="*/ 1108715 w 12192000"/>
              <a:gd name="connsiteY1717" fmla="*/ 1115309 h 1412015"/>
              <a:gd name="connsiteX1718" fmla="*/ 1104912 w 12192000"/>
              <a:gd name="connsiteY1718" fmla="*/ 1120199 h 1412015"/>
              <a:gd name="connsiteX1719" fmla="*/ 1100564 w 12192000"/>
              <a:gd name="connsiteY1719" fmla="*/ 1126720 h 1412015"/>
              <a:gd name="connsiteX1720" fmla="*/ 1095673 w 12192000"/>
              <a:gd name="connsiteY1720" fmla="*/ 1134871 h 1412015"/>
              <a:gd name="connsiteX1721" fmla="*/ 1090238 w 12192000"/>
              <a:gd name="connsiteY1721" fmla="*/ 1122915 h 1412015"/>
              <a:gd name="connsiteX1722" fmla="*/ 1084261 w 12192000"/>
              <a:gd name="connsiteY1722" fmla="*/ 1113135 h 1412015"/>
              <a:gd name="connsiteX1723" fmla="*/ 1078826 w 12192000"/>
              <a:gd name="connsiteY1723" fmla="*/ 1105527 h 1412015"/>
              <a:gd name="connsiteX1724" fmla="*/ 1072846 w 12192000"/>
              <a:gd name="connsiteY1724" fmla="*/ 1100635 h 1412015"/>
              <a:gd name="connsiteX1725" fmla="*/ 1066869 w 12192000"/>
              <a:gd name="connsiteY1725" fmla="*/ 1096832 h 1412015"/>
              <a:gd name="connsiteX1726" fmla="*/ 1060890 w 12192000"/>
              <a:gd name="connsiteY1726" fmla="*/ 1094658 h 1412015"/>
              <a:gd name="connsiteX1727" fmla="*/ 1055455 w 12192000"/>
              <a:gd name="connsiteY1727" fmla="*/ 1092485 h 1412015"/>
              <a:gd name="connsiteX1728" fmla="*/ 1048936 w 12192000"/>
              <a:gd name="connsiteY1728" fmla="*/ 1091941 h 1412015"/>
              <a:gd name="connsiteX1729" fmla="*/ 1037521 w 12192000"/>
              <a:gd name="connsiteY1729" fmla="*/ 1089768 h 1412015"/>
              <a:gd name="connsiteX1730" fmla="*/ 1031543 w 12192000"/>
              <a:gd name="connsiteY1730" fmla="*/ 1088136 h 1412015"/>
              <a:gd name="connsiteX1731" fmla="*/ 1025565 w 12192000"/>
              <a:gd name="connsiteY1731" fmla="*/ 1086507 h 1412015"/>
              <a:gd name="connsiteX1732" fmla="*/ 1020131 w 12192000"/>
              <a:gd name="connsiteY1732" fmla="*/ 1082159 h 1412015"/>
              <a:gd name="connsiteX1733" fmla="*/ 1013610 w 12192000"/>
              <a:gd name="connsiteY1733" fmla="*/ 1077269 h 1412015"/>
              <a:gd name="connsiteX1734" fmla="*/ 1008174 w 12192000"/>
              <a:gd name="connsiteY1734" fmla="*/ 1070204 h 1412015"/>
              <a:gd name="connsiteX1735" fmla="*/ 1002740 w 12192000"/>
              <a:gd name="connsiteY1735" fmla="*/ 1061510 h 1412015"/>
              <a:gd name="connsiteX1736" fmla="*/ 997848 w 12192000"/>
              <a:gd name="connsiteY1736" fmla="*/ 1065313 h 1412015"/>
              <a:gd name="connsiteX1737" fmla="*/ 992957 w 12192000"/>
              <a:gd name="connsiteY1737" fmla="*/ 1069660 h 1412015"/>
              <a:gd name="connsiteX1738" fmla="*/ 988067 w 12192000"/>
              <a:gd name="connsiteY1738" fmla="*/ 1072377 h 1412015"/>
              <a:gd name="connsiteX1739" fmla="*/ 983175 w 12192000"/>
              <a:gd name="connsiteY1739" fmla="*/ 1075095 h 1412015"/>
              <a:gd name="connsiteX1740" fmla="*/ 977741 w 12192000"/>
              <a:gd name="connsiteY1740" fmla="*/ 1077269 h 1412015"/>
              <a:gd name="connsiteX1741" fmla="*/ 971762 w 12192000"/>
              <a:gd name="connsiteY1741" fmla="*/ 1078356 h 1412015"/>
              <a:gd name="connsiteX1742" fmla="*/ 966329 w 12192000"/>
              <a:gd name="connsiteY1742" fmla="*/ 1079986 h 1412015"/>
              <a:gd name="connsiteX1743" fmla="*/ 960893 w 12192000"/>
              <a:gd name="connsiteY1743" fmla="*/ 1080530 h 1412015"/>
              <a:gd name="connsiteX1744" fmla="*/ 948937 w 12192000"/>
              <a:gd name="connsiteY1744" fmla="*/ 1080530 h 1412015"/>
              <a:gd name="connsiteX1745" fmla="*/ 936437 w 12192000"/>
              <a:gd name="connsiteY1745" fmla="*/ 1079442 h 1412015"/>
              <a:gd name="connsiteX1746" fmla="*/ 923393 w 12192000"/>
              <a:gd name="connsiteY1746" fmla="*/ 1077269 h 1412015"/>
              <a:gd name="connsiteX1747" fmla="*/ 910351 w 12192000"/>
              <a:gd name="connsiteY1747" fmla="*/ 1074552 h 1412015"/>
              <a:gd name="connsiteX1748" fmla="*/ 883721 w 12192000"/>
              <a:gd name="connsiteY1748" fmla="*/ 1066944 h 1412015"/>
              <a:gd name="connsiteX1749" fmla="*/ 857092 w 12192000"/>
              <a:gd name="connsiteY1749" fmla="*/ 1059879 h 1412015"/>
              <a:gd name="connsiteX1750" fmla="*/ 844049 w 12192000"/>
              <a:gd name="connsiteY1750" fmla="*/ 1056618 h 1412015"/>
              <a:gd name="connsiteX1751" fmla="*/ 831004 w 12192000"/>
              <a:gd name="connsiteY1751" fmla="*/ 1054445 h 1412015"/>
              <a:gd name="connsiteX1752" fmla="*/ 818504 w 12192000"/>
              <a:gd name="connsiteY1752" fmla="*/ 1053357 h 1412015"/>
              <a:gd name="connsiteX1753" fmla="*/ 806549 w 12192000"/>
              <a:gd name="connsiteY1753" fmla="*/ 1053357 h 1412015"/>
              <a:gd name="connsiteX1754" fmla="*/ 806004 w 12192000"/>
              <a:gd name="connsiteY1754" fmla="*/ 1045751 h 1412015"/>
              <a:gd name="connsiteX1755" fmla="*/ 805463 w 12192000"/>
              <a:gd name="connsiteY1755" fmla="*/ 1039230 h 1412015"/>
              <a:gd name="connsiteX1756" fmla="*/ 803288 w 12192000"/>
              <a:gd name="connsiteY1756" fmla="*/ 1033252 h 1412015"/>
              <a:gd name="connsiteX1757" fmla="*/ 801114 w 12192000"/>
              <a:gd name="connsiteY1757" fmla="*/ 1028360 h 1412015"/>
              <a:gd name="connsiteX1758" fmla="*/ 798939 w 12192000"/>
              <a:gd name="connsiteY1758" fmla="*/ 1024556 h 1412015"/>
              <a:gd name="connsiteX1759" fmla="*/ 796222 w 12192000"/>
              <a:gd name="connsiteY1759" fmla="*/ 1021839 h 1412015"/>
              <a:gd name="connsiteX1760" fmla="*/ 792962 w 12192000"/>
              <a:gd name="connsiteY1760" fmla="*/ 1019122 h 1412015"/>
              <a:gd name="connsiteX1761" fmla="*/ 789158 w 12192000"/>
              <a:gd name="connsiteY1761" fmla="*/ 1016949 h 1412015"/>
              <a:gd name="connsiteX1762" fmla="*/ 785898 w 12192000"/>
              <a:gd name="connsiteY1762" fmla="*/ 1015318 h 1412015"/>
              <a:gd name="connsiteX1763" fmla="*/ 781549 w 12192000"/>
              <a:gd name="connsiteY1763" fmla="*/ 1014776 h 1412015"/>
              <a:gd name="connsiteX1764" fmla="*/ 772310 w 12192000"/>
              <a:gd name="connsiteY1764" fmla="*/ 1014233 h 1412015"/>
              <a:gd name="connsiteX1765" fmla="*/ 763070 w 12192000"/>
              <a:gd name="connsiteY1765" fmla="*/ 1014776 h 1412015"/>
              <a:gd name="connsiteX1766" fmla="*/ 752201 w 12192000"/>
              <a:gd name="connsiteY1766" fmla="*/ 1015862 h 1412015"/>
              <a:gd name="connsiteX1767" fmla="*/ 741332 w 12192000"/>
              <a:gd name="connsiteY1767" fmla="*/ 1017493 h 1412015"/>
              <a:gd name="connsiteX1768" fmla="*/ 729920 w 12192000"/>
              <a:gd name="connsiteY1768" fmla="*/ 1019666 h 1412015"/>
              <a:gd name="connsiteX1769" fmla="*/ 719593 w 12192000"/>
              <a:gd name="connsiteY1769" fmla="*/ 1020210 h 1412015"/>
              <a:gd name="connsiteX1770" fmla="*/ 708725 w 12192000"/>
              <a:gd name="connsiteY1770" fmla="*/ 1019666 h 1412015"/>
              <a:gd name="connsiteX1771" fmla="*/ 703834 w 12192000"/>
              <a:gd name="connsiteY1771" fmla="*/ 1019122 h 1412015"/>
              <a:gd name="connsiteX1772" fmla="*/ 698399 w 12192000"/>
              <a:gd name="connsiteY1772" fmla="*/ 1017493 h 1412015"/>
              <a:gd name="connsiteX1773" fmla="*/ 693508 w 12192000"/>
              <a:gd name="connsiteY1773" fmla="*/ 1015318 h 1412015"/>
              <a:gd name="connsiteX1774" fmla="*/ 689160 w 12192000"/>
              <a:gd name="connsiteY1774" fmla="*/ 1012601 h 1412015"/>
              <a:gd name="connsiteX1775" fmla="*/ 684268 w 12192000"/>
              <a:gd name="connsiteY1775" fmla="*/ 1009884 h 1412015"/>
              <a:gd name="connsiteX1776" fmla="*/ 679922 w 12192000"/>
              <a:gd name="connsiteY1776" fmla="*/ 1005538 h 1412015"/>
              <a:gd name="connsiteX1777" fmla="*/ 676116 w 12192000"/>
              <a:gd name="connsiteY1777" fmla="*/ 1000646 h 1412015"/>
              <a:gd name="connsiteX1778" fmla="*/ 672313 w 12192000"/>
              <a:gd name="connsiteY1778" fmla="*/ 995213 h 1412015"/>
              <a:gd name="connsiteX1779" fmla="*/ 669596 w 12192000"/>
              <a:gd name="connsiteY1779" fmla="*/ 997930 h 1412015"/>
              <a:gd name="connsiteX1780" fmla="*/ 667421 w 12192000"/>
              <a:gd name="connsiteY1780" fmla="*/ 1001734 h 1412015"/>
              <a:gd name="connsiteX1781" fmla="*/ 665789 w 12192000"/>
              <a:gd name="connsiteY1781" fmla="*/ 1004995 h 1412015"/>
              <a:gd name="connsiteX1782" fmla="*/ 664704 w 12192000"/>
              <a:gd name="connsiteY1782" fmla="*/ 1008255 h 1412015"/>
              <a:gd name="connsiteX1783" fmla="*/ 664160 w 12192000"/>
              <a:gd name="connsiteY1783" fmla="*/ 1015318 h 1412015"/>
              <a:gd name="connsiteX1784" fmla="*/ 664160 w 12192000"/>
              <a:gd name="connsiteY1784" fmla="*/ 1022383 h 1412015"/>
              <a:gd name="connsiteX1785" fmla="*/ 664704 w 12192000"/>
              <a:gd name="connsiteY1785" fmla="*/ 1029992 h 1412015"/>
              <a:gd name="connsiteX1786" fmla="*/ 664704 w 12192000"/>
              <a:gd name="connsiteY1786" fmla="*/ 1037054 h 1412015"/>
              <a:gd name="connsiteX1787" fmla="*/ 664160 w 12192000"/>
              <a:gd name="connsiteY1787" fmla="*/ 1044119 h 1412015"/>
              <a:gd name="connsiteX1788" fmla="*/ 662530 w 12192000"/>
              <a:gd name="connsiteY1788" fmla="*/ 1047380 h 1412015"/>
              <a:gd name="connsiteX1789" fmla="*/ 661443 w 12192000"/>
              <a:gd name="connsiteY1789" fmla="*/ 1050641 h 1412015"/>
              <a:gd name="connsiteX1790" fmla="*/ 658726 w 12192000"/>
              <a:gd name="connsiteY1790" fmla="*/ 1047924 h 1412015"/>
              <a:gd name="connsiteX1791" fmla="*/ 656009 w 12192000"/>
              <a:gd name="connsiteY1791" fmla="*/ 1044663 h 1412015"/>
              <a:gd name="connsiteX1792" fmla="*/ 649486 w 12192000"/>
              <a:gd name="connsiteY1792" fmla="*/ 1036513 h 1412015"/>
              <a:gd name="connsiteX1793" fmla="*/ 643509 w 12192000"/>
              <a:gd name="connsiteY1793" fmla="*/ 1027816 h 1412015"/>
              <a:gd name="connsiteX1794" fmla="*/ 639706 w 12192000"/>
              <a:gd name="connsiteY1794" fmla="*/ 1024556 h 1412015"/>
              <a:gd name="connsiteX1795" fmla="*/ 636444 w 12192000"/>
              <a:gd name="connsiteY1795" fmla="*/ 1020754 h 1412015"/>
              <a:gd name="connsiteX1796" fmla="*/ 632096 w 12192000"/>
              <a:gd name="connsiteY1796" fmla="*/ 1019122 h 1412015"/>
              <a:gd name="connsiteX1797" fmla="*/ 628835 w 12192000"/>
              <a:gd name="connsiteY1797" fmla="*/ 1017493 h 1412015"/>
              <a:gd name="connsiteX1798" fmla="*/ 624488 w 12192000"/>
              <a:gd name="connsiteY1798" fmla="*/ 1018037 h 1412015"/>
              <a:gd name="connsiteX1799" fmla="*/ 620139 w 12192000"/>
              <a:gd name="connsiteY1799" fmla="*/ 1019666 h 1412015"/>
              <a:gd name="connsiteX1800" fmla="*/ 615791 w 12192000"/>
              <a:gd name="connsiteY1800" fmla="*/ 1022927 h 1412015"/>
              <a:gd name="connsiteX1801" fmla="*/ 611445 w 12192000"/>
              <a:gd name="connsiteY1801" fmla="*/ 1027816 h 1412015"/>
              <a:gd name="connsiteX1802" fmla="*/ 606553 w 12192000"/>
              <a:gd name="connsiteY1802" fmla="*/ 1035425 h 1412015"/>
              <a:gd name="connsiteX1803" fmla="*/ 601662 w 12192000"/>
              <a:gd name="connsiteY1803" fmla="*/ 1045207 h 1412015"/>
              <a:gd name="connsiteX1804" fmla="*/ 591336 w 12192000"/>
              <a:gd name="connsiteY1804" fmla="*/ 1034881 h 1412015"/>
              <a:gd name="connsiteX1805" fmla="*/ 581553 w 12192000"/>
              <a:gd name="connsiteY1805" fmla="*/ 1025643 h 1412015"/>
              <a:gd name="connsiteX1806" fmla="*/ 571772 w 12192000"/>
              <a:gd name="connsiteY1806" fmla="*/ 1019122 h 1412015"/>
              <a:gd name="connsiteX1807" fmla="*/ 561986 w 12192000"/>
              <a:gd name="connsiteY1807" fmla="*/ 1012601 h 1412015"/>
              <a:gd name="connsiteX1808" fmla="*/ 552203 w 12192000"/>
              <a:gd name="connsiteY1808" fmla="*/ 1007168 h 1412015"/>
              <a:gd name="connsiteX1809" fmla="*/ 541880 w 12192000"/>
              <a:gd name="connsiteY1809" fmla="*/ 1002819 h 1412015"/>
              <a:gd name="connsiteX1810" fmla="*/ 532097 w 12192000"/>
              <a:gd name="connsiteY1810" fmla="*/ 1000103 h 1412015"/>
              <a:gd name="connsiteX1811" fmla="*/ 522314 w 12192000"/>
              <a:gd name="connsiteY1811" fmla="*/ 997386 h 1412015"/>
              <a:gd name="connsiteX1812" fmla="*/ 511986 w 12192000"/>
              <a:gd name="connsiteY1812" fmla="*/ 995757 h 1412015"/>
              <a:gd name="connsiteX1813" fmla="*/ 502204 w 12192000"/>
              <a:gd name="connsiteY1813" fmla="*/ 994669 h 1412015"/>
              <a:gd name="connsiteX1814" fmla="*/ 491877 w 12192000"/>
              <a:gd name="connsiteY1814" fmla="*/ 994125 h 1412015"/>
              <a:gd name="connsiteX1815" fmla="*/ 482096 w 12192000"/>
              <a:gd name="connsiteY1815" fmla="*/ 994125 h 1412015"/>
              <a:gd name="connsiteX1816" fmla="*/ 461987 w 12192000"/>
              <a:gd name="connsiteY1816" fmla="*/ 994125 h 1412015"/>
              <a:gd name="connsiteX1817" fmla="*/ 441879 w 12192000"/>
              <a:gd name="connsiteY1817" fmla="*/ 994669 h 1412015"/>
              <a:gd name="connsiteX1818" fmla="*/ 438618 w 12192000"/>
              <a:gd name="connsiteY1818" fmla="*/ 989235 h 1412015"/>
              <a:gd name="connsiteX1819" fmla="*/ 436987 w 12192000"/>
              <a:gd name="connsiteY1819" fmla="*/ 983258 h 1412015"/>
              <a:gd name="connsiteX1820" fmla="*/ 435356 w 12192000"/>
              <a:gd name="connsiteY1820" fmla="*/ 978366 h 1412015"/>
              <a:gd name="connsiteX1821" fmla="*/ 436444 w 12192000"/>
              <a:gd name="connsiteY1821" fmla="*/ 972932 h 1412015"/>
              <a:gd name="connsiteX1822" fmla="*/ 436987 w 12192000"/>
              <a:gd name="connsiteY1822" fmla="*/ 968040 h 1412015"/>
              <a:gd name="connsiteX1823" fmla="*/ 438618 w 12192000"/>
              <a:gd name="connsiteY1823" fmla="*/ 962607 h 1412015"/>
              <a:gd name="connsiteX1824" fmla="*/ 442423 w 12192000"/>
              <a:gd name="connsiteY1824" fmla="*/ 952281 h 1412015"/>
              <a:gd name="connsiteX1825" fmla="*/ 446227 w 12192000"/>
              <a:gd name="connsiteY1825" fmla="*/ 942502 h 1412015"/>
              <a:gd name="connsiteX1826" fmla="*/ 447314 w 12192000"/>
              <a:gd name="connsiteY1826" fmla="*/ 937066 h 1412015"/>
              <a:gd name="connsiteX1827" fmla="*/ 447856 w 12192000"/>
              <a:gd name="connsiteY1827" fmla="*/ 932176 h 1412015"/>
              <a:gd name="connsiteX1828" fmla="*/ 447314 w 12192000"/>
              <a:gd name="connsiteY1828" fmla="*/ 926741 h 1412015"/>
              <a:gd name="connsiteX1829" fmla="*/ 446227 w 12192000"/>
              <a:gd name="connsiteY1829" fmla="*/ 920764 h 1412015"/>
              <a:gd name="connsiteX1830" fmla="*/ 443508 w 12192000"/>
              <a:gd name="connsiteY1830" fmla="*/ 915329 h 1412015"/>
              <a:gd name="connsiteX1831" fmla="*/ 439162 w 12192000"/>
              <a:gd name="connsiteY1831" fmla="*/ 909896 h 1412015"/>
              <a:gd name="connsiteX1832" fmla="*/ 417966 w 12192000"/>
              <a:gd name="connsiteY1832" fmla="*/ 926741 h 1412015"/>
              <a:gd name="connsiteX1833" fmla="*/ 398945 w 12192000"/>
              <a:gd name="connsiteY1833" fmla="*/ 940870 h 1412015"/>
              <a:gd name="connsiteX1834" fmla="*/ 389162 w 12192000"/>
              <a:gd name="connsiteY1834" fmla="*/ 947391 h 1412015"/>
              <a:gd name="connsiteX1835" fmla="*/ 379380 w 12192000"/>
              <a:gd name="connsiteY1835" fmla="*/ 952825 h 1412015"/>
              <a:gd name="connsiteX1836" fmla="*/ 370141 w 12192000"/>
              <a:gd name="connsiteY1836" fmla="*/ 957717 h 1412015"/>
              <a:gd name="connsiteX1837" fmla="*/ 360359 w 12192000"/>
              <a:gd name="connsiteY1837" fmla="*/ 962063 h 1412015"/>
              <a:gd name="connsiteX1838" fmla="*/ 350576 w 12192000"/>
              <a:gd name="connsiteY1838" fmla="*/ 965324 h 1412015"/>
              <a:gd name="connsiteX1839" fmla="*/ 341336 w 12192000"/>
              <a:gd name="connsiteY1839" fmla="*/ 968040 h 1412015"/>
              <a:gd name="connsiteX1840" fmla="*/ 331555 w 12192000"/>
              <a:gd name="connsiteY1840" fmla="*/ 970759 h 1412015"/>
              <a:gd name="connsiteX1841" fmla="*/ 321229 w 12192000"/>
              <a:gd name="connsiteY1841" fmla="*/ 972389 h 1412015"/>
              <a:gd name="connsiteX1842" fmla="*/ 310360 w 12192000"/>
              <a:gd name="connsiteY1842" fmla="*/ 972932 h 1412015"/>
              <a:gd name="connsiteX1843" fmla="*/ 300034 w 12192000"/>
              <a:gd name="connsiteY1843" fmla="*/ 972932 h 1412015"/>
              <a:gd name="connsiteX1844" fmla="*/ 289164 w 12192000"/>
              <a:gd name="connsiteY1844" fmla="*/ 972932 h 1412015"/>
              <a:gd name="connsiteX1845" fmla="*/ 277208 w 12192000"/>
              <a:gd name="connsiteY1845" fmla="*/ 971845 h 1412015"/>
              <a:gd name="connsiteX1846" fmla="*/ 277752 w 12192000"/>
              <a:gd name="connsiteY1846" fmla="*/ 964780 h 1412015"/>
              <a:gd name="connsiteX1847" fmla="*/ 278838 w 12192000"/>
              <a:gd name="connsiteY1847" fmla="*/ 959346 h 1412015"/>
              <a:gd name="connsiteX1848" fmla="*/ 279381 w 12192000"/>
              <a:gd name="connsiteY1848" fmla="*/ 955000 h 1412015"/>
              <a:gd name="connsiteX1849" fmla="*/ 281557 w 12192000"/>
              <a:gd name="connsiteY1849" fmla="*/ 951740 h 1412015"/>
              <a:gd name="connsiteX1850" fmla="*/ 282642 w 12192000"/>
              <a:gd name="connsiteY1850" fmla="*/ 949564 h 1412015"/>
              <a:gd name="connsiteX1851" fmla="*/ 284817 w 12192000"/>
              <a:gd name="connsiteY1851" fmla="*/ 947935 h 1412015"/>
              <a:gd name="connsiteX1852" fmla="*/ 287534 w 12192000"/>
              <a:gd name="connsiteY1852" fmla="*/ 946848 h 1412015"/>
              <a:gd name="connsiteX1853" fmla="*/ 289708 w 12192000"/>
              <a:gd name="connsiteY1853" fmla="*/ 945761 h 1412015"/>
              <a:gd name="connsiteX1854" fmla="*/ 296229 w 12192000"/>
              <a:gd name="connsiteY1854" fmla="*/ 944131 h 1412015"/>
              <a:gd name="connsiteX1855" fmla="*/ 298946 w 12192000"/>
              <a:gd name="connsiteY1855" fmla="*/ 943043 h 1412015"/>
              <a:gd name="connsiteX1856" fmla="*/ 301664 w 12192000"/>
              <a:gd name="connsiteY1856" fmla="*/ 940870 h 1412015"/>
              <a:gd name="connsiteX1857" fmla="*/ 304925 w 12192000"/>
              <a:gd name="connsiteY1857" fmla="*/ 939241 h 1412015"/>
              <a:gd name="connsiteX1858" fmla="*/ 307643 w 12192000"/>
              <a:gd name="connsiteY1858" fmla="*/ 935980 h 1412015"/>
              <a:gd name="connsiteX1859" fmla="*/ 310360 w 12192000"/>
              <a:gd name="connsiteY1859" fmla="*/ 932720 h 1412015"/>
              <a:gd name="connsiteX1860" fmla="*/ 313078 w 12192000"/>
              <a:gd name="connsiteY1860" fmla="*/ 927828 h 1412015"/>
              <a:gd name="connsiteX1861" fmla="*/ 310360 w 12192000"/>
              <a:gd name="connsiteY1861" fmla="*/ 922938 h 1412015"/>
              <a:gd name="connsiteX1862" fmla="*/ 307643 w 12192000"/>
              <a:gd name="connsiteY1862" fmla="*/ 918590 h 1412015"/>
              <a:gd name="connsiteX1863" fmla="*/ 306555 w 12192000"/>
              <a:gd name="connsiteY1863" fmla="*/ 914785 h 1412015"/>
              <a:gd name="connsiteX1864" fmla="*/ 305469 w 12192000"/>
              <a:gd name="connsiteY1864" fmla="*/ 910439 h 1412015"/>
              <a:gd name="connsiteX1865" fmla="*/ 305469 w 12192000"/>
              <a:gd name="connsiteY1865" fmla="*/ 902287 h 1412015"/>
              <a:gd name="connsiteX1866" fmla="*/ 306555 w 12192000"/>
              <a:gd name="connsiteY1866" fmla="*/ 893593 h 1412015"/>
              <a:gd name="connsiteX1867" fmla="*/ 307099 w 12192000"/>
              <a:gd name="connsiteY1867" fmla="*/ 885985 h 1412015"/>
              <a:gd name="connsiteX1868" fmla="*/ 307099 w 12192000"/>
              <a:gd name="connsiteY1868" fmla="*/ 877833 h 1412015"/>
              <a:gd name="connsiteX1869" fmla="*/ 306555 w 12192000"/>
              <a:gd name="connsiteY1869" fmla="*/ 873487 h 1412015"/>
              <a:gd name="connsiteX1870" fmla="*/ 304925 w 12192000"/>
              <a:gd name="connsiteY1870" fmla="*/ 869682 h 1412015"/>
              <a:gd name="connsiteX1871" fmla="*/ 302207 w 12192000"/>
              <a:gd name="connsiteY1871" fmla="*/ 865335 h 1412015"/>
              <a:gd name="connsiteX1872" fmla="*/ 299490 w 12192000"/>
              <a:gd name="connsiteY1872" fmla="*/ 860444 h 1412015"/>
              <a:gd name="connsiteX1873" fmla="*/ 289164 w 12192000"/>
              <a:gd name="connsiteY1873" fmla="*/ 873487 h 1412015"/>
              <a:gd name="connsiteX1874" fmla="*/ 283186 w 12192000"/>
              <a:gd name="connsiteY1874" fmla="*/ 880006 h 1412015"/>
              <a:gd name="connsiteX1875" fmla="*/ 277208 w 12192000"/>
              <a:gd name="connsiteY1875" fmla="*/ 885441 h 1412015"/>
              <a:gd name="connsiteX1876" fmla="*/ 271774 w 12192000"/>
              <a:gd name="connsiteY1876" fmla="*/ 890332 h 1412015"/>
              <a:gd name="connsiteX1877" fmla="*/ 266339 w 12192000"/>
              <a:gd name="connsiteY1877" fmla="*/ 894680 h 1412015"/>
              <a:gd name="connsiteX1878" fmla="*/ 259817 w 12192000"/>
              <a:gd name="connsiteY1878" fmla="*/ 897397 h 1412015"/>
              <a:gd name="connsiteX1879" fmla="*/ 254383 w 12192000"/>
              <a:gd name="connsiteY1879" fmla="*/ 900114 h 1412015"/>
              <a:gd name="connsiteX1880" fmla="*/ 248948 w 12192000"/>
              <a:gd name="connsiteY1880" fmla="*/ 901744 h 1412015"/>
              <a:gd name="connsiteX1881" fmla="*/ 242427 w 12192000"/>
              <a:gd name="connsiteY1881" fmla="*/ 902287 h 1412015"/>
              <a:gd name="connsiteX1882" fmla="*/ 237535 w 12192000"/>
              <a:gd name="connsiteY1882" fmla="*/ 902287 h 1412015"/>
              <a:gd name="connsiteX1883" fmla="*/ 232100 w 12192000"/>
              <a:gd name="connsiteY1883" fmla="*/ 900658 h 1412015"/>
              <a:gd name="connsiteX1884" fmla="*/ 227208 w 12192000"/>
              <a:gd name="connsiteY1884" fmla="*/ 897941 h 1412015"/>
              <a:gd name="connsiteX1885" fmla="*/ 222318 w 12192000"/>
              <a:gd name="connsiteY1885" fmla="*/ 893593 h 1412015"/>
              <a:gd name="connsiteX1886" fmla="*/ 217970 w 12192000"/>
              <a:gd name="connsiteY1886" fmla="*/ 888159 h 1412015"/>
              <a:gd name="connsiteX1887" fmla="*/ 214167 w 12192000"/>
              <a:gd name="connsiteY1887" fmla="*/ 881094 h 1412015"/>
              <a:gd name="connsiteX1888" fmla="*/ 215796 w 12192000"/>
              <a:gd name="connsiteY1888" fmla="*/ 881094 h 1412015"/>
              <a:gd name="connsiteX1889" fmla="*/ 217970 w 12192000"/>
              <a:gd name="connsiteY1889" fmla="*/ 881094 h 1412015"/>
              <a:gd name="connsiteX1890" fmla="*/ 224491 w 12192000"/>
              <a:gd name="connsiteY1890" fmla="*/ 881094 h 1412015"/>
              <a:gd name="connsiteX1891" fmla="*/ 230471 w 12192000"/>
              <a:gd name="connsiteY1891" fmla="*/ 881094 h 1412015"/>
              <a:gd name="connsiteX1892" fmla="*/ 237535 w 12192000"/>
              <a:gd name="connsiteY1892" fmla="*/ 881094 h 1412015"/>
              <a:gd name="connsiteX1893" fmla="*/ 241339 w 12192000"/>
              <a:gd name="connsiteY1893" fmla="*/ 880550 h 1412015"/>
              <a:gd name="connsiteX1894" fmla="*/ 244056 w 12192000"/>
              <a:gd name="connsiteY1894" fmla="*/ 879464 h 1412015"/>
              <a:gd name="connsiteX1895" fmla="*/ 245688 w 12192000"/>
              <a:gd name="connsiteY1895" fmla="*/ 877833 h 1412015"/>
              <a:gd name="connsiteX1896" fmla="*/ 247860 w 12192000"/>
              <a:gd name="connsiteY1896" fmla="*/ 875117 h 1412015"/>
              <a:gd name="connsiteX1897" fmla="*/ 249492 w 12192000"/>
              <a:gd name="connsiteY1897" fmla="*/ 871856 h 1412015"/>
              <a:gd name="connsiteX1898" fmla="*/ 250035 w 12192000"/>
              <a:gd name="connsiteY1898" fmla="*/ 868052 h 1412015"/>
              <a:gd name="connsiteX1899" fmla="*/ 250035 w 12192000"/>
              <a:gd name="connsiteY1899" fmla="*/ 862618 h 1412015"/>
              <a:gd name="connsiteX1900" fmla="*/ 249492 w 12192000"/>
              <a:gd name="connsiteY1900" fmla="*/ 856097 h 1412015"/>
              <a:gd name="connsiteX1901" fmla="*/ 225579 w 12192000"/>
              <a:gd name="connsiteY1901" fmla="*/ 852293 h 1412015"/>
              <a:gd name="connsiteX1902" fmla="*/ 214167 w 12192000"/>
              <a:gd name="connsiteY1902" fmla="*/ 850662 h 1412015"/>
              <a:gd name="connsiteX1903" fmla="*/ 207645 w 12192000"/>
              <a:gd name="connsiteY1903" fmla="*/ 850662 h 1412015"/>
              <a:gd name="connsiteX1904" fmla="*/ 202209 w 12192000"/>
              <a:gd name="connsiteY1904" fmla="*/ 850662 h 1412015"/>
              <a:gd name="connsiteX1905" fmla="*/ 195688 w 12192000"/>
              <a:gd name="connsiteY1905" fmla="*/ 851749 h 1412015"/>
              <a:gd name="connsiteX1906" fmla="*/ 190253 w 12192000"/>
              <a:gd name="connsiteY1906" fmla="*/ 852836 h 1412015"/>
              <a:gd name="connsiteX1907" fmla="*/ 184276 w 12192000"/>
              <a:gd name="connsiteY1907" fmla="*/ 854467 h 1412015"/>
              <a:gd name="connsiteX1908" fmla="*/ 177753 w 12192000"/>
              <a:gd name="connsiteY1908" fmla="*/ 857184 h 1412015"/>
              <a:gd name="connsiteX1909" fmla="*/ 172319 w 12192000"/>
              <a:gd name="connsiteY1909" fmla="*/ 860444 h 1412015"/>
              <a:gd name="connsiteX1910" fmla="*/ 165798 w 12192000"/>
              <a:gd name="connsiteY1910" fmla="*/ 864791 h 1412015"/>
              <a:gd name="connsiteX1911" fmla="*/ 159819 w 12192000"/>
              <a:gd name="connsiteY1911" fmla="*/ 870226 h 1412015"/>
              <a:gd name="connsiteX1912" fmla="*/ 154384 w 12192000"/>
              <a:gd name="connsiteY1912" fmla="*/ 877290 h 1412015"/>
              <a:gd name="connsiteX1913" fmla="*/ 151667 w 12192000"/>
              <a:gd name="connsiteY1913" fmla="*/ 872943 h 1412015"/>
              <a:gd name="connsiteX1914" fmla="*/ 150036 w 12192000"/>
              <a:gd name="connsiteY1914" fmla="*/ 869682 h 1412015"/>
              <a:gd name="connsiteX1915" fmla="*/ 147863 w 12192000"/>
              <a:gd name="connsiteY1915" fmla="*/ 862074 h 1412015"/>
              <a:gd name="connsiteX1916" fmla="*/ 146777 w 12192000"/>
              <a:gd name="connsiteY1916" fmla="*/ 855009 h 1412015"/>
              <a:gd name="connsiteX1917" fmla="*/ 145689 w 12192000"/>
              <a:gd name="connsiteY1917" fmla="*/ 847946 h 1412015"/>
              <a:gd name="connsiteX1918" fmla="*/ 145145 w 12192000"/>
              <a:gd name="connsiteY1918" fmla="*/ 840882 h 1412015"/>
              <a:gd name="connsiteX1919" fmla="*/ 144059 w 12192000"/>
              <a:gd name="connsiteY1919" fmla="*/ 833273 h 1412015"/>
              <a:gd name="connsiteX1920" fmla="*/ 142428 w 12192000"/>
              <a:gd name="connsiteY1920" fmla="*/ 830012 h 1412015"/>
              <a:gd name="connsiteX1921" fmla="*/ 140254 w 12192000"/>
              <a:gd name="connsiteY1921" fmla="*/ 826209 h 1412015"/>
              <a:gd name="connsiteX1922" fmla="*/ 138080 w 12192000"/>
              <a:gd name="connsiteY1922" fmla="*/ 822948 h 1412015"/>
              <a:gd name="connsiteX1923" fmla="*/ 134820 w 12192000"/>
              <a:gd name="connsiteY1923" fmla="*/ 818601 h 1412015"/>
              <a:gd name="connsiteX1924" fmla="*/ 129928 w 12192000"/>
              <a:gd name="connsiteY1924" fmla="*/ 821862 h 1412015"/>
              <a:gd name="connsiteX1925" fmla="*/ 125581 w 12192000"/>
              <a:gd name="connsiteY1925" fmla="*/ 823491 h 1412015"/>
              <a:gd name="connsiteX1926" fmla="*/ 120691 w 12192000"/>
              <a:gd name="connsiteY1926" fmla="*/ 825122 h 1412015"/>
              <a:gd name="connsiteX1927" fmla="*/ 116886 w 12192000"/>
              <a:gd name="connsiteY1927" fmla="*/ 825665 h 1412015"/>
              <a:gd name="connsiteX1928" fmla="*/ 108190 w 12192000"/>
              <a:gd name="connsiteY1928" fmla="*/ 826209 h 1412015"/>
              <a:gd name="connsiteX1929" fmla="*/ 100582 w 12192000"/>
              <a:gd name="connsiteY1929" fmla="*/ 827295 h 1412015"/>
              <a:gd name="connsiteX1930" fmla="*/ 96777 w 12192000"/>
              <a:gd name="connsiteY1930" fmla="*/ 828383 h 1412015"/>
              <a:gd name="connsiteX1931" fmla="*/ 92973 w 12192000"/>
              <a:gd name="connsiteY1931" fmla="*/ 830556 h 1412015"/>
              <a:gd name="connsiteX1932" fmla="*/ 89712 w 12192000"/>
              <a:gd name="connsiteY1932" fmla="*/ 833273 h 1412015"/>
              <a:gd name="connsiteX1933" fmla="*/ 86994 w 12192000"/>
              <a:gd name="connsiteY1933" fmla="*/ 837621 h 1412015"/>
              <a:gd name="connsiteX1934" fmla="*/ 83190 w 12192000"/>
              <a:gd name="connsiteY1934" fmla="*/ 843055 h 1412015"/>
              <a:gd name="connsiteX1935" fmla="*/ 79929 w 12192000"/>
              <a:gd name="connsiteY1935" fmla="*/ 850120 h 1412015"/>
              <a:gd name="connsiteX1936" fmla="*/ 77212 w 12192000"/>
              <a:gd name="connsiteY1936" fmla="*/ 859358 h 1412015"/>
              <a:gd name="connsiteX1937" fmla="*/ 73408 w 12192000"/>
              <a:gd name="connsiteY1937" fmla="*/ 870226 h 1412015"/>
              <a:gd name="connsiteX1938" fmla="*/ 65799 w 12192000"/>
              <a:gd name="connsiteY1938" fmla="*/ 859358 h 1412015"/>
              <a:gd name="connsiteX1939" fmla="*/ 62540 w 12192000"/>
              <a:gd name="connsiteY1939" fmla="*/ 854467 h 1412015"/>
              <a:gd name="connsiteX1940" fmla="*/ 58191 w 12192000"/>
              <a:gd name="connsiteY1940" fmla="*/ 850120 h 1412015"/>
              <a:gd name="connsiteX1941" fmla="*/ 54931 w 12192000"/>
              <a:gd name="connsiteY1941" fmla="*/ 846859 h 1412015"/>
              <a:gd name="connsiteX1942" fmla="*/ 50582 w 12192000"/>
              <a:gd name="connsiteY1942" fmla="*/ 843598 h 1412015"/>
              <a:gd name="connsiteX1943" fmla="*/ 47322 w 12192000"/>
              <a:gd name="connsiteY1943" fmla="*/ 840882 h 1412015"/>
              <a:gd name="connsiteX1944" fmla="*/ 42975 w 12192000"/>
              <a:gd name="connsiteY1944" fmla="*/ 839794 h 1412015"/>
              <a:gd name="connsiteX1945" fmla="*/ 35365 w 12192000"/>
              <a:gd name="connsiteY1945" fmla="*/ 837077 h 1412015"/>
              <a:gd name="connsiteX1946" fmla="*/ 27756 w 12192000"/>
              <a:gd name="connsiteY1946" fmla="*/ 835990 h 1412015"/>
              <a:gd name="connsiteX1947" fmla="*/ 20148 w 12192000"/>
              <a:gd name="connsiteY1947" fmla="*/ 835990 h 1412015"/>
              <a:gd name="connsiteX1948" fmla="*/ 11997 w 12192000"/>
              <a:gd name="connsiteY1948" fmla="*/ 837621 h 1412015"/>
              <a:gd name="connsiteX1949" fmla="*/ 4387 w 12192000"/>
              <a:gd name="connsiteY1949" fmla="*/ 838708 h 1412015"/>
              <a:gd name="connsiteX1950" fmla="*/ 0 w 12192000"/>
              <a:gd name="connsiteY1950" fmla="*/ 840588 h 1412015"/>
              <a:gd name="connsiteX1951" fmla="*/ 0 w 12192000"/>
              <a:gd name="connsiteY1951" fmla="*/ 629677 h 1412015"/>
              <a:gd name="connsiteX1952" fmla="*/ 1127 w 12192000"/>
              <a:gd name="connsiteY1952" fmla="*/ 630578 h 1412015"/>
              <a:gd name="connsiteX1953" fmla="*/ 7106 w 12192000"/>
              <a:gd name="connsiteY1953" fmla="*/ 634925 h 1412015"/>
              <a:gd name="connsiteX1954" fmla="*/ 12539 w 12192000"/>
              <a:gd name="connsiteY1954" fmla="*/ 637643 h 1412015"/>
              <a:gd name="connsiteX1955" fmla="*/ 17974 w 12192000"/>
              <a:gd name="connsiteY1955" fmla="*/ 640359 h 1412015"/>
              <a:gd name="connsiteX1956" fmla="*/ 16887 w 12192000"/>
              <a:gd name="connsiteY1956" fmla="*/ 635468 h 1412015"/>
              <a:gd name="connsiteX1957" fmla="*/ 15801 w 12192000"/>
              <a:gd name="connsiteY1957" fmla="*/ 630578 h 1412015"/>
              <a:gd name="connsiteX1958" fmla="*/ 16887 w 12192000"/>
              <a:gd name="connsiteY1958" fmla="*/ 625687 h 1412015"/>
              <a:gd name="connsiteX1959" fmla="*/ 17431 w 12192000"/>
              <a:gd name="connsiteY1959" fmla="*/ 621340 h 1412015"/>
              <a:gd name="connsiteX1960" fmla="*/ 19604 w 12192000"/>
              <a:gd name="connsiteY1960" fmla="*/ 612102 h 1412015"/>
              <a:gd name="connsiteX1961" fmla="*/ 19604 w 12192000"/>
              <a:gd name="connsiteY1961" fmla="*/ 607210 h 1412015"/>
              <a:gd name="connsiteX1962" fmla="*/ 18518 w 12192000"/>
              <a:gd name="connsiteY1962" fmla="*/ 602864 h 1412015"/>
              <a:gd name="connsiteX1963" fmla="*/ 15801 w 12192000"/>
              <a:gd name="connsiteY1963" fmla="*/ 595799 h 1412015"/>
              <a:gd name="connsiteX1964" fmla="*/ 13083 w 12192000"/>
              <a:gd name="connsiteY1964" fmla="*/ 591450 h 1412015"/>
              <a:gd name="connsiteX1965" fmla="*/ 9822 w 12192000"/>
              <a:gd name="connsiteY1965" fmla="*/ 588734 h 1412015"/>
              <a:gd name="connsiteX1966" fmla="*/ 7106 w 12192000"/>
              <a:gd name="connsiteY1966" fmla="*/ 587105 h 1412015"/>
              <a:gd name="connsiteX1967" fmla="*/ 3301 w 12192000"/>
              <a:gd name="connsiteY1967" fmla="*/ 584929 h 1412015"/>
              <a:gd name="connsiteX1968" fmla="*/ 583 w 12192000"/>
              <a:gd name="connsiteY1968" fmla="*/ 582213 h 1412015"/>
              <a:gd name="connsiteX1969" fmla="*/ 0 w 12192000"/>
              <a:gd name="connsiteY1969" fmla="*/ 581437 h 1412015"/>
              <a:gd name="connsiteX1970" fmla="*/ 0 w 12192000"/>
              <a:gd name="connsiteY1970" fmla="*/ 568999 h 1412015"/>
              <a:gd name="connsiteX1971" fmla="*/ 583 w 12192000"/>
              <a:gd name="connsiteY1971" fmla="*/ 568629 h 1412015"/>
              <a:gd name="connsiteX1972" fmla="*/ 7106 w 12192000"/>
              <a:gd name="connsiteY1972" fmla="*/ 565368 h 1412015"/>
              <a:gd name="connsiteX1973" fmla="*/ 13083 w 12192000"/>
              <a:gd name="connsiteY1973" fmla="*/ 563193 h 1412015"/>
              <a:gd name="connsiteX1974" fmla="*/ 19604 w 12192000"/>
              <a:gd name="connsiteY1974" fmla="*/ 562649 h 1412015"/>
              <a:gd name="connsiteX1975" fmla="*/ 25583 w 12192000"/>
              <a:gd name="connsiteY1975" fmla="*/ 562107 h 1412015"/>
              <a:gd name="connsiteX1976" fmla="*/ 32104 w 12192000"/>
              <a:gd name="connsiteY1976" fmla="*/ 562107 h 1412015"/>
              <a:gd name="connsiteX1977" fmla="*/ 38083 w 12192000"/>
              <a:gd name="connsiteY1977" fmla="*/ 562649 h 1412015"/>
              <a:gd name="connsiteX1978" fmla="*/ 44604 w 12192000"/>
              <a:gd name="connsiteY1978" fmla="*/ 563737 h 1412015"/>
              <a:gd name="connsiteX1979" fmla="*/ 57104 w 12192000"/>
              <a:gd name="connsiteY1979" fmla="*/ 568085 h 1412015"/>
              <a:gd name="connsiteX1980" fmla="*/ 69604 w 12192000"/>
              <a:gd name="connsiteY1980" fmla="*/ 572975 h 1412015"/>
              <a:gd name="connsiteX1981" fmla="*/ 94603 w 12192000"/>
              <a:gd name="connsiteY1981" fmla="*/ 584929 h 1412015"/>
              <a:gd name="connsiteX1982" fmla="*/ 107103 w 12192000"/>
              <a:gd name="connsiteY1982" fmla="*/ 590365 h 1412015"/>
              <a:gd name="connsiteX1983" fmla="*/ 119603 w 12192000"/>
              <a:gd name="connsiteY1983" fmla="*/ 595255 h 1412015"/>
              <a:gd name="connsiteX1984" fmla="*/ 125581 w 12192000"/>
              <a:gd name="connsiteY1984" fmla="*/ 596343 h 1412015"/>
              <a:gd name="connsiteX1985" fmla="*/ 132103 w 12192000"/>
              <a:gd name="connsiteY1985" fmla="*/ 597972 h 1412015"/>
              <a:gd name="connsiteX1986" fmla="*/ 138080 w 12192000"/>
              <a:gd name="connsiteY1986" fmla="*/ 598516 h 1412015"/>
              <a:gd name="connsiteX1987" fmla="*/ 144602 w 12192000"/>
              <a:gd name="connsiteY1987" fmla="*/ 599603 h 1412015"/>
              <a:gd name="connsiteX1988" fmla="*/ 150580 w 12192000"/>
              <a:gd name="connsiteY1988" fmla="*/ 598516 h 1412015"/>
              <a:gd name="connsiteX1989" fmla="*/ 157101 w 12192000"/>
              <a:gd name="connsiteY1989" fmla="*/ 597428 h 1412015"/>
              <a:gd name="connsiteX1990" fmla="*/ 163080 w 12192000"/>
              <a:gd name="connsiteY1990" fmla="*/ 595255 h 1412015"/>
              <a:gd name="connsiteX1991" fmla="*/ 169601 w 12192000"/>
              <a:gd name="connsiteY1991" fmla="*/ 592538 h 1412015"/>
              <a:gd name="connsiteX1992" fmla="*/ 175581 w 12192000"/>
              <a:gd name="connsiteY1992" fmla="*/ 588190 h 1412015"/>
              <a:gd name="connsiteX1993" fmla="*/ 182102 w 12192000"/>
              <a:gd name="connsiteY1993" fmla="*/ 583300 h 1412015"/>
              <a:gd name="connsiteX1994" fmla="*/ 188081 w 12192000"/>
              <a:gd name="connsiteY1994" fmla="*/ 577323 h 1412015"/>
              <a:gd name="connsiteX1995" fmla="*/ 195145 w 12192000"/>
              <a:gd name="connsiteY1995" fmla="*/ 570258 h 1412015"/>
              <a:gd name="connsiteX1996" fmla="*/ 198949 w 12192000"/>
              <a:gd name="connsiteY1996" fmla="*/ 576235 h 1412015"/>
              <a:gd name="connsiteX1997" fmla="*/ 201667 w 12192000"/>
              <a:gd name="connsiteY1997" fmla="*/ 581127 h 1412015"/>
              <a:gd name="connsiteX1998" fmla="*/ 202753 w 12192000"/>
              <a:gd name="connsiteY1998" fmla="*/ 584929 h 1412015"/>
              <a:gd name="connsiteX1999" fmla="*/ 203297 w 12192000"/>
              <a:gd name="connsiteY1999" fmla="*/ 587649 h 1412015"/>
              <a:gd name="connsiteX2000" fmla="*/ 202753 w 12192000"/>
              <a:gd name="connsiteY2000" fmla="*/ 589821 h 1412015"/>
              <a:gd name="connsiteX2001" fmla="*/ 202209 w 12192000"/>
              <a:gd name="connsiteY2001" fmla="*/ 590909 h 1412015"/>
              <a:gd name="connsiteX2002" fmla="*/ 200579 w 12192000"/>
              <a:gd name="connsiteY2002" fmla="*/ 591450 h 1412015"/>
              <a:gd name="connsiteX2003" fmla="*/ 198949 w 12192000"/>
              <a:gd name="connsiteY2003" fmla="*/ 592538 h 1412015"/>
              <a:gd name="connsiteX2004" fmla="*/ 195145 w 12192000"/>
              <a:gd name="connsiteY2004" fmla="*/ 593082 h 1412015"/>
              <a:gd name="connsiteX2005" fmla="*/ 194058 w 12192000"/>
              <a:gd name="connsiteY2005" fmla="*/ 593626 h 1412015"/>
              <a:gd name="connsiteX2006" fmla="*/ 192427 w 12192000"/>
              <a:gd name="connsiteY2006" fmla="*/ 595255 h 1412015"/>
              <a:gd name="connsiteX2007" fmla="*/ 191884 w 12192000"/>
              <a:gd name="connsiteY2007" fmla="*/ 597428 h 1412015"/>
              <a:gd name="connsiteX2008" fmla="*/ 191884 w 12192000"/>
              <a:gd name="connsiteY2008" fmla="*/ 599603 h 1412015"/>
              <a:gd name="connsiteX2009" fmla="*/ 192427 w 12192000"/>
              <a:gd name="connsiteY2009" fmla="*/ 602864 h 1412015"/>
              <a:gd name="connsiteX2010" fmla="*/ 194602 w 12192000"/>
              <a:gd name="connsiteY2010" fmla="*/ 607754 h 1412015"/>
              <a:gd name="connsiteX2011" fmla="*/ 202209 w 12192000"/>
              <a:gd name="connsiteY2011" fmla="*/ 613731 h 1412015"/>
              <a:gd name="connsiteX2012" fmla="*/ 209818 w 12192000"/>
              <a:gd name="connsiteY2012" fmla="*/ 618623 h 1412015"/>
              <a:gd name="connsiteX2013" fmla="*/ 217427 w 12192000"/>
              <a:gd name="connsiteY2013" fmla="*/ 622426 h 1412015"/>
              <a:gd name="connsiteX2014" fmla="*/ 225035 w 12192000"/>
              <a:gd name="connsiteY2014" fmla="*/ 625144 h 1412015"/>
              <a:gd name="connsiteX2015" fmla="*/ 232644 w 12192000"/>
              <a:gd name="connsiteY2015" fmla="*/ 627317 h 1412015"/>
              <a:gd name="connsiteX2016" fmla="*/ 241339 w 12192000"/>
              <a:gd name="connsiteY2016" fmla="*/ 628405 h 1412015"/>
              <a:gd name="connsiteX2017" fmla="*/ 256556 w 12192000"/>
              <a:gd name="connsiteY2017" fmla="*/ 630034 h 1412015"/>
              <a:gd name="connsiteX2018" fmla="*/ 272317 w 12192000"/>
              <a:gd name="connsiteY2018" fmla="*/ 631121 h 1412015"/>
              <a:gd name="connsiteX2019" fmla="*/ 279925 w 12192000"/>
              <a:gd name="connsiteY2019" fmla="*/ 632208 h 1412015"/>
              <a:gd name="connsiteX2020" fmla="*/ 287534 w 12192000"/>
              <a:gd name="connsiteY2020" fmla="*/ 633294 h 1412015"/>
              <a:gd name="connsiteX2021" fmla="*/ 295142 w 12192000"/>
              <a:gd name="connsiteY2021" fmla="*/ 635468 h 1412015"/>
              <a:gd name="connsiteX2022" fmla="*/ 303838 w 12192000"/>
              <a:gd name="connsiteY2022" fmla="*/ 638185 h 1412015"/>
              <a:gd name="connsiteX2023" fmla="*/ 311446 w 12192000"/>
              <a:gd name="connsiteY2023" fmla="*/ 641446 h 1412015"/>
              <a:gd name="connsiteX2024" fmla="*/ 319055 w 12192000"/>
              <a:gd name="connsiteY2024" fmla="*/ 645793 h 1412015"/>
              <a:gd name="connsiteX2025" fmla="*/ 322859 w 12192000"/>
              <a:gd name="connsiteY2025" fmla="*/ 638729 h 1412015"/>
              <a:gd name="connsiteX2026" fmla="*/ 327208 w 12192000"/>
              <a:gd name="connsiteY2026" fmla="*/ 633294 h 1412015"/>
              <a:gd name="connsiteX2027" fmla="*/ 331555 w 12192000"/>
              <a:gd name="connsiteY2027" fmla="*/ 628947 h 1412015"/>
              <a:gd name="connsiteX2028" fmla="*/ 336447 w 12192000"/>
              <a:gd name="connsiteY2028" fmla="*/ 625687 h 1412015"/>
              <a:gd name="connsiteX2029" fmla="*/ 340251 w 12192000"/>
              <a:gd name="connsiteY2029" fmla="*/ 624600 h 1412015"/>
              <a:gd name="connsiteX2030" fmla="*/ 345142 w 12192000"/>
              <a:gd name="connsiteY2030" fmla="*/ 622969 h 1412015"/>
              <a:gd name="connsiteX2031" fmla="*/ 350032 w 12192000"/>
              <a:gd name="connsiteY2031" fmla="*/ 622969 h 1412015"/>
              <a:gd name="connsiteX2032" fmla="*/ 354924 w 12192000"/>
              <a:gd name="connsiteY2032" fmla="*/ 623513 h 1412015"/>
              <a:gd name="connsiteX2033" fmla="*/ 359272 w 12192000"/>
              <a:gd name="connsiteY2033" fmla="*/ 625144 h 1412015"/>
              <a:gd name="connsiteX2034" fmla="*/ 364163 w 12192000"/>
              <a:gd name="connsiteY2034" fmla="*/ 627317 h 1412015"/>
              <a:gd name="connsiteX2035" fmla="*/ 373945 w 12192000"/>
              <a:gd name="connsiteY2035" fmla="*/ 633294 h 1412015"/>
              <a:gd name="connsiteX2036" fmla="*/ 383728 w 12192000"/>
              <a:gd name="connsiteY2036" fmla="*/ 640359 h 1412015"/>
              <a:gd name="connsiteX2037" fmla="*/ 392422 w 12192000"/>
              <a:gd name="connsiteY2037" fmla="*/ 647967 h 1412015"/>
              <a:gd name="connsiteX2038" fmla="*/ 401661 w 12192000"/>
              <a:gd name="connsiteY2038" fmla="*/ 655031 h 1412015"/>
              <a:gd name="connsiteX2039" fmla="*/ 410358 w 12192000"/>
              <a:gd name="connsiteY2039" fmla="*/ 661008 h 1412015"/>
              <a:gd name="connsiteX2040" fmla="*/ 415249 w 12192000"/>
              <a:gd name="connsiteY2040" fmla="*/ 663182 h 1412015"/>
              <a:gd name="connsiteX2041" fmla="*/ 419597 w 12192000"/>
              <a:gd name="connsiteY2041" fmla="*/ 665357 h 1412015"/>
              <a:gd name="connsiteX2042" fmla="*/ 423945 w 12192000"/>
              <a:gd name="connsiteY2042" fmla="*/ 666987 h 1412015"/>
              <a:gd name="connsiteX2043" fmla="*/ 427748 w 12192000"/>
              <a:gd name="connsiteY2043" fmla="*/ 666987 h 1412015"/>
              <a:gd name="connsiteX2044" fmla="*/ 431552 w 12192000"/>
              <a:gd name="connsiteY2044" fmla="*/ 665900 h 1412015"/>
              <a:gd name="connsiteX2045" fmla="*/ 435356 w 12192000"/>
              <a:gd name="connsiteY2045" fmla="*/ 664813 h 1412015"/>
              <a:gd name="connsiteX2046" fmla="*/ 439162 w 12192000"/>
              <a:gd name="connsiteY2046" fmla="*/ 662096 h 1412015"/>
              <a:gd name="connsiteX2047" fmla="*/ 442423 w 12192000"/>
              <a:gd name="connsiteY2047" fmla="*/ 658292 h 1412015"/>
              <a:gd name="connsiteX2048" fmla="*/ 446227 w 12192000"/>
              <a:gd name="connsiteY2048" fmla="*/ 653402 h 1412015"/>
              <a:gd name="connsiteX2049" fmla="*/ 448944 w 12192000"/>
              <a:gd name="connsiteY2049" fmla="*/ 646337 h 1412015"/>
              <a:gd name="connsiteX2050" fmla="*/ 451662 w 12192000"/>
              <a:gd name="connsiteY2050" fmla="*/ 638729 h 1412015"/>
              <a:gd name="connsiteX2051" fmla="*/ 454379 w 12192000"/>
              <a:gd name="connsiteY2051" fmla="*/ 628947 h 1412015"/>
              <a:gd name="connsiteX2052" fmla="*/ 457096 w 12192000"/>
              <a:gd name="connsiteY2052" fmla="*/ 640903 h 1412015"/>
              <a:gd name="connsiteX2053" fmla="*/ 459812 w 12192000"/>
              <a:gd name="connsiteY2053" fmla="*/ 649597 h 1412015"/>
              <a:gd name="connsiteX2054" fmla="*/ 461987 w 12192000"/>
              <a:gd name="connsiteY2054" fmla="*/ 652314 h 1412015"/>
              <a:gd name="connsiteX2055" fmla="*/ 463617 w 12192000"/>
              <a:gd name="connsiteY2055" fmla="*/ 655031 h 1412015"/>
              <a:gd name="connsiteX2056" fmla="*/ 465248 w 12192000"/>
              <a:gd name="connsiteY2056" fmla="*/ 657205 h 1412015"/>
              <a:gd name="connsiteX2057" fmla="*/ 467423 w 12192000"/>
              <a:gd name="connsiteY2057" fmla="*/ 658292 h 1412015"/>
              <a:gd name="connsiteX2058" fmla="*/ 470139 w 12192000"/>
              <a:gd name="connsiteY2058" fmla="*/ 658835 h 1412015"/>
              <a:gd name="connsiteX2059" fmla="*/ 472312 w 12192000"/>
              <a:gd name="connsiteY2059" fmla="*/ 659923 h 1412015"/>
              <a:gd name="connsiteX2060" fmla="*/ 477204 w 12192000"/>
              <a:gd name="connsiteY2060" fmla="*/ 659923 h 1412015"/>
              <a:gd name="connsiteX2061" fmla="*/ 482639 w 12192000"/>
              <a:gd name="connsiteY2061" fmla="*/ 658835 h 1412015"/>
              <a:gd name="connsiteX2062" fmla="*/ 488616 w 12192000"/>
              <a:gd name="connsiteY2062" fmla="*/ 658292 h 1412015"/>
              <a:gd name="connsiteX2063" fmla="*/ 494052 w 12192000"/>
              <a:gd name="connsiteY2063" fmla="*/ 657749 h 1412015"/>
              <a:gd name="connsiteX2064" fmla="*/ 500030 w 12192000"/>
              <a:gd name="connsiteY2064" fmla="*/ 657205 h 1412015"/>
              <a:gd name="connsiteX2065" fmla="*/ 506008 w 12192000"/>
              <a:gd name="connsiteY2065" fmla="*/ 657749 h 1412015"/>
              <a:gd name="connsiteX2066" fmla="*/ 508725 w 12192000"/>
              <a:gd name="connsiteY2066" fmla="*/ 658292 h 1412015"/>
              <a:gd name="connsiteX2067" fmla="*/ 511986 w 12192000"/>
              <a:gd name="connsiteY2067" fmla="*/ 659923 h 1412015"/>
              <a:gd name="connsiteX2068" fmla="*/ 514704 w 12192000"/>
              <a:gd name="connsiteY2068" fmla="*/ 661008 h 1412015"/>
              <a:gd name="connsiteX2069" fmla="*/ 517422 w 12192000"/>
              <a:gd name="connsiteY2069" fmla="*/ 663726 h 1412015"/>
              <a:gd name="connsiteX2070" fmla="*/ 520139 w 12192000"/>
              <a:gd name="connsiteY2070" fmla="*/ 666987 h 1412015"/>
              <a:gd name="connsiteX2071" fmla="*/ 523403 w 12192000"/>
              <a:gd name="connsiteY2071" fmla="*/ 670247 h 1412015"/>
              <a:gd name="connsiteX2072" fmla="*/ 526120 w 12192000"/>
              <a:gd name="connsiteY2072" fmla="*/ 674595 h 1412015"/>
              <a:gd name="connsiteX2073" fmla="*/ 528836 w 12192000"/>
              <a:gd name="connsiteY2073" fmla="*/ 679485 h 1412015"/>
              <a:gd name="connsiteX2074" fmla="*/ 531009 w 12192000"/>
              <a:gd name="connsiteY2074" fmla="*/ 685463 h 1412015"/>
              <a:gd name="connsiteX2075" fmla="*/ 533727 w 12192000"/>
              <a:gd name="connsiteY2075" fmla="*/ 692528 h 1412015"/>
              <a:gd name="connsiteX2076" fmla="*/ 537530 w 12192000"/>
              <a:gd name="connsiteY2076" fmla="*/ 683289 h 1412015"/>
              <a:gd name="connsiteX2077" fmla="*/ 541880 w 12192000"/>
              <a:gd name="connsiteY2077" fmla="*/ 675682 h 1412015"/>
              <a:gd name="connsiteX2078" fmla="*/ 546227 w 12192000"/>
              <a:gd name="connsiteY2078" fmla="*/ 670247 h 1412015"/>
              <a:gd name="connsiteX2079" fmla="*/ 550033 w 12192000"/>
              <a:gd name="connsiteY2079" fmla="*/ 666987 h 1412015"/>
              <a:gd name="connsiteX2080" fmla="*/ 554380 w 12192000"/>
              <a:gd name="connsiteY2080" fmla="*/ 663726 h 1412015"/>
              <a:gd name="connsiteX2081" fmla="*/ 558728 w 12192000"/>
              <a:gd name="connsiteY2081" fmla="*/ 662640 h 1412015"/>
              <a:gd name="connsiteX2082" fmla="*/ 562532 w 12192000"/>
              <a:gd name="connsiteY2082" fmla="*/ 662096 h 1412015"/>
              <a:gd name="connsiteX2083" fmla="*/ 566878 w 12192000"/>
              <a:gd name="connsiteY2083" fmla="*/ 662096 h 1412015"/>
              <a:gd name="connsiteX2084" fmla="*/ 570140 w 12192000"/>
              <a:gd name="connsiteY2084" fmla="*/ 663182 h 1412015"/>
              <a:gd name="connsiteX2085" fmla="*/ 574488 w 12192000"/>
              <a:gd name="connsiteY2085" fmla="*/ 663726 h 1412015"/>
              <a:gd name="connsiteX2086" fmla="*/ 582640 w 12192000"/>
              <a:gd name="connsiteY2086" fmla="*/ 666987 h 1412015"/>
              <a:gd name="connsiteX2087" fmla="*/ 591336 w 12192000"/>
              <a:gd name="connsiteY2087" fmla="*/ 669704 h 1412015"/>
              <a:gd name="connsiteX2088" fmla="*/ 594596 w 12192000"/>
              <a:gd name="connsiteY2088" fmla="*/ 669704 h 1412015"/>
              <a:gd name="connsiteX2089" fmla="*/ 598946 w 12192000"/>
              <a:gd name="connsiteY2089" fmla="*/ 669704 h 1412015"/>
              <a:gd name="connsiteX2090" fmla="*/ 599488 w 12192000"/>
              <a:gd name="connsiteY2090" fmla="*/ 675682 h 1412015"/>
              <a:gd name="connsiteX2091" fmla="*/ 599488 w 12192000"/>
              <a:gd name="connsiteY2091" fmla="*/ 682202 h 1412015"/>
              <a:gd name="connsiteX2092" fmla="*/ 601118 w 12192000"/>
              <a:gd name="connsiteY2092" fmla="*/ 687093 h 1412015"/>
              <a:gd name="connsiteX2093" fmla="*/ 602205 w 12192000"/>
              <a:gd name="connsiteY2093" fmla="*/ 692528 h 1412015"/>
              <a:gd name="connsiteX2094" fmla="*/ 603835 w 12192000"/>
              <a:gd name="connsiteY2094" fmla="*/ 696331 h 1412015"/>
              <a:gd name="connsiteX2095" fmla="*/ 606008 w 12192000"/>
              <a:gd name="connsiteY2095" fmla="*/ 700679 h 1412015"/>
              <a:gd name="connsiteX2096" fmla="*/ 608726 w 12192000"/>
              <a:gd name="connsiteY2096" fmla="*/ 704483 h 1412015"/>
              <a:gd name="connsiteX2097" fmla="*/ 611445 w 12192000"/>
              <a:gd name="connsiteY2097" fmla="*/ 707743 h 1412015"/>
              <a:gd name="connsiteX2098" fmla="*/ 614161 w 12192000"/>
              <a:gd name="connsiteY2098" fmla="*/ 710460 h 1412015"/>
              <a:gd name="connsiteX2099" fmla="*/ 617423 w 12192000"/>
              <a:gd name="connsiteY2099" fmla="*/ 712634 h 1412015"/>
              <a:gd name="connsiteX2100" fmla="*/ 620139 w 12192000"/>
              <a:gd name="connsiteY2100" fmla="*/ 714807 h 1412015"/>
              <a:gd name="connsiteX2101" fmla="*/ 624488 w 12192000"/>
              <a:gd name="connsiteY2101" fmla="*/ 715895 h 1412015"/>
              <a:gd name="connsiteX2102" fmla="*/ 628291 w 12192000"/>
              <a:gd name="connsiteY2102" fmla="*/ 716981 h 1412015"/>
              <a:gd name="connsiteX2103" fmla="*/ 632096 w 12192000"/>
              <a:gd name="connsiteY2103" fmla="*/ 717525 h 1412015"/>
              <a:gd name="connsiteX2104" fmla="*/ 635900 w 12192000"/>
              <a:gd name="connsiteY2104" fmla="*/ 717525 h 1412015"/>
              <a:gd name="connsiteX2105" fmla="*/ 639706 w 12192000"/>
              <a:gd name="connsiteY2105" fmla="*/ 717525 h 1412015"/>
              <a:gd name="connsiteX2106" fmla="*/ 648400 w 12192000"/>
              <a:gd name="connsiteY2106" fmla="*/ 715351 h 1412015"/>
              <a:gd name="connsiteX2107" fmla="*/ 657095 w 12192000"/>
              <a:gd name="connsiteY2107" fmla="*/ 712091 h 1412015"/>
              <a:gd name="connsiteX2108" fmla="*/ 665789 w 12192000"/>
              <a:gd name="connsiteY2108" fmla="*/ 707199 h 1412015"/>
              <a:gd name="connsiteX2109" fmla="*/ 673942 w 12192000"/>
              <a:gd name="connsiteY2109" fmla="*/ 700136 h 1412015"/>
              <a:gd name="connsiteX2110" fmla="*/ 681552 w 12192000"/>
              <a:gd name="connsiteY2110" fmla="*/ 692528 h 1412015"/>
              <a:gd name="connsiteX2111" fmla="*/ 688617 w 12192000"/>
              <a:gd name="connsiteY2111" fmla="*/ 682746 h 1412015"/>
              <a:gd name="connsiteX2112" fmla="*/ 694594 w 12192000"/>
              <a:gd name="connsiteY2112" fmla="*/ 671334 h 1412015"/>
              <a:gd name="connsiteX2113" fmla="*/ 699486 w 12192000"/>
              <a:gd name="connsiteY2113" fmla="*/ 658835 h 1412015"/>
              <a:gd name="connsiteX2114" fmla="*/ 703290 w 12192000"/>
              <a:gd name="connsiteY2114" fmla="*/ 663182 h 1412015"/>
              <a:gd name="connsiteX2115" fmla="*/ 706007 w 12192000"/>
              <a:gd name="connsiteY2115" fmla="*/ 666987 h 1412015"/>
              <a:gd name="connsiteX2116" fmla="*/ 708182 w 12192000"/>
              <a:gd name="connsiteY2116" fmla="*/ 670247 h 1412015"/>
              <a:gd name="connsiteX2117" fmla="*/ 709269 w 12192000"/>
              <a:gd name="connsiteY2117" fmla="*/ 674595 h 1412015"/>
              <a:gd name="connsiteX2118" fmla="*/ 709811 w 12192000"/>
              <a:gd name="connsiteY2118" fmla="*/ 677855 h 1412015"/>
              <a:gd name="connsiteX2119" fmla="*/ 709811 w 12192000"/>
              <a:gd name="connsiteY2119" fmla="*/ 681116 h 1412015"/>
              <a:gd name="connsiteX2120" fmla="*/ 709811 w 12192000"/>
              <a:gd name="connsiteY2120" fmla="*/ 688181 h 1412015"/>
              <a:gd name="connsiteX2121" fmla="*/ 708182 w 12192000"/>
              <a:gd name="connsiteY2121" fmla="*/ 702309 h 1412015"/>
              <a:gd name="connsiteX2122" fmla="*/ 707093 w 12192000"/>
              <a:gd name="connsiteY2122" fmla="*/ 708830 h 1412015"/>
              <a:gd name="connsiteX2123" fmla="*/ 708182 w 12192000"/>
              <a:gd name="connsiteY2123" fmla="*/ 712634 h 1412015"/>
              <a:gd name="connsiteX2124" fmla="*/ 708725 w 12192000"/>
              <a:gd name="connsiteY2124" fmla="*/ 716981 h 1412015"/>
              <a:gd name="connsiteX2125" fmla="*/ 711443 w 12192000"/>
              <a:gd name="connsiteY2125" fmla="*/ 712634 h 1412015"/>
              <a:gd name="connsiteX2126" fmla="*/ 714159 w 12192000"/>
              <a:gd name="connsiteY2126" fmla="*/ 710460 h 1412015"/>
              <a:gd name="connsiteX2127" fmla="*/ 716877 w 12192000"/>
              <a:gd name="connsiteY2127" fmla="*/ 709917 h 1412015"/>
              <a:gd name="connsiteX2128" fmla="*/ 719593 w 12192000"/>
              <a:gd name="connsiteY2128" fmla="*/ 710460 h 1412015"/>
              <a:gd name="connsiteX2129" fmla="*/ 722311 w 12192000"/>
              <a:gd name="connsiteY2129" fmla="*/ 712634 h 1412015"/>
              <a:gd name="connsiteX2130" fmla="*/ 725572 w 12192000"/>
              <a:gd name="connsiteY2130" fmla="*/ 715895 h 1412015"/>
              <a:gd name="connsiteX2131" fmla="*/ 731008 w 12192000"/>
              <a:gd name="connsiteY2131" fmla="*/ 722958 h 1412015"/>
              <a:gd name="connsiteX2132" fmla="*/ 736442 w 12192000"/>
              <a:gd name="connsiteY2132" fmla="*/ 730566 h 1412015"/>
              <a:gd name="connsiteX2133" fmla="*/ 739159 w 12192000"/>
              <a:gd name="connsiteY2133" fmla="*/ 733284 h 1412015"/>
              <a:gd name="connsiteX2134" fmla="*/ 741876 w 12192000"/>
              <a:gd name="connsiteY2134" fmla="*/ 735457 h 1412015"/>
              <a:gd name="connsiteX2135" fmla="*/ 744593 w 12192000"/>
              <a:gd name="connsiteY2135" fmla="*/ 736001 h 1412015"/>
              <a:gd name="connsiteX2136" fmla="*/ 747311 w 12192000"/>
              <a:gd name="connsiteY2136" fmla="*/ 736001 h 1412015"/>
              <a:gd name="connsiteX2137" fmla="*/ 750573 w 12192000"/>
              <a:gd name="connsiteY2137" fmla="*/ 733284 h 1412015"/>
              <a:gd name="connsiteX2138" fmla="*/ 753289 w 12192000"/>
              <a:gd name="connsiteY2138" fmla="*/ 730024 h 1412015"/>
              <a:gd name="connsiteX2139" fmla="*/ 752201 w 12192000"/>
              <a:gd name="connsiteY2139" fmla="*/ 724589 h 1412015"/>
              <a:gd name="connsiteX2140" fmla="*/ 752201 w 12192000"/>
              <a:gd name="connsiteY2140" fmla="*/ 719699 h 1412015"/>
              <a:gd name="connsiteX2141" fmla="*/ 753289 w 12192000"/>
              <a:gd name="connsiteY2141" fmla="*/ 708286 h 1412015"/>
              <a:gd name="connsiteX2142" fmla="*/ 754919 w 12192000"/>
              <a:gd name="connsiteY2142" fmla="*/ 697419 h 1412015"/>
              <a:gd name="connsiteX2143" fmla="*/ 756550 w 12192000"/>
              <a:gd name="connsiteY2143" fmla="*/ 692528 h 1412015"/>
              <a:gd name="connsiteX2144" fmla="*/ 758724 w 12192000"/>
              <a:gd name="connsiteY2144" fmla="*/ 687637 h 1412015"/>
              <a:gd name="connsiteX2145" fmla="*/ 760897 w 12192000"/>
              <a:gd name="connsiteY2145" fmla="*/ 683289 h 1412015"/>
              <a:gd name="connsiteX2146" fmla="*/ 763070 w 12192000"/>
              <a:gd name="connsiteY2146" fmla="*/ 680572 h 1412015"/>
              <a:gd name="connsiteX2147" fmla="*/ 765789 w 12192000"/>
              <a:gd name="connsiteY2147" fmla="*/ 678399 h 1412015"/>
              <a:gd name="connsiteX2148" fmla="*/ 767963 w 12192000"/>
              <a:gd name="connsiteY2148" fmla="*/ 677312 h 1412015"/>
              <a:gd name="connsiteX2149" fmla="*/ 770679 w 12192000"/>
              <a:gd name="connsiteY2149" fmla="*/ 677312 h 1412015"/>
              <a:gd name="connsiteX2150" fmla="*/ 773397 w 12192000"/>
              <a:gd name="connsiteY2150" fmla="*/ 677855 h 1412015"/>
              <a:gd name="connsiteX2151" fmla="*/ 776658 w 12192000"/>
              <a:gd name="connsiteY2151" fmla="*/ 680572 h 1412015"/>
              <a:gd name="connsiteX2152" fmla="*/ 779374 w 12192000"/>
              <a:gd name="connsiteY2152" fmla="*/ 684920 h 1412015"/>
              <a:gd name="connsiteX2153" fmla="*/ 778289 w 12192000"/>
              <a:gd name="connsiteY2153" fmla="*/ 688181 h 1412015"/>
              <a:gd name="connsiteX2154" fmla="*/ 776658 w 12192000"/>
              <a:gd name="connsiteY2154" fmla="*/ 691984 h 1412015"/>
              <a:gd name="connsiteX2155" fmla="*/ 772310 w 12192000"/>
              <a:gd name="connsiteY2155" fmla="*/ 698505 h 1412015"/>
              <a:gd name="connsiteX2156" fmla="*/ 763070 w 12192000"/>
              <a:gd name="connsiteY2156" fmla="*/ 712091 h 1412015"/>
              <a:gd name="connsiteX2157" fmla="*/ 758724 w 12192000"/>
              <a:gd name="connsiteY2157" fmla="*/ 718068 h 1412015"/>
              <a:gd name="connsiteX2158" fmla="*/ 757093 w 12192000"/>
              <a:gd name="connsiteY2158" fmla="*/ 721328 h 1412015"/>
              <a:gd name="connsiteX2159" fmla="*/ 756006 w 12192000"/>
              <a:gd name="connsiteY2159" fmla="*/ 725133 h 1412015"/>
              <a:gd name="connsiteX2160" fmla="*/ 754919 w 12192000"/>
              <a:gd name="connsiteY2160" fmla="*/ 728393 h 1412015"/>
              <a:gd name="connsiteX2161" fmla="*/ 756006 w 12192000"/>
              <a:gd name="connsiteY2161" fmla="*/ 732198 h 1412015"/>
              <a:gd name="connsiteX2162" fmla="*/ 756550 w 12192000"/>
              <a:gd name="connsiteY2162" fmla="*/ 735457 h 1412015"/>
              <a:gd name="connsiteX2163" fmla="*/ 758180 w 12192000"/>
              <a:gd name="connsiteY2163" fmla="*/ 739804 h 1412015"/>
              <a:gd name="connsiteX2164" fmla="*/ 761984 w 12192000"/>
              <a:gd name="connsiteY2164" fmla="*/ 744696 h 1412015"/>
              <a:gd name="connsiteX2165" fmla="*/ 764159 w 12192000"/>
              <a:gd name="connsiteY2165" fmla="*/ 745783 h 1412015"/>
              <a:gd name="connsiteX2166" fmla="*/ 766333 w 12192000"/>
              <a:gd name="connsiteY2166" fmla="*/ 747413 h 1412015"/>
              <a:gd name="connsiteX2167" fmla="*/ 768506 w 12192000"/>
              <a:gd name="connsiteY2167" fmla="*/ 747957 h 1412015"/>
              <a:gd name="connsiteX2168" fmla="*/ 770679 w 12192000"/>
              <a:gd name="connsiteY2168" fmla="*/ 747957 h 1412015"/>
              <a:gd name="connsiteX2169" fmla="*/ 774484 w 12192000"/>
              <a:gd name="connsiteY2169" fmla="*/ 747413 h 1412015"/>
              <a:gd name="connsiteX2170" fmla="*/ 778833 w 12192000"/>
              <a:gd name="connsiteY2170" fmla="*/ 744696 h 1412015"/>
              <a:gd name="connsiteX2171" fmla="*/ 783180 w 12192000"/>
              <a:gd name="connsiteY2171" fmla="*/ 740892 h 1412015"/>
              <a:gd name="connsiteX2172" fmla="*/ 786984 w 12192000"/>
              <a:gd name="connsiteY2172" fmla="*/ 736001 h 1412015"/>
              <a:gd name="connsiteX2173" fmla="*/ 791331 w 12192000"/>
              <a:gd name="connsiteY2173" fmla="*/ 731110 h 1412015"/>
              <a:gd name="connsiteX2174" fmla="*/ 799484 w 12192000"/>
              <a:gd name="connsiteY2174" fmla="*/ 719699 h 1412015"/>
              <a:gd name="connsiteX2175" fmla="*/ 808179 w 12192000"/>
              <a:gd name="connsiteY2175" fmla="*/ 708830 h 1412015"/>
              <a:gd name="connsiteX2176" fmla="*/ 811983 w 12192000"/>
              <a:gd name="connsiteY2176" fmla="*/ 704483 h 1412015"/>
              <a:gd name="connsiteX2177" fmla="*/ 816331 w 12192000"/>
              <a:gd name="connsiteY2177" fmla="*/ 701222 h 1412015"/>
              <a:gd name="connsiteX2178" fmla="*/ 820679 w 12192000"/>
              <a:gd name="connsiteY2178" fmla="*/ 698505 h 1412015"/>
              <a:gd name="connsiteX2179" fmla="*/ 822308 w 12192000"/>
              <a:gd name="connsiteY2179" fmla="*/ 698505 h 1412015"/>
              <a:gd name="connsiteX2180" fmla="*/ 824484 w 12192000"/>
              <a:gd name="connsiteY2180" fmla="*/ 698505 h 1412015"/>
              <a:gd name="connsiteX2181" fmla="*/ 823396 w 12192000"/>
              <a:gd name="connsiteY2181" fmla="*/ 710460 h 1412015"/>
              <a:gd name="connsiteX2182" fmla="*/ 823396 w 12192000"/>
              <a:gd name="connsiteY2182" fmla="*/ 719699 h 1412015"/>
              <a:gd name="connsiteX2183" fmla="*/ 823940 w 12192000"/>
              <a:gd name="connsiteY2183" fmla="*/ 727306 h 1412015"/>
              <a:gd name="connsiteX2184" fmla="*/ 826113 w 12192000"/>
              <a:gd name="connsiteY2184" fmla="*/ 732740 h 1412015"/>
              <a:gd name="connsiteX2185" fmla="*/ 829375 w 12192000"/>
              <a:gd name="connsiteY2185" fmla="*/ 738175 h 1412015"/>
              <a:gd name="connsiteX2186" fmla="*/ 833179 w 12192000"/>
              <a:gd name="connsiteY2186" fmla="*/ 743609 h 1412015"/>
              <a:gd name="connsiteX2187" fmla="*/ 843505 w 12192000"/>
              <a:gd name="connsiteY2187" fmla="*/ 756107 h 1412015"/>
              <a:gd name="connsiteX2188" fmla="*/ 848396 w 12192000"/>
              <a:gd name="connsiteY2188" fmla="*/ 747957 h 1412015"/>
              <a:gd name="connsiteX2189" fmla="*/ 853288 w 12192000"/>
              <a:gd name="connsiteY2189" fmla="*/ 740892 h 1412015"/>
              <a:gd name="connsiteX2190" fmla="*/ 858177 w 12192000"/>
              <a:gd name="connsiteY2190" fmla="*/ 734915 h 1412015"/>
              <a:gd name="connsiteX2191" fmla="*/ 863070 w 12192000"/>
              <a:gd name="connsiteY2191" fmla="*/ 730566 h 1412015"/>
              <a:gd name="connsiteX2192" fmla="*/ 866873 w 12192000"/>
              <a:gd name="connsiteY2192" fmla="*/ 726219 h 1412015"/>
              <a:gd name="connsiteX2193" fmla="*/ 871765 w 12192000"/>
              <a:gd name="connsiteY2193" fmla="*/ 722958 h 1412015"/>
              <a:gd name="connsiteX2194" fmla="*/ 881547 w 12192000"/>
              <a:gd name="connsiteY2194" fmla="*/ 717525 h 1412015"/>
              <a:gd name="connsiteX2195" fmla="*/ 891330 w 12192000"/>
              <a:gd name="connsiteY2195" fmla="*/ 712091 h 1412015"/>
              <a:gd name="connsiteX2196" fmla="*/ 896221 w 12192000"/>
              <a:gd name="connsiteY2196" fmla="*/ 708830 h 1412015"/>
              <a:gd name="connsiteX2197" fmla="*/ 901112 w 12192000"/>
              <a:gd name="connsiteY2197" fmla="*/ 705025 h 1412015"/>
              <a:gd name="connsiteX2198" fmla="*/ 906003 w 12192000"/>
              <a:gd name="connsiteY2198" fmla="*/ 700136 h 1412015"/>
              <a:gd name="connsiteX2199" fmla="*/ 910351 w 12192000"/>
              <a:gd name="connsiteY2199" fmla="*/ 693614 h 1412015"/>
              <a:gd name="connsiteX2200" fmla="*/ 915242 w 12192000"/>
              <a:gd name="connsiteY2200" fmla="*/ 687093 h 1412015"/>
              <a:gd name="connsiteX2201" fmla="*/ 920677 w 12192000"/>
              <a:gd name="connsiteY2201" fmla="*/ 678399 h 1412015"/>
              <a:gd name="connsiteX2202" fmla="*/ 915786 w 12192000"/>
              <a:gd name="connsiteY2202" fmla="*/ 676225 h 1412015"/>
              <a:gd name="connsiteX2203" fmla="*/ 911981 w 12192000"/>
              <a:gd name="connsiteY2203" fmla="*/ 673508 h 1412015"/>
              <a:gd name="connsiteX2204" fmla="*/ 909263 w 12192000"/>
              <a:gd name="connsiteY2204" fmla="*/ 670790 h 1412015"/>
              <a:gd name="connsiteX2205" fmla="*/ 908177 w 12192000"/>
              <a:gd name="connsiteY2205" fmla="*/ 666987 h 1412015"/>
              <a:gd name="connsiteX2206" fmla="*/ 906546 w 12192000"/>
              <a:gd name="connsiteY2206" fmla="*/ 662096 h 1412015"/>
              <a:gd name="connsiteX2207" fmla="*/ 907090 w 12192000"/>
              <a:gd name="connsiteY2207" fmla="*/ 655575 h 1412015"/>
              <a:gd name="connsiteX2208" fmla="*/ 908720 w 12192000"/>
              <a:gd name="connsiteY2208" fmla="*/ 647967 h 1412015"/>
              <a:gd name="connsiteX2209" fmla="*/ 910895 w 12192000"/>
              <a:gd name="connsiteY2209" fmla="*/ 639816 h 1412015"/>
              <a:gd name="connsiteX2210" fmla="*/ 914155 w 12192000"/>
              <a:gd name="connsiteY2210" fmla="*/ 645249 h 1412015"/>
              <a:gd name="connsiteX2211" fmla="*/ 918502 w 12192000"/>
              <a:gd name="connsiteY2211" fmla="*/ 650684 h 1412015"/>
              <a:gd name="connsiteX2212" fmla="*/ 919589 w 12192000"/>
              <a:gd name="connsiteY2212" fmla="*/ 652314 h 1412015"/>
              <a:gd name="connsiteX2213" fmla="*/ 921763 w 12192000"/>
              <a:gd name="connsiteY2213" fmla="*/ 653402 h 1412015"/>
              <a:gd name="connsiteX2214" fmla="*/ 923937 w 12192000"/>
              <a:gd name="connsiteY2214" fmla="*/ 652858 h 1412015"/>
              <a:gd name="connsiteX2215" fmla="*/ 925567 w 12192000"/>
              <a:gd name="connsiteY2215" fmla="*/ 650684 h 1412015"/>
              <a:gd name="connsiteX2216" fmla="*/ 926110 w 12192000"/>
              <a:gd name="connsiteY2216" fmla="*/ 647424 h 1412015"/>
              <a:gd name="connsiteX2217" fmla="*/ 926110 w 12192000"/>
              <a:gd name="connsiteY2217" fmla="*/ 643620 h 1412015"/>
              <a:gd name="connsiteX2218" fmla="*/ 924481 w 12192000"/>
              <a:gd name="connsiteY2218" fmla="*/ 636011 h 1412015"/>
              <a:gd name="connsiteX2219" fmla="*/ 922851 w 12192000"/>
              <a:gd name="connsiteY2219" fmla="*/ 628947 h 1412015"/>
              <a:gd name="connsiteX2220" fmla="*/ 919589 w 12192000"/>
              <a:gd name="connsiteY2220" fmla="*/ 621340 h 1412015"/>
              <a:gd name="connsiteX2221" fmla="*/ 916872 w 12192000"/>
              <a:gd name="connsiteY2221" fmla="*/ 614818 h 1412015"/>
              <a:gd name="connsiteX2222" fmla="*/ 915242 w 12192000"/>
              <a:gd name="connsiteY2222" fmla="*/ 607754 h 1412015"/>
              <a:gd name="connsiteX2223" fmla="*/ 915242 w 12192000"/>
              <a:gd name="connsiteY2223" fmla="*/ 603949 h 1412015"/>
              <a:gd name="connsiteX2224" fmla="*/ 915242 w 12192000"/>
              <a:gd name="connsiteY2224" fmla="*/ 600147 h 1412015"/>
              <a:gd name="connsiteX2225" fmla="*/ 915786 w 12192000"/>
              <a:gd name="connsiteY2225" fmla="*/ 596343 h 1412015"/>
              <a:gd name="connsiteX2226" fmla="*/ 916872 w 12192000"/>
              <a:gd name="connsiteY2226" fmla="*/ 593626 h 1412015"/>
              <a:gd name="connsiteX2227" fmla="*/ 924481 w 12192000"/>
              <a:gd name="connsiteY2227" fmla="*/ 601232 h 1412015"/>
              <a:gd name="connsiteX2228" fmla="*/ 931546 w 12192000"/>
              <a:gd name="connsiteY2228" fmla="*/ 607210 h 1412015"/>
              <a:gd name="connsiteX2229" fmla="*/ 938068 w 12192000"/>
              <a:gd name="connsiteY2229" fmla="*/ 610470 h 1412015"/>
              <a:gd name="connsiteX2230" fmla="*/ 943502 w 12192000"/>
              <a:gd name="connsiteY2230" fmla="*/ 612646 h 1412015"/>
              <a:gd name="connsiteX2231" fmla="*/ 948393 w 12192000"/>
              <a:gd name="connsiteY2231" fmla="*/ 612646 h 1412015"/>
              <a:gd name="connsiteX2232" fmla="*/ 952741 w 12192000"/>
              <a:gd name="connsiteY2232" fmla="*/ 612102 h 1412015"/>
              <a:gd name="connsiteX2233" fmla="*/ 960893 w 12192000"/>
              <a:gd name="connsiteY2233" fmla="*/ 608841 h 1412015"/>
              <a:gd name="connsiteX2234" fmla="*/ 965241 w 12192000"/>
              <a:gd name="connsiteY2234" fmla="*/ 607754 h 1412015"/>
              <a:gd name="connsiteX2235" fmla="*/ 969046 w 12192000"/>
              <a:gd name="connsiteY2235" fmla="*/ 607210 h 1412015"/>
              <a:gd name="connsiteX2236" fmla="*/ 973937 w 12192000"/>
              <a:gd name="connsiteY2236" fmla="*/ 607210 h 1412015"/>
              <a:gd name="connsiteX2237" fmla="*/ 978827 w 12192000"/>
              <a:gd name="connsiteY2237" fmla="*/ 608841 h 1412015"/>
              <a:gd name="connsiteX2238" fmla="*/ 984262 w 12192000"/>
              <a:gd name="connsiteY2238" fmla="*/ 612646 h 1412015"/>
              <a:gd name="connsiteX2239" fmla="*/ 990783 w 12192000"/>
              <a:gd name="connsiteY2239" fmla="*/ 618623 h 1412015"/>
              <a:gd name="connsiteX2240" fmla="*/ 998392 w 12192000"/>
              <a:gd name="connsiteY2240" fmla="*/ 627317 h 1412015"/>
              <a:gd name="connsiteX2241" fmla="*/ 1006544 w 12192000"/>
              <a:gd name="connsiteY2241" fmla="*/ 638729 h 1412015"/>
              <a:gd name="connsiteX2242" fmla="*/ 1003827 w 12192000"/>
              <a:gd name="connsiteY2242" fmla="*/ 642533 h 1412015"/>
              <a:gd name="connsiteX2243" fmla="*/ 1000567 w 12192000"/>
              <a:gd name="connsiteY2243" fmla="*/ 644706 h 1412015"/>
              <a:gd name="connsiteX2244" fmla="*/ 996762 w 12192000"/>
              <a:gd name="connsiteY2244" fmla="*/ 645249 h 1412015"/>
              <a:gd name="connsiteX2245" fmla="*/ 992957 w 12192000"/>
              <a:gd name="connsiteY2245" fmla="*/ 645793 h 1412015"/>
              <a:gd name="connsiteX2246" fmla="*/ 984262 w 12192000"/>
              <a:gd name="connsiteY2246" fmla="*/ 645249 h 1412015"/>
              <a:gd name="connsiteX2247" fmla="*/ 976653 w 12192000"/>
              <a:gd name="connsiteY2247" fmla="*/ 645249 h 1412015"/>
              <a:gd name="connsiteX2248" fmla="*/ 973937 w 12192000"/>
              <a:gd name="connsiteY2248" fmla="*/ 645249 h 1412015"/>
              <a:gd name="connsiteX2249" fmla="*/ 971762 w 12192000"/>
              <a:gd name="connsiteY2249" fmla="*/ 646337 h 1412015"/>
              <a:gd name="connsiteX2250" fmla="*/ 970132 w 12192000"/>
              <a:gd name="connsiteY2250" fmla="*/ 648510 h 1412015"/>
              <a:gd name="connsiteX2251" fmla="*/ 969046 w 12192000"/>
              <a:gd name="connsiteY2251" fmla="*/ 652314 h 1412015"/>
              <a:gd name="connsiteX2252" fmla="*/ 970132 w 12192000"/>
              <a:gd name="connsiteY2252" fmla="*/ 657205 h 1412015"/>
              <a:gd name="connsiteX2253" fmla="*/ 971762 w 12192000"/>
              <a:gd name="connsiteY2253" fmla="*/ 663726 h 1412015"/>
              <a:gd name="connsiteX2254" fmla="*/ 975567 w 12192000"/>
              <a:gd name="connsiteY2254" fmla="*/ 672422 h 1412015"/>
              <a:gd name="connsiteX2255" fmla="*/ 980458 w 12192000"/>
              <a:gd name="connsiteY2255" fmla="*/ 683289 h 1412015"/>
              <a:gd name="connsiteX2256" fmla="*/ 977741 w 12192000"/>
              <a:gd name="connsiteY2256" fmla="*/ 689810 h 1412015"/>
              <a:gd name="connsiteX2257" fmla="*/ 974480 w 12192000"/>
              <a:gd name="connsiteY2257" fmla="*/ 693071 h 1412015"/>
              <a:gd name="connsiteX2258" fmla="*/ 971218 w 12192000"/>
              <a:gd name="connsiteY2258" fmla="*/ 695245 h 1412015"/>
              <a:gd name="connsiteX2259" fmla="*/ 966871 w 12192000"/>
              <a:gd name="connsiteY2259" fmla="*/ 696331 h 1412015"/>
              <a:gd name="connsiteX2260" fmla="*/ 963067 w 12192000"/>
              <a:gd name="connsiteY2260" fmla="*/ 695787 h 1412015"/>
              <a:gd name="connsiteX2261" fmla="*/ 959263 w 12192000"/>
              <a:gd name="connsiteY2261" fmla="*/ 695245 h 1412015"/>
              <a:gd name="connsiteX2262" fmla="*/ 951111 w 12192000"/>
              <a:gd name="connsiteY2262" fmla="*/ 691984 h 1412015"/>
              <a:gd name="connsiteX2263" fmla="*/ 944045 w 12192000"/>
              <a:gd name="connsiteY2263" fmla="*/ 688723 h 1412015"/>
              <a:gd name="connsiteX2264" fmla="*/ 941328 w 12192000"/>
              <a:gd name="connsiteY2264" fmla="*/ 688723 h 1412015"/>
              <a:gd name="connsiteX2265" fmla="*/ 938611 w 12192000"/>
              <a:gd name="connsiteY2265" fmla="*/ 689810 h 1412015"/>
              <a:gd name="connsiteX2266" fmla="*/ 936437 w 12192000"/>
              <a:gd name="connsiteY2266" fmla="*/ 690898 h 1412015"/>
              <a:gd name="connsiteX2267" fmla="*/ 935351 w 12192000"/>
              <a:gd name="connsiteY2267" fmla="*/ 694701 h 1412015"/>
              <a:gd name="connsiteX2268" fmla="*/ 934263 w 12192000"/>
              <a:gd name="connsiteY2268" fmla="*/ 700136 h 1412015"/>
              <a:gd name="connsiteX2269" fmla="*/ 934263 w 12192000"/>
              <a:gd name="connsiteY2269" fmla="*/ 707743 h 1412015"/>
              <a:gd name="connsiteX2270" fmla="*/ 938068 w 12192000"/>
              <a:gd name="connsiteY2270" fmla="*/ 708830 h 1412015"/>
              <a:gd name="connsiteX2271" fmla="*/ 940784 w 12192000"/>
              <a:gd name="connsiteY2271" fmla="*/ 710460 h 1412015"/>
              <a:gd name="connsiteX2272" fmla="*/ 946764 w 12192000"/>
              <a:gd name="connsiteY2272" fmla="*/ 710460 h 1412015"/>
              <a:gd name="connsiteX2273" fmla="*/ 953285 w 12192000"/>
              <a:gd name="connsiteY2273" fmla="*/ 710460 h 1412015"/>
              <a:gd name="connsiteX2274" fmla="*/ 956546 w 12192000"/>
              <a:gd name="connsiteY2274" fmla="*/ 711004 h 1412015"/>
              <a:gd name="connsiteX2275" fmla="*/ 959263 w 12192000"/>
              <a:gd name="connsiteY2275" fmla="*/ 711004 h 1412015"/>
              <a:gd name="connsiteX2276" fmla="*/ 963067 w 12192000"/>
              <a:gd name="connsiteY2276" fmla="*/ 712634 h 1412015"/>
              <a:gd name="connsiteX2277" fmla="*/ 965785 w 12192000"/>
              <a:gd name="connsiteY2277" fmla="*/ 714807 h 1412015"/>
              <a:gd name="connsiteX2278" fmla="*/ 969046 w 12192000"/>
              <a:gd name="connsiteY2278" fmla="*/ 716981 h 1412015"/>
              <a:gd name="connsiteX2279" fmla="*/ 971762 w 12192000"/>
              <a:gd name="connsiteY2279" fmla="*/ 720786 h 1412015"/>
              <a:gd name="connsiteX2280" fmla="*/ 974480 w 12192000"/>
              <a:gd name="connsiteY2280" fmla="*/ 725677 h 1412015"/>
              <a:gd name="connsiteX2281" fmla="*/ 978285 w 12192000"/>
              <a:gd name="connsiteY2281" fmla="*/ 732198 h 1412015"/>
              <a:gd name="connsiteX2282" fmla="*/ 981002 w 12192000"/>
              <a:gd name="connsiteY2282" fmla="*/ 739804 h 1412015"/>
              <a:gd name="connsiteX2283" fmla="*/ 983718 w 12192000"/>
              <a:gd name="connsiteY2283" fmla="*/ 749586 h 1412015"/>
              <a:gd name="connsiteX2284" fmla="*/ 986979 w 12192000"/>
              <a:gd name="connsiteY2284" fmla="*/ 741978 h 1412015"/>
              <a:gd name="connsiteX2285" fmla="*/ 990783 w 12192000"/>
              <a:gd name="connsiteY2285" fmla="*/ 735457 h 1412015"/>
              <a:gd name="connsiteX2286" fmla="*/ 993501 w 12192000"/>
              <a:gd name="connsiteY2286" fmla="*/ 731110 h 1412015"/>
              <a:gd name="connsiteX2287" fmla="*/ 996762 w 12192000"/>
              <a:gd name="connsiteY2287" fmla="*/ 728393 h 1412015"/>
              <a:gd name="connsiteX2288" fmla="*/ 999479 w 12192000"/>
              <a:gd name="connsiteY2288" fmla="*/ 727306 h 1412015"/>
              <a:gd name="connsiteX2289" fmla="*/ 1003283 w 12192000"/>
              <a:gd name="connsiteY2289" fmla="*/ 727306 h 1412015"/>
              <a:gd name="connsiteX2290" fmla="*/ 1006000 w 12192000"/>
              <a:gd name="connsiteY2290" fmla="*/ 727306 h 1412015"/>
              <a:gd name="connsiteX2291" fmla="*/ 1009262 w 12192000"/>
              <a:gd name="connsiteY2291" fmla="*/ 728393 h 1412015"/>
              <a:gd name="connsiteX2292" fmla="*/ 1015783 w 12192000"/>
              <a:gd name="connsiteY2292" fmla="*/ 730024 h 1412015"/>
              <a:gd name="connsiteX2293" fmla="*/ 1018500 w 12192000"/>
              <a:gd name="connsiteY2293" fmla="*/ 730566 h 1412015"/>
              <a:gd name="connsiteX2294" fmla="*/ 1021761 w 12192000"/>
              <a:gd name="connsiteY2294" fmla="*/ 730024 h 1412015"/>
              <a:gd name="connsiteX2295" fmla="*/ 1025565 w 12192000"/>
              <a:gd name="connsiteY2295" fmla="*/ 729480 h 1412015"/>
              <a:gd name="connsiteX2296" fmla="*/ 1028283 w 12192000"/>
              <a:gd name="connsiteY2296" fmla="*/ 726219 h 1412015"/>
              <a:gd name="connsiteX2297" fmla="*/ 1031543 w 12192000"/>
              <a:gd name="connsiteY2297" fmla="*/ 722416 h 1412015"/>
              <a:gd name="connsiteX2298" fmla="*/ 1034260 w 12192000"/>
              <a:gd name="connsiteY2298" fmla="*/ 715895 h 1412015"/>
              <a:gd name="connsiteX2299" fmla="*/ 1033174 w 12192000"/>
              <a:gd name="connsiteY2299" fmla="*/ 711004 h 1412015"/>
              <a:gd name="connsiteX2300" fmla="*/ 1031001 w 12192000"/>
              <a:gd name="connsiteY2300" fmla="*/ 707199 h 1412015"/>
              <a:gd name="connsiteX2301" fmla="*/ 1029371 w 12192000"/>
              <a:gd name="connsiteY2301" fmla="*/ 703396 h 1412015"/>
              <a:gd name="connsiteX2302" fmla="*/ 1027739 w 12192000"/>
              <a:gd name="connsiteY2302" fmla="*/ 701222 h 1412015"/>
              <a:gd name="connsiteX2303" fmla="*/ 1025565 w 12192000"/>
              <a:gd name="connsiteY2303" fmla="*/ 700679 h 1412015"/>
              <a:gd name="connsiteX2304" fmla="*/ 1023936 w 12192000"/>
              <a:gd name="connsiteY2304" fmla="*/ 700136 h 1412015"/>
              <a:gd name="connsiteX2305" fmla="*/ 1020131 w 12192000"/>
              <a:gd name="connsiteY2305" fmla="*/ 700679 h 1412015"/>
              <a:gd name="connsiteX2306" fmla="*/ 1016325 w 12192000"/>
              <a:gd name="connsiteY2306" fmla="*/ 701222 h 1412015"/>
              <a:gd name="connsiteX2307" fmla="*/ 1011979 w 12192000"/>
              <a:gd name="connsiteY2307" fmla="*/ 702309 h 1412015"/>
              <a:gd name="connsiteX2308" fmla="*/ 1010892 w 12192000"/>
              <a:gd name="connsiteY2308" fmla="*/ 701222 h 1412015"/>
              <a:gd name="connsiteX2309" fmla="*/ 1008718 w 12192000"/>
              <a:gd name="connsiteY2309" fmla="*/ 700136 h 1412015"/>
              <a:gd name="connsiteX2310" fmla="*/ 1006544 w 12192000"/>
              <a:gd name="connsiteY2310" fmla="*/ 697961 h 1412015"/>
              <a:gd name="connsiteX2311" fmla="*/ 1005457 w 12192000"/>
              <a:gd name="connsiteY2311" fmla="*/ 695245 h 1412015"/>
              <a:gd name="connsiteX2312" fmla="*/ 1008174 w 12192000"/>
              <a:gd name="connsiteY2312" fmla="*/ 691984 h 1412015"/>
              <a:gd name="connsiteX2313" fmla="*/ 1010348 w 12192000"/>
              <a:gd name="connsiteY2313" fmla="*/ 688181 h 1412015"/>
              <a:gd name="connsiteX2314" fmla="*/ 1011435 w 12192000"/>
              <a:gd name="connsiteY2314" fmla="*/ 684920 h 1412015"/>
              <a:gd name="connsiteX2315" fmla="*/ 1011979 w 12192000"/>
              <a:gd name="connsiteY2315" fmla="*/ 681116 h 1412015"/>
              <a:gd name="connsiteX2316" fmla="*/ 1013066 w 12192000"/>
              <a:gd name="connsiteY2316" fmla="*/ 677855 h 1412015"/>
              <a:gd name="connsiteX2317" fmla="*/ 1013066 w 12192000"/>
              <a:gd name="connsiteY2317" fmla="*/ 674595 h 1412015"/>
              <a:gd name="connsiteX2318" fmla="*/ 1011435 w 12192000"/>
              <a:gd name="connsiteY2318" fmla="*/ 667530 h 1412015"/>
              <a:gd name="connsiteX2319" fmla="*/ 1008174 w 12192000"/>
              <a:gd name="connsiteY2319" fmla="*/ 652858 h 1412015"/>
              <a:gd name="connsiteX2320" fmla="*/ 1006544 w 12192000"/>
              <a:gd name="connsiteY2320" fmla="*/ 645793 h 1412015"/>
              <a:gd name="connsiteX2321" fmla="*/ 1006544 w 12192000"/>
              <a:gd name="connsiteY2321" fmla="*/ 638729 h 1412015"/>
              <a:gd name="connsiteX2322" fmla="*/ 1011979 w 12192000"/>
              <a:gd name="connsiteY2322" fmla="*/ 628405 h 1412015"/>
              <a:gd name="connsiteX2323" fmla="*/ 1015239 w 12192000"/>
              <a:gd name="connsiteY2323" fmla="*/ 624600 h 1412015"/>
              <a:gd name="connsiteX2324" fmla="*/ 1017957 w 12192000"/>
              <a:gd name="connsiteY2324" fmla="*/ 620796 h 1412015"/>
              <a:gd name="connsiteX2325" fmla="*/ 1020675 w 12192000"/>
              <a:gd name="connsiteY2325" fmla="*/ 618079 h 1412015"/>
              <a:gd name="connsiteX2326" fmla="*/ 1023936 w 12192000"/>
              <a:gd name="connsiteY2326" fmla="*/ 615906 h 1412015"/>
              <a:gd name="connsiteX2327" fmla="*/ 1026653 w 12192000"/>
              <a:gd name="connsiteY2327" fmla="*/ 614818 h 1412015"/>
              <a:gd name="connsiteX2328" fmla="*/ 1029371 w 12192000"/>
              <a:gd name="connsiteY2328" fmla="*/ 614818 h 1412015"/>
              <a:gd name="connsiteX2329" fmla="*/ 1032631 w 12192000"/>
              <a:gd name="connsiteY2329" fmla="*/ 614818 h 1412015"/>
              <a:gd name="connsiteX2330" fmla="*/ 1035348 w 12192000"/>
              <a:gd name="connsiteY2330" fmla="*/ 615362 h 1412015"/>
              <a:gd name="connsiteX2331" fmla="*/ 1038065 w 12192000"/>
              <a:gd name="connsiteY2331" fmla="*/ 616449 h 1412015"/>
              <a:gd name="connsiteX2332" fmla="*/ 1040782 w 12192000"/>
              <a:gd name="connsiteY2332" fmla="*/ 618623 h 1412015"/>
              <a:gd name="connsiteX2333" fmla="*/ 1043501 w 12192000"/>
              <a:gd name="connsiteY2333" fmla="*/ 621340 h 1412015"/>
              <a:gd name="connsiteX2334" fmla="*/ 1046217 w 12192000"/>
              <a:gd name="connsiteY2334" fmla="*/ 625144 h 1412015"/>
              <a:gd name="connsiteX2335" fmla="*/ 1051651 w 12192000"/>
              <a:gd name="connsiteY2335" fmla="*/ 633294 h 1412015"/>
              <a:gd name="connsiteX2336" fmla="*/ 1045674 w 12192000"/>
              <a:gd name="connsiteY2336" fmla="*/ 644706 h 1412015"/>
              <a:gd name="connsiteX2337" fmla="*/ 1039152 w 12192000"/>
              <a:gd name="connsiteY2337" fmla="*/ 655575 h 1412015"/>
              <a:gd name="connsiteX2338" fmla="*/ 1036436 w 12192000"/>
              <a:gd name="connsiteY2338" fmla="*/ 661008 h 1412015"/>
              <a:gd name="connsiteX2339" fmla="*/ 1035348 w 12192000"/>
              <a:gd name="connsiteY2339" fmla="*/ 667530 h 1412015"/>
              <a:gd name="connsiteX2340" fmla="*/ 1034260 w 12192000"/>
              <a:gd name="connsiteY2340" fmla="*/ 672964 h 1412015"/>
              <a:gd name="connsiteX2341" fmla="*/ 1035892 w 12192000"/>
              <a:gd name="connsiteY2341" fmla="*/ 679485 h 1412015"/>
              <a:gd name="connsiteX2342" fmla="*/ 1037521 w 12192000"/>
              <a:gd name="connsiteY2342" fmla="*/ 677312 h 1412015"/>
              <a:gd name="connsiteX2343" fmla="*/ 1038065 w 12192000"/>
              <a:gd name="connsiteY2343" fmla="*/ 675682 h 1412015"/>
              <a:gd name="connsiteX2344" fmla="*/ 1039152 w 12192000"/>
              <a:gd name="connsiteY2344" fmla="*/ 675138 h 1412015"/>
              <a:gd name="connsiteX2345" fmla="*/ 1040782 w 12192000"/>
              <a:gd name="connsiteY2345" fmla="*/ 675138 h 1412015"/>
              <a:gd name="connsiteX2346" fmla="*/ 1043501 w 12192000"/>
              <a:gd name="connsiteY2346" fmla="*/ 676225 h 1412015"/>
              <a:gd name="connsiteX2347" fmla="*/ 1045674 w 12192000"/>
              <a:gd name="connsiteY2347" fmla="*/ 677855 h 1412015"/>
              <a:gd name="connsiteX2348" fmla="*/ 1048392 w 12192000"/>
              <a:gd name="connsiteY2348" fmla="*/ 680028 h 1412015"/>
              <a:gd name="connsiteX2349" fmla="*/ 1050564 w 12192000"/>
              <a:gd name="connsiteY2349" fmla="*/ 682202 h 1412015"/>
              <a:gd name="connsiteX2350" fmla="*/ 1051651 w 12192000"/>
              <a:gd name="connsiteY2350" fmla="*/ 682202 h 1412015"/>
              <a:gd name="connsiteX2351" fmla="*/ 1053282 w 12192000"/>
              <a:gd name="connsiteY2351" fmla="*/ 682202 h 1412015"/>
              <a:gd name="connsiteX2352" fmla="*/ 1054369 w 12192000"/>
              <a:gd name="connsiteY2352" fmla="*/ 681116 h 1412015"/>
              <a:gd name="connsiteX2353" fmla="*/ 1055455 w 12192000"/>
              <a:gd name="connsiteY2353" fmla="*/ 680572 h 1412015"/>
              <a:gd name="connsiteX2354" fmla="*/ 1058717 w 12192000"/>
              <a:gd name="connsiteY2354" fmla="*/ 676225 h 1412015"/>
              <a:gd name="connsiteX2355" fmla="*/ 1060890 w 12192000"/>
              <a:gd name="connsiteY2355" fmla="*/ 672964 h 1412015"/>
              <a:gd name="connsiteX2356" fmla="*/ 1063066 w 12192000"/>
              <a:gd name="connsiteY2356" fmla="*/ 668617 h 1412015"/>
              <a:gd name="connsiteX2357" fmla="*/ 1063608 w 12192000"/>
              <a:gd name="connsiteY2357" fmla="*/ 664813 h 1412015"/>
              <a:gd name="connsiteX2358" fmla="*/ 1064151 w 12192000"/>
              <a:gd name="connsiteY2358" fmla="*/ 660466 h 1412015"/>
              <a:gd name="connsiteX2359" fmla="*/ 1064151 w 12192000"/>
              <a:gd name="connsiteY2359" fmla="*/ 657205 h 1412015"/>
              <a:gd name="connsiteX2360" fmla="*/ 1063608 w 12192000"/>
              <a:gd name="connsiteY2360" fmla="*/ 648510 h 1412015"/>
              <a:gd name="connsiteX2361" fmla="*/ 1063608 w 12192000"/>
              <a:gd name="connsiteY2361" fmla="*/ 640359 h 1412015"/>
              <a:gd name="connsiteX2362" fmla="*/ 1064151 w 12192000"/>
              <a:gd name="connsiteY2362" fmla="*/ 632208 h 1412015"/>
              <a:gd name="connsiteX2363" fmla="*/ 1065239 w 12192000"/>
              <a:gd name="connsiteY2363" fmla="*/ 627861 h 1412015"/>
              <a:gd name="connsiteX2364" fmla="*/ 1066326 w 12192000"/>
              <a:gd name="connsiteY2364" fmla="*/ 623513 h 1412015"/>
              <a:gd name="connsiteX2365" fmla="*/ 1069043 w 12192000"/>
              <a:gd name="connsiteY2365" fmla="*/ 620252 h 1412015"/>
              <a:gd name="connsiteX2366" fmla="*/ 1071760 w 12192000"/>
              <a:gd name="connsiteY2366" fmla="*/ 615906 h 1412015"/>
              <a:gd name="connsiteX2367" fmla="*/ 1076650 w 12192000"/>
              <a:gd name="connsiteY2367" fmla="*/ 620796 h 1412015"/>
              <a:gd name="connsiteX2368" fmla="*/ 1081543 w 12192000"/>
              <a:gd name="connsiteY2368" fmla="*/ 625144 h 1412015"/>
              <a:gd name="connsiteX2369" fmla="*/ 1085891 w 12192000"/>
              <a:gd name="connsiteY2369" fmla="*/ 628405 h 1412015"/>
              <a:gd name="connsiteX2370" fmla="*/ 1091325 w 12192000"/>
              <a:gd name="connsiteY2370" fmla="*/ 631121 h 1412015"/>
              <a:gd name="connsiteX2371" fmla="*/ 1096215 w 12192000"/>
              <a:gd name="connsiteY2371" fmla="*/ 633294 h 1412015"/>
              <a:gd name="connsiteX2372" fmla="*/ 1101108 w 12192000"/>
              <a:gd name="connsiteY2372" fmla="*/ 635468 h 1412015"/>
              <a:gd name="connsiteX2373" fmla="*/ 1111434 w 12192000"/>
              <a:gd name="connsiteY2373" fmla="*/ 638185 h 1412015"/>
              <a:gd name="connsiteX2374" fmla="*/ 1121759 w 12192000"/>
              <a:gd name="connsiteY2374" fmla="*/ 639816 h 1412015"/>
              <a:gd name="connsiteX2375" fmla="*/ 1131541 w 12192000"/>
              <a:gd name="connsiteY2375" fmla="*/ 640903 h 1412015"/>
              <a:gd name="connsiteX2376" fmla="*/ 1142410 w 12192000"/>
              <a:gd name="connsiteY2376" fmla="*/ 641446 h 1412015"/>
              <a:gd name="connsiteX2377" fmla="*/ 1152737 w 12192000"/>
              <a:gd name="connsiteY2377" fmla="*/ 643076 h 1412015"/>
              <a:gd name="connsiteX2378" fmla="*/ 1163063 w 12192000"/>
              <a:gd name="connsiteY2378" fmla="*/ 645249 h 1412015"/>
              <a:gd name="connsiteX2379" fmla="*/ 1172844 w 12192000"/>
              <a:gd name="connsiteY2379" fmla="*/ 648510 h 1412015"/>
              <a:gd name="connsiteX2380" fmla="*/ 1177737 w 12192000"/>
              <a:gd name="connsiteY2380" fmla="*/ 651228 h 1412015"/>
              <a:gd name="connsiteX2381" fmla="*/ 1181540 w 12192000"/>
              <a:gd name="connsiteY2381" fmla="*/ 653944 h 1412015"/>
              <a:gd name="connsiteX2382" fmla="*/ 1186431 w 12192000"/>
              <a:gd name="connsiteY2382" fmla="*/ 657749 h 1412015"/>
              <a:gd name="connsiteX2383" fmla="*/ 1190779 w 12192000"/>
              <a:gd name="connsiteY2383" fmla="*/ 662096 h 1412015"/>
              <a:gd name="connsiteX2384" fmla="*/ 1195128 w 12192000"/>
              <a:gd name="connsiteY2384" fmla="*/ 665900 h 1412015"/>
              <a:gd name="connsiteX2385" fmla="*/ 1198931 w 12192000"/>
              <a:gd name="connsiteY2385" fmla="*/ 671334 h 1412015"/>
              <a:gd name="connsiteX2386" fmla="*/ 1203279 w 12192000"/>
              <a:gd name="connsiteY2386" fmla="*/ 677855 h 1412015"/>
              <a:gd name="connsiteX2387" fmla="*/ 1206540 w 12192000"/>
              <a:gd name="connsiteY2387" fmla="*/ 684920 h 1412015"/>
              <a:gd name="connsiteX2388" fmla="*/ 1210888 w 12192000"/>
              <a:gd name="connsiteY2388" fmla="*/ 693071 h 1412015"/>
              <a:gd name="connsiteX2389" fmla="*/ 1214149 w 12192000"/>
              <a:gd name="connsiteY2389" fmla="*/ 702309 h 1412015"/>
              <a:gd name="connsiteX2390" fmla="*/ 1217409 w 12192000"/>
              <a:gd name="connsiteY2390" fmla="*/ 712091 h 1412015"/>
              <a:gd name="connsiteX2391" fmla="*/ 1220670 w 12192000"/>
              <a:gd name="connsiteY2391" fmla="*/ 722958 h 1412015"/>
              <a:gd name="connsiteX2392" fmla="*/ 1222300 w 12192000"/>
              <a:gd name="connsiteY2392" fmla="*/ 721328 h 1412015"/>
              <a:gd name="connsiteX2393" fmla="*/ 1223931 w 12192000"/>
              <a:gd name="connsiteY2393" fmla="*/ 720786 h 1412015"/>
              <a:gd name="connsiteX2394" fmla="*/ 1229909 w 12192000"/>
              <a:gd name="connsiteY2394" fmla="*/ 720242 h 1412015"/>
              <a:gd name="connsiteX2395" fmla="*/ 1235888 w 12192000"/>
              <a:gd name="connsiteY2395" fmla="*/ 719699 h 1412015"/>
              <a:gd name="connsiteX2396" fmla="*/ 1241321 w 12192000"/>
              <a:gd name="connsiteY2396" fmla="*/ 718068 h 1412015"/>
              <a:gd name="connsiteX2397" fmla="*/ 1244038 w 12192000"/>
              <a:gd name="connsiteY2397" fmla="*/ 716981 h 1412015"/>
              <a:gd name="connsiteX2398" fmla="*/ 1247298 w 12192000"/>
              <a:gd name="connsiteY2398" fmla="*/ 715351 h 1412015"/>
              <a:gd name="connsiteX2399" fmla="*/ 1248930 w 12192000"/>
              <a:gd name="connsiteY2399" fmla="*/ 712634 h 1412015"/>
              <a:gd name="connsiteX2400" fmla="*/ 1251103 w 12192000"/>
              <a:gd name="connsiteY2400" fmla="*/ 709917 h 1412015"/>
              <a:gd name="connsiteX2401" fmla="*/ 1252191 w 12192000"/>
              <a:gd name="connsiteY2401" fmla="*/ 705569 h 1412015"/>
              <a:gd name="connsiteX2402" fmla="*/ 1252735 w 12192000"/>
              <a:gd name="connsiteY2402" fmla="*/ 700679 h 1412015"/>
              <a:gd name="connsiteX2403" fmla="*/ 1252735 w 12192000"/>
              <a:gd name="connsiteY2403" fmla="*/ 695245 h 1412015"/>
              <a:gd name="connsiteX2404" fmla="*/ 1251103 w 12192000"/>
              <a:gd name="connsiteY2404" fmla="*/ 688181 h 1412015"/>
              <a:gd name="connsiteX2405" fmla="*/ 1250017 w 12192000"/>
              <a:gd name="connsiteY2405" fmla="*/ 683289 h 1412015"/>
              <a:gd name="connsiteX2406" fmla="*/ 1247842 w 12192000"/>
              <a:gd name="connsiteY2406" fmla="*/ 680028 h 1412015"/>
              <a:gd name="connsiteX2407" fmla="*/ 1245126 w 12192000"/>
              <a:gd name="connsiteY2407" fmla="*/ 677855 h 1412015"/>
              <a:gd name="connsiteX2408" fmla="*/ 1242409 w 12192000"/>
              <a:gd name="connsiteY2408" fmla="*/ 676225 h 1412015"/>
              <a:gd name="connsiteX2409" fmla="*/ 1239692 w 12192000"/>
              <a:gd name="connsiteY2409" fmla="*/ 676225 h 1412015"/>
              <a:gd name="connsiteX2410" fmla="*/ 1236430 w 12192000"/>
              <a:gd name="connsiteY2410" fmla="*/ 675682 h 1412015"/>
              <a:gd name="connsiteX2411" fmla="*/ 1230453 w 12192000"/>
              <a:gd name="connsiteY2411" fmla="*/ 675682 h 1412015"/>
              <a:gd name="connsiteX2412" fmla="*/ 1227736 w 12192000"/>
              <a:gd name="connsiteY2412" fmla="*/ 675682 h 1412015"/>
              <a:gd name="connsiteX2413" fmla="*/ 1225017 w 12192000"/>
              <a:gd name="connsiteY2413" fmla="*/ 675138 h 1412015"/>
              <a:gd name="connsiteX2414" fmla="*/ 1222844 w 12192000"/>
              <a:gd name="connsiteY2414" fmla="*/ 673508 h 1412015"/>
              <a:gd name="connsiteX2415" fmla="*/ 1221213 w 12192000"/>
              <a:gd name="connsiteY2415" fmla="*/ 671334 h 1412015"/>
              <a:gd name="connsiteX2416" fmla="*/ 1220670 w 12192000"/>
              <a:gd name="connsiteY2416" fmla="*/ 668073 h 1412015"/>
              <a:gd name="connsiteX2417" fmla="*/ 1220127 w 12192000"/>
              <a:gd name="connsiteY2417" fmla="*/ 662640 h 1412015"/>
              <a:gd name="connsiteX2418" fmla="*/ 1220670 w 12192000"/>
              <a:gd name="connsiteY2418" fmla="*/ 656119 h 1412015"/>
              <a:gd name="connsiteX2419" fmla="*/ 1222300 w 12192000"/>
              <a:gd name="connsiteY2419" fmla="*/ 647967 h 1412015"/>
              <a:gd name="connsiteX2420" fmla="*/ 1225017 w 12192000"/>
              <a:gd name="connsiteY2420" fmla="*/ 650684 h 1412015"/>
              <a:gd name="connsiteX2421" fmla="*/ 1227736 w 12192000"/>
              <a:gd name="connsiteY2421" fmla="*/ 652858 h 1412015"/>
              <a:gd name="connsiteX2422" fmla="*/ 1230995 w 12192000"/>
              <a:gd name="connsiteY2422" fmla="*/ 653944 h 1412015"/>
              <a:gd name="connsiteX2423" fmla="*/ 1234800 w 12192000"/>
              <a:gd name="connsiteY2423" fmla="*/ 656119 h 1412015"/>
              <a:gd name="connsiteX2424" fmla="*/ 1242409 w 12192000"/>
              <a:gd name="connsiteY2424" fmla="*/ 658292 h 1412015"/>
              <a:gd name="connsiteX2425" fmla="*/ 1250560 w 12192000"/>
              <a:gd name="connsiteY2425" fmla="*/ 658835 h 1412015"/>
              <a:gd name="connsiteX2426" fmla="*/ 1267951 w 12192000"/>
              <a:gd name="connsiteY2426" fmla="*/ 660466 h 1412015"/>
              <a:gd name="connsiteX2427" fmla="*/ 1276103 w 12192000"/>
              <a:gd name="connsiteY2427" fmla="*/ 661008 h 1412015"/>
              <a:gd name="connsiteX2428" fmla="*/ 1284799 w 12192000"/>
              <a:gd name="connsiteY2428" fmla="*/ 662640 h 1412015"/>
              <a:gd name="connsiteX2429" fmla="*/ 1292407 w 12192000"/>
              <a:gd name="connsiteY2429" fmla="*/ 664813 h 1412015"/>
              <a:gd name="connsiteX2430" fmla="*/ 1295667 w 12192000"/>
              <a:gd name="connsiteY2430" fmla="*/ 665900 h 1412015"/>
              <a:gd name="connsiteX2431" fmla="*/ 1298928 w 12192000"/>
              <a:gd name="connsiteY2431" fmla="*/ 667530 h 1412015"/>
              <a:gd name="connsiteX2432" fmla="*/ 1302189 w 12192000"/>
              <a:gd name="connsiteY2432" fmla="*/ 669704 h 1412015"/>
              <a:gd name="connsiteX2433" fmla="*/ 1304908 w 12192000"/>
              <a:gd name="connsiteY2433" fmla="*/ 672422 h 1412015"/>
              <a:gd name="connsiteX2434" fmla="*/ 1307626 w 12192000"/>
              <a:gd name="connsiteY2434" fmla="*/ 675682 h 1412015"/>
              <a:gd name="connsiteX2435" fmla="*/ 1309799 w 12192000"/>
              <a:gd name="connsiteY2435" fmla="*/ 679485 h 1412015"/>
              <a:gd name="connsiteX2436" fmla="*/ 1310885 w 12192000"/>
              <a:gd name="connsiteY2436" fmla="*/ 683289 h 1412015"/>
              <a:gd name="connsiteX2437" fmla="*/ 1312516 w 12192000"/>
              <a:gd name="connsiteY2437" fmla="*/ 687637 h 1412015"/>
              <a:gd name="connsiteX2438" fmla="*/ 1313603 w 12192000"/>
              <a:gd name="connsiteY2438" fmla="*/ 693071 h 1412015"/>
              <a:gd name="connsiteX2439" fmla="*/ 1313603 w 12192000"/>
              <a:gd name="connsiteY2439" fmla="*/ 699592 h 1412015"/>
              <a:gd name="connsiteX2440" fmla="*/ 1313603 w 12192000"/>
              <a:gd name="connsiteY2440" fmla="*/ 705569 h 1412015"/>
              <a:gd name="connsiteX2441" fmla="*/ 1313060 w 12192000"/>
              <a:gd name="connsiteY2441" fmla="*/ 713178 h 1412015"/>
              <a:gd name="connsiteX2442" fmla="*/ 1312516 w 12192000"/>
              <a:gd name="connsiteY2442" fmla="*/ 721328 h 1412015"/>
              <a:gd name="connsiteX2443" fmla="*/ 1310343 w 12192000"/>
              <a:gd name="connsiteY2443" fmla="*/ 730566 h 1412015"/>
              <a:gd name="connsiteX2444" fmla="*/ 1313060 w 12192000"/>
              <a:gd name="connsiteY2444" fmla="*/ 733284 h 1412015"/>
              <a:gd name="connsiteX2445" fmla="*/ 1315776 w 12192000"/>
              <a:gd name="connsiteY2445" fmla="*/ 735457 h 1412015"/>
              <a:gd name="connsiteX2446" fmla="*/ 1317949 w 12192000"/>
              <a:gd name="connsiteY2446" fmla="*/ 736001 h 1412015"/>
              <a:gd name="connsiteX2447" fmla="*/ 1320668 w 12192000"/>
              <a:gd name="connsiteY2447" fmla="*/ 736001 h 1412015"/>
              <a:gd name="connsiteX2448" fmla="*/ 1322841 w 12192000"/>
              <a:gd name="connsiteY2448" fmla="*/ 736001 h 1412015"/>
              <a:gd name="connsiteX2449" fmla="*/ 1325558 w 12192000"/>
              <a:gd name="connsiteY2449" fmla="*/ 734915 h 1412015"/>
              <a:gd name="connsiteX2450" fmla="*/ 1330449 w 12192000"/>
              <a:gd name="connsiteY2450" fmla="*/ 732740 h 1412015"/>
              <a:gd name="connsiteX2451" fmla="*/ 1333712 w 12192000"/>
              <a:gd name="connsiteY2451" fmla="*/ 728393 h 1412015"/>
              <a:gd name="connsiteX2452" fmla="*/ 1335885 w 12192000"/>
              <a:gd name="connsiteY2452" fmla="*/ 725133 h 1412015"/>
              <a:gd name="connsiteX2453" fmla="*/ 1338058 w 12192000"/>
              <a:gd name="connsiteY2453" fmla="*/ 720786 h 1412015"/>
              <a:gd name="connsiteX2454" fmla="*/ 1338602 w 12192000"/>
              <a:gd name="connsiteY2454" fmla="*/ 716981 h 1412015"/>
              <a:gd name="connsiteX2455" fmla="*/ 1339689 w 12192000"/>
              <a:gd name="connsiteY2455" fmla="*/ 708286 h 1412015"/>
              <a:gd name="connsiteX2456" fmla="*/ 1338602 w 12192000"/>
              <a:gd name="connsiteY2456" fmla="*/ 700136 h 1412015"/>
              <a:gd name="connsiteX2457" fmla="*/ 1338602 w 12192000"/>
              <a:gd name="connsiteY2457" fmla="*/ 692528 h 1412015"/>
              <a:gd name="connsiteX2458" fmla="*/ 1338602 w 12192000"/>
              <a:gd name="connsiteY2458" fmla="*/ 683833 h 1412015"/>
              <a:gd name="connsiteX2459" fmla="*/ 1340233 w 12192000"/>
              <a:gd name="connsiteY2459" fmla="*/ 680028 h 1412015"/>
              <a:gd name="connsiteX2460" fmla="*/ 1341321 w 12192000"/>
              <a:gd name="connsiteY2460" fmla="*/ 675682 h 1412015"/>
              <a:gd name="connsiteX2461" fmla="*/ 1343495 w 12192000"/>
              <a:gd name="connsiteY2461" fmla="*/ 672422 h 1412015"/>
              <a:gd name="connsiteX2462" fmla="*/ 1347297 w 12192000"/>
              <a:gd name="connsiteY2462" fmla="*/ 668073 h 1412015"/>
              <a:gd name="connsiteX2463" fmla="*/ 1362515 w 12192000"/>
              <a:gd name="connsiteY2463" fmla="*/ 670790 h 1412015"/>
              <a:gd name="connsiteX2464" fmla="*/ 1378275 w 12192000"/>
              <a:gd name="connsiteY2464" fmla="*/ 674595 h 1412015"/>
              <a:gd name="connsiteX2465" fmla="*/ 1410884 w 12192000"/>
              <a:gd name="connsiteY2465" fmla="*/ 682202 h 1412015"/>
              <a:gd name="connsiteX2466" fmla="*/ 1444578 w 12192000"/>
              <a:gd name="connsiteY2466" fmla="*/ 690354 h 1412015"/>
              <a:gd name="connsiteX2467" fmla="*/ 1461969 w 12192000"/>
              <a:gd name="connsiteY2467" fmla="*/ 694701 h 1412015"/>
              <a:gd name="connsiteX2468" fmla="*/ 1478274 w 12192000"/>
              <a:gd name="connsiteY2468" fmla="*/ 697961 h 1412015"/>
              <a:gd name="connsiteX2469" fmla="*/ 1495121 w 12192000"/>
              <a:gd name="connsiteY2469" fmla="*/ 700679 h 1412015"/>
              <a:gd name="connsiteX2470" fmla="*/ 1510882 w 12192000"/>
              <a:gd name="connsiteY2470" fmla="*/ 702852 h 1412015"/>
              <a:gd name="connsiteX2471" fmla="*/ 1527185 w 12192000"/>
              <a:gd name="connsiteY2471" fmla="*/ 704483 h 1412015"/>
              <a:gd name="connsiteX2472" fmla="*/ 1542403 w 12192000"/>
              <a:gd name="connsiteY2472" fmla="*/ 704483 h 1412015"/>
              <a:gd name="connsiteX2473" fmla="*/ 1557620 w 12192000"/>
              <a:gd name="connsiteY2473" fmla="*/ 702852 h 1412015"/>
              <a:gd name="connsiteX2474" fmla="*/ 1564685 w 12192000"/>
              <a:gd name="connsiteY2474" fmla="*/ 702309 h 1412015"/>
              <a:gd name="connsiteX2475" fmla="*/ 1571750 w 12192000"/>
              <a:gd name="connsiteY2475" fmla="*/ 700136 h 1412015"/>
              <a:gd name="connsiteX2476" fmla="*/ 1578271 w 12192000"/>
              <a:gd name="connsiteY2476" fmla="*/ 698505 h 1412015"/>
              <a:gd name="connsiteX2477" fmla="*/ 1585336 w 12192000"/>
              <a:gd name="connsiteY2477" fmla="*/ 695787 h 1412015"/>
              <a:gd name="connsiteX2478" fmla="*/ 1591856 w 12192000"/>
              <a:gd name="connsiteY2478" fmla="*/ 693071 h 1412015"/>
              <a:gd name="connsiteX2479" fmla="*/ 1597836 w 12192000"/>
              <a:gd name="connsiteY2479" fmla="*/ 689810 h 1412015"/>
              <a:gd name="connsiteX2480" fmla="*/ 1605987 w 12192000"/>
              <a:gd name="connsiteY2480" fmla="*/ 695787 h 1412015"/>
              <a:gd name="connsiteX2481" fmla="*/ 1614685 w 12192000"/>
              <a:gd name="connsiteY2481" fmla="*/ 700679 h 1412015"/>
              <a:gd name="connsiteX2482" fmla="*/ 1630987 w 12192000"/>
              <a:gd name="connsiteY2482" fmla="*/ 709917 h 1412015"/>
              <a:gd name="connsiteX2483" fmla="*/ 1647834 w 12192000"/>
              <a:gd name="connsiteY2483" fmla="*/ 716981 h 1412015"/>
              <a:gd name="connsiteX2484" fmla="*/ 1664682 w 12192000"/>
              <a:gd name="connsiteY2484" fmla="*/ 722958 h 1412015"/>
              <a:gd name="connsiteX2485" fmla="*/ 1681530 w 12192000"/>
              <a:gd name="connsiteY2485" fmla="*/ 727306 h 1412015"/>
              <a:gd name="connsiteX2486" fmla="*/ 1698377 w 12192000"/>
              <a:gd name="connsiteY2486" fmla="*/ 730566 h 1412015"/>
              <a:gd name="connsiteX2487" fmla="*/ 1715224 w 12192000"/>
              <a:gd name="connsiteY2487" fmla="*/ 733284 h 1412015"/>
              <a:gd name="connsiteX2488" fmla="*/ 1732072 w 12192000"/>
              <a:gd name="connsiteY2488" fmla="*/ 735457 h 1412015"/>
              <a:gd name="connsiteX2489" fmla="*/ 1765766 w 12192000"/>
              <a:gd name="connsiteY2489" fmla="*/ 738175 h 1412015"/>
              <a:gd name="connsiteX2490" fmla="*/ 1800006 w 12192000"/>
              <a:gd name="connsiteY2490" fmla="*/ 740348 h 1412015"/>
              <a:gd name="connsiteX2491" fmla="*/ 1816854 w 12192000"/>
              <a:gd name="connsiteY2491" fmla="*/ 741978 h 1412015"/>
              <a:gd name="connsiteX2492" fmla="*/ 1833157 w 12192000"/>
              <a:gd name="connsiteY2492" fmla="*/ 743609 h 1412015"/>
              <a:gd name="connsiteX2493" fmla="*/ 1850548 w 12192000"/>
              <a:gd name="connsiteY2493" fmla="*/ 746325 h 1412015"/>
              <a:gd name="connsiteX2494" fmla="*/ 1867395 w 12192000"/>
              <a:gd name="connsiteY2494" fmla="*/ 750674 h 1412015"/>
              <a:gd name="connsiteX2495" fmla="*/ 1864678 w 12192000"/>
              <a:gd name="connsiteY2495" fmla="*/ 743065 h 1412015"/>
              <a:gd name="connsiteX2496" fmla="*/ 1862504 w 12192000"/>
              <a:gd name="connsiteY2496" fmla="*/ 736001 h 1412015"/>
              <a:gd name="connsiteX2497" fmla="*/ 1861961 w 12192000"/>
              <a:gd name="connsiteY2497" fmla="*/ 732740 h 1412015"/>
              <a:gd name="connsiteX2498" fmla="*/ 1861418 w 12192000"/>
              <a:gd name="connsiteY2498" fmla="*/ 729480 h 1412015"/>
              <a:gd name="connsiteX2499" fmla="*/ 1861961 w 12192000"/>
              <a:gd name="connsiteY2499" fmla="*/ 725677 h 1412015"/>
              <a:gd name="connsiteX2500" fmla="*/ 1863049 w 12192000"/>
              <a:gd name="connsiteY2500" fmla="*/ 722416 h 1412015"/>
              <a:gd name="connsiteX2501" fmla="*/ 1869026 w 12192000"/>
              <a:gd name="connsiteY2501" fmla="*/ 730566 h 1412015"/>
              <a:gd name="connsiteX2502" fmla="*/ 1875005 w 12192000"/>
              <a:gd name="connsiteY2502" fmla="*/ 737631 h 1412015"/>
              <a:gd name="connsiteX2503" fmla="*/ 1881526 w 12192000"/>
              <a:gd name="connsiteY2503" fmla="*/ 744696 h 1412015"/>
              <a:gd name="connsiteX2504" fmla="*/ 1887505 w 12192000"/>
              <a:gd name="connsiteY2504" fmla="*/ 750130 h 1412015"/>
              <a:gd name="connsiteX2505" fmla="*/ 1894570 w 12192000"/>
              <a:gd name="connsiteY2505" fmla="*/ 755021 h 1412015"/>
              <a:gd name="connsiteX2506" fmla="*/ 1901635 w 12192000"/>
              <a:gd name="connsiteY2506" fmla="*/ 759368 h 1412015"/>
              <a:gd name="connsiteX2507" fmla="*/ 1909243 w 12192000"/>
              <a:gd name="connsiteY2507" fmla="*/ 763172 h 1412015"/>
              <a:gd name="connsiteX2508" fmla="*/ 1916852 w 12192000"/>
              <a:gd name="connsiteY2508" fmla="*/ 765889 h 1412015"/>
              <a:gd name="connsiteX2509" fmla="*/ 1924459 w 12192000"/>
              <a:gd name="connsiteY2509" fmla="*/ 768606 h 1412015"/>
              <a:gd name="connsiteX2510" fmla="*/ 1932068 w 12192000"/>
              <a:gd name="connsiteY2510" fmla="*/ 771866 h 1412015"/>
              <a:gd name="connsiteX2511" fmla="*/ 1940222 w 12192000"/>
              <a:gd name="connsiteY2511" fmla="*/ 772954 h 1412015"/>
              <a:gd name="connsiteX2512" fmla="*/ 1948916 w 12192000"/>
              <a:gd name="connsiteY2512" fmla="*/ 774584 h 1412015"/>
              <a:gd name="connsiteX2513" fmla="*/ 1965221 w 12192000"/>
              <a:gd name="connsiteY2513" fmla="*/ 776215 h 1412015"/>
              <a:gd name="connsiteX2514" fmla="*/ 1982067 w 12192000"/>
              <a:gd name="connsiteY2514" fmla="*/ 777301 h 1412015"/>
              <a:gd name="connsiteX2515" fmla="*/ 2017392 w 12192000"/>
              <a:gd name="connsiteY2515" fmla="*/ 777301 h 1412015"/>
              <a:gd name="connsiteX2516" fmla="*/ 2034784 w 12192000"/>
              <a:gd name="connsiteY2516" fmla="*/ 777301 h 1412015"/>
              <a:gd name="connsiteX2517" fmla="*/ 2052176 w 12192000"/>
              <a:gd name="connsiteY2517" fmla="*/ 777845 h 1412015"/>
              <a:gd name="connsiteX2518" fmla="*/ 2069024 w 12192000"/>
              <a:gd name="connsiteY2518" fmla="*/ 779474 h 1412015"/>
              <a:gd name="connsiteX2519" fmla="*/ 2085871 w 12192000"/>
              <a:gd name="connsiteY2519" fmla="*/ 782192 h 1412015"/>
              <a:gd name="connsiteX2520" fmla="*/ 2094023 w 12192000"/>
              <a:gd name="connsiteY2520" fmla="*/ 783278 h 1412015"/>
              <a:gd name="connsiteX2521" fmla="*/ 2102175 w 12192000"/>
              <a:gd name="connsiteY2521" fmla="*/ 785453 h 1412015"/>
              <a:gd name="connsiteX2522" fmla="*/ 2109782 w 12192000"/>
              <a:gd name="connsiteY2522" fmla="*/ 788169 h 1412015"/>
              <a:gd name="connsiteX2523" fmla="*/ 2117391 w 12192000"/>
              <a:gd name="connsiteY2523" fmla="*/ 791973 h 1412015"/>
              <a:gd name="connsiteX2524" fmla="*/ 2119566 w 12192000"/>
              <a:gd name="connsiteY2524" fmla="*/ 785995 h 1412015"/>
              <a:gd name="connsiteX2525" fmla="*/ 2120109 w 12192000"/>
              <a:gd name="connsiteY2525" fmla="*/ 780562 h 1412015"/>
              <a:gd name="connsiteX2526" fmla="*/ 2121197 w 12192000"/>
              <a:gd name="connsiteY2526" fmla="*/ 768606 h 1412015"/>
              <a:gd name="connsiteX2527" fmla="*/ 2121739 w 12192000"/>
              <a:gd name="connsiteY2527" fmla="*/ 757195 h 1412015"/>
              <a:gd name="connsiteX2528" fmla="*/ 2122282 w 12192000"/>
              <a:gd name="connsiteY2528" fmla="*/ 750674 h 1412015"/>
              <a:gd name="connsiteX2529" fmla="*/ 2123914 w 12192000"/>
              <a:gd name="connsiteY2529" fmla="*/ 745239 h 1412015"/>
              <a:gd name="connsiteX2530" fmla="*/ 2134238 w 12192000"/>
              <a:gd name="connsiteY2530" fmla="*/ 751216 h 1412015"/>
              <a:gd name="connsiteX2531" fmla="*/ 2144565 w 12192000"/>
              <a:gd name="connsiteY2531" fmla="*/ 757195 h 1412015"/>
              <a:gd name="connsiteX2532" fmla="*/ 2154891 w 12192000"/>
              <a:gd name="connsiteY2532" fmla="*/ 760998 h 1412015"/>
              <a:gd name="connsiteX2533" fmla="*/ 2166304 w 12192000"/>
              <a:gd name="connsiteY2533" fmla="*/ 764802 h 1412015"/>
              <a:gd name="connsiteX2534" fmla="*/ 2176630 w 12192000"/>
              <a:gd name="connsiteY2534" fmla="*/ 767519 h 1412015"/>
              <a:gd name="connsiteX2535" fmla="*/ 2186954 w 12192000"/>
              <a:gd name="connsiteY2535" fmla="*/ 769693 h 1412015"/>
              <a:gd name="connsiteX2536" fmla="*/ 2208693 w 12192000"/>
              <a:gd name="connsiteY2536" fmla="*/ 772410 h 1412015"/>
              <a:gd name="connsiteX2537" fmla="*/ 2229888 w 12192000"/>
              <a:gd name="connsiteY2537" fmla="*/ 775671 h 1412015"/>
              <a:gd name="connsiteX2538" fmla="*/ 2240758 w 12192000"/>
              <a:gd name="connsiteY2538" fmla="*/ 777845 h 1412015"/>
              <a:gd name="connsiteX2539" fmla="*/ 2251084 w 12192000"/>
              <a:gd name="connsiteY2539" fmla="*/ 780018 h 1412015"/>
              <a:gd name="connsiteX2540" fmla="*/ 2261411 w 12192000"/>
              <a:gd name="connsiteY2540" fmla="*/ 783278 h 1412015"/>
              <a:gd name="connsiteX2541" fmla="*/ 2272280 w 12192000"/>
              <a:gd name="connsiteY2541" fmla="*/ 787083 h 1412015"/>
              <a:gd name="connsiteX2542" fmla="*/ 2283148 w 12192000"/>
              <a:gd name="connsiteY2542" fmla="*/ 791973 h 1412015"/>
              <a:gd name="connsiteX2543" fmla="*/ 2293475 w 12192000"/>
              <a:gd name="connsiteY2543" fmla="*/ 797951 h 1412015"/>
              <a:gd name="connsiteX2544" fmla="*/ 2289671 w 12192000"/>
              <a:gd name="connsiteY2544" fmla="*/ 788169 h 1412015"/>
              <a:gd name="connsiteX2545" fmla="*/ 2288584 w 12192000"/>
              <a:gd name="connsiteY2545" fmla="*/ 783278 h 1412015"/>
              <a:gd name="connsiteX2546" fmla="*/ 2288042 w 12192000"/>
              <a:gd name="connsiteY2546" fmla="*/ 778388 h 1412015"/>
              <a:gd name="connsiteX2547" fmla="*/ 2288042 w 12192000"/>
              <a:gd name="connsiteY2547" fmla="*/ 773497 h 1412015"/>
              <a:gd name="connsiteX2548" fmla="*/ 2289127 w 12192000"/>
              <a:gd name="connsiteY2548" fmla="*/ 769693 h 1412015"/>
              <a:gd name="connsiteX2549" fmla="*/ 2291302 w 12192000"/>
              <a:gd name="connsiteY2549" fmla="*/ 764802 h 1412015"/>
              <a:gd name="connsiteX2550" fmla="*/ 2294019 w 12192000"/>
              <a:gd name="connsiteY2550" fmla="*/ 760456 h 1412015"/>
              <a:gd name="connsiteX2551" fmla="*/ 2299454 w 12192000"/>
              <a:gd name="connsiteY2551" fmla="*/ 770780 h 1412015"/>
              <a:gd name="connsiteX2552" fmla="*/ 2304888 w 12192000"/>
              <a:gd name="connsiteY2552" fmla="*/ 780562 h 1412015"/>
              <a:gd name="connsiteX2553" fmla="*/ 2310867 w 12192000"/>
              <a:gd name="connsiteY2553" fmla="*/ 788713 h 1412015"/>
              <a:gd name="connsiteX2554" fmla="*/ 2316845 w 12192000"/>
              <a:gd name="connsiteY2554" fmla="*/ 796865 h 1412015"/>
              <a:gd name="connsiteX2555" fmla="*/ 2323366 w 12192000"/>
              <a:gd name="connsiteY2555" fmla="*/ 802842 h 1412015"/>
              <a:gd name="connsiteX2556" fmla="*/ 2329344 w 12192000"/>
              <a:gd name="connsiteY2556" fmla="*/ 807732 h 1412015"/>
              <a:gd name="connsiteX2557" fmla="*/ 2334779 w 12192000"/>
              <a:gd name="connsiteY2557" fmla="*/ 812080 h 1412015"/>
              <a:gd name="connsiteX2558" fmla="*/ 2341300 w 12192000"/>
              <a:gd name="connsiteY2558" fmla="*/ 814797 h 1412015"/>
              <a:gd name="connsiteX2559" fmla="*/ 2347278 w 12192000"/>
              <a:gd name="connsiteY2559" fmla="*/ 815883 h 1412015"/>
              <a:gd name="connsiteX2560" fmla="*/ 2353257 w 12192000"/>
              <a:gd name="connsiteY2560" fmla="*/ 815341 h 1412015"/>
              <a:gd name="connsiteX2561" fmla="*/ 2358692 w 12192000"/>
              <a:gd name="connsiteY2561" fmla="*/ 813167 h 1412015"/>
              <a:gd name="connsiteX2562" fmla="*/ 2363582 w 12192000"/>
              <a:gd name="connsiteY2562" fmla="*/ 809906 h 1412015"/>
              <a:gd name="connsiteX2563" fmla="*/ 2368475 w 12192000"/>
              <a:gd name="connsiteY2563" fmla="*/ 805015 h 1412015"/>
              <a:gd name="connsiteX2564" fmla="*/ 2372280 w 12192000"/>
              <a:gd name="connsiteY2564" fmla="*/ 797408 h 1412015"/>
              <a:gd name="connsiteX2565" fmla="*/ 2376082 w 12192000"/>
              <a:gd name="connsiteY2565" fmla="*/ 788169 h 1412015"/>
              <a:gd name="connsiteX2566" fmla="*/ 2379345 w 12192000"/>
              <a:gd name="connsiteY2566" fmla="*/ 777301 h 1412015"/>
              <a:gd name="connsiteX2567" fmla="*/ 2385321 w 12192000"/>
              <a:gd name="connsiteY2567" fmla="*/ 784365 h 1412015"/>
              <a:gd name="connsiteX2568" fmla="*/ 2390757 w 12192000"/>
              <a:gd name="connsiteY2568" fmla="*/ 790343 h 1412015"/>
              <a:gd name="connsiteX2569" fmla="*/ 2396734 w 12192000"/>
              <a:gd name="connsiteY2569" fmla="*/ 795233 h 1412015"/>
              <a:gd name="connsiteX2570" fmla="*/ 2402169 w 12192000"/>
              <a:gd name="connsiteY2570" fmla="*/ 799581 h 1412015"/>
              <a:gd name="connsiteX2571" fmla="*/ 2408690 w 12192000"/>
              <a:gd name="connsiteY2571" fmla="*/ 802842 h 1412015"/>
              <a:gd name="connsiteX2572" fmla="*/ 2414125 w 12192000"/>
              <a:gd name="connsiteY2572" fmla="*/ 805015 h 1412015"/>
              <a:gd name="connsiteX2573" fmla="*/ 2420648 w 12192000"/>
              <a:gd name="connsiteY2573" fmla="*/ 807189 h 1412015"/>
              <a:gd name="connsiteX2574" fmla="*/ 2426081 w 12192000"/>
              <a:gd name="connsiteY2574" fmla="*/ 808276 h 1412015"/>
              <a:gd name="connsiteX2575" fmla="*/ 2432061 w 12192000"/>
              <a:gd name="connsiteY2575" fmla="*/ 809363 h 1412015"/>
              <a:gd name="connsiteX2576" fmla="*/ 2438038 w 12192000"/>
              <a:gd name="connsiteY2576" fmla="*/ 809906 h 1412015"/>
              <a:gd name="connsiteX2577" fmla="*/ 2450541 w 12192000"/>
              <a:gd name="connsiteY2577" fmla="*/ 809363 h 1412015"/>
              <a:gd name="connsiteX2578" fmla="*/ 2461951 w 12192000"/>
              <a:gd name="connsiteY2578" fmla="*/ 807732 h 1412015"/>
              <a:gd name="connsiteX2579" fmla="*/ 2473908 w 12192000"/>
              <a:gd name="connsiteY2579" fmla="*/ 805559 h 1412015"/>
              <a:gd name="connsiteX2580" fmla="*/ 2485866 w 12192000"/>
              <a:gd name="connsiteY2580" fmla="*/ 803385 h 1412015"/>
              <a:gd name="connsiteX2581" fmla="*/ 2498364 w 12192000"/>
              <a:gd name="connsiteY2581" fmla="*/ 802298 h 1412015"/>
              <a:gd name="connsiteX2582" fmla="*/ 2510320 w 12192000"/>
              <a:gd name="connsiteY2582" fmla="*/ 801212 h 1412015"/>
              <a:gd name="connsiteX2583" fmla="*/ 2515754 w 12192000"/>
              <a:gd name="connsiteY2583" fmla="*/ 802298 h 1412015"/>
              <a:gd name="connsiteX2584" fmla="*/ 2521735 w 12192000"/>
              <a:gd name="connsiteY2584" fmla="*/ 802842 h 1412015"/>
              <a:gd name="connsiteX2585" fmla="*/ 2528255 w 12192000"/>
              <a:gd name="connsiteY2585" fmla="*/ 804472 h 1412015"/>
              <a:gd name="connsiteX2586" fmla="*/ 2533690 w 12192000"/>
              <a:gd name="connsiteY2586" fmla="*/ 805559 h 1412015"/>
              <a:gd name="connsiteX2587" fmla="*/ 2540211 w 12192000"/>
              <a:gd name="connsiteY2587" fmla="*/ 808276 h 1412015"/>
              <a:gd name="connsiteX2588" fmla="*/ 2545646 w 12192000"/>
              <a:gd name="connsiteY2588" fmla="*/ 810992 h 1412015"/>
              <a:gd name="connsiteX2589" fmla="*/ 2551624 w 12192000"/>
              <a:gd name="connsiteY2589" fmla="*/ 815341 h 1412015"/>
              <a:gd name="connsiteX2590" fmla="*/ 2557602 w 12192000"/>
              <a:gd name="connsiteY2590" fmla="*/ 819688 h 1412015"/>
              <a:gd name="connsiteX2591" fmla="*/ 2563036 w 12192000"/>
              <a:gd name="connsiteY2591" fmla="*/ 825122 h 1412015"/>
              <a:gd name="connsiteX2592" fmla="*/ 2569014 w 12192000"/>
              <a:gd name="connsiteY2592" fmla="*/ 832187 h 1412015"/>
              <a:gd name="connsiteX2593" fmla="*/ 2569014 w 12192000"/>
              <a:gd name="connsiteY2593" fmla="*/ 824579 h 1412015"/>
              <a:gd name="connsiteX2594" fmla="*/ 2570102 w 12192000"/>
              <a:gd name="connsiteY2594" fmla="*/ 818057 h 1412015"/>
              <a:gd name="connsiteX2595" fmla="*/ 2571733 w 12192000"/>
              <a:gd name="connsiteY2595" fmla="*/ 813167 h 1412015"/>
              <a:gd name="connsiteX2596" fmla="*/ 2575538 w 12192000"/>
              <a:gd name="connsiteY2596" fmla="*/ 809906 h 1412015"/>
              <a:gd name="connsiteX2597" fmla="*/ 2578254 w 12192000"/>
              <a:gd name="connsiteY2597" fmla="*/ 807732 h 1412015"/>
              <a:gd name="connsiteX2598" fmla="*/ 2582599 w 12192000"/>
              <a:gd name="connsiteY2598" fmla="*/ 807189 h 1412015"/>
              <a:gd name="connsiteX2599" fmla="*/ 2585861 w 12192000"/>
              <a:gd name="connsiteY2599" fmla="*/ 807189 h 1412015"/>
              <a:gd name="connsiteX2600" fmla="*/ 2590210 w 12192000"/>
              <a:gd name="connsiteY2600" fmla="*/ 809363 h 1412015"/>
              <a:gd name="connsiteX2601" fmla="*/ 2593470 w 12192000"/>
              <a:gd name="connsiteY2601" fmla="*/ 810992 h 1412015"/>
              <a:gd name="connsiteX2602" fmla="*/ 2596732 w 12192000"/>
              <a:gd name="connsiteY2602" fmla="*/ 815341 h 1412015"/>
              <a:gd name="connsiteX2603" fmla="*/ 2599991 w 12192000"/>
              <a:gd name="connsiteY2603" fmla="*/ 819688 h 1412015"/>
              <a:gd name="connsiteX2604" fmla="*/ 2601622 w 12192000"/>
              <a:gd name="connsiteY2604" fmla="*/ 825122 h 1412015"/>
              <a:gd name="connsiteX2605" fmla="*/ 2602708 w 12192000"/>
              <a:gd name="connsiteY2605" fmla="*/ 831100 h 1412015"/>
              <a:gd name="connsiteX2606" fmla="*/ 2602708 w 12192000"/>
              <a:gd name="connsiteY2606" fmla="*/ 837621 h 1412015"/>
              <a:gd name="connsiteX2607" fmla="*/ 2601080 w 12192000"/>
              <a:gd name="connsiteY2607" fmla="*/ 845229 h 1412015"/>
              <a:gd name="connsiteX2608" fmla="*/ 2598359 w 12192000"/>
              <a:gd name="connsiteY2608" fmla="*/ 853380 h 1412015"/>
              <a:gd name="connsiteX2609" fmla="*/ 2596732 w 12192000"/>
              <a:gd name="connsiteY2609" fmla="*/ 846859 h 1412015"/>
              <a:gd name="connsiteX2610" fmla="*/ 2594014 w 12192000"/>
              <a:gd name="connsiteY2610" fmla="*/ 841968 h 1412015"/>
              <a:gd name="connsiteX2611" fmla="*/ 2591297 w 12192000"/>
              <a:gd name="connsiteY2611" fmla="*/ 838164 h 1412015"/>
              <a:gd name="connsiteX2612" fmla="*/ 2588580 w 12192000"/>
              <a:gd name="connsiteY2612" fmla="*/ 835990 h 1412015"/>
              <a:gd name="connsiteX2613" fmla="*/ 2585318 w 12192000"/>
              <a:gd name="connsiteY2613" fmla="*/ 835447 h 1412015"/>
              <a:gd name="connsiteX2614" fmla="*/ 2581514 w 12192000"/>
              <a:gd name="connsiteY2614" fmla="*/ 835990 h 1412015"/>
              <a:gd name="connsiteX2615" fmla="*/ 2578254 w 12192000"/>
              <a:gd name="connsiteY2615" fmla="*/ 837621 h 1412015"/>
              <a:gd name="connsiteX2616" fmla="*/ 2575538 w 12192000"/>
              <a:gd name="connsiteY2616" fmla="*/ 839794 h 1412015"/>
              <a:gd name="connsiteX2617" fmla="*/ 2571733 w 12192000"/>
              <a:gd name="connsiteY2617" fmla="*/ 843055 h 1412015"/>
              <a:gd name="connsiteX2618" fmla="*/ 2569014 w 12192000"/>
              <a:gd name="connsiteY2618" fmla="*/ 847403 h 1412015"/>
              <a:gd name="connsiteX2619" fmla="*/ 2566298 w 12192000"/>
              <a:gd name="connsiteY2619" fmla="*/ 851749 h 1412015"/>
              <a:gd name="connsiteX2620" fmla="*/ 2564123 w 12192000"/>
              <a:gd name="connsiteY2620" fmla="*/ 856097 h 1412015"/>
              <a:gd name="connsiteX2621" fmla="*/ 2563036 w 12192000"/>
              <a:gd name="connsiteY2621" fmla="*/ 862074 h 1412015"/>
              <a:gd name="connsiteX2622" fmla="*/ 2561950 w 12192000"/>
              <a:gd name="connsiteY2622" fmla="*/ 867508 h 1412015"/>
              <a:gd name="connsiteX2623" fmla="*/ 2561950 w 12192000"/>
              <a:gd name="connsiteY2623" fmla="*/ 872943 h 1412015"/>
              <a:gd name="connsiteX2624" fmla="*/ 2563036 w 12192000"/>
              <a:gd name="connsiteY2624" fmla="*/ 878377 h 1412015"/>
              <a:gd name="connsiteX2625" fmla="*/ 2567926 w 12192000"/>
              <a:gd name="connsiteY2625" fmla="*/ 882182 h 1412015"/>
              <a:gd name="connsiteX2626" fmla="*/ 2571188 w 12192000"/>
              <a:gd name="connsiteY2626" fmla="*/ 885441 h 1412015"/>
              <a:gd name="connsiteX2627" fmla="*/ 2574447 w 12192000"/>
              <a:gd name="connsiteY2627" fmla="*/ 889246 h 1412015"/>
              <a:gd name="connsiteX2628" fmla="*/ 2576623 w 12192000"/>
              <a:gd name="connsiteY2628" fmla="*/ 892505 h 1412015"/>
              <a:gd name="connsiteX2629" fmla="*/ 2578797 w 12192000"/>
              <a:gd name="connsiteY2629" fmla="*/ 896853 h 1412015"/>
              <a:gd name="connsiteX2630" fmla="*/ 2580427 w 12192000"/>
              <a:gd name="connsiteY2630" fmla="*/ 900658 h 1412015"/>
              <a:gd name="connsiteX2631" fmla="*/ 2582599 w 12192000"/>
              <a:gd name="connsiteY2631" fmla="*/ 909896 h 1412015"/>
              <a:gd name="connsiteX2632" fmla="*/ 2585318 w 12192000"/>
              <a:gd name="connsiteY2632" fmla="*/ 930545 h 1412015"/>
              <a:gd name="connsiteX2633" fmla="*/ 2587492 w 12192000"/>
              <a:gd name="connsiteY2633" fmla="*/ 942502 h 1412015"/>
              <a:gd name="connsiteX2634" fmla="*/ 2590752 w 12192000"/>
              <a:gd name="connsiteY2634" fmla="*/ 956630 h 1412015"/>
              <a:gd name="connsiteX2635" fmla="*/ 2595101 w 12192000"/>
              <a:gd name="connsiteY2635" fmla="*/ 954456 h 1412015"/>
              <a:gd name="connsiteX2636" fmla="*/ 2598903 w 12192000"/>
              <a:gd name="connsiteY2636" fmla="*/ 951740 h 1412015"/>
              <a:gd name="connsiteX2637" fmla="*/ 2602708 w 12192000"/>
              <a:gd name="connsiteY2637" fmla="*/ 948479 h 1412015"/>
              <a:gd name="connsiteX2638" fmla="*/ 2605424 w 12192000"/>
              <a:gd name="connsiteY2638" fmla="*/ 945761 h 1412015"/>
              <a:gd name="connsiteX2639" fmla="*/ 2610860 w 12192000"/>
              <a:gd name="connsiteY2639" fmla="*/ 939241 h 1412015"/>
              <a:gd name="connsiteX2640" fmla="*/ 2615753 w 12192000"/>
              <a:gd name="connsiteY2640" fmla="*/ 931088 h 1412015"/>
              <a:gd name="connsiteX2641" fmla="*/ 2619012 w 12192000"/>
              <a:gd name="connsiteY2641" fmla="*/ 922938 h 1412015"/>
              <a:gd name="connsiteX2642" fmla="*/ 2621729 w 12192000"/>
              <a:gd name="connsiteY2642" fmla="*/ 914243 h 1412015"/>
              <a:gd name="connsiteX2643" fmla="*/ 2623360 w 12192000"/>
              <a:gd name="connsiteY2643" fmla="*/ 904462 h 1412015"/>
              <a:gd name="connsiteX2644" fmla="*/ 2624991 w 12192000"/>
              <a:gd name="connsiteY2644" fmla="*/ 894680 h 1412015"/>
              <a:gd name="connsiteX2645" fmla="*/ 2626078 w 12192000"/>
              <a:gd name="connsiteY2645" fmla="*/ 884899 h 1412015"/>
              <a:gd name="connsiteX2646" fmla="*/ 2626078 w 12192000"/>
              <a:gd name="connsiteY2646" fmla="*/ 875117 h 1412015"/>
              <a:gd name="connsiteX2647" fmla="*/ 2626078 w 12192000"/>
              <a:gd name="connsiteY2647" fmla="*/ 856097 h 1412015"/>
              <a:gd name="connsiteX2648" fmla="*/ 2623903 w 12192000"/>
              <a:gd name="connsiteY2648" fmla="*/ 827295 h 1412015"/>
              <a:gd name="connsiteX2649" fmla="*/ 2633141 w 12192000"/>
              <a:gd name="connsiteY2649" fmla="*/ 831100 h 1412015"/>
              <a:gd name="connsiteX2650" fmla="*/ 2641292 w 12192000"/>
              <a:gd name="connsiteY2650" fmla="*/ 834360 h 1412015"/>
              <a:gd name="connsiteX2651" fmla="*/ 2650532 w 12192000"/>
              <a:gd name="connsiteY2651" fmla="*/ 835990 h 1412015"/>
              <a:gd name="connsiteX2652" fmla="*/ 2659228 w 12192000"/>
              <a:gd name="connsiteY2652" fmla="*/ 837621 h 1412015"/>
              <a:gd name="connsiteX2653" fmla="*/ 2667922 w 12192000"/>
              <a:gd name="connsiteY2653" fmla="*/ 838164 h 1412015"/>
              <a:gd name="connsiteX2654" fmla="*/ 2676619 w 12192000"/>
              <a:gd name="connsiteY2654" fmla="*/ 838164 h 1412015"/>
              <a:gd name="connsiteX2655" fmla="*/ 2685857 w 12192000"/>
              <a:gd name="connsiteY2655" fmla="*/ 837077 h 1412015"/>
              <a:gd name="connsiteX2656" fmla="*/ 2694010 w 12192000"/>
              <a:gd name="connsiteY2656" fmla="*/ 835990 h 1412015"/>
              <a:gd name="connsiteX2657" fmla="*/ 2712487 w 12192000"/>
              <a:gd name="connsiteY2657" fmla="*/ 832730 h 1412015"/>
              <a:gd name="connsiteX2658" fmla="*/ 2729877 w 12192000"/>
              <a:gd name="connsiteY2658" fmla="*/ 828383 h 1412015"/>
              <a:gd name="connsiteX2659" fmla="*/ 2747812 w 12192000"/>
              <a:gd name="connsiteY2659" fmla="*/ 824579 h 1412015"/>
              <a:gd name="connsiteX2660" fmla="*/ 2765203 w 12192000"/>
              <a:gd name="connsiteY2660" fmla="*/ 821862 h 1412015"/>
              <a:gd name="connsiteX2661" fmla="*/ 2768462 w 12192000"/>
              <a:gd name="connsiteY2661" fmla="*/ 827295 h 1412015"/>
              <a:gd name="connsiteX2662" fmla="*/ 2770638 w 12192000"/>
              <a:gd name="connsiteY2662" fmla="*/ 833273 h 1412015"/>
              <a:gd name="connsiteX2663" fmla="*/ 2771180 w 12192000"/>
              <a:gd name="connsiteY2663" fmla="*/ 839794 h 1412015"/>
              <a:gd name="connsiteX2664" fmla="*/ 2772811 w 12192000"/>
              <a:gd name="connsiteY2664" fmla="*/ 845229 h 1412015"/>
              <a:gd name="connsiteX2665" fmla="*/ 2773354 w 12192000"/>
              <a:gd name="connsiteY2665" fmla="*/ 851749 h 1412015"/>
              <a:gd name="connsiteX2666" fmla="*/ 2773897 w 12192000"/>
              <a:gd name="connsiteY2666" fmla="*/ 857184 h 1412015"/>
              <a:gd name="connsiteX2667" fmla="*/ 2776072 w 12192000"/>
              <a:gd name="connsiteY2667" fmla="*/ 863162 h 1412015"/>
              <a:gd name="connsiteX2668" fmla="*/ 2778789 w 12192000"/>
              <a:gd name="connsiteY2668" fmla="*/ 869682 h 1412015"/>
              <a:gd name="connsiteX2669" fmla="*/ 2790746 w 12192000"/>
              <a:gd name="connsiteY2669" fmla="*/ 862074 h 1412015"/>
              <a:gd name="connsiteX2670" fmla="*/ 2802698 w 12192000"/>
              <a:gd name="connsiteY2670" fmla="*/ 855553 h 1412015"/>
              <a:gd name="connsiteX2671" fmla="*/ 2814657 w 12192000"/>
              <a:gd name="connsiteY2671" fmla="*/ 850120 h 1412015"/>
              <a:gd name="connsiteX2672" fmla="*/ 2826069 w 12192000"/>
              <a:gd name="connsiteY2672" fmla="*/ 845771 h 1412015"/>
              <a:gd name="connsiteX2673" fmla="*/ 2838025 w 12192000"/>
              <a:gd name="connsiteY2673" fmla="*/ 843055 h 1412015"/>
              <a:gd name="connsiteX2674" fmla="*/ 2849980 w 12192000"/>
              <a:gd name="connsiteY2674" fmla="*/ 840338 h 1412015"/>
              <a:gd name="connsiteX2675" fmla="*/ 2862481 w 12192000"/>
              <a:gd name="connsiteY2675" fmla="*/ 838164 h 1412015"/>
              <a:gd name="connsiteX2676" fmla="*/ 2873893 w 12192000"/>
              <a:gd name="connsiteY2676" fmla="*/ 837621 h 1412015"/>
              <a:gd name="connsiteX2677" fmla="*/ 2886394 w 12192000"/>
              <a:gd name="connsiteY2677" fmla="*/ 837077 h 1412015"/>
              <a:gd name="connsiteX2678" fmla="*/ 2898349 w 12192000"/>
              <a:gd name="connsiteY2678" fmla="*/ 837621 h 1412015"/>
              <a:gd name="connsiteX2679" fmla="*/ 2910850 w 12192000"/>
              <a:gd name="connsiteY2679" fmla="*/ 838164 h 1412015"/>
              <a:gd name="connsiteX2680" fmla="*/ 2922808 w 12192000"/>
              <a:gd name="connsiteY2680" fmla="*/ 838708 h 1412015"/>
              <a:gd name="connsiteX2681" fmla="*/ 2947807 w 12192000"/>
              <a:gd name="connsiteY2681" fmla="*/ 842511 h 1412015"/>
              <a:gd name="connsiteX2682" fmla="*/ 2972263 w 12192000"/>
              <a:gd name="connsiteY2682" fmla="*/ 846859 h 1412015"/>
              <a:gd name="connsiteX2683" fmla="*/ 3019546 w 12192000"/>
              <a:gd name="connsiteY2683" fmla="*/ 855009 h 1412015"/>
              <a:gd name="connsiteX2684" fmla="*/ 3042913 w 12192000"/>
              <a:gd name="connsiteY2684" fmla="*/ 859358 h 1412015"/>
              <a:gd name="connsiteX2685" fmla="*/ 3065739 w 12192000"/>
              <a:gd name="connsiteY2685" fmla="*/ 860988 h 1412015"/>
              <a:gd name="connsiteX2686" fmla="*/ 3077152 w 12192000"/>
              <a:gd name="connsiteY2686" fmla="*/ 860988 h 1412015"/>
              <a:gd name="connsiteX2687" fmla="*/ 3088020 w 12192000"/>
              <a:gd name="connsiteY2687" fmla="*/ 860988 h 1412015"/>
              <a:gd name="connsiteX2688" fmla="*/ 3099434 w 12192000"/>
              <a:gd name="connsiteY2688" fmla="*/ 860444 h 1412015"/>
              <a:gd name="connsiteX2689" fmla="*/ 3110302 w 12192000"/>
              <a:gd name="connsiteY2689" fmla="*/ 859901 h 1412015"/>
              <a:gd name="connsiteX2690" fmla="*/ 3120629 w 12192000"/>
              <a:gd name="connsiteY2690" fmla="*/ 857727 h 1412015"/>
              <a:gd name="connsiteX2691" fmla="*/ 3130956 w 12192000"/>
              <a:gd name="connsiteY2691" fmla="*/ 854467 h 1412015"/>
              <a:gd name="connsiteX2692" fmla="*/ 3141825 w 12192000"/>
              <a:gd name="connsiteY2692" fmla="*/ 850662 h 1412015"/>
              <a:gd name="connsiteX2693" fmla="*/ 3151608 w 12192000"/>
              <a:gd name="connsiteY2693" fmla="*/ 845771 h 1412015"/>
              <a:gd name="connsiteX2694" fmla="*/ 3159759 w 12192000"/>
              <a:gd name="connsiteY2694" fmla="*/ 856097 h 1412015"/>
              <a:gd name="connsiteX2695" fmla="*/ 3165737 w 12192000"/>
              <a:gd name="connsiteY2695" fmla="*/ 864247 h 1412015"/>
              <a:gd name="connsiteX2696" fmla="*/ 3171717 w 12192000"/>
              <a:gd name="connsiteY2696" fmla="*/ 868596 h 1412015"/>
              <a:gd name="connsiteX2697" fmla="*/ 3176607 w 12192000"/>
              <a:gd name="connsiteY2697" fmla="*/ 872943 h 1412015"/>
              <a:gd name="connsiteX2698" fmla="*/ 3180955 w 12192000"/>
              <a:gd name="connsiteY2698" fmla="*/ 877290 h 1412015"/>
              <a:gd name="connsiteX2699" fmla="*/ 3185302 w 12192000"/>
              <a:gd name="connsiteY2699" fmla="*/ 882182 h 1412015"/>
              <a:gd name="connsiteX2700" fmla="*/ 3190194 w 12192000"/>
              <a:gd name="connsiteY2700" fmla="*/ 888159 h 1412015"/>
              <a:gd name="connsiteX2701" fmla="*/ 3195085 w 12192000"/>
              <a:gd name="connsiteY2701" fmla="*/ 897397 h 1412015"/>
              <a:gd name="connsiteX2702" fmla="*/ 3197259 w 12192000"/>
              <a:gd name="connsiteY2702" fmla="*/ 892505 h 1412015"/>
              <a:gd name="connsiteX2703" fmla="*/ 3198345 w 12192000"/>
              <a:gd name="connsiteY2703" fmla="*/ 887615 h 1412015"/>
              <a:gd name="connsiteX2704" fmla="*/ 3199433 w 12192000"/>
              <a:gd name="connsiteY2704" fmla="*/ 878377 h 1412015"/>
              <a:gd name="connsiteX2705" fmla="*/ 3199976 w 12192000"/>
              <a:gd name="connsiteY2705" fmla="*/ 873487 h 1412015"/>
              <a:gd name="connsiteX2706" fmla="*/ 3201606 w 12192000"/>
              <a:gd name="connsiteY2706" fmla="*/ 869682 h 1412015"/>
              <a:gd name="connsiteX2707" fmla="*/ 3203238 w 12192000"/>
              <a:gd name="connsiteY2707" fmla="*/ 864791 h 1412015"/>
              <a:gd name="connsiteX2708" fmla="*/ 3206498 w 12192000"/>
              <a:gd name="connsiteY2708" fmla="*/ 860444 h 1412015"/>
              <a:gd name="connsiteX2709" fmla="*/ 3224432 w 12192000"/>
              <a:gd name="connsiteY2709" fmla="*/ 864247 h 1412015"/>
              <a:gd name="connsiteX2710" fmla="*/ 3242368 w 12192000"/>
              <a:gd name="connsiteY2710" fmla="*/ 867508 h 1412015"/>
              <a:gd name="connsiteX2711" fmla="*/ 3278237 w 12192000"/>
              <a:gd name="connsiteY2711" fmla="*/ 872943 h 1412015"/>
              <a:gd name="connsiteX2712" fmla="*/ 3314105 w 12192000"/>
              <a:gd name="connsiteY2712" fmla="*/ 876747 h 1412015"/>
              <a:gd name="connsiteX2713" fmla="*/ 3349431 w 12192000"/>
              <a:gd name="connsiteY2713" fmla="*/ 879464 h 1412015"/>
              <a:gd name="connsiteX2714" fmla="*/ 3384213 w 12192000"/>
              <a:gd name="connsiteY2714" fmla="*/ 880550 h 1412015"/>
              <a:gd name="connsiteX2715" fmla="*/ 3418986 w 12192000"/>
              <a:gd name="connsiteY2715" fmla="*/ 881094 h 1412015"/>
              <a:gd name="connsiteX2716" fmla="*/ 3487462 w 12192000"/>
              <a:gd name="connsiteY2716" fmla="*/ 881094 h 1412015"/>
              <a:gd name="connsiteX2717" fmla="*/ 3555938 w 12192000"/>
              <a:gd name="connsiteY2717" fmla="*/ 881094 h 1412015"/>
              <a:gd name="connsiteX2718" fmla="*/ 3589637 w 12192000"/>
              <a:gd name="connsiteY2718" fmla="*/ 882182 h 1412015"/>
              <a:gd name="connsiteX2719" fmla="*/ 3624417 w 12192000"/>
              <a:gd name="connsiteY2719" fmla="*/ 883267 h 1412015"/>
              <a:gd name="connsiteX2720" fmla="*/ 3658656 w 12192000"/>
              <a:gd name="connsiteY2720" fmla="*/ 885441 h 1412015"/>
              <a:gd name="connsiteX2721" fmla="*/ 3693438 w 12192000"/>
              <a:gd name="connsiteY2721" fmla="*/ 889788 h 1412015"/>
              <a:gd name="connsiteX2722" fmla="*/ 3728219 w 12192000"/>
              <a:gd name="connsiteY2722" fmla="*/ 894680 h 1412015"/>
              <a:gd name="connsiteX2723" fmla="*/ 3746154 w 12192000"/>
              <a:gd name="connsiteY2723" fmla="*/ 897941 h 1412015"/>
              <a:gd name="connsiteX2724" fmla="*/ 3763546 w 12192000"/>
              <a:gd name="connsiteY2724" fmla="*/ 901744 h 1412015"/>
              <a:gd name="connsiteX2725" fmla="*/ 3766262 w 12192000"/>
              <a:gd name="connsiteY2725" fmla="*/ 893593 h 1412015"/>
              <a:gd name="connsiteX2726" fmla="*/ 3769523 w 12192000"/>
              <a:gd name="connsiteY2726" fmla="*/ 887615 h 1412015"/>
              <a:gd name="connsiteX2727" fmla="*/ 3774414 w 12192000"/>
              <a:gd name="connsiteY2727" fmla="*/ 882725 h 1412015"/>
              <a:gd name="connsiteX2728" fmla="*/ 3779307 w 12192000"/>
              <a:gd name="connsiteY2728" fmla="*/ 880006 h 1412015"/>
              <a:gd name="connsiteX2729" fmla="*/ 3784197 w 12192000"/>
              <a:gd name="connsiteY2729" fmla="*/ 877833 h 1412015"/>
              <a:gd name="connsiteX2730" fmla="*/ 3790720 w 12192000"/>
              <a:gd name="connsiteY2730" fmla="*/ 877290 h 1412015"/>
              <a:gd name="connsiteX2731" fmla="*/ 3796696 w 12192000"/>
              <a:gd name="connsiteY2731" fmla="*/ 878377 h 1412015"/>
              <a:gd name="connsiteX2732" fmla="*/ 3803218 w 12192000"/>
              <a:gd name="connsiteY2732" fmla="*/ 880550 h 1412015"/>
              <a:gd name="connsiteX2733" fmla="*/ 3809741 w 12192000"/>
              <a:gd name="connsiteY2733" fmla="*/ 883267 h 1412015"/>
              <a:gd name="connsiteX2734" fmla="*/ 3816262 w 12192000"/>
              <a:gd name="connsiteY2734" fmla="*/ 887615 h 1412015"/>
              <a:gd name="connsiteX2735" fmla="*/ 3823327 w 12192000"/>
              <a:gd name="connsiteY2735" fmla="*/ 892505 h 1412015"/>
              <a:gd name="connsiteX2736" fmla="*/ 3829304 w 12192000"/>
              <a:gd name="connsiteY2736" fmla="*/ 898484 h 1412015"/>
              <a:gd name="connsiteX2737" fmla="*/ 3835825 w 12192000"/>
              <a:gd name="connsiteY2737" fmla="*/ 905005 h 1412015"/>
              <a:gd name="connsiteX2738" fmla="*/ 3841805 w 12192000"/>
              <a:gd name="connsiteY2738" fmla="*/ 912612 h 1412015"/>
              <a:gd name="connsiteX2739" fmla="*/ 3847241 w 12192000"/>
              <a:gd name="connsiteY2739" fmla="*/ 920221 h 1412015"/>
              <a:gd name="connsiteX2740" fmla="*/ 3853217 w 12192000"/>
              <a:gd name="connsiteY2740" fmla="*/ 928372 h 1412015"/>
              <a:gd name="connsiteX2741" fmla="*/ 3859196 w 12192000"/>
              <a:gd name="connsiteY2741" fmla="*/ 918046 h 1412015"/>
              <a:gd name="connsiteX2742" fmla="*/ 3864629 w 12192000"/>
              <a:gd name="connsiteY2742" fmla="*/ 909896 h 1412015"/>
              <a:gd name="connsiteX2743" fmla="*/ 3871152 w 12192000"/>
              <a:gd name="connsiteY2743" fmla="*/ 904462 h 1412015"/>
              <a:gd name="connsiteX2744" fmla="*/ 3873870 w 12192000"/>
              <a:gd name="connsiteY2744" fmla="*/ 902287 h 1412015"/>
              <a:gd name="connsiteX2745" fmla="*/ 3876588 w 12192000"/>
              <a:gd name="connsiteY2745" fmla="*/ 900658 h 1412015"/>
              <a:gd name="connsiteX2746" fmla="*/ 3879303 w 12192000"/>
              <a:gd name="connsiteY2746" fmla="*/ 899570 h 1412015"/>
              <a:gd name="connsiteX2747" fmla="*/ 3882021 w 12192000"/>
              <a:gd name="connsiteY2747" fmla="*/ 899570 h 1412015"/>
              <a:gd name="connsiteX2748" fmla="*/ 3888000 w 12192000"/>
              <a:gd name="connsiteY2748" fmla="*/ 898484 h 1412015"/>
              <a:gd name="connsiteX2749" fmla="*/ 3893434 w 12192000"/>
              <a:gd name="connsiteY2749" fmla="*/ 900114 h 1412015"/>
              <a:gd name="connsiteX2750" fmla="*/ 3898869 w 12192000"/>
              <a:gd name="connsiteY2750" fmla="*/ 902287 h 1412015"/>
              <a:gd name="connsiteX2751" fmla="*/ 3904304 w 12192000"/>
              <a:gd name="connsiteY2751" fmla="*/ 905005 h 1412015"/>
              <a:gd name="connsiteX2752" fmla="*/ 3909738 w 12192000"/>
              <a:gd name="connsiteY2752" fmla="*/ 908264 h 1412015"/>
              <a:gd name="connsiteX2753" fmla="*/ 3921151 w 12192000"/>
              <a:gd name="connsiteY2753" fmla="*/ 914785 h 1412015"/>
              <a:gd name="connsiteX2754" fmla="*/ 3926585 w 12192000"/>
              <a:gd name="connsiteY2754" fmla="*/ 916961 h 1412015"/>
              <a:gd name="connsiteX2755" fmla="*/ 3933107 w 12192000"/>
              <a:gd name="connsiteY2755" fmla="*/ 918590 h 1412015"/>
              <a:gd name="connsiteX2756" fmla="*/ 3938542 w 12192000"/>
              <a:gd name="connsiteY2756" fmla="*/ 918590 h 1412015"/>
              <a:gd name="connsiteX2757" fmla="*/ 3943977 w 12192000"/>
              <a:gd name="connsiteY2757" fmla="*/ 918046 h 1412015"/>
              <a:gd name="connsiteX2758" fmla="*/ 3945607 w 12192000"/>
              <a:gd name="connsiteY2758" fmla="*/ 914785 h 1412015"/>
              <a:gd name="connsiteX2759" fmla="*/ 3948325 w 12192000"/>
              <a:gd name="connsiteY2759" fmla="*/ 910439 h 1412015"/>
              <a:gd name="connsiteX2760" fmla="*/ 3951042 w 12192000"/>
              <a:gd name="connsiteY2760" fmla="*/ 907723 h 1412015"/>
              <a:gd name="connsiteX2761" fmla="*/ 3955390 w 12192000"/>
              <a:gd name="connsiteY2761" fmla="*/ 905005 h 1412015"/>
              <a:gd name="connsiteX2762" fmla="*/ 3959194 w 12192000"/>
              <a:gd name="connsiteY2762" fmla="*/ 902287 h 1412015"/>
              <a:gd name="connsiteX2763" fmla="*/ 3964084 w 12192000"/>
              <a:gd name="connsiteY2763" fmla="*/ 900114 h 1412015"/>
              <a:gd name="connsiteX2764" fmla="*/ 3975499 w 12192000"/>
              <a:gd name="connsiteY2764" fmla="*/ 896853 h 1412015"/>
              <a:gd name="connsiteX2765" fmla="*/ 3987997 w 12192000"/>
              <a:gd name="connsiteY2765" fmla="*/ 893593 h 1412015"/>
              <a:gd name="connsiteX2766" fmla="*/ 4002129 w 12192000"/>
              <a:gd name="connsiteY2766" fmla="*/ 892505 h 1412015"/>
              <a:gd name="connsiteX2767" fmla="*/ 4017888 w 12192000"/>
              <a:gd name="connsiteY2767" fmla="*/ 890876 h 1412015"/>
              <a:gd name="connsiteX2768" fmla="*/ 4033650 w 12192000"/>
              <a:gd name="connsiteY2768" fmla="*/ 890332 h 1412015"/>
              <a:gd name="connsiteX2769" fmla="*/ 4066800 w 12192000"/>
              <a:gd name="connsiteY2769" fmla="*/ 889788 h 1412015"/>
              <a:gd name="connsiteX2770" fmla="*/ 4100494 w 12192000"/>
              <a:gd name="connsiteY2770" fmla="*/ 889246 h 1412015"/>
              <a:gd name="connsiteX2771" fmla="*/ 4115711 w 12192000"/>
              <a:gd name="connsiteY2771" fmla="*/ 888159 h 1412015"/>
              <a:gd name="connsiteX2772" fmla="*/ 4130388 w 12192000"/>
              <a:gd name="connsiteY2772" fmla="*/ 885985 h 1412015"/>
              <a:gd name="connsiteX2773" fmla="*/ 4143971 w 12192000"/>
              <a:gd name="connsiteY2773" fmla="*/ 884355 h 1412015"/>
              <a:gd name="connsiteX2774" fmla="*/ 4155928 w 12192000"/>
              <a:gd name="connsiteY2774" fmla="*/ 881094 h 1412015"/>
              <a:gd name="connsiteX2775" fmla="*/ 4154300 w 12192000"/>
              <a:gd name="connsiteY2775" fmla="*/ 887071 h 1412015"/>
              <a:gd name="connsiteX2776" fmla="*/ 4153212 w 12192000"/>
              <a:gd name="connsiteY2776" fmla="*/ 892505 h 1412015"/>
              <a:gd name="connsiteX2777" fmla="*/ 4153212 w 12192000"/>
              <a:gd name="connsiteY2777" fmla="*/ 898484 h 1412015"/>
              <a:gd name="connsiteX2778" fmla="*/ 4153212 w 12192000"/>
              <a:gd name="connsiteY2778" fmla="*/ 904462 h 1412015"/>
              <a:gd name="connsiteX2779" fmla="*/ 4153756 w 12192000"/>
              <a:gd name="connsiteY2779" fmla="*/ 910439 h 1412015"/>
              <a:gd name="connsiteX2780" fmla="*/ 4155385 w 12192000"/>
              <a:gd name="connsiteY2780" fmla="*/ 915873 h 1412015"/>
              <a:gd name="connsiteX2781" fmla="*/ 4157560 w 12192000"/>
              <a:gd name="connsiteY2781" fmla="*/ 922394 h 1412015"/>
              <a:gd name="connsiteX2782" fmla="*/ 4160278 w 12192000"/>
              <a:gd name="connsiteY2782" fmla="*/ 928372 h 1412015"/>
              <a:gd name="connsiteX2783" fmla="*/ 4164081 w 12192000"/>
              <a:gd name="connsiteY2783" fmla="*/ 921851 h 1412015"/>
              <a:gd name="connsiteX2784" fmla="*/ 4168972 w 12192000"/>
              <a:gd name="connsiteY2784" fmla="*/ 915873 h 1412015"/>
              <a:gd name="connsiteX2785" fmla="*/ 4173863 w 12192000"/>
              <a:gd name="connsiteY2785" fmla="*/ 912069 h 1412015"/>
              <a:gd name="connsiteX2786" fmla="*/ 4178210 w 12192000"/>
              <a:gd name="connsiteY2786" fmla="*/ 907723 h 1412015"/>
              <a:gd name="connsiteX2787" fmla="*/ 4183101 w 12192000"/>
              <a:gd name="connsiteY2787" fmla="*/ 905005 h 1412015"/>
              <a:gd name="connsiteX2788" fmla="*/ 4187451 w 12192000"/>
              <a:gd name="connsiteY2788" fmla="*/ 902831 h 1412015"/>
              <a:gd name="connsiteX2789" fmla="*/ 4191799 w 12192000"/>
              <a:gd name="connsiteY2789" fmla="*/ 900658 h 1412015"/>
              <a:gd name="connsiteX2790" fmla="*/ 4196146 w 12192000"/>
              <a:gd name="connsiteY2790" fmla="*/ 900114 h 1412015"/>
              <a:gd name="connsiteX2791" fmla="*/ 4200492 w 12192000"/>
              <a:gd name="connsiteY2791" fmla="*/ 899570 h 1412015"/>
              <a:gd name="connsiteX2792" fmla="*/ 4205384 w 12192000"/>
              <a:gd name="connsiteY2792" fmla="*/ 899570 h 1412015"/>
              <a:gd name="connsiteX2793" fmla="*/ 4213535 w 12192000"/>
              <a:gd name="connsiteY2793" fmla="*/ 900114 h 1412015"/>
              <a:gd name="connsiteX2794" fmla="*/ 4221688 w 12192000"/>
              <a:gd name="connsiteY2794" fmla="*/ 901744 h 1412015"/>
              <a:gd name="connsiteX2795" fmla="*/ 4230384 w 12192000"/>
              <a:gd name="connsiteY2795" fmla="*/ 904462 h 1412015"/>
              <a:gd name="connsiteX2796" fmla="*/ 4237992 w 12192000"/>
              <a:gd name="connsiteY2796" fmla="*/ 906091 h 1412015"/>
              <a:gd name="connsiteX2797" fmla="*/ 4245055 w 12192000"/>
              <a:gd name="connsiteY2797" fmla="*/ 908264 h 1412015"/>
              <a:gd name="connsiteX2798" fmla="*/ 4252664 w 12192000"/>
              <a:gd name="connsiteY2798" fmla="*/ 909896 h 1412015"/>
              <a:gd name="connsiteX2799" fmla="*/ 4255926 w 12192000"/>
              <a:gd name="connsiteY2799" fmla="*/ 909896 h 1412015"/>
              <a:gd name="connsiteX2800" fmla="*/ 4258643 w 12192000"/>
              <a:gd name="connsiteY2800" fmla="*/ 909352 h 1412015"/>
              <a:gd name="connsiteX2801" fmla="*/ 4262446 w 12192000"/>
              <a:gd name="connsiteY2801" fmla="*/ 908264 h 1412015"/>
              <a:gd name="connsiteX2802" fmla="*/ 4265708 w 12192000"/>
              <a:gd name="connsiteY2802" fmla="*/ 907179 h 1412015"/>
              <a:gd name="connsiteX2803" fmla="*/ 4268425 w 12192000"/>
              <a:gd name="connsiteY2803" fmla="*/ 905005 h 1412015"/>
              <a:gd name="connsiteX2804" fmla="*/ 4271141 w 12192000"/>
              <a:gd name="connsiteY2804" fmla="*/ 902287 h 1412015"/>
              <a:gd name="connsiteX2805" fmla="*/ 4273860 w 12192000"/>
              <a:gd name="connsiteY2805" fmla="*/ 898484 h 1412015"/>
              <a:gd name="connsiteX2806" fmla="*/ 4276578 w 12192000"/>
              <a:gd name="connsiteY2806" fmla="*/ 894680 h 1412015"/>
              <a:gd name="connsiteX2807" fmla="*/ 4279841 w 12192000"/>
              <a:gd name="connsiteY2807" fmla="*/ 889246 h 1412015"/>
              <a:gd name="connsiteX2808" fmla="*/ 4281469 w 12192000"/>
              <a:gd name="connsiteY2808" fmla="*/ 883267 h 1412015"/>
              <a:gd name="connsiteX2809" fmla="*/ 4287448 w 12192000"/>
              <a:gd name="connsiteY2809" fmla="*/ 895223 h 1412015"/>
              <a:gd name="connsiteX2810" fmla="*/ 4292337 w 12192000"/>
              <a:gd name="connsiteY2810" fmla="*/ 907723 h 1412015"/>
              <a:gd name="connsiteX2811" fmla="*/ 4293967 w 12192000"/>
              <a:gd name="connsiteY2811" fmla="*/ 919677 h 1412015"/>
              <a:gd name="connsiteX2812" fmla="*/ 4295599 w 12192000"/>
              <a:gd name="connsiteY2812" fmla="*/ 925655 h 1412015"/>
              <a:gd name="connsiteX2813" fmla="*/ 4295599 w 12192000"/>
              <a:gd name="connsiteY2813" fmla="*/ 931088 h 1412015"/>
              <a:gd name="connsiteX2814" fmla="*/ 4297770 w 12192000"/>
              <a:gd name="connsiteY2814" fmla="*/ 931088 h 1412015"/>
              <a:gd name="connsiteX2815" fmla="*/ 4300489 w 12192000"/>
              <a:gd name="connsiteY2815" fmla="*/ 930545 h 1412015"/>
              <a:gd name="connsiteX2816" fmla="*/ 4305379 w 12192000"/>
              <a:gd name="connsiteY2816" fmla="*/ 928372 h 1412015"/>
              <a:gd name="connsiteX2817" fmla="*/ 4309729 w 12192000"/>
              <a:gd name="connsiteY2817" fmla="*/ 924567 h 1412015"/>
              <a:gd name="connsiteX2818" fmla="*/ 4312988 w 12192000"/>
              <a:gd name="connsiteY2818" fmla="*/ 918590 h 1412015"/>
              <a:gd name="connsiteX2819" fmla="*/ 4316248 w 12192000"/>
              <a:gd name="connsiteY2819" fmla="*/ 912069 h 1412015"/>
              <a:gd name="connsiteX2820" fmla="*/ 4318968 w 12192000"/>
              <a:gd name="connsiteY2820" fmla="*/ 904462 h 1412015"/>
              <a:gd name="connsiteX2821" fmla="*/ 4321139 w 12192000"/>
              <a:gd name="connsiteY2821" fmla="*/ 895766 h 1412015"/>
              <a:gd name="connsiteX2822" fmla="*/ 4322228 w 12192000"/>
              <a:gd name="connsiteY2822" fmla="*/ 887071 h 1412015"/>
              <a:gd name="connsiteX2823" fmla="*/ 4326030 w 12192000"/>
              <a:gd name="connsiteY2823" fmla="*/ 891963 h 1412015"/>
              <a:gd name="connsiteX2824" fmla="*/ 4330380 w 12192000"/>
              <a:gd name="connsiteY2824" fmla="*/ 895223 h 1412015"/>
              <a:gd name="connsiteX2825" fmla="*/ 4334728 w 12192000"/>
              <a:gd name="connsiteY2825" fmla="*/ 896853 h 1412015"/>
              <a:gd name="connsiteX2826" fmla="*/ 4337445 w 12192000"/>
              <a:gd name="connsiteY2826" fmla="*/ 896853 h 1412015"/>
              <a:gd name="connsiteX2827" fmla="*/ 4340160 w 12192000"/>
              <a:gd name="connsiteY2827" fmla="*/ 896853 h 1412015"/>
              <a:gd name="connsiteX2828" fmla="*/ 4342335 w 12192000"/>
              <a:gd name="connsiteY2828" fmla="*/ 895223 h 1412015"/>
              <a:gd name="connsiteX2829" fmla="*/ 4345595 w 12192000"/>
              <a:gd name="connsiteY2829" fmla="*/ 892505 h 1412015"/>
              <a:gd name="connsiteX2830" fmla="*/ 4347227 w 12192000"/>
              <a:gd name="connsiteY2830" fmla="*/ 891963 h 1412015"/>
              <a:gd name="connsiteX2831" fmla="*/ 4347773 w 12192000"/>
              <a:gd name="connsiteY2831" fmla="*/ 891963 h 1412015"/>
              <a:gd name="connsiteX2832" fmla="*/ 4348312 w 12192000"/>
              <a:gd name="connsiteY2832" fmla="*/ 893049 h 1412015"/>
              <a:gd name="connsiteX2833" fmla="*/ 4348857 w 12192000"/>
              <a:gd name="connsiteY2833" fmla="*/ 895223 h 1412015"/>
              <a:gd name="connsiteX2834" fmla="*/ 4349943 w 12192000"/>
              <a:gd name="connsiteY2834" fmla="*/ 906091 h 1412015"/>
              <a:gd name="connsiteX2835" fmla="*/ 4351030 w 12192000"/>
              <a:gd name="connsiteY2835" fmla="*/ 927284 h 1412015"/>
              <a:gd name="connsiteX2836" fmla="*/ 4357553 w 12192000"/>
              <a:gd name="connsiteY2836" fmla="*/ 922938 h 1412015"/>
              <a:gd name="connsiteX2837" fmla="*/ 4364619 w 12192000"/>
              <a:gd name="connsiteY2837" fmla="*/ 920221 h 1412015"/>
              <a:gd name="connsiteX2838" fmla="*/ 4371141 w 12192000"/>
              <a:gd name="connsiteY2838" fmla="*/ 918046 h 1412015"/>
              <a:gd name="connsiteX2839" fmla="*/ 4377663 w 12192000"/>
              <a:gd name="connsiteY2839" fmla="*/ 917503 h 1412015"/>
              <a:gd name="connsiteX2840" fmla="*/ 4384727 w 12192000"/>
              <a:gd name="connsiteY2840" fmla="*/ 916961 h 1412015"/>
              <a:gd name="connsiteX2841" fmla="*/ 4390707 w 12192000"/>
              <a:gd name="connsiteY2841" fmla="*/ 916961 h 1412015"/>
              <a:gd name="connsiteX2842" fmla="*/ 4403751 w 12192000"/>
              <a:gd name="connsiteY2842" fmla="*/ 916961 h 1412015"/>
              <a:gd name="connsiteX2843" fmla="*/ 4410813 w 12192000"/>
              <a:gd name="connsiteY2843" fmla="*/ 916961 h 1412015"/>
              <a:gd name="connsiteX2844" fmla="*/ 4417339 w 12192000"/>
              <a:gd name="connsiteY2844" fmla="*/ 915873 h 1412015"/>
              <a:gd name="connsiteX2845" fmla="*/ 4423858 w 12192000"/>
              <a:gd name="connsiteY2845" fmla="*/ 914785 h 1412015"/>
              <a:gd name="connsiteX2846" fmla="*/ 4430380 w 12192000"/>
              <a:gd name="connsiteY2846" fmla="*/ 912612 h 1412015"/>
              <a:gd name="connsiteX2847" fmla="*/ 4437446 w 12192000"/>
              <a:gd name="connsiteY2847" fmla="*/ 909352 h 1412015"/>
              <a:gd name="connsiteX2848" fmla="*/ 4444510 w 12192000"/>
              <a:gd name="connsiteY2848" fmla="*/ 904462 h 1412015"/>
              <a:gd name="connsiteX2849" fmla="*/ 4450491 w 12192000"/>
              <a:gd name="connsiteY2849" fmla="*/ 897941 h 1412015"/>
              <a:gd name="connsiteX2850" fmla="*/ 4457553 w 12192000"/>
              <a:gd name="connsiteY2850" fmla="*/ 889788 h 1412015"/>
              <a:gd name="connsiteX2851" fmla="*/ 4453207 w 12192000"/>
              <a:gd name="connsiteY2851" fmla="*/ 898484 h 1412015"/>
              <a:gd name="connsiteX2852" fmla="*/ 4452120 w 12192000"/>
              <a:gd name="connsiteY2852" fmla="*/ 903374 h 1412015"/>
              <a:gd name="connsiteX2853" fmla="*/ 4451032 w 12192000"/>
              <a:gd name="connsiteY2853" fmla="*/ 907723 h 1412015"/>
              <a:gd name="connsiteX2854" fmla="*/ 4451032 w 12192000"/>
              <a:gd name="connsiteY2854" fmla="*/ 912612 h 1412015"/>
              <a:gd name="connsiteX2855" fmla="*/ 4452120 w 12192000"/>
              <a:gd name="connsiteY2855" fmla="*/ 917503 h 1412015"/>
              <a:gd name="connsiteX2856" fmla="*/ 4453207 w 12192000"/>
              <a:gd name="connsiteY2856" fmla="*/ 922394 h 1412015"/>
              <a:gd name="connsiteX2857" fmla="*/ 4457009 w 12192000"/>
              <a:gd name="connsiteY2857" fmla="*/ 927284 h 1412015"/>
              <a:gd name="connsiteX2858" fmla="*/ 4461359 w 12192000"/>
              <a:gd name="connsiteY2858" fmla="*/ 922938 h 1412015"/>
              <a:gd name="connsiteX2859" fmla="*/ 4466251 w 12192000"/>
              <a:gd name="connsiteY2859" fmla="*/ 920221 h 1412015"/>
              <a:gd name="connsiteX2860" fmla="*/ 4472229 w 12192000"/>
              <a:gd name="connsiteY2860" fmla="*/ 918046 h 1412015"/>
              <a:gd name="connsiteX2861" fmla="*/ 4477120 w 12192000"/>
              <a:gd name="connsiteY2861" fmla="*/ 917503 h 1412015"/>
              <a:gd name="connsiteX2862" fmla="*/ 4482013 w 12192000"/>
              <a:gd name="connsiteY2862" fmla="*/ 917503 h 1412015"/>
              <a:gd name="connsiteX2863" fmla="*/ 4486902 w 12192000"/>
              <a:gd name="connsiteY2863" fmla="*/ 918046 h 1412015"/>
              <a:gd name="connsiteX2864" fmla="*/ 4497228 w 12192000"/>
              <a:gd name="connsiteY2864" fmla="*/ 919677 h 1412015"/>
              <a:gd name="connsiteX2865" fmla="*/ 4502119 w 12192000"/>
              <a:gd name="connsiteY2865" fmla="*/ 920221 h 1412015"/>
              <a:gd name="connsiteX2866" fmla="*/ 4507013 w 12192000"/>
              <a:gd name="connsiteY2866" fmla="*/ 920221 h 1412015"/>
              <a:gd name="connsiteX2867" fmla="*/ 4512446 w 12192000"/>
              <a:gd name="connsiteY2867" fmla="*/ 919677 h 1412015"/>
              <a:gd name="connsiteX2868" fmla="*/ 4517338 w 12192000"/>
              <a:gd name="connsiteY2868" fmla="*/ 918046 h 1412015"/>
              <a:gd name="connsiteX2869" fmla="*/ 4522229 w 12192000"/>
              <a:gd name="connsiteY2869" fmla="*/ 915329 h 1412015"/>
              <a:gd name="connsiteX2870" fmla="*/ 4527664 w 12192000"/>
              <a:gd name="connsiteY2870" fmla="*/ 910982 h 1412015"/>
              <a:gd name="connsiteX2871" fmla="*/ 4532554 w 12192000"/>
              <a:gd name="connsiteY2871" fmla="*/ 905005 h 1412015"/>
              <a:gd name="connsiteX2872" fmla="*/ 4535275 w 12192000"/>
              <a:gd name="connsiteY2872" fmla="*/ 900658 h 1412015"/>
              <a:gd name="connsiteX2873" fmla="*/ 4535275 w 12192000"/>
              <a:gd name="connsiteY2873" fmla="*/ 901744 h 1412015"/>
              <a:gd name="connsiteX2874" fmla="*/ 4534731 w 12192000"/>
              <a:gd name="connsiteY2874" fmla="*/ 905005 h 1412015"/>
              <a:gd name="connsiteX2875" fmla="*/ 4535275 w 12192000"/>
              <a:gd name="connsiteY2875" fmla="*/ 909352 h 1412015"/>
              <a:gd name="connsiteX2876" fmla="*/ 4537447 w 12192000"/>
              <a:gd name="connsiteY2876" fmla="*/ 918046 h 1412015"/>
              <a:gd name="connsiteX2877" fmla="*/ 4540708 w 12192000"/>
              <a:gd name="connsiteY2877" fmla="*/ 927828 h 1412015"/>
              <a:gd name="connsiteX2878" fmla="*/ 4545599 w 12192000"/>
              <a:gd name="connsiteY2878" fmla="*/ 935437 h 1412015"/>
              <a:gd name="connsiteX2879" fmla="*/ 4547774 w 12192000"/>
              <a:gd name="connsiteY2879" fmla="*/ 938153 h 1412015"/>
              <a:gd name="connsiteX2880" fmla="*/ 4549948 w 12192000"/>
              <a:gd name="connsiteY2880" fmla="*/ 940326 h 1412015"/>
              <a:gd name="connsiteX2881" fmla="*/ 4552123 w 12192000"/>
              <a:gd name="connsiteY2881" fmla="*/ 940870 h 1412015"/>
              <a:gd name="connsiteX2882" fmla="*/ 4554294 w 12192000"/>
              <a:gd name="connsiteY2882" fmla="*/ 940870 h 1412015"/>
              <a:gd name="connsiteX2883" fmla="*/ 4555383 w 12192000"/>
              <a:gd name="connsiteY2883" fmla="*/ 939783 h 1412015"/>
              <a:gd name="connsiteX2884" fmla="*/ 4557013 w 12192000"/>
              <a:gd name="connsiteY2884" fmla="*/ 935980 h 1412015"/>
              <a:gd name="connsiteX2885" fmla="*/ 4560277 w 12192000"/>
              <a:gd name="connsiteY2885" fmla="*/ 933263 h 1412015"/>
              <a:gd name="connsiteX2886" fmla="*/ 4562993 w 12192000"/>
              <a:gd name="connsiteY2886" fmla="*/ 930002 h 1412015"/>
              <a:gd name="connsiteX2887" fmla="*/ 4564620 w 12192000"/>
              <a:gd name="connsiteY2887" fmla="*/ 926741 h 1412015"/>
              <a:gd name="connsiteX2888" fmla="*/ 4565165 w 12192000"/>
              <a:gd name="connsiteY2888" fmla="*/ 922938 h 1412015"/>
              <a:gd name="connsiteX2889" fmla="*/ 4565165 w 12192000"/>
              <a:gd name="connsiteY2889" fmla="*/ 919677 h 1412015"/>
              <a:gd name="connsiteX2890" fmla="*/ 4564620 w 12192000"/>
              <a:gd name="connsiteY2890" fmla="*/ 915873 h 1412015"/>
              <a:gd name="connsiteX2891" fmla="*/ 4562447 w 12192000"/>
              <a:gd name="connsiteY2891" fmla="*/ 908264 h 1412015"/>
              <a:gd name="connsiteX2892" fmla="*/ 4560815 w 12192000"/>
              <a:gd name="connsiteY2892" fmla="*/ 901744 h 1412015"/>
              <a:gd name="connsiteX2893" fmla="*/ 4560277 w 12192000"/>
              <a:gd name="connsiteY2893" fmla="*/ 897941 h 1412015"/>
              <a:gd name="connsiteX2894" fmla="*/ 4560277 w 12192000"/>
              <a:gd name="connsiteY2894" fmla="*/ 894680 h 1412015"/>
              <a:gd name="connsiteX2895" fmla="*/ 4560815 w 12192000"/>
              <a:gd name="connsiteY2895" fmla="*/ 890876 h 1412015"/>
              <a:gd name="connsiteX2896" fmla="*/ 4562447 w 12192000"/>
              <a:gd name="connsiteY2896" fmla="*/ 887615 h 1412015"/>
              <a:gd name="connsiteX2897" fmla="*/ 4564620 w 12192000"/>
              <a:gd name="connsiteY2897" fmla="*/ 884355 h 1412015"/>
              <a:gd name="connsiteX2898" fmla="*/ 4568426 w 12192000"/>
              <a:gd name="connsiteY2898" fmla="*/ 881094 h 1412015"/>
              <a:gd name="connsiteX2899" fmla="*/ 4575490 w 12192000"/>
              <a:gd name="connsiteY2899" fmla="*/ 889788 h 1412015"/>
              <a:gd name="connsiteX2900" fmla="*/ 4583099 w 12192000"/>
              <a:gd name="connsiteY2900" fmla="*/ 897941 h 1412015"/>
              <a:gd name="connsiteX2901" fmla="*/ 4590164 w 12192000"/>
              <a:gd name="connsiteY2901" fmla="*/ 904462 h 1412015"/>
              <a:gd name="connsiteX2902" fmla="*/ 4597774 w 12192000"/>
              <a:gd name="connsiteY2902" fmla="*/ 909896 h 1412015"/>
              <a:gd name="connsiteX2903" fmla="*/ 4605381 w 12192000"/>
              <a:gd name="connsiteY2903" fmla="*/ 914243 h 1412015"/>
              <a:gd name="connsiteX2904" fmla="*/ 4612448 w 12192000"/>
              <a:gd name="connsiteY2904" fmla="*/ 916961 h 1412015"/>
              <a:gd name="connsiteX2905" fmla="*/ 4620054 w 12192000"/>
              <a:gd name="connsiteY2905" fmla="*/ 918590 h 1412015"/>
              <a:gd name="connsiteX2906" fmla="*/ 4627663 w 12192000"/>
              <a:gd name="connsiteY2906" fmla="*/ 920221 h 1412015"/>
              <a:gd name="connsiteX2907" fmla="*/ 4635271 w 12192000"/>
              <a:gd name="connsiteY2907" fmla="*/ 920221 h 1412015"/>
              <a:gd name="connsiteX2908" fmla="*/ 4642879 w 12192000"/>
              <a:gd name="connsiteY2908" fmla="*/ 918590 h 1412015"/>
              <a:gd name="connsiteX2909" fmla="*/ 4650487 w 12192000"/>
              <a:gd name="connsiteY2909" fmla="*/ 916961 h 1412015"/>
              <a:gd name="connsiteX2910" fmla="*/ 4658096 w 12192000"/>
              <a:gd name="connsiteY2910" fmla="*/ 914243 h 1412015"/>
              <a:gd name="connsiteX2911" fmla="*/ 4665707 w 12192000"/>
              <a:gd name="connsiteY2911" fmla="*/ 909896 h 1412015"/>
              <a:gd name="connsiteX2912" fmla="*/ 4673311 w 12192000"/>
              <a:gd name="connsiteY2912" fmla="*/ 905005 h 1412015"/>
              <a:gd name="connsiteX2913" fmla="*/ 4680922 w 12192000"/>
              <a:gd name="connsiteY2913" fmla="*/ 898484 h 1412015"/>
              <a:gd name="connsiteX2914" fmla="*/ 4689072 w 12192000"/>
              <a:gd name="connsiteY2914" fmla="*/ 891963 h 1412015"/>
              <a:gd name="connsiteX2915" fmla="*/ 4692875 w 12192000"/>
              <a:gd name="connsiteY2915" fmla="*/ 900114 h 1412015"/>
              <a:gd name="connsiteX2916" fmla="*/ 4697223 w 12192000"/>
              <a:gd name="connsiteY2916" fmla="*/ 906091 h 1412015"/>
              <a:gd name="connsiteX2917" fmla="*/ 4699398 w 12192000"/>
              <a:gd name="connsiteY2917" fmla="*/ 908264 h 1412015"/>
              <a:gd name="connsiteX2918" fmla="*/ 4702117 w 12192000"/>
              <a:gd name="connsiteY2918" fmla="*/ 909896 h 1412015"/>
              <a:gd name="connsiteX2919" fmla="*/ 4704289 w 12192000"/>
              <a:gd name="connsiteY2919" fmla="*/ 910982 h 1412015"/>
              <a:gd name="connsiteX2920" fmla="*/ 4707007 w 12192000"/>
              <a:gd name="connsiteY2920" fmla="*/ 912069 h 1412015"/>
              <a:gd name="connsiteX2921" fmla="*/ 4711898 w 12192000"/>
              <a:gd name="connsiteY2921" fmla="*/ 912069 h 1412015"/>
              <a:gd name="connsiteX2922" fmla="*/ 4717333 w 12192000"/>
              <a:gd name="connsiteY2922" fmla="*/ 910982 h 1412015"/>
              <a:gd name="connsiteX2923" fmla="*/ 4723309 w 12192000"/>
              <a:gd name="connsiteY2923" fmla="*/ 909352 h 1412015"/>
              <a:gd name="connsiteX2924" fmla="*/ 4729289 w 12192000"/>
              <a:gd name="connsiteY2924" fmla="*/ 905547 h 1412015"/>
              <a:gd name="connsiteX2925" fmla="*/ 4742332 w 12192000"/>
              <a:gd name="connsiteY2925" fmla="*/ 897941 h 1412015"/>
              <a:gd name="connsiteX2926" fmla="*/ 4757003 w 12192000"/>
              <a:gd name="connsiteY2926" fmla="*/ 890332 h 1412015"/>
              <a:gd name="connsiteX2927" fmla="*/ 4764614 w 12192000"/>
              <a:gd name="connsiteY2927" fmla="*/ 887615 h 1412015"/>
              <a:gd name="connsiteX2928" fmla="*/ 4772763 w 12192000"/>
              <a:gd name="connsiteY2928" fmla="*/ 884899 h 1412015"/>
              <a:gd name="connsiteX2929" fmla="*/ 4781461 w 12192000"/>
              <a:gd name="connsiteY2929" fmla="*/ 882725 h 1412015"/>
              <a:gd name="connsiteX2930" fmla="*/ 4789617 w 12192000"/>
              <a:gd name="connsiteY2930" fmla="*/ 882725 h 1412015"/>
              <a:gd name="connsiteX2931" fmla="*/ 4795051 w 12192000"/>
              <a:gd name="connsiteY2931" fmla="*/ 883267 h 1412015"/>
              <a:gd name="connsiteX2932" fmla="*/ 4801569 w 12192000"/>
              <a:gd name="connsiteY2932" fmla="*/ 885441 h 1412015"/>
              <a:gd name="connsiteX2933" fmla="*/ 4807542 w 12192000"/>
              <a:gd name="connsiteY2933" fmla="*/ 888159 h 1412015"/>
              <a:gd name="connsiteX2934" fmla="*/ 4814614 w 12192000"/>
              <a:gd name="connsiteY2934" fmla="*/ 891963 h 1412015"/>
              <a:gd name="connsiteX2935" fmla="*/ 4829287 w 12192000"/>
              <a:gd name="connsiteY2935" fmla="*/ 899570 h 1412015"/>
              <a:gd name="connsiteX2936" fmla="*/ 4836353 w 12192000"/>
              <a:gd name="connsiteY2936" fmla="*/ 902831 h 1412015"/>
              <a:gd name="connsiteX2937" fmla="*/ 4843963 w 12192000"/>
              <a:gd name="connsiteY2937" fmla="*/ 905547 h 1412015"/>
              <a:gd name="connsiteX2938" fmla="*/ 4850486 w 12192000"/>
              <a:gd name="connsiteY2938" fmla="*/ 908264 h 1412015"/>
              <a:gd name="connsiteX2939" fmla="*/ 4857005 w 12192000"/>
              <a:gd name="connsiteY2939" fmla="*/ 909896 h 1412015"/>
              <a:gd name="connsiteX2940" fmla="*/ 4862982 w 12192000"/>
              <a:gd name="connsiteY2940" fmla="*/ 909896 h 1412015"/>
              <a:gd name="connsiteX2941" fmla="*/ 4866788 w 12192000"/>
              <a:gd name="connsiteY2941" fmla="*/ 909352 h 1412015"/>
              <a:gd name="connsiteX2942" fmla="*/ 4869503 w 12192000"/>
              <a:gd name="connsiteY2942" fmla="*/ 908264 h 1412015"/>
              <a:gd name="connsiteX2943" fmla="*/ 4872223 w 12192000"/>
              <a:gd name="connsiteY2943" fmla="*/ 907179 h 1412015"/>
              <a:gd name="connsiteX2944" fmla="*/ 4874395 w 12192000"/>
              <a:gd name="connsiteY2944" fmla="*/ 905005 h 1412015"/>
              <a:gd name="connsiteX2945" fmla="*/ 4877111 w 12192000"/>
              <a:gd name="connsiteY2945" fmla="*/ 902831 h 1412015"/>
              <a:gd name="connsiteX2946" fmla="*/ 4879289 w 12192000"/>
              <a:gd name="connsiteY2946" fmla="*/ 900114 h 1412015"/>
              <a:gd name="connsiteX2947" fmla="*/ 4880372 w 12192000"/>
              <a:gd name="connsiteY2947" fmla="*/ 896853 h 1412015"/>
              <a:gd name="connsiteX2948" fmla="*/ 4882546 w 12192000"/>
              <a:gd name="connsiteY2948" fmla="*/ 892505 h 1412015"/>
              <a:gd name="connsiteX2949" fmla="*/ 4884178 w 12192000"/>
              <a:gd name="connsiteY2949" fmla="*/ 887615 h 1412015"/>
              <a:gd name="connsiteX2950" fmla="*/ 4885264 w 12192000"/>
              <a:gd name="connsiteY2950" fmla="*/ 882182 h 1412015"/>
              <a:gd name="connsiteX2951" fmla="*/ 4895591 w 12192000"/>
              <a:gd name="connsiteY2951" fmla="*/ 889246 h 1412015"/>
              <a:gd name="connsiteX2952" fmla="*/ 4907003 w 12192000"/>
              <a:gd name="connsiteY2952" fmla="*/ 895223 h 1412015"/>
              <a:gd name="connsiteX2953" fmla="*/ 4917332 w 12192000"/>
              <a:gd name="connsiteY2953" fmla="*/ 900114 h 1412015"/>
              <a:gd name="connsiteX2954" fmla="*/ 4927656 w 12192000"/>
              <a:gd name="connsiteY2954" fmla="*/ 903374 h 1412015"/>
              <a:gd name="connsiteX2955" fmla="*/ 4937984 w 12192000"/>
              <a:gd name="connsiteY2955" fmla="*/ 907179 h 1412015"/>
              <a:gd name="connsiteX2956" fmla="*/ 4948852 w 12192000"/>
              <a:gd name="connsiteY2956" fmla="*/ 909352 h 1412015"/>
              <a:gd name="connsiteX2957" fmla="*/ 4958634 w 12192000"/>
              <a:gd name="connsiteY2957" fmla="*/ 910439 h 1412015"/>
              <a:gd name="connsiteX2958" fmla="*/ 4968959 w 12192000"/>
              <a:gd name="connsiteY2958" fmla="*/ 910982 h 1412015"/>
              <a:gd name="connsiteX2959" fmla="*/ 4978743 w 12192000"/>
              <a:gd name="connsiteY2959" fmla="*/ 912069 h 1412015"/>
              <a:gd name="connsiteX2960" fmla="*/ 4987980 w 12192000"/>
              <a:gd name="connsiteY2960" fmla="*/ 910982 h 1412015"/>
              <a:gd name="connsiteX2961" fmla="*/ 5008633 w 12192000"/>
              <a:gd name="connsiteY2961" fmla="*/ 909352 h 1412015"/>
              <a:gd name="connsiteX2962" fmla="*/ 5027655 w 12192000"/>
              <a:gd name="connsiteY2962" fmla="*/ 906091 h 1412015"/>
              <a:gd name="connsiteX2963" fmla="*/ 5047218 w 12192000"/>
              <a:gd name="connsiteY2963" fmla="*/ 902287 h 1412015"/>
              <a:gd name="connsiteX2964" fmla="*/ 5066781 w 12192000"/>
              <a:gd name="connsiteY2964" fmla="*/ 898484 h 1412015"/>
              <a:gd name="connsiteX2965" fmla="*/ 5086346 w 12192000"/>
              <a:gd name="connsiteY2965" fmla="*/ 894680 h 1412015"/>
              <a:gd name="connsiteX2966" fmla="*/ 5105910 w 12192000"/>
              <a:gd name="connsiteY2966" fmla="*/ 891963 h 1412015"/>
              <a:gd name="connsiteX2967" fmla="*/ 5115150 w 12192000"/>
              <a:gd name="connsiteY2967" fmla="*/ 890876 h 1412015"/>
              <a:gd name="connsiteX2968" fmla="*/ 5124934 w 12192000"/>
              <a:gd name="connsiteY2968" fmla="*/ 890876 h 1412015"/>
              <a:gd name="connsiteX2969" fmla="*/ 5134716 w 12192000"/>
              <a:gd name="connsiteY2969" fmla="*/ 890876 h 1412015"/>
              <a:gd name="connsiteX2970" fmla="*/ 5144497 w 12192000"/>
              <a:gd name="connsiteY2970" fmla="*/ 891963 h 1412015"/>
              <a:gd name="connsiteX2971" fmla="*/ 5154824 w 12192000"/>
              <a:gd name="connsiteY2971" fmla="*/ 893049 h 1412015"/>
              <a:gd name="connsiteX2972" fmla="*/ 5164608 w 12192000"/>
              <a:gd name="connsiteY2972" fmla="*/ 895223 h 1412015"/>
              <a:gd name="connsiteX2973" fmla="*/ 5174933 w 12192000"/>
              <a:gd name="connsiteY2973" fmla="*/ 897941 h 1412015"/>
              <a:gd name="connsiteX2974" fmla="*/ 5185801 w 12192000"/>
              <a:gd name="connsiteY2974" fmla="*/ 901744 h 1412015"/>
              <a:gd name="connsiteX2975" fmla="*/ 5196126 w 12192000"/>
              <a:gd name="connsiteY2975" fmla="*/ 906091 h 1412015"/>
              <a:gd name="connsiteX2976" fmla="*/ 5206453 w 12192000"/>
              <a:gd name="connsiteY2976" fmla="*/ 912069 h 1412015"/>
              <a:gd name="connsiteX2977" fmla="*/ 5202107 w 12192000"/>
              <a:gd name="connsiteY2977" fmla="*/ 902287 h 1412015"/>
              <a:gd name="connsiteX2978" fmla="*/ 5198302 w 12192000"/>
              <a:gd name="connsiteY2978" fmla="*/ 892505 h 1412015"/>
              <a:gd name="connsiteX2979" fmla="*/ 5196671 w 12192000"/>
              <a:gd name="connsiteY2979" fmla="*/ 887615 h 1412015"/>
              <a:gd name="connsiteX2980" fmla="*/ 5196126 w 12192000"/>
              <a:gd name="connsiteY2980" fmla="*/ 882725 h 1412015"/>
              <a:gd name="connsiteX2981" fmla="*/ 5196126 w 12192000"/>
              <a:gd name="connsiteY2981" fmla="*/ 877833 h 1412015"/>
              <a:gd name="connsiteX2982" fmla="*/ 5197214 w 12192000"/>
              <a:gd name="connsiteY2982" fmla="*/ 873487 h 1412015"/>
              <a:gd name="connsiteX2983" fmla="*/ 5202649 w 12192000"/>
              <a:gd name="connsiteY2983" fmla="*/ 875117 h 1412015"/>
              <a:gd name="connsiteX2984" fmla="*/ 5204823 w 12192000"/>
              <a:gd name="connsiteY2984" fmla="*/ 876747 h 1412015"/>
              <a:gd name="connsiteX2985" fmla="*/ 5206453 w 12192000"/>
              <a:gd name="connsiteY2985" fmla="*/ 877833 h 1412015"/>
              <a:gd name="connsiteX2986" fmla="*/ 5207540 w 12192000"/>
              <a:gd name="connsiteY2986" fmla="*/ 881094 h 1412015"/>
              <a:gd name="connsiteX2987" fmla="*/ 5208628 w 12192000"/>
              <a:gd name="connsiteY2987" fmla="*/ 884899 h 1412015"/>
              <a:gd name="connsiteX2988" fmla="*/ 5209170 w 12192000"/>
              <a:gd name="connsiteY2988" fmla="*/ 890332 h 1412015"/>
              <a:gd name="connsiteX2989" fmla="*/ 5210802 w 12192000"/>
              <a:gd name="connsiteY2989" fmla="*/ 896853 h 1412015"/>
              <a:gd name="connsiteX2990" fmla="*/ 5212430 w 12192000"/>
              <a:gd name="connsiteY2990" fmla="*/ 903374 h 1412015"/>
              <a:gd name="connsiteX2991" fmla="*/ 5216237 w 12192000"/>
              <a:gd name="connsiteY2991" fmla="*/ 912612 h 1412015"/>
              <a:gd name="connsiteX2992" fmla="*/ 5222213 w 12192000"/>
              <a:gd name="connsiteY2992" fmla="*/ 906091 h 1412015"/>
              <a:gd name="connsiteX2993" fmla="*/ 5228189 w 12192000"/>
              <a:gd name="connsiteY2993" fmla="*/ 900658 h 1412015"/>
              <a:gd name="connsiteX2994" fmla="*/ 5234714 w 12192000"/>
              <a:gd name="connsiteY2994" fmla="*/ 895766 h 1412015"/>
              <a:gd name="connsiteX2995" fmla="*/ 5241235 w 12192000"/>
              <a:gd name="connsiteY2995" fmla="*/ 891963 h 1412015"/>
              <a:gd name="connsiteX2996" fmla="*/ 5248300 w 12192000"/>
              <a:gd name="connsiteY2996" fmla="*/ 889246 h 1412015"/>
              <a:gd name="connsiteX2997" fmla="*/ 5255908 w 12192000"/>
              <a:gd name="connsiteY2997" fmla="*/ 885985 h 1412015"/>
              <a:gd name="connsiteX2998" fmla="*/ 5263519 w 12192000"/>
              <a:gd name="connsiteY2998" fmla="*/ 883267 h 1412015"/>
              <a:gd name="connsiteX2999" fmla="*/ 5271123 w 12192000"/>
              <a:gd name="connsiteY2999" fmla="*/ 882182 h 1412015"/>
              <a:gd name="connsiteX3000" fmla="*/ 5279279 w 12192000"/>
              <a:gd name="connsiteY3000" fmla="*/ 880550 h 1412015"/>
              <a:gd name="connsiteX3001" fmla="*/ 5287429 w 12192000"/>
              <a:gd name="connsiteY3001" fmla="*/ 880006 h 1412015"/>
              <a:gd name="connsiteX3002" fmla="*/ 5304820 w 12192000"/>
              <a:gd name="connsiteY3002" fmla="*/ 878377 h 1412015"/>
              <a:gd name="connsiteX3003" fmla="*/ 5323296 w 12192000"/>
              <a:gd name="connsiteY3003" fmla="*/ 879464 h 1412015"/>
              <a:gd name="connsiteX3004" fmla="*/ 5341232 w 12192000"/>
              <a:gd name="connsiteY3004" fmla="*/ 880006 h 1412015"/>
              <a:gd name="connsiteX3005" fmla="*/ 5378732 w 12192000"/>
              <a:gd name="connsiteY3005" fmla="*/ 882182 h 1412015"/>
              <a:gd name="connsiteX3006" fmla="*/ 5398297 w 12192000"/>
              <a:gd name="connsiteY3006" fmla="*/ 882725 h 1412015"/>
              <a:gd name="connsiteX3007" fmla="*/ 5416773 w 12192000"/>
              <a:gd name="connsiteY3007" fmla="*/ 882182 h 1412015"/>
              <a:gd name="connsiteX3008" fmla="*/ 5435794 w 12192000"/>
              <a:gd name="connsiteY3008" fmla="*/ 880550 h 1412015"/>
              <a:gd name="connsiteX3009" fmla="*/ 5444491 w 12192000"/>
              <a:gd name="connsiteY3009" fmla="*/ 878377 h 1412015"/>
              <a:gd name="connsiteX3010" fmla="*/ 5454275 w 12192000"/>
              <a:gd name="connsiteY3010" fmla="*/ 876747 h 1412015"/>
              <a:gd name="connsiteX3011" fmla="*/ 5463512 w 12192000"/>
              <a:gd name="connsiteY3011" fmla="*/ 874573 h 1412015"/>
              <a:gd name="connsiteX3012" fmla="*/ 5471661 w 12192000"/>
              <a:gd name="connsiteY3012" fmla="*/ 870768 h 1412015"/>
              <a:gd name="connsiteX3013" fmla="*/ 5480902 w 12192000"/>
              <a:gd name="connsiteY3013" fmla="*/ 867508 h 1412015"/>
              <a:gd name="connsiteX3014" fmla="*/ 5489053 w 12192000"/>
              <a:gd name="connsiteY3014" fmla="*/ 862618 h 1412015"/>
              <a:gd name="connsiteX3015" fmla="*/ 5487966 w 12192000"/>
              <a:gd name="connsiteY3015" fmla="*/ 869682 h 1412015"/>
              <a:gd name="connsiteX3016" fmla="*/ 5487966 w 12192000"/>
              <a:gd name="connsiteY3016" fmla="*/ 872943 h 1412015"/>
              <a:gd name="connsiteX3017" fmla="*/ 5487966 w 12192000"/>
              <a:gd name="connsiteY3017" fmla="*/ 876747 h 1412015"/>
              <a:gd name="connsiteX3018" fmla="*/ 5488511 w 12192000"/>
              <a:gd name="connsiteY3018" fmla="*/ 880550 h 1412015"/>
              <a:gd name="connsiteX3019" fmla="*/ 5489598 w 12192000"/>
              <a:gd name="connsiteY3019" fmla="*/ 884355 h 1412015"/>
              <a:gd name="connsiteX3020" fmla="*/ 5491228 w 12192000"/>
              <a:gd name="connsiteY3020" fmla="*/ 887615 h 1412015"/>
              <a:gd name="connsiteX3021" fmla="*/ 5493401 w 12192000"/>
              <a:gd name="connsiteY3021" fmla="*/ 890876 h 1412015"/>
              <a:gd name="connsiteX3022" fmla="*/ 5504272 w 12192000"/>
              <a:gd name="connsiteY3022" fmla="*/ 882725 h 1412015"/>
              <a:gd name="connsiteX3023" fmla="*/ 5515681 w 12192000"/>
              <a:gd name="connsiteY3023" fmla="*/ 875661 h 1412015"/>
              <a:gd name="connsiteX3024" fmla="*/ 5526008 w 12192000"/>
              <a:gd name="connsiteY3024" fmla="*/ 870768 h 1412015"/>
              <a:gd name="connsiteX3025" fmla="*/ 5536880 w 12192000"/>
              <a:gd name="connsiteY3025" fmla="*/ 867508 h 1412015"/>
              <a:gd name="connsiteX3026" fmla="*/ 5547749 w 12192000"/>
              <a:gd name="connsiteY3026" fmla="*/ 865335 h 1412015"/>
              <a:gd name="connsiteX3027" fmla="*/ 5558617 w 12192000"/>
              <a:gd name="connsiteY3027" fmla="*/ 864247 h 1412015"/>
              <a:gd name="connsiteX3028" fmla="*/ 5568943 w 12192000"/>
              <a:gd name="connsiteY3028" fmla="*/ 864247 h 1412015"/>
              <a:gd name="connsiteX3029" fmla="*/ 5580355 w 12192000"/>
              <a:gd name="connsiteY3029" fmla="*/ 864791 h 1412015"/>
              <a:gd name="connsiteX3030" fmla="*/ 5590680 w 12192000"/>
              <a:gd name="connsiteY3030" fmla="*/ 866966 h 1412015"/>
              <a:gd name="connsiteX3031" fmla="*/ 5601007 w 12192000"/>
              <a:gd name="connsiteY3031" fmla="*/ 868596 h 1412015"/>
              <a:gd name="connsiteX3032" fmla="*/ 5622745 w 12192000"/>
              <a:gd name="connsiteY3032" fmla="*/ 875117 h 1412015"/>
              <a:gd name="connsiteX3033" fmla="*/ 5643396 w 12192000"/>
              <a:gd name="connsiteY3033" fmla="*/ 882182 h 1412015"/>
              <a:gd name="connsiteX3034" fmla="*/ 5665135 w 12192000"/>
              <a:gd name="connsiteY3034" fmla="*/ 888159 h 1412015"/>
              <a:gd name="connsiteX3035" fmla="*/ 5678179 w 12192000"/>
              <a:gd name="connsiteY3035" fmla="*/ 880006 h 1412015"/>
              <a:gd name="connsiteX3036" fmla="*/ 5691766 w 12192000"/>
              <a:gd name="connsiteY3036" fmla="*/ 871856 h 1412015"/>
              <a:gd name="connsiteX3037" fmla="*/ 5706438 w 12192000"/>
              <a:gd name="connsiteY3037" fmla="*/ 864791 h 1412015"/>
              <a:gd name="connsiteX3038" fmla="*/ 5720568 w 12192000"/>
              <a:gd name="connsiteY3038" fmla="*/ 858270 h 1412015"/>
              <a:gd name="connsiteX3039" fmla="*/ 5735242 w 12192000"/>
              <a:gd name="connsiteY3039" fmla="*/ 852836 h 1412015"/>
              <a:gd name="connsiteX3040" fmla="*/ 5748830 w 12192000"/>
              <a:gd name="connsiteY3040" fmla="*/ 849576 h 1412015"/>
              <a:gd name="connsiteX3041" fmla="*/ 5763502 w 12192000"/>
              <a:gd name="connsiteY3041" fmla="*/ 846859 h 1412015"/>
              <a:gd name="connsiteX3042" fmla="*/ 5777633 w 12192000"/>
              <a:gd name="connsiteY3042" fmla="*/ 845229 h 1412015"/>
              <a:gd name="connsiteX3043" fmla="*/ 5784156 w 12192000"/>
              <a:gd name="connsiteY3043" fmla="*/ 845229 h 1412015"/>
              <a:gd name="connsiteX3044" fmla="*/ 5791218 w 12192000"/>
              <a:gd name="connsiteY3044" fmla="*/ 845771 h 1412015"/>
              <a:gd name="connsiteX3045" fmla="*/ 5797740 w 12192000"/>
              <a:gd name="connsiteY3045" fmla="*/ 846859 h 1412015"/>
              <a:gd name="connsiteX3046" fmla="*/ 5804806 w 12192000"/>
              <a:gd name="connsiteY3046" fmla="*/ 847946 h 1412015"/>
              <a:gd name="connsiteX3047" fmla="*/ 5811329 w 12192000"/>
              <a:gd name="connsiteY3047" fmla="*/ 850120 h 1412015"/>
              <a:gd name="connsiteX3048" fmla="*/ 5817848 w 12192000"/>
              <a:gd name="connsiteY3048" fmla="*/ 852293 h 1412015"/>
              <a:gd name="connsiteX3049" fmla="*/ 5823825 w 12192000"/>
              <a:gd name="connsiteY3049" fmla="*/ 855553 h 1412015"/>
              <a:gd name="connsiteX3050" fmla="*/ 5830348 w 12192000"/>
              <a:gd name="connsiteY3050" fmla="*/ 859358 h 1412015"/>
              <a:gd name="connsiteX3051" fmla="*/ 5836328 w 12192000"/>
              <a:gd name="connsiteY3051" fmla="*/ 862618 h 1412015"/>
              <a:gd name="connsiteX3052" fmla="*/ 5842847 w 12192000"/>
              <a:gd name="connsiteY3052" fmla="*/ 867508 h 1412015"/>
              <a:gd name="connsiteX3053" fmla="*/ 5848282 w 12192000"/>
              <a:gd name="connsiteY3053" fmla="*/ 872400 h 1412015"/>
              <a:gd name="connsiteX3054" fmla="*/ 5853716 w 12192000"/>
              <a:gd name="connsiteY3054" fmla="*/ 878377 h 1412015"/>
              <a:gd name="connsiteX3055" fmla="*/ 5859696 w 12192000"/>
              <a:gd name="connsiteY3055" fmla="*/ 884899 h 1412015"/>
              <a:gd name="connsiteX3056" fmla="*/ 5865128 w 12192000"/>
              <a:gd name="connsiteY3056" fmla="*/ 891963 h 1412015"/>
              <a:gd name="connsiteX3057" fmla="*/ 5870565 w 12192000"/>
              <a:gd name="connsiteY3057" fmla="*/ 899570 h 1412015"/>
              <a:gd name="connsiteX3058" fmla="*/ 5875456 w 12192000"/>
              <a:gd name="connsiteY3058" fmla="*/ 907723 h 1412015"/>
              <a:gd name="connsiteX3059" fmla="*/ 5877629 w 12192000"/>
              <a:gd name="connsiteY3059" fmla="*/ 903374 h 1412015"/>
              <a:gd name="connsiteX3060" fmla="*/ 5879804 w 12192000"/>
              <a:gd name="connsiteY3060" fmla="*/ 898484 h 1412015"/>
              <a:gd name="connsiteX3061" fmla="*/ 5880346 w 12192000"/>
              <a:gd name="connsiteY3061" fmla="*/ 894680 h 1412015"/>
              <a:gd name="connsiteX3062" fmla="*/ 5880891 w 12192000"/>
              <a:gd name="connsiteY3062" fmla="*/ 889788 h 1412015"/>
              <a:gd name="connsiteX3063" fmla="*/ 5880891 w 12192000"/>
              <a:gd name="connsiteY3063" fmla="*/ 880550 h 1412015"/>
              <a:gd name="connsiteX3064" fmla="*/ 5880891 w 12192000"/>
              <a:gd name="connsiteY3064" fmla="*/ 870768 h 1412015"/>
              <a:gd name="connsiteX3065" fmla="*/ 5880346 w 12192000"/>
              <a:gd name="connsiteY3065" fmla="*/ 860988 h 1412015"/>
              <a:gd name="connsiteX3066" fmla="*/ 5880891 w 12192000"/>
              <a:gd name="connsiteY3066" fmla="*/ 852293 h 1412015"/>
              <a:gd name="connsiteX3067" fmla="*/ 5881433 w 12192000"/>
              <a:gd name="connsiteY3067" fmla="*/ 847403 h 1412015"/>
              <a:gd name="connsiteX3068" fmla="*/ 5883065 w 12192000"/>
              <a:gd name="connsiteY3068" fmla="*/ 843055 h 1412015"/>
              <a:gd name="connsiteX3069" fmla="*/ 5885237 w 12192000"/>
              <a:gd name="connsiteY3069" fmla="*/ 838164 h 1412015"/>
              <a:gd name="connsiteX3070" fmla="*/ 5887412 w 12192000"/>
              <a:gd name="connsiteY3070" fmla="*/ 834360 h 1412015"/>
              <a:gd name="connsiteX3071" fmla="*/ 5891215 w 12192000"/>
              <a:gd name="connsiteY3071" fmla="*/ 841968 h 1412015"/>
              <a:gd name="connsiteX3072" fmla="*/ 5895020 w 12192000"/>
              <a:gd name="connsiteY3072" fmla="*/ 847946 h 1412015"/>
              <a:gd name="connsiteX3073" fmla="*/ 5898280 w 12192000"/>
              <a:gd name="connsiteY3073" fmla="*/ 851749 h 1412015"/>
              <a:gd name="connsiteX3074" fmla="*/ 5902084 w 12192000"/>
              <a:gd name="connsiteY3074" fmla="*/ 852836 h 1412015"/>
              <a:gd name="connsiteX3075" fmla="*/ 5905890 w 12192000"/>
              <a:gd name="connsiteY3075" fmla="*/ 852836 h 1412015"/>
              <a:gd name="connsiteX3076" fmla="*/ 5909695 w 12192000"/>
              <a:gd name="connsiteY3076" fmla="*/ 851749 h 1412015"/>
              <a:gd name="connsiteX3077" fmla="*/ 5913497 w 12192000"/>
              <a:gd name="connsiteY3077" fmla="*/ 849576 h 1412015"/>
              <a:gd name="connsiteX3078" fmla="*/ 5917302 w 12192000"/>
              <a:gd name="connsiteY3078" fmla="*/ 846859 h 1412015"/>
              <a:gd name="connsiteX3079" fmla="*/ 5924913 w 12192000"/>
              <a:gd name="connsiteY3079" fmla="*/ 840338 h 1412015"/>
              <a:gd name="connsiteX3080" fmla="*/ 5928717 w 12192000"/>
              <a:gd name="connsiteY3080" fmla="*/ 837621 h 1412015"/>
              <a:gd name="connsiteX3081" fmla="*/ 5933062 w 12192000"/>
              <a:gd name="connsiteY3081" fmla="*/ 835447 h 1412015"/>
              <a:gd name="connsiteX3082" fmla="*/ 5936322 w 12192000"/>
              <a:gd name="connsiteY3082" fmla="*/ 834360 h 1412015"/>
              <a:gd name="connsiteX3083" fmla="*/ 5940128 w 12192000"/>
              <a:gd name="connsiteY3083" fmla="*/ 834360 h 1412015"/>
              <a:gd name="connsiteX3084" fmla="*/ 5943930 w 12192000"/>
              <a:gd name="connsiteY3084" fmla="*/ 835990 h 1412015"/>
              <a:gd name="connsiteX3085" fmla="*/ 5947737 w 12192000"/>
              <a:gd name="connsiteY3085" fmla="*/ 839794 h 1412015"/>
              <a:gd name="connsiteX3086" fmla="*/ 5945020 w 12192000"/>
              <a:gd name="connsiteY3086" fmla="*/ 845229 h 1412015"/>
              <a:gd name="connsiteX3087" fmla="*/ 5941215 w 12192000"/>
              <a:gd name="connsiteY3087" fmla="*/ 849576 h 1412015"/>
              <a:gd name="connsiteX3088" fmla="*/ 5938498 w 12192000"/>
              <a:gd name="connsiteY3088" fmla="*/ 851749 h 1412015"/>
              <a:gd name="connsiteX3089" fmla="*/ 5935239 w 12192000"/>
              <a:gd name="connsiteY3089" fmla="*/ 852836 h 1412015"/>
              <a:gd name="connsiteX3090" fmla="*/ 5933062 w 12192000"/>
              <a:gd name="connsiteY3090" fmla="*/ 855009 h 1412015"/>
              <a:gd name="connsiteX3091" fmla="*/ 5931433 w 12192000"/>
              <a:gd name="connsiteY3091" fmla="*/ 857184 h 1412015"/>
              <a:gd name="connsiteX3092" fmla="*/ 5930888 w 12192000"/>
              <a:gd name="connsiteY3092" fmla="*/ 860444 h 1412015"/>
              <a:gd name="connsiteX3093" fmla="*/ 5931433 w 12192000"/>
              <a:gd name="connsiteY3093" fmla="*/ 865879 h 1412015"/>
              <a:gd name="connsiteX3094" fmla="*/ 5938498 w 12192000"/>
              <a:gd name="connsiteY3094" fmla="*/ 862618 h 1412015"/>
              <a:gd name="connsiteX3095" fmla="*/ 5943930 w 12192000"/>
              <a:gd name="connsiteY3095" fmla="*/ 860444 h 1412015"/>
              <a:gd name="connsiteX3096" fmla="*/ 5949910 w 12192000"/>
              <a:gd name="connsiteY3096" fmla="*/ 857727 h 1412015"/>
              <a:gd name="connsiteX3097" fmla="*/ 5953715 w 12192000"/>
              <a:gd name="connsiteY3097" fmla="*/ 855009 h 1412015"/>
              <a:gd name="connsiteX3098" fmla="*/ 5957519 w 12192000"/>
              <a:gd name="connsiteY3098" fmla="*/ 850120 h 1412015"/>
              <a:gd name="connsiteX3099" fmla="*/ 5960780 w 12192000"/>
              <a:gd name="connsiteY3099" fmla="*/ 843598 h 1412015"/>
              <a:gd name="connsiteX3100" fmla="*/ 5964583 w 12192000"/>
              <a:gd name="connsiteY3100" fmla="*/ 834903 h 1412015"/>
              <a:gd name="connsiteX3101" fmla="*/ 5968386 w 12192000"/>
              <a:gd name="connsiteY3101" fmla="*/ 822405 h 1412015"/>
              <a:gd name="connsiteX3102" fmla="*/ 5980344 w 12192000"/>
              <a:gd name="connsiteY3102" fmla="*/ 827839 h 1412015"/>
              <a:gd name="connsiteX3103" fmla="*/ 5992301 w 12192000"/>
              <a:gd name="connsiteY3103" fmla="*/ 832187 h 1412015"/>
              <a:gd name="connsiteX3104" fmla="*/ 6003712 w 12192000"/>
              <a:gd name="connsiteY3104" fmla="*/ 835447 h 1412015"/>
              <a:gd name="connsiteX3105" fmla="*/ 6015669 w 12192000"/>
              <a:gd name="connsiteY3105" fmla="*/ 837621 h 1412015"/>
              <a:gd name="connsiteX3106" fmla="*/ 6027626 w 12192000"/>
              <a:gd name="connsiteY3106" fmla="*/ 839794 h 1412015"/>
              <a:gd name="connsiteX3107" fmla="*/ 6039581 w 12192000"/>
              <a:gd name="connsiteY3107" fmla="*/ 840338 h 1412015"/>
              <a:gd name="connsiteX3108" fmla="*/ 6050994 w 12192000"/>
              <a:gd name="connsiteY3108" fmla="*/ 840882 h 1412015"/>
              <a:gd name="connsiteX3109" fmla="*/ 6063496 w 12192000"/>
              <a:gd name="connsiteY3109" fmla="*/ 840882 h 1412015"/>
              <a:gd name="connsiteX3110" fmla="*/ 6075450 w 12192000"/>
              <a:gd name="connsiteY3110" fmla="*/ 840338 h 1412015"/>
              <a:gd name="connsiteX3111" fmla="*/ 6087406 w 12192000"/>
              <a:gd name="connsiteY3111" fmla="*/ 838708 h 1412015"/>
              <a:gd name="connsiteX3112" fmla="*/ 6111864 w 12192000"/>
              <a:gd name="connsiteY3112" fmla="*/ 835990 h 1412015"/>
              <a:gd name="connsiteX3113" fmla="*/ 6135233 w 12192000"/>
              <a:gd name="connsiteY3113" fmla="*/ 832187 h 1412015"/>
              <a:gd name="connsiteX3114" fmla="*/ 6159687 w 12192000"/>
              <a:gd name="connsiteY3114" fmla="*/ 827839 h 1412015"/>
              <a:gd name="connsiteX3115" fmla="*/ 6183058 w 12192000"/>
              <a:gd name="connsiteY3115" fmla="*/ 823491 h 1412015"/>
              <a:gd name="connsiteX3116" fmla="*/ 6207512 w 12192000"/>
              <a:gd name="connsiteY3116" fmla="*/ 819688 h 1412015"/>
              <a:gd name="connsiteX3117" fmla="*/ 6230882 w 12192000"/>
              <a:gd name="connsiteY3117" fmla="*/ 817514 h 1412015"/>
              <a:gd name="connsiteX3118" fmla="*/ 6243381 w 12192000"/>
              <a:gd name="connsiteY3118" fmla="*/ 816971 h 1412015"/>
              <a:gd name="connsiteX3119" fmla="*/ 6255338 w 12192000"/>
              <a:gd name="connsiteY3119" fmla="*/ 815883 h 1412015"/>
              <a:gd name="connsiteX3120" fmla="*/ 6267295 w 12192000"/>
              <a:gd name="connsiteY3120" fmla="*/ 816971 h 1412015"/>
              <a:gd name="connsiteX3121" fmla="*/ 6279251 w 12192000"/>
              <a:gd name="connsiteY3121" fmla="*/ 817514 h 1412015"/>
              <a:gd name="connsiteX3122" fmla="*/ 6290666 w 12192000"/>
              <a:gd name="connsiteY3122" fmla="*/ 819688 h 1412015"/>
              <a:gd name="connsiteX3123" fmla="*/ 6302621 w 12192000"/>
              <a:gd name="connsiteY3123" fmla="*/ 821862 h 1412015"/>
              <a:gd name="connsiteX3124" fmla="*/ 6314576 w 12192000"/>
              <a:gd name="connsiteY3124" fmla="*/ 825122 h 1412015"/>
              <a:gd name="connsiteX3125" fmla="*/ 6326532 w 12192000"/>
              <a:gd name="connsiteY3125" fmla="*/ 828383 h 1412015"/>
              <a:gd name="connsiteX3126" fmla="*/ 6339031 w 12192000"/>
              <a:gd name="connsiteY3126" fmla="*/ 834360 h 1412015"/>
              <a:gd name="connsiteX3127" fmla="*/ 6349901 w 12192000"/>
              <a:gd name="connsiteY3127" fmla="*/ 839794 h 1412015"/>
              <a:gd name="connsiteX3128" fmla="*/ 6356966 w 12192000"/>
              <a:gd name="connsiteY3128" fmla="*/ 823491 h 1412015"/>
              <a:gd name="connsiteX3129" fmla="*/ 6359684 w 12192000"/>
              <a:gd name="connsiteY3129" fmla="*/ 815883 h 1412015"/>
              <a:gd name="connsiteX3130" fmla="*/ 6361857 w 12192000"/>
              <a:gd name="connsiteY3130" fmla="*/ 807732 h 1412015"/>
              <a:gd name="connsiteX3131" fmla="*/ 6362945 w 12192000"/>
              <a:gd name="connsiteY3131" fmla="*/ 799581 h 1412015"/>
              <a:gd name="connsiteX3132" fmla="*/ 6362945 w 12192000"/>
              <a:gd name="connsiteY3132" fmla="*/ 790886 h 1412015"/>
              <a:gd name="connsiteX3133" fmla="*/ 6362401 w 12192000"/>
              <a:gd name="connsiteY3133" fmla="*/ 787083 h 1412015"/>
              <a:gd name="connsiteX3134" fmla="*/ 6360770 w 12192000"/>
              <a:gd name="connsiteY3134" fmla="*/ 782735 h 1412015"/>
              <a:gd name="connsiteX3135" fmla="*/ 6359684 w 12192000"/>
              <a:gd name="connsiteY3135" fmla="*/ 778388 h 1412015"/>
              <a:gd name="connsiteX3136" fmla="*/ 6356966 w 12192000"/>
              <a:gd name="connsiteY3136" fmla="*/ 774584 h 1412015"/>
              <a:gd name="connsiteX3137" fmla="*/ 6038496 w 12192000"/>
              <a:gd name="connsiteY3137" fmla="*/ 784365 h 1412015"/>
              <a:gd name="connsiteX3138" fmla="*/ 5720026 w 12192000"/>
              <a:gd name="connsiteY3138" fmla="*/ 793604 h 1412015"/>
              <a:gd name="connsiteX3139" fmla="*/ 5401556 w 12192000"/>
              <a:gd name="connsiteY3139" fmla="*/ 801212 h 1412015"/>
              <a:gd name="connsiteX3140" fmla="*/ 5242321 w 12192000"/>
              <a:gd name="connsiteY3140" fmla="*/ 805015 h 1412015"/>
              <a:gd name="connsiteX3141" fmla="*/ 5083630 w 12192000"/>
              <a:gd name="connsiteY3141" fmla="*/ 807732 h 1412015"/>
              <a:gd name="connsiteX3142" fmla="*/ 4924394 w 12192000"/>
              <a:gd name="connsiteY3142" fmla="*/ 809906 h 1412015"/>
              <a:gd name="connsiteX3143" fmla="*/ 4765155 w 12192000"/>
              <a:gd name="connsiteY3143" fmla="*/ 810992 h 1412015"/>
              <a:gd name="connsiteX3144" fmla="*/ 4605926 w 12192000"/>
              <a:gd name="connsiteY3144" fmla="*/ 812080 h 1412015"/>
              <a:gd name="connsiteX3145" fmla="*/ 4447226 w 12192000"/>
              <a:gd name="connsiteY3145" fmla="*/ 812080 h 1412015"/>
              <a:gd name="connsiteX3146" fmla="*/ 4287988 w 12192000"/>
              <a:gd name="connsiteY3146" fmla="*/ 810992 h 1412015"/>
              <a:gd name="connsiteX3147" fmla="*/ 4128757 w 12192000"/>
              <a:gd name="connsiteY3147" fmla="*/ 809363 h 1412015"/>
              <a:gd name="connsiteX3148" fmla="*/ 3970607 w 12192000"/>
              <a:gd name="connsiteY3148" fmla="*/ 805559 h 1412015"/>
              <a:gd name="connsiteX3149" fmla="*/ 3811371 w 12192000"/>
              <a:gd name="connsiteY3149" fmla="*/ 801212 h 1412015"/>
              <a:gd name="connsiteX3150" fmla="*/ 3652135 w 12192000"/>
              <a:gd name="connsiteY3150" fmla="*/ 796865 h 1412015"/>
              <a:gd name="connsiteX3151" fmla="*/ 3493984 w 12192000"/>
              <a:gd name="connsiteY3151" fmla="*/ 789800 h 1412015"/>
              <a:gd name="connsiteX3152" fmla="*/ 3334757 w 12192000"/>
              <a:gd name="connsiteY3152" fmla="*/ 781104 h 1412015"/>
              <a:gd name="connsiteX3153" fmla="*/ 3176607 w 12192000"/>
              <a:gd name="connsiteY3153" fmla="*/ 772410 h 1412015"/>
              <a:gd name="connsiteX3154" fmla="*/ 3017371 w 12192000"/>
              <a:gd name="connsiteY3154" fmla="*/ 760998 h 1412015"/>
              <a:gd name="connsiteX3155" fmla="*/ 2858678 w 12192000"/>
              <a:gd name="connsiteY3155" fmla="*/ 748499 h 1412015"/>
              <a:gd name="connsiteX3156" fmla="*/ 2779876 w 12192000"/>
              <a:gd name="connsiteY3156" fmla="*/ 741978 h 1412015"/>
              <a:gd name="connsiteX3157" fmla="*/ 2699988 w 12192000"/>
              <a:gd name="connsiteY3157" fmla="*/ 734915 h 1412015"/>
              <a:gd name="connsiteX3158" fmla="*/ 2620643 w 12192000"/>
              <a:gd name="connsiteY3158" fmla="*/ 727306 h 1412015"/>
              <a:gd name="connsiteX3159" fmla="*/ 2541298 w 12192000"/>
              <a:gd name="connsiteY3159" fmla="*/ 718612 h 1412015"/>
              <a:gd name="connsiteX3160" fmla="*/ 2461951 w 12192000"/>
              <a:gd name="connsiteY3160" fmla="*/ 710460 h 1412015"/>
              <a:gd name="connsiteX3161" fmla="*/ 2383147 w 12192000"/>
              <a:gd name="connsiteY3161" fmla="*/ 701222 h 1412015"/>
              <a:gd name="connsiteX3162" fmla="*/ 2303801 w 12192000"/>
              <a:gd name="connsiteY3162" fmla="*/ 691984 h 1412015"/>
              <a:gd name="connsiteX3163" fmla="*/ 2224454 w 12192000"/>
              <a:gd name="connsiteY3163" fmla="*/ 681116 h 1412015"/>
              <a:gd name="connsiteX3164" fmla="*/ 2145109 w 12192000"/>
              <a:gd name="connsiteY3164" fmla="*/ 670790 h 1412015"/>
              <a:gd name="connsiteX3165" fmla="*/ 2066305 w 12192000"/>
              <a:gd name="connsiteY3165" fmla="*/ 659923 h 1412015"/>
              <a:gd name="connsiteX3166" fmla="*/ 1986959 w 12192000"/>
              <a:gd name="connsiteY3166" fmla="*/ 648510 h 1412015"/>
              <a:gd name="connsiteX3167" fmla="*/ 1907611 w 12192000"/>
              <a:gd name="connsiteY3167" fmla="*/ 637099 h 1412015"/>
              <a:gd name="connsiteX3168" fmla="*/ 1828810 w 12192000"/>
              <a:gd name="connsiteY3168" fmla="*/ 624600 h 1412015"/>
              <a:gd name="connsiteX3169" fmla="*/ 1749464 w 12192000"/>
              <a:gd name="connsiteY3169" fmla="*/ 611014 h 1412015"/>
              <a:gd name="connsiteX3170" fmla="*/ 1670117 w 12192000"/>
              <a:gd name="connsiteY3170" fmla="*/ 597428 h 1412015"/>
              <a:gd name="connsiteX3171" fmla="*/ 1591856 w 12192000"/>
              <a:gd name="connsiteY3171" fmla="*/ 583300 h 1412015"/>
              <a:gd name="connsiteX3172" fmla="*/ 1512512 w 12192000"/>
              <a:gd name="connsiteY3172" fmla="*/ 568629 h 1412015"/>
              <a:gd name="connsiteX3173" fmla="*/ 1433166 w 12192000"/>
              <a:gd name="connsiteY3173" fmla="*/ 553411 h 1412015"/>
              <a:gd name="connsiteX3174" fmla="*/ 1353818 w 12192000"/>
              <a:gd name="connsiteY3174" fmla="*/ 537652 h 1412015"/>
              <a:gd name="connsiteX3175" fmla="*/ 1275016 w 12192000"/>
              <a:gd name="connsiteY3175" fmla="*/ 520807 h 1412015"/>
              <a:gd name="connsiteX3176" fmla="*/ 1250017 w 12192000"/>
              <a:gd name="connsiteY3176" fmla="*/ 518091 h 1412015"/>
              <a:gd name="connsiteX3177" fmla="*/ 1222844 w 12192000"/>
              <a:gd name="connsiteY3177" fmla="*/ 515374 h 1412015"/>
              <a:gd name="connsiteX3178" fmla="*/ 1195670 w 12192000"/>
              <a:gd name="connsiteY3178" fmla="*/ 513198 h 1412015"/>
              <a:gd name="connsiteX3179" fmla="*/ 1168498 w 12192000"/>
              <a:gd name="connsiteY3179" fmla="*/ 509938 h 1412015"/>
              <a:gd name="connsiteX3180" fmla="*/ 1155454 w 12192000"/>
              <a:gd name="connsiteY3180" fmla="*/ 507765 h 1412015"/>
              <a:gd name="connsiteX3181" fmla="*/ 1142954 w 12192000"/>
              <a:gd name="connsiteY3181" fmla="*/ 505048 h 1412015"/>
              <a:gd name="connsiteX3182" fmla="*/ 1130453 w 12192000"/>
              <a:gd name="connsiteY3182" fmla="*/ 502331 h 1412015"/>
              <a:gd name="connsiteX3183" fmla="*/ 1118497 w 12192000"/>
              <a:gd name="connsiteY3183" fmla="*/ 498527 h 1412015"/>
              <a:gd name="connsiteX3184" fmla="*/ 1107630 w 12192000"/>
              <a:gd name="connsiteY3184" fmla="*/ 493635 h 1412015"/>
              <a:gd name="connsiteX3185" fmla="*/ 1097847 w 12192000"/>
              <a:gd name="connsiteY3185" fmla="*/ 488745 h 1412015"/>
              <a:gd name="connsiteX3186" fmla="*/ 1088608 w 12192000"/>
              <a:gd name="connsiteY3186" fmla="*/ 482768 h 1412015"/>
              <a:gd name="connsiteX3187" fmla="*/ 1080455 w 12192000"/>
              <a:gd name="connsiteY3187" fmla="*/ 475703 h 1412015"/>
              <a:gd name="connsiteX3188" fmla="*/ 1073390 w 12192000"/>
              <a:gd name="connsiteY3188" fmla="*/ 482768 h 1412015"/>
              <a:gd name="connsiteX3189" fmla="*/ 1066326 w 12192000"/>
              <a:gd name="connsiteY3189" fmla="*/ 487658 h 1412015"/>
              <a:gd name="connsiteX3190" fmla="*/ 1060348 w 12192000"/>
              <a:gd name="connsiteY3190" fmla="*/ 490918 h 1412015"/>
              <a:gd name="connsiteX3191" fmla="*/ 1053282 w 12192000"/>
              <a:gd name="connsiteY3191" fmla="*/ 493635 h 1412015"/>
              <a:gd name="connsiteX3192" fmla="*/ 1046760 w 12192000"/>
              <a:gd name="connsiteY3192" fmla="*/ 495266 h 1412015"/>
              <a:gd name="connsiteX3193" fmla="*/ 1040240 w 12192000"/>
              <a:gd name="connsiteY3193" fmla="*/ 496354 h 1412015"/>
              <a:gd name="connsiteX3194" fmla="*/ 1026653 w 12192000"/>
              <a:gd name="connsiteY3194" fmla="*/ 496354 h 1412015"/>
              <a:gd name="connsiteX3195" fmla="*/ 1013610 w 12192000"/>
              <a:gd name="connsiteY3195" fmla="*/ 497439 h 1412015"/>
              <a:gd name="connsiteX3196" fmla="*/ 1007632 w 12192000"/>
              <a:gd name="connsiteY3196" fmla="*/ 497983 h 1412015"/>
              <a:gd name="connsiteX3197" fmla="*/ 1000567 w 12192000"/>
              <a:gd name="connsiteY3197" fmla="*/ 499071 h 1412015"/>
              <a:gd name="connsiteX3198" fmla="*/ 994045 w 12192000"/>
              <a:gd name="connsiteY3198" fmla="*/ 500700 h 1412015"/>
              <a:gd name="connsiteX3199" fmla="*/ 986979 w 12192000"/>
              <a:gd name="connsiteY3199" fmla="*/ 503960 h 1412015"/>
              <a:gd name="connsiteX3200" fmla="*/ 980458 w 12192000"/>
              <a:gd name="connsiteY3200" fmla="*/ 508309 h 1412015"/>
              <a:gd name="connsiteX3201" fmla="*/ 973937 w 12192000"/>
              <a:gd name="connsiteY3201" fmla="*/ 513742 h 1412015"/>
              <a:gd name="connsiteX3202" fmla="*/ 971762 w 12192000"/>
              <a:gd name="connsiteY3202" fmla="*/ 511570 h 1412015"/>
              <a:gd name="connsiteX3203" fmla="*/ 970676 w 12192000"/>
              <a:gd name="connsiteY3203" fmla="*/ 508309 h 1412015"/>
              <a:gd name="connsiteX3204" fmla="*/ 966329 w 12192000"/>
              <a:gd name="connsiteY3204" fmla="*/ 500700 h 1412015"/>
              <a:gd name="connsiteX3205" fmla="*/ 959263 w 12192000"/>
              <a:gd name="connsiteY3205" fmla="*/ 482224 h 1412015"/>
              <a:gd name="connsiteX3206" fmla="*/ 956002 w 12192000"/>
              <a:gd name="connsiteY3206" fmla="*/ 474074 h 1412015"/>
              <a:gd name="connsiteX3207" fmla="*/ 953828 w 12192000"/>
              <a:gd name="connsiteY3207" fmla="*/ 471356 h 1412015"/>
              <a:gd name="connsiteX3208" fmla="*/ 952741 w 12192000"/>
              <a:gd name="connsiteY3208" fmla="*/ 469725 h 1412015"/>
              <a:gd name="connsiteX3209" fmla="*/ 950567 w 12192000"/>
              <a:gd name="connsiteY3209" fmla="*/ 468638 h 1412015"/>
              <a:gd name="connsiteX3210" fmla="*/ 948393 w 12192000"/>
              <a:gd name="connsiteY3210" fmla="*/ 468638 h 1412015"/>
              <a:gd name="connsiteX3211" fmla="*/ 946220 w 12192000"/>
              <a:gd name="connsiteY3211" fmla="*/ 470813 h 1412015"/>
              <a:gd name="connsiteX3212" fmla="*/ 944588 w 12192000"/>
              <a:gd name="connsiteY3212" fmla="*/ 473530 h 1412015"/>
              <a:gd name="connsiteX3213" fmla="*/ 943502 w 12192000"/>
              <a:gd name="connsiteY3213" fmla="*/ 482768 h 1412015"/>
              <a:gd name="connsiteX3214" fmla="*/ 942960 w 12192000"/>
              <a:gd name="connsiteY3214" fmla="*/ 486572 h 1412015"/>
              <a:gd name="connsiteX3215" fmla="*/ 941328 w 12192000"/>
              <a:gd name="connsiteY3215" fmla="*/ 489833 h 1412015"/>
              <a:gd name="connsiteX3216" fmla="*/ 940241 w 12192000"/>
              <a:gd name="connsiteY3216" fmla="*/ 492549 h 1412015"/>
              <a:gd name="connsiteX3217" fmla="*/ 938068 w 12192000"/>
              <a:gd name="connsiteY3217" fmla="*/ 493635 h 1412015"/>
              <a:gd name="connsiteX3218" fmla="*/ 935893 w 12192000"/>
              <a:gd name="connsiteY3218" fmla="*/ 495810 h 1412015"/>
              <a:gd name="connsiteX3219" fmla="*/ 933720 w 12192000"/>
              <a:gd name="connsiteY3219" fmla="*/ 496354 h 1412015"/>
              <a:gd name="connsiteX3220" fmla="*/ 931546 w 12192000"/>
              <a:gd name="connsiteY3220" fmla="*/ 497439 h 1412015"/>
              <a:gd name="connsiteX3221" fmla="*/ 928828 w 12192000"/>
              <a:gd name="connsiteY3221" fmla="*/ 497439 h 1412015"/>
              <a:gd name="connsiteX3222" fmla="*/ 923937 w 12192000"/>
              <a:gd name="connsiteY3222" fmla="*/ 495810 h 1412015"/>
              <a:gd name="connsiteX3223" fmla="*/ 917959 w 12192000"/>
              <a:gd name="connsiteY3223" fmla="*/ 493635 h 1412015"/>
              <a:gd name="connsiteX3224" fmla="*/ 911981 w 12192000"/>
              <a:gd name="connsiteY3224" fmla="*/ 490918 h 1412015"/>
              <a:gd name="connsiteX3225" fmla="*/ 906003 w 12192000"/>
              <a:gd name="connsiteY3225" fmla="*/ 486572 h 1412015"/>
              <a:gd name="connsiteX3226" fmla="*/ 899481 w 12192000"/>
              <a:gd name="connsiteY3226" fmla="*/ 482224 h 1412015"/>
              <a:gd name="connsiteX3227" fmla="*/ 888069 w 12192000"/>
              <a:gd name="connsiteY3227" fmla="*/ 472986 h 1412015"/>
              <a:gd name="connsiteX3228" fmla="*/ 877198 w 12192000"/>
              <a:gd name="connsiteY3228" fmla="*/ 463748 h 1412015"/>
              <a:gd name="connsiteX3229" fmla="*/ 869590 w 12192000"/>
              <a:gd name="connsiteY3229" fmla="*/ 457771 h 1412015"/>
              <a:gd name="connsiteX3230" fmla="*/ 866329 w 12192000"/>
              <a:gd name="connsiteY3230" fmla="*/ 455597 h 1412015"/>
              <a:gd name="connsiteX3231" fmla="*/ 861983 w 12192000"/>
              <a:gd name="connsiteY3231" fmla="*/ 453966 h 1412015"/>
              <a:gd name="connsiteX3232" fmla="*/ 858721 w 12192000"/>
              <a:gd name="connsiteY3232" fmla="*/ 452879 h 1412015"/>
              <a:gd name="connsiteX3233" fmla="*/ 854373 w 12192000"/>
              <a:gd name="connsiteY3233" fmla="*/ 452879 h 1412015"/>
              <a:gd name="connsiteX3234" fmla="*/ 846765 w 12192000"/>
              <a:gd name="connsiteY3234" fmla="*/ 452336 h 1412015"/>
              <a:gd name="connsiteX3235" fmla="*/ 839156 w 12192000"/>
              <a:gd name="connsiteY3235" fmla="*/ 453422 h 1412015"/>
              <a:gd name="connsiteX3236" fmla="*/ 831548 w 12192000"/>
              <a:gd name="connsiteY3236" fmla="*/ 455597 h 1412015"/>
              <a:gd name="connsiteX3237" fmla="*/ 823940 w 12192000"/>
              <a:gd name="connsiteY3237" fmla="*/ 457771 h 1412015"/>
              <a:gd name="connsiteX3238" fmla="*/ 808722 w 12192000"/>
              <a:gd name="connsiteY3238" fmla="*/ 463748 h 1412015"/>
              <a:gd name="connsiteX3239" fmla="*/ 801658 w 12192000"/>
              <a:gd name="connsiteY3239" fmla="*/ 466465 h 1412015"/>
              <a:gd name="connsiteX3240" fmla="*/ 795679 w 12192000"/>
              <a:gd name="connsiteY3240" fmla="*/ 468095 h 1412015"/>
              <a:gd name="connsiteX3241" fmla="*/ 789158 w 12192000"/>
              <a:gd name="connsiteY3241" fmla="*/ 469725 h 1412015"/>
              <a:gd name="connsiteX3242" fmla="*/ 784266 w 12192000"/>
              <a:gd name="connsiteY3242" fmla="*/ 469725 h 1412015"/>
              <a:gd name="connsiteX3243" fmla="*/ 781549 w 12192000"/>
              <a:gd name="connsiteY3243" fmla="*/ 468638 h 1412015"/>
              <a:gd name="connsiteX3244" fmla="*/ 779374 w 12192000"/>
              <a:gd name="connsiteY3244" fmla="*/ 467552 h 1412015"/>
              <a:gd name="connsiteX3245" fmla="*/ 776658 w 12192000"/>
              <a:gd name="connsiteY3245" fmla="*/ 465921 h 1412015"/>
              <a:gd name="connsiteX3246" fmla="*/ 775571 w 12192000"/>
              <a:gd name="connsiteY3246" fmla="*/ 463748 h 1412015"/>
              <a:gd name="connsiteX3247" fmla="*/ 773397 w 12192000"/>
              <a:gd name="connsiteY3247" fmla="*/ 461031 h 1412015"/>
              <a:gd name="connsiteX3248" fmla="*/ 771768 w 12192000"/>
              <a:gd name="connsiteY3248" fmla="*/ 457771 h 1412015"/>
              <a:gd name="connsiteX3249" fmla="*/ 769050 w 12192000"/>
              <a:gd name="connsiteY3249" fmla="*/ 449075 h 1412015"/>
              <a:gd name="connsiteX3250" fmla="*/ 775571 w 12192000"/>
              <a:gd name="connsiteY3250" fmla="*/ 447445 h 1412015"/>
              <a:gd name="connsiteX3251" fmla="*/ 781006 w 12192000"/>
              <a:gd name="connsiteY3251" fmla="*/ 445272 h 1412015"/>
              <a:gd name="connsiteX3252" fmla="*/ 786441 w 12192000"/>
              <a:gd name="connsiteY3252" fmla="*/ 442555 h 1412015"/>
              <a:gd name="connsiteX3253" fmla="*/ 791875 w 12192000"/>
              <a:gd name="connsiteY3253" fmla="*/ 440380 h 1412015"/>
              <a:gd name="connsiteX3254" fmla="*/ 797310 w 12192000"/>
              <a:gd name="connsiteY3254" fmla="*/ 439837 h 1412015"/>
              <a:gd name="connsiteX3255" fmla="*/ 803831 w 12192000"/>
              <a:gd name="connsiteY3255" fmla="*/ 438751 h 1412015"/>
              <a:gd name="connsiteX3256" fmla="*/ 806549 w 12192000"/>
              <a:gd name="connsiteY3256" fmla="*/ 439837 h 1412015"/>
              <a:gd name="connsiteX3257" fmla="*/ 809266 w 12192000"/>
              <a:gd name="connsiteY3257" fmla="*/ 440380 h 1412015"/>
              <a:gd name="connsiteX3258" fmla="*/ 811983 w 12192000"/>
              <a:gd name="connsiteY3258" fmla="*/ 441468 h 1412015"/>
              <a:gd name="connsiteX3259" fmla="*/ 814700 w 12192000"/>
              <a:gd name="connsiteY3259" fmla="*/ 443641 h 1412015"/>
              <a:gd name="connsiteX3260" fmla="*/ 811439 w 12192000"/>
              <a:gd name="connsiteY3260" fmla="*/ 433859 h 1412015"/>
              <a:gd name="connsiteX3261" fmla="*/ 808179 w 12192000"/>
              <a:gd name="connsiteY3261" fmla="*/ 426252 h 1412015"/>
              <a:gd name="connsiteX3262" fmla="*/ 803831 w 12192000"/>
              <a:gd name="connsiteY3262" fmla="*/ 420275 h 1412015"/>
              <a:gd name="connsiteX3263" fmla="*/ 800570 w 12192000"/>
              <a:gd name="connsiteY3263" fmla="*/ 414840 h 1412015"/>
              <a:gd name="connsiteX3264" fmla="*/ 795679 w 12192000"/>
              <a:gd name="connsiteY3264" fmla="*/ 411036 h 1412015"/>
              <a:gd name="connsiteX3265" fmla="*/ 791331 w 12192000"/>
              <a:gd name="connsiteY3265" fmla="*/ 408319 h 1412015"/>
              <a:gd name="connsiteX3266" fmla="*/ 786441 w 12192000"/>
              <a:gd name="connsiteY3266" fmla="*/ 406145 h 1412015"/>
              <a:gd name="connsiteX3267" fmla="*/ 781549 w 12192000"/>
              <a:gd name="connsiteY3267" fmla="*/ 405601 h 1412015"/>
              <a:gd name="connsiteX3268" fmla="*/ 776658 w 12192000"/>
              <a:gd name="connsiteY3268" fmla="*/ 405058 h 1412015"/>
              <a:gd name="connsiteX3269" fmla="*/ 771768 w 12192000"/>
              <a:gd name="connsiteY3269" fmla="*/ 405601 h 1412015"/>
              <a:gd name="connsiteX3270" fmla="*/ 766333 w 12192000"/>
              <a:gd name="connsiteY3270" fmla="*/ 406689 h 1412015"/>
              <a:gd name="connsiteX3271" fmla="*/ 760897 w 12192000"/>
              <a:gd name="connsiteY3271" fmla="*/ 408319 h 1412015"/>
              <a:gd name="connsiteX3272" fmla="*/ 749485 w 12192000"/>
              <a:gd name="connsiteY3272" fmla="*/ 412666 h 1412015"/>
              <a:gd name="connsiteX3273" fmla="*/ 738615 w 12192000"/>
              <a:gd name="connsiteY3273" fmla="*/ 418101 h 1412015"/>
              <a:gd name="connsiteX3274" fmla="*/ 726659 w 12192000"/>
              <a:gd name="connsiteY3274" fmla="*/ 422992 h 1412015"/>
              <a:gd name="connsiteX3275" fmla="*/ 715789 w 12192000"/>
              <a:gd name="connsiteY3275" fmla="*/ 427881 h 1412015"/>
              <a:gd name="connsiteX3276" fmla="*/ 709811 w 12192000"/>
              <a:gd name="connsiteY3276" fmla="*/ 428969 h 1412015"/>
              <a:gd name="connsiteX3277" fmla="*/ 704376 w 12192000"/>
              <a:gd name="connsiteY3277" fmla="*/ 430599 h 1412015"/>
              <a:gd name="connsiteX3278" fmla="*/ 698943 w 12192000"/>
              <a:gd name="connsiteY3278" fmla="*/ 430599 h 1412015"/>
              <a:gd name="connsiteX3279" fmla="*/ 693508 w 12192000"/>
              <a:gd name="connsiteY3279" fmla="*/ 430599 h 1412015"/>
              <a:gd name="connsiteX3280" fmla="*/ 687529 w 12192000"/>
              <a:gd name="connsiteY3280" fmla="*/ 430057 h 1412015"/>
              <a:gd name="connsiteX3281" fmla="*/ 683181 w 12192000"/>
              <a:gd name="connsiteY3281" fmla="*/ 427881 h 1412015"/>
              <a:gd name="connsiteX3282" fmla="*/ 677204 w 12192000"/>
              <a:gd name="connsiteY3282" fmla="*/ 425165 h 1412015"/>
              <a:gd name="connsiteX3283" fmla="*/ 672313 w 12192000"/>
              <a:gd name="connsiteY3283" fmla="*/ 420818 h 1412015"/>
              <a:gd name="connsiteX3284" fmla="*/ 667421 w 12192000"/>
              <a:gd name="connsiteY3284" fmla="*/ 415927 h 1412015"/>
              <a:gd name="connsiteX3285" fmla="*/ 663617 w 12192000"/>
              <a:gd name="connsiteY3285" fmla="*/ 409949 h 1412015"/>
              <a:gd name="connsiteX3286" fmla="*/ 659269 w 12192000"/>
              <a:gd name="connsiteY3286" fmla="*/ 401255 h 1412015"/>
              <a:gd name="connsiteX3287" fmla="*/ 654921 w 12192000"/>
              <a:gd name="connsiteY3287" fmla="*/ 392560 h 1412015"/>
              <a:gd name="connsiteX3288" fmla="*/ 649486 w 12192000"/>
              <a:gd name="connsiteY3288" fmla="*/ 399081 h 1412015"/>
              <a:gd name="connsiteX3289" fmla="*/ 643509 w 12192000"/>
              <a:gd name="connsiteY3289" fmla="*/ 405601 h 1412015"/>
              <a:gd name="connsiteX3290" fmla="*/ 636988 w 12192000"/>
              <a:gd name="connsiteY3290" fmla="*/ 410493 h 1412015"/>
              <a:gd name="connsiteX3291" fmla="*/ 631009 w 12192000"/>
              <a:gd name="connsiteY3291" fmla="*/ 413754 h 1412015"/>
              <a:gd name="connsiteX3292" fmla="*/ 624488 w 12192000"/>
              <a:gd name="connsiteY3292" fmla="*/ 415927 h 1412015"/>
              <a:gd name="connsiteX3293" fmla="*/ 618509 w 12192000"/>
              <a:gd name="connsiteY3293" fmla="*/ 418101 h 1412015"/>
              <a:gd name="connsiteX3294" fmla="*/ 611445 w 12192000"/>
              <a:gd name="connsiteY3294" fmla="*/ 418643 h 1412015"/>
              <a:gd name="connsiteX3295" fmla="*/ 604379 w 12192000"/>
              <a:gd name="connsiteY3295" fmla="*/ 418643 h 1412015"/>
              <a:gd name="connsiteX3296" fmla="*/ 598402 w 12192000"/>
              <a:gd name="connsiteY3296" fmla="*/ 418101 h 1412015"/>
              <a:gd name="connsiteX3297" fmla="*/ 591336 w 12192000"/>
              <a:gd name="connsiteY3297" fmla="*/ 416470 h 1412015"/>
              <a:gd name="connsiteX3298" fmla="*/ 577207 w 12192000"/>
              <a:gd name="connsiteY3298" fmla="*/ 412666 h 1412015"/>
              <a:gd name="connsiteX3299" fmla="*/ 563619 w 12192000"/>
              <a:gd name="connsiteY3299" fmla="*/ 407775 h 1412015"/>
              <a:gd name="connsiteX3300" fmla="*/ 549488 w 12192000"/>
              <a:gd name="connsiteY3300" fmla="*/ 401255 h 1412015"/>
              <a:gd name="connsiteX3301" fmla="*/ 536445 w 12192000"/>
              <a:gd name="connsiteY3301" fmla="*/ 395820 h 1412015"/>
              <a:gd name="connsiteX3302" fmla="*/ 523945 w 12192000"/>
              <a:gd name="connsiteY3302" fmla="*/ 391473 h 1412015"/>
              <a:gd name="connsiteX3303" fmla="*/ 517422 w 12192000"/>
              <a:gd name="connsiteY3303" fmla="*/ 389843 h 1412015"/>
              <a:gd name="connsiteX3304" fmla="*/ 511986 w 12192000"/>
              <a:gd name="connsiteY3304" fmla="*/ 388213 h 1412015"/>
              <a:gd name="connsiteX3305" fmla="*/ 506551 w 12192000"/>
              <a:gd name="connsiteY3305" fmla="*/ 388213 h 1412015"/>
              <a:gd name="connsiteX3306" fmla="*/ 501117 w 12192000"/>
              <a:gd name="connsiteY3306" fmla="*/ 388213 h 1412015"/>
              <a:gd name="connsiteX3307" fmla="*/ 495138 w 12192000"/>
              <a:gd name="connsiteY3307" fmla="*/ 388755 h 1412015"/>
              <a:gd name="connsiteX3308" fmla="*/ 490248 w 12192000"/>
              <a:gd name="connsiteY3308" fmla="*/ 390386 h 1412015"/>
              <a:gd name="connsiteX3309" fmla="*/ 486444 w 12192000"/>
              <a:gd name="connsiteY3309" fmla="*/ 393102 h 1412015"/>
              <a:gd name="connsiteX3310" fmla="*/ 482096 w 12192000"/>
              <a:gd name="connsiteY3310" fmla="*/ 396363 h 1412015"/>
              <a:gd name="connsiteX3311" fmla="*/ 477748 w 12192000"/>
              <a:gd name="connsiteY3311" fmla="*/ 401255 h 1412015"/>
              <a:gd name="connsiteX3312" fmla="*/ 474488 w 12192000"/>
              <a:gd name="connsiteY3312" fmla="*/ 407775 h 1412015"/>
              <a:gd name="connsiteX3313" fmla="*/ 471770 w 12192000"/>
              <a:gd name="connsiteY3313" fmla="*/ 415383 h 1412015"/>
              <a:gd name="connsiteX3314" fmla="*/ 469051 w 12192000"/>
              <a:gd name="connsiteY3314" fmla="*/ 423534 h 1412015"/>
              <a:gd name="connsiteX3315" fmla="*/ 466879 w 12192000"/>
              <a:gd name="connsiteY3315" fmla="*/ 419187 h 1412015"/>
              <a:gd name="connsiteX3316" fmla="*/ 464705 w 12192000"/>
              <a:gd name="connsiteY3316" fmla="*/ 415383 h 1412015"/>
              <a:gd name="connsiteX3317" fmla="*/ 463617 w 12192000"/>
              <a:gd name="connsiteY3317" fmla="*/ 413210 h 1412015"/>
              <a:gd name="connsiteX3318" fmla="*/ 461444 w 12192000"/>
              <a:gd name="connsiteY3318" fmla="*/ 411036 h 1412015"/>
              <a:gd name="connsiteX3319" fmla="*/ 457640 w 12192000"/>
              <a:gd name="connsiteY3319" fmla="*/ 408319 h 1412015"/>
              <a:gd name="connsiteX3320" fmla="*/ 453835 w 12192000"/>
              <a:gd name="connsiteY3320" fmla="*/ 406689 h 1412015"/>
              <a:gd name="connsiteX3321" fmla="*/ 450030 w 12192000"/>
              <a:gd name="connsiteY3321" fmla="*/ 405058 h 1412015"/>
              <a:gd name="connsiteX3322" fmla="*/ 447856 w 12192000"/>
              <a:gd name="connsiteY3322" fmla="*/ 402884 h 1412015"/>
              <a:gd name="connsiteX3323" fmla="*/ 446771 w 12192000"/>
              <a:gd name="connsiteY3323" fmla="*/ 400711 h 1412015"/>
              <a:gd name="connsiteX3324" fmla="*/ 444596 w 12192000"/>
              <a:gd name="connsiteY3324" fmla="*/ 397995 h 1412015"/>
              <a:gd name="connsiteX3325" fmla="*/ 443508 w 12192000"/>
              <a:gd name="connsiteY3325" fmla="*/ 394190 h 1412015"/>
              <a:gd name="connsiteX3326" fmla="*/ 439705 w 12192000"/>
              <a:gd name="connsiteY3326" fmla="*/ 383864 h 1412015"/>
              <a:gd name="connsiteX3327" fmla="*/ 436987 w 12192000"/>
              <a:gd name="connsiteY3327" fmla="*/ 391473 h 1412015"/>
              <a:gd name="connsiteX3328" fmla="*/ 433726 w 12192000"/>
              <a:gd name="connsiteY3328" fmla="*/ 397995 h 1412015"/>
              <a:gd name="connsiteX3329" fmla="*/ 429379 w 12192000"/>
              <a:gd name="connsiteY3329" fmla="*/ 403428 h 1412015"/>
              <a:gd name="connsiteX3330" fmla="*/ 424487 w 12192000"/>
              <a:gd name="connsiteY3330" fmla="*/ 407775 h 1412015"/>
              <a:gd name="connsiteX3331" fmla="*/ 419054 w 12192000"/>
              <a:gd name="connsiteY3331" fmla="*/ 410493 h 1412015"/>
              <a:gd name="connsiteX3332" fmla="*/ 413620 w 12192000"/>
              <a:gd name="connsiteY3332" fmla="*/ 411580 h 1412015"/>
              <a:gd name="connsiteX3333" fmla="*/ 407641 w 12192000"/>
              <a:gd name="connsiteY3333" fmla="*/ 411580 h 1412015"/>
              <a:gd name="connsiteX3334" fmla="*/ 402205 w 12192000"/>
              <a:gd name="connsiteY3334" fmla="*/ 410493 h 1412015"/>
              <a:gd name="connsiteX3335" fmla="*/ 396771 w 12192000"/>
              <a:gd name="connsiteY3335" fmla="*/ 407775 h 1412015"/>
              <a:gd name="connsiteX3336" fmla="*/ 391337 w 12192000"/>
              <a:gd name="connsiteY3336" fmla="*/ 403972 h 1412015"/>
              <a:gd name="connsiteX3337" fmla="*/ 386445 w 12192000"/>
              <a:gd name="connsiteY3337" fmla="*/ 398537 h 1412015"/>
              <a:gd name="connsiteX3338" fmla="*/ 382097 w 12192000"/>
              <a:gd name="connsiteY3338" fmla="*/ 391473 h 1412015"/>
              <a:gd name="connsiteX3339" fmla="*/ 379380 w 12192000"/>
              <a:gd name="connsiteY3339" fmla="*/ 383322 h 1412015"/>
              <a:gd name="connsiteX3340" fmla="*/ 376663 w 12192000"/>
              <a:gd name="connsiteY3340" fmla="*/ 373540 h 1412015"/>
              <a:gd name="connsiteX3341" fmla="*/ 375033 w 12192000"/>
              <a:gd name="connsiteY3341" fmla="*/ 362672 h 1412015"/>
              <a:gd name="connsiteX3342" fmla="*/ 375033 w 12192000"/>
              <a:gd name="connsiteY3342" fmla="*/ 350173 h 1412015"/>
              <a:gd name="connsiteX3343" fmla="*/ 366336 w 12192000"/>
              <a:gd name="connsiteY3343" fmla="*/ 350717 h 1412015"/>
              <a:gd name="connsiteX3344" fmla="*/ 357097 w 12192000"/>
              <a:gd name="connsiteY3344" fmla="*/ 352890 h 1412015"/>
              <a:gd name="connsiteX3345" fmla="*/ 348945 w 12192000"/>
              <a:gd name="connsiteY3345" fmla="*/ 355607 h 1412015"/>
              <a:gd name="connsiteX3346" fmla="*/ 339708 w 12192000"/>
              <a:gd name="connsiteY3346" fmla="*/ 358325 h 1412015"/>
              <a:gd name="connsiteX3347" fmla="*/ 321772 w 12192000"/>
              <a:gd name="connsiteY3347" fmla="*/ 365932 h 1412015"/>
              <a:gd name="connsiteX3348" fmla="*/ 304382 w 12192000"/>
              <a:gd name="connsiteY3348" fmla="*/ 372996 h 1412015"/>
              <a:gd name="connsiteX3349" fmla="*/ 295142 w 12192000"/>
              <a:gd name="connsiteY3349" fmla="*/ 375170 h 1412015"/>
              <a:gd name="connsiteX3350" fmla="*/ 286990 w 12192000"/>
              <a:gd name="connsiteY3350" fmla="*/ 377343 h 1412015"/>
              <a:gd name="connsiteX3351" fmla="*/ 277752 w 12192000"/>
              <a:gd name="connsiteY3351" fmla="*/ 377887 h 1412015"/>
              <a:gd name="connsiteX3352" fmla="*/ 269057 w 12192000"/>
              <a:gd name="connsiteY3352" fmla="*/ 377343 h 1412015"/>
              <a:gd name="connsiteX3353" fmla="*/ 260360 w 12192000"/>
              <a:gd name="connsiteY3353" fmla="*/ 375170 h 1412015"/>
              <a:gd name="connsiteX3354" fmla="*/ 255469 w 12192000"/>
              <a:gd name="connsiteY3354" fmla="*/ 373540 h 1412015"/>
              <a:gd name="connsiteX3355" fmla="*/ 251665 w 12192000"/>
              <a:gd name="connsiteY3355" fmla="*/ 371366 h 1412015"/>
              <a:gd name="connsiteX3356" fmla="*/ 247316 w 12192000"/>
              <a:gd name="connsiteY3356" fmla="*/ 368649 h 1412015"/>
              <a:gd name="connsiteX3357" fmla="*/ 242971 w 12192000"/>
              <a:gd name="connsiteY3357" fmla="*/ 365388 h 1412015"/>
              <a:gd name="connsiteX3358" fmla="*/ 238079 w 12192000"/>
              <a:gd name="connsiteY3358" fmla="*/ 361584 h 1412015"/>
              <a:gd name="connsiteX3359" fmla="*/ 234274 w 12192000"/>
              <a:gd name="connsiteY3359" fmla="*/ 357781 h 1412015"/>
              <a:gd name="connsiteX3360" fmla="*/ 233188 w 12192000"/>
              <a:gd name="connsiteY3360" fmla="*/ 353434 h 1412015"/>
              <a:gd name="connsiteX3361" fmla="*/ 234274 w 12192000"/>
              <a:gd name="connsiteY3361" fmla="*/ 349085 h 1412015"/>
              <a:gd name="connsiteX3362" fmla="*/ 234818 w 12192000"/>
              <a:gd name="connsiteY3362" fmla="*/ 345282 h 1412015"/>
              <a:gd name="connsiteX3363" fmla="*/ 235362 w 12192000"/>
              <a:gd name="connsiteY3363" fmla="*/ 340935 h 1412015"/>
              <a:gd name="connsiteX3364" fmla="*/ 239709 w 12192000"/>
              <a:gd name="connsiteY3364" fmla="*/ 333326 h 1412015"/>
              <a:gd name="connsiteX3365" fmla="*/ 244056 w 12192000"/>
              <a:gd name="connsiteY3365" fmla="*/ 325176 h 1412015"/>
              <a:gd name="connsiteX3366" fmla="*/ 247860 w 12192000"/>
              <a:gd name="connsiteY3366" fmla="*/ 317568 h 1412015"/>
              <a:gd name="connsiteX3367" fmla="*/ 250578 w 12192000"/>
              <a:gd name="connsiteY3367" fmla="*/ 309960 h 1412015"/>
              <a:gd name="connsiteX3368" fmla="*/ 252209 w 12192000"/>
              <a:gd name="connsiteY3368" fmla="*/ 305612 h 1412015"/>
              <a:gd name="connsiteX3369" fmla="*/ 252209 w 12192000"/>
              <a:gd name="connsiteY3369" fmla="*/ 301265 h 1412015"/>
              <a:gd name="connsiteX3370" fmla="*/ 251665 w 12192000"/>
              <a:gd name="connsiteY3370" fmla="*/ 297461 h 1412015"/>
              <a:gd name="connsiteX3371" fmla="*/ 250578 w 12192000"/>
              <a:gd name="connsiteY3371" fmla="*/ 293114 h 1412015"/>
              <a:gd name="connsiteX3372" fmla="*/ 246774 w 12192000"/>
              <a:gd name="connsiteY3372" fmla="*/ 298005 h 1412015"/>
              <a:gd name="connsiteX3373" fmla="*/ 241883 w 12192000"/>
              <a:gd name="connsiteY3373" fmla="*/ 302896 h 1412015"/>
              <a:gd name="connsiteX3374" fmla="*/ 236448 w 12192000"/>
              <a:gd name="connsiteY3374" fmla="*/ 308329 h 1412015"/>
              <a:gd name="connsiteX3375" fmla="*/ 231556 w 12192000"/>
              <a:gd name="connsiteY3375" fmla="*/ 314308 h 1412015"/>
              <a:gd name="connsiteX3376" fmla="*/ 229383 w 12192000"/>
              <a:gd name="connsiteY3376" fmla="*/ 318111 h 1412015"/>
              <a:gd name="connsiteX3377" fmla="*/ 227208 w 12192000"/>
              <a:gd name="connsiteY3377" fmla="*/ 321371 h 1412015"/>
              <a:gd name="connsiteX3378" fmla="*/ 225579 w 12192000"/>
              <a:gd name="connsiteY3378" fmla="*/ 325176 h 1412015"/>
              <a:gd name="connsiteX3379" fmla="*/ 225035 w 12192000"/>
              <a:gd name="connsiteY3379" fmla="*/ 328979 h 1412015"/>
              <a:gd name="connsiteX3380" fmla="*/ 225035 w 12192000"/>
              <a:gd name="connsiteY3380" fmla="*/ 333326 h 1412015"/>
              <a:gd name="connsiteX3381" fmla="*/ 225579 w 12192000"/>
              <a:gd name="connsiteY3381" fmla="*/ 337674 h 1412015"/>
              <a:gd name="connsiteX3382" fmla="*/ 227208 w 12192000"/>
              <a:gd name="connsiteY3382" fmla="*/ 342566 h 1412015"/>
              <a:gd name="connsiteX3383" fmla="*/ 229383 w 12192000"/>
              <a:gd name="connsiteY3383" fmla="*/ 347999 h 1412015"/>
              <a:gd name="connsiteX3384" fmla="*/ 224491 w 12192000"/>
              <a:gd name="connsiteY3384" fmla="*/ 350173 h 1412015"/>
              <a:gd name="connsiteX3385" fmla="*/ 219057 w 12192000"/>
              <a:gd name="connsiteY3385" fmla="*/ 351803 h 1412015"/>
              <a:gd name="connsiteX3386" fmla="*/ 214167 w 12192000"/>
              <a:gd name="connsiteY3386" fmla="*/ 353434 h 1412015"/>
              <a:gd name="connsiteX3387" fmla="*/ 208187 w 12192000"/>
              <a:gd name="connsiteY3387" fmla="*/ 353976 h 1412015"/>
              <a:gd name="connsiteX3388" fmla="*/ 203297 w 12192000"/>
              <a:gd name="connsiteY3388" fmla="*/ 353976 h 1412015"/>
              <a:gd name="connsiteX3389" fmla="*/ 197862 w 12192000"/>
              <a:gd name="connsiteY3389" fmla="*/ 353976 h 1412015"/>
              <a:gd name="connsiteX3390" fmla="*/ 188081 w 12192000"/>
              <a:gd name="connsiteY3390" fmla="*/ 351803 h 1412015"/>
              <a:gd name="connsiteX3391" fmla="*/ 177753 w 12192000"/>
              <a:gd name="connsiteY3391" fmla="*/ 349085 h 1412015"/>
              <a:gd name="connsiteX3392" fmla="*/ 167428 w 12192000"/>
              <a:gd name="connsiteY3392" fmla="*/ 345826 h 1412015"/>
              <a:gd name="connsiteX3393" fmla="*/ 146777 w 12192000"/>
              <a:gd name="connsiteY3393" fmla="*/ 336587 h 1412015"/>
              <a:gd name="connsiteX3394" fmla="*/ 136992 w 12192000"/>
              <a:gd name="connsiteY3394" fmla="*/ 333326 h 1412015"/>
              <a:gd name="connsiteX3395" fmla="*/ 126668 w 12192000"/>
              <a:gd name="connsiteY3395" fmla="*/ 330067 h 1412015"/>
              <a:gd name="connsiteX3396" fmla="*/ 115799 w 12192000"/>
              <a:gd name="connsiteY3396" fmla="*/ 326806 h 1412015"/>
              <a:gd name="connsiteX3397" fmla="*/ 105473 w 12192000"/>
              <a:gd name="connsiteY3397" fmla="*/ 326263 h 1412015"/>
              <a:gd name="connsiteX3398" fmla="*/ 100582 w 12192000"/>
              <a:gd name="connsiteY3398" fmla="*/ 326263 h 1412015"/>
              <a:gd name="connsiteX3399" fmla="*/ 95146 w 12192000"/>
              <a:gd name="connsiteY3399" fmla="*/ 326806 h 1412015"/>
              <a:gd name="connsiteX3400" fmla="*/ 90256 w 12192000"/>
              <a:gd name="connsiteY3400" fmla="*/ 327893 h 1412015"/>
              <a:gd name="connsiteX3401" fmla="*/ 84821 w 12192000"/>
              <a:gd name="connsiteY3401" fmla="*/ 330067 h 1412015"/>
              <a:gd name="connsiteX3402" fmla="*/ 79929 w 12192000"/>
              <a:gd name="connsiteY3402" fmla="*/ 331697 h 1412015"/>
              <a:gd name="connsiteX3403" fmla="*/ 74495 w 12192000"/>
              <a:gd name="connsiteY3403" fmla="*/ 335501 h 1412015"/>
              <a:gd name="connsiteX3404" fmla="*/ 69604 w 12192000"/>
              <a:gd name="connsiteY3404" fmla="*/ 338761 h 1412015"/>
              <a:gd name="connsiteX3405" fmla="*/ 64169 w 12192000"/>
              <a:gd name="connsiteY3405" fmla="*/ 343108 h 1412015"/>
              <a:gd name="connsiteX3406" fmla="*/ 64169 w 12192000"/>
              <a:gd name="connsiteY3406" fmla="*/ 336044 h 1412015"/>
              <a:gd name="connsiteX3407" fmla="*/ 63081 w 12192000"/>
              <a:gd name="connsiteY3407" fmla="*/ 330067 h 1412015"/>
              <a:gd name="connsiteX3408" fmla="*/ 62540 w 12192000"/>
              <a:gd name="connsiteY3408" fmla="*/ 324088 h 1412015"/>
              <a:gd name="connsiteX3409" fmla="*/ 60365 w 12192000"/>
              <a:gd name="connsiteY3409" fmla="*/ 320285 h 1412015"/>
              <a:gd name="connsiteX3410" fmla="*/ 57648 w 12192000"/>
              <a:gd name="connsiteY3410" fmla="*/ 316481 h 1412015"/>
              <a:gd name="connsiteX3411" fmla="*/ 54931 w 12192000"/>
              <a:gd name="connsiteY3411" fmla="*/ 314308 h 1412015"/>
              <a:gd name="connsiteX3412" fmla="*/ 52213 w 12192000"/>
              <a:gd name="connsiteY3412" fmla="*/ 313220 h 1412015"/>
              <a:gd name="connsiteX3413" fmla="*/ 48408 w 12192000"/>
              <a:gd name="connsiteY3413" fmla="*/ 312677 h 1412015"/>
              <a:gd name="connsiteX3414" fmla="*/ 45148 w 12192000"/>
              <a:gd name="connsiteY3414" fmla="*/ 313220 h 1412015"/>
              <a:gd name="connsiteX3415" fmla="*/ 41887 w 12192000"/>
              <a:gd name="connsiteY3415" fmla="*/ 315394 h 1412015"/>
              <a:gd name="connsiteX3416" fmla="*/ 39169 w 12192000"/>
              <a:gd name="connsiteY3416" fmla="*/ 318111 h 1412015"/>
              <a:gd name="connsiteX3417" fmla="*/ 35908 w 12192000"/>
              <a:gd name="connsiteY3417" fmla="*/ 322458 h 1412015"/>
              <a:gd name="connsiteX3418" fmla="*/ 33192 w 12192000"/>
              <a:gd name="connsiteY3418" fmla="*/ 327893 h 1412015"/>
              <a:gd name="connsiteX3419" fmla="*/ 31018 w 12192000"/>
              <a:gd name="connsiteY3419" fmla="*/ 333870 h 1412015"/>
              <a:gd name="connsiteX3420" fmla="*/ 29931 w 12192000"/>
              <a:gd name="connsiteY3420" fmla="*/ 340935 h 1412015"/>
              <a:gd name="connsiteX3421" fmla="*/ 28300 w 12192000"/>
              <a:gd name="connsiteY3421" fmla="*/ 350173 h 1412015"/>
              <a:gd name="connsiteX3422" fmla="*/ 25583 w 12192000"/>
              <a:gd name="connsiteY3422" fmla="*/ 343652 h 1412015"/>
              <a:gd name="connsiteX3423" fmla="*/ 23409 w 12192000"/>
              <a:gd name="connsiteY3423" fmla="*/ 337674 h 1412015"/>
              <a:gd name="connsiteX3424" fmla="*/ 22866 w 12192000"/>
              <a:gd name="connsiteY3424" fmla="*/ 331697 h 1412015"/>
              <a:gd name="connsiteX3425" fmla="*/ 22866 w 12192000"/>
              <a:gd name="connsiteY3425" fmla="*/ 325719 h 1412015"/>
              <a:gd name="connsiteX3426" fmla="*/ 24495 w 12192000"/>
              <a:gd name="connsiteY3426" fmla="*/ 313764 h 1412015"/>
              <a:gd name="connsiteX3427" fmla="*/ 25039 w 12192000"/>
              <a:gd name="connsiteY3427" fmla="*/ 308329 h 1412015"/>
              <a:gd name="connsiteX3428" fmla="*/ 24495 w 12192000"/>
              <a:gd name="connsiteY3428" fmla="*/ 302896 h 1412015"/>
              <a:gd name="connsiteX3429" fmla="*/ 19604 w 12192000"/>
              <a:gd name="connsiteY3429" fmla="*/ 305068 h 1412015"/>
              <a:gd name="connsiteX3430" fmla="*/ 14714 w 12192000"/>
              <a:gd name="connsiteY3430" fmla="*/ 305612 h 1412015"/>
              <a:gd name="connsiteX3431" fmla="*/ 9822 w 12192000"/>
              <a:gd name="connsiteY3431" fmla="*/ 305068 h 1412015"/>
              <a:gd name="connsiteX3432" fmla="*/ 4387 w 12192000"/>
              <a:gd name="connsiteY3432" fmla="*/ 303982 h 1412015"/>
              <a:gd name="connsiteX3433" fmla="*/ 0 w 12192000"/>
              <a:gd name="connsiteY3433" fmla="*/ 302520 h 14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Lst>
            <a:rect l="l" t="t" r="r" b="b"/>
            <a:pathLst>
              <a:path w="12192000" h="1412015">
                <a:moveTo>
                  <a:pt x="10022507" y="1009835"/>
                </a:moveTo>
                <a:lnTo>
                  <a:pt x="10020333" y="1014183"/>
                </a:lnTo>
                <a:lnTo>
                  <a:pt x="10019791" y="1019075"/>
                </a:lnTo>
                <a:lnTo>
                  <a:pt x="10019791" y="1020706"/>
                </a:lnTo>
                <a:lnTo>
                  <a:pt x="10019791" y="1023423"/>
                </a:lnTo>
                <a:lnTo>
                  <a:pt x="10020333" y="1025597"/>
                </a:lnTo>
                <a:lnTo>
                  <a:pt x="10022507" y="1028314"/>
                </a:lnTo>
                <a:lnTo>
                  <a:pt x="10020333" y="1032119"/>
                </a:lnTo>
                <a:lnTo>
                  <a:pt x="10019791" y="1035380"/>
                </a:lnTo>
                <a:lnTo>
                  <a:pt x="10018159" y="1042445"/>
                </a:lnTo>
                <a:lnTo>
                  <a:pt x="10017615" y="1049510"/>
                </a:lnTo>
                <a:lnTo>
                  <a:pt x="10017615" y="1052772"/>
                </a:lnTo>
                <a:lnTo>
                  <a:pt x="10015985" y="1055489"/>
                </a:lnTo>
                <a:lnTo>
                  <a:pt x="10011095" y="1054945"/>
                </a:lnTo>
                <a:lnTo>
                  <a:pt x="10005659" y="1053316"/>
                </a:lnTo>
                <a:lnTo>
                  <a:pt x="9995332" y="1050053"/>
                </a:lnTo>
                <a:lnTo>
                  <a:pt x="9984464" y="1046792"/>
                </a:lnTo>
                <a:lnTo>
                  <a:pt x="9978484" y="1045162"/>
                </a:lnTo>
                <a:lnTo>
                  <a:pt x="9973049" y="1044619"/>
                </a:lnTo>
                <a:lnTo>
                  <a:pt x="9968158" y="1044619"/>
                </a:lnTo>
                <a:lnTo>
                  <a:pt x="9963266" y="1045162"/>
                </a:lnTo>
                <a:lnTo>
                  <a:pt x="9958377" y="1047336"/>
                </a:lnTo>
                <a:lnTo>
                  <a:pt x="9953485" y="1050053"/>
                </a:lnTo>
                <a:lnTo>
                  <a:pt x="9949680" y="1054401"/>
                </a:lnTo>
                <a:lnTo>
                  <a:pt x="9945874" y="1059836"/>
                </a:lnTo>
                <a:lnTo>
                  <a:pt x="9942615" y="1067445"/>
                </a:lnTo>
                <a:lnTo>
                  <a:pt x="9940441" y="1077228"/>
                </a:lnTo>
                <a:lnTo>
                  <a:pt x="9935006" y="1073967"/>
                </a:lnTo>
                <a:lnTo>
                  <a:pt x="9929571" y="1070707"/>
                </a:lnTo>
                <a:lnTo>
                  <a:pt x="9924679" y="1069077"/>
                </a:lnTo>
                <a:lnTo>
                  <a:pt x="9918702" y="1066902"/>
                </a:lnTo>
                <a:lnTo>
                  <a:pt x="9908375" y="1064728"/>
                </a:lnTo>
                <a:lnTo>
                  <a:pt x="9897504" y="1064184"/>
                </a:lnTo>
                <a:lnTo>
                  <a:pt x="9876309" y="1063097"/>
                </a:lnTo>
                <a:lnTo>
                  <a:pt x="9865439" y="1062011"/>
                </a:lnTo>
                <a:lnTo>
                  <a:pt x="9860548" y="1061467"/>
                </a:lnTo>
                <a:lnTo>
                  <a:pt x="9855113" y="1059293"/>
                </a:lnTo>
                <a:lnTo>
                  <a:pt x="9865439" y="1052772"/>
                </a:lnTo>
                <a:lnTo>
                  <a:pt x="9876309" y="1047336"/>
                </a:lnTo>
                <a:lnTo>
                  <a:pt x="9887180" y="1042989"/>
                </a:lnTo>
                <a:lnTo>
                  <a:pt x="9897504" y="1039728"/>
                </a:lnTo>
                <a:lnTo>
                  <a:pt x="9907831" y="1037553"/>
                </a:lnTo>
                <a:lnTo>
                  <a:pt x="9918158" y="1035380"/>
                </a:lnTo>
                <a:lnTo>
                  <a:pt x="9939354" y="1032662"/>
                </a:lnTo>
                <a:lnTo>
                  <a:pt x="9960006" y="1030489"/>
                </a:lnTo>
                <a:lnTo>
                  <a:pt x="9970333" y="1028314"/>
                </a:lnTo>
                <a:lnTo>
                  <a:pt x="9980660" y="1026683"/>
                </a:lnTo>
                <a:lnTo>
                  <a:pt x="9990985" y="1023423"/>
                </a:lnTo>
                <a:lnTo>
                  <a:pt x="10001855" y="1020162"/>
                </a:lnTo>
                <a:lnTo>
                  <a:pt x="10012180" y="1015270"/>
                </a:lnTo>
                <a:close/>
                <a:moveTo>
                  <a:pt x="10263668" y="948965"/>
                </a:moveTo>
                <a:lnTo>
                  <a:pt x="10268035" y="948965"/>
                </a:lnTo>
                <a:lnTo>
                  <a:pt x="10271311" y="949508"/>
                </a:lnTo>
                <a:lnTo>
                  <a:pt x="10275131" y="950596"/>
                </a:lnTo>
                <a:lnTo>
                  <a:pt x="10278407" y="951683"/>
                </a:lnTo>
                <a:lnTo>
                  <a:pt x="10281683" y="953856"/>
                </a:lnTo>
                <a:lnTo>
                  <a:pt x="10284958" y="956574"/>
                </a:lnTo>
                <a:lnTo>
                  <a:pt x="10287689" y="960379"/>
                </a:lnTo>
                <a:lnTo>
                  <a:pt x="10290418" y="963639"/>
                </a:lnTo>
                <a:lnTo>
                  <a:pt x="10292601" y="968531"/>
                </a:lnTo>
                <a:lnTo>
                  <a:pt x="10294785" y="973966"/>
                </a:lnTo>
                <a:lnTo>
                  <a:pt x="10296423" y="980488"/>
                </a:lnTo>
                <a:lnTo>
                  <a:pt x="10293147" y="978314"/>
                </a:lnTo>
                <a:lnTo>
                  <a:pt x="10288780" y="976683"/>
                </a:lnTo>
                <a:lnTo>
                  <a:pt x="10285505" y="975595"/>
                </a:lnTo>
                <a:lnTo>
                  <a:pt x="10281138" y="974510"/>
                </a:lnTo>
                <a:lnTo>
                  <a:pt x="10277862" y="974510"/>
                </a:lnTo>
                <a:lnTo>
                  <a:pt x="10274040" y="974510"/>
                </a:lnTo>
                <a:lnTo>
                  <a:pt x="10266397" y="976683"/>
                </a:lnTo>
                <a:lnTo>
                  <a:pt x="10258754" y="979400"/>
                </a:lnTo>
                <a:lnTo>
                  <a:pt x="10251112" y="983749"/>
                </a:lnTo>
                <a:lnTo>
                  <a:pt x="10235280" y="993531"/>
                </a:lnTo>
                <a:lnTo>
                  <a:pt x="10219993" y="1003314"/>
                </a:lnTo>
                <a:lnTo>
                  <a:pt x="10212350" y="1007661"/>
                </a:lnTo>
                <a:lnTo>
                  <a:pt x="10204708" y="1010380"/>
                </a:lnTo>
                <a:lnTo>
                  <a:pt x="10197065" y="1012010"/>
                </a:lnTo>
                <a:lnTo>
                  <a:pt x="10193243" y="1012010"/>
                </a:lnTo>
                <a:lnTo>
                  <a:pt x="10188876" y="1012010"/>
                </a:lnTo>
                <a:lnTo>
                  <a:pt x="10185600" y="1011466"/>
                </a:lnTo>
                <a:lnTo>
                  <a:pt x="10182325" y="1010922"/>
                </a:lnTo>
                <a:lnTo>
                  <a:pt x="10177957" y="1008749"/>
                </a:lnTo>
                <a:lnTo>
                  <a:pt x="10174682" y="1006575"/>
                </a:lnTo>
                <a:lnTo>
                  <a:pt x="10189967" y="995162"/>
                </a:lnTo>
                <a:lnTo>
                  <a:pt x="10207437" y="981031"/>
                </a:lnTo>
                <a:lnTo>
                  <a:pt x="10224907" y="966900"/>
                </a:lnTo>
                <a:lnTo>
                  <a:pt x="10233642" y="961465"/>
                </a:lnTo>
                <a:lnTo>
                  <a:pt x="10242923" y="956031"/>
                </a:lnTo>
                <a:lnTo>
                  <a:pt x="10252203" y="952769"/>
                </a:lnTo>
                <a:lnTo>
                  <a:pt x="10259846" y="949508"/>
                </a:lnTo>
                <a:close/>
                <a:moveTo>
                  <a:pt x="10334129" y="933746"/>
                </a:moveTo>
                <a:lnTo>
                  <a:pt x="10340580" y="933746"/>
                </a:lnTo>
                <a:lnTo>
                  <a:pt x="10346495" y="934850"/>
                </a:lnTo>
                <a:lnTo>
                  <a:pt x="10352946" y="937608"/>
                </a:lnTo>
                <a:lnTo>
                  <a:pt x="10346495" y="950295"/>
                </a:lnTo>
                <a:lnTo>
                  <a:pt x="10340043" y="959672"/>
                </a:lnTo>
                <a:lnTo>
                  <a:pt x="10336817" y="964086"/>
                </a:lnTo>
                <a:lnTo>
                  <a:pt x="10333592" y="966844"/>
                </a:lnTo>
                <a:lnTo>
                  <a:pt x="10330365" y="969050"/>
                </a:lnTo>
                <a:lnTo>
                  <a:pt x="10327677" y="970152"/>
                </a:lnTo>
                <a:lnTo>
                  <a:pt x="10323914" y="970704"/>
                </a:lnTo>
                <a:lnTo>
                  <a:pt x="10321225" y="970704"/>
                </a:lnTo>
                <a:lnTo>
                  <a:pt x="10317999" y="969602"/>
                </a:lnTo>
                <a:lnTo>
                  <a:pt x="10315311" y="967395"/>
                </a:lnTo>
                <a:lnTo>
                  <a:pt x="10311548" y="965188"/>
                </a:lnTo>
                <a:lnTo>
                  <a:pt x="10308859" y="960776"/>
                </a:lnTo>
                <a:lnTo>
                  <a:pt x="10306171" y="956914"/>
                </a:lnTo>
                <a:lnTo>
                  <a:pt x="10302946" y="951398"/>
                </a:lnTo>
                <a:lnTo>
                  <a:pt x="10309397" y="945330"/>
                </a:lnTo>
                <a:lnTo>
                  <a:pt x="10315849" y="940366"/>
                </a:lnTo>
                <a:lnTo>
                  <a:pt x="10321762" y="937057"/>
                </a:lnTo>
                <a:lnTo>
                  <a:pt x="10328215" y="934299"/>
                </a:lnTo>
                <a:close/>
                <a:moveTo>
                  <a:pt x="118034" y="920703"/>
                </a:moveTo>
                <a:lnTo>
                  <a:pt x="131549" y="922305"/>
                </a:lnTo>
                <a:lnTo>
                  <a:pt x="144526" y="924442"/>
                </a:lnTo>
                <a:lnTo>
                  <a:pt x="169937" y="929780"/>
                </a:lnTo>
                <a:lnTo>
                  <a:pt x="196429" y="934586"/>
                </a:lnTo>
                <a:lnTo>
                  <a:pt x="209406" y="936722"/>
                </a:lnTo>
                <a:lnTo>
                  <a:pt x="222382" y="938858"/>
                </a:lnTo>
                <a:lnTo>
                  <a:pt x="216435" y="942062"/>
                </a:lnTo>
                <a:lnTo>
                  <a:pt x="209406" y="944731"/>
                </a:lnTo>
                <a:lnTo>
                  <a:pt x="201836" y="946866"/>
                </a:lnTo>
                <a:lnTo>
                  <a:pt x="194809" y="949003"/>
                </a:lnTo>
                <a:lnTo>
                  <a:pt x="187238" y="950069"/>
                </a:lnTo>
                <a:lnTo>
                  <a:pt x="179128" y="951138"/>
                </a:lnTo>
                <a:lnTo>
                  <a:pt x="171559" y="951138"/>
                </a:lnTo>
                <a:lnTo>
                  <a:pt x="163990" y="950069"/>
                </a:lnTo>
                <a:lnTo>
                  <a:pt x="156421" y="949537"/>
                </a:lnTo>
                <a:lnTo>
                  <a:pt x="149392" y="947401"/>
                </a:lnTo>
                <a:lnTo>
                  <a:pt x="142363" y="944731"/>
                </a:lnTo>
                <a:lnTo>
                  <a:pt x="135876" y="942062"/>
                </a:lnTo>
                <a:lnTo>
                  <a:pt x="130469" y="937789"/>
                </a:lnTo>
                <a:lnTo>
                  <a:pt x="125603" y="932983"/>
                </a:lnTo>
                <a:lnTo>
                  <a:pt x="121818" y="927110"/>
                </a:lnTo>
                <a:close/>
                <a:moveTo>
                  <a:pt x="4537660" y="896791"/>
                </a:moveTo>
                <a:lnTo>
                  <a:pt x="4535486" y="901138"/>
                </a:lnTo>
                <a:lnTo>
                  <a:pt x="4535921" y="898240"/>
                </a:lnTo>
                <a:close/>
                <a:moveTo>
                  <a:pt x="780960" y="629395"/>
                </a:moveTo>
                <a:lnTo>
                  <a:pt x="779306" y="633594"/>
                </a:lnTo>
                <a:lnTo>
                  <a:pt x="778755" y="636217"/>
                </a:lnTo>
                <a:lnTo>
                  <a:pt x="778755" y="638841"/>
                </a:lnTo>
                <a:lnTo>
                  <a:pt x="779306" y="640940"/>
                </a:lnTo>
                <a:lnTo>
                  <a:pt x="782063" y="645138"/>
                </a:lnTo>
                <a:lnTo>
                  <a:pt x="784819" y="648285"/>
                </a:lnTo>
                <a:lnTo>
                  <a:pt x="788680" y="652485"/>
                </a:lnTo>
                <a:lnTo>
                  <a:pt x="789230" y="654057"/>
                </a:lnTo>
                <a:lnTo>
                  <a:pt x="789782" y="657208"/>
                </a:lnTo>
                <a:lnTo>
                  <a:pt x="789782" y="660880"/>
                </a:lnTo>
                <a:lnTo>
                  <a:pt x="788680" y="665078"/>
                </a:lnTo>
                <a:lnTo>
                  <a:pt x="787025" y="669800"/>
                </a:lnTo>
                <a:lnTo>
                  <a:pt x="784269" y="675048"/>
                </a:lnTo>
                <a:lnTo>
                  <a:pt x="780408" y="665603"/>
                </a:lnTo>
                <a:lnTo>
                  <a:pt x="775998" y="658257"/>
                </a:lnTo>
                <a:lnTo>
                  <a:pt x="771589" y="653533"/>
                </a:lnTo>
                <a:lnTo>
                  <a:pt x="767728" y="650909"/>
                </a:lnTo>
                <a:lnTo>
                  <a:pt x="763317" y="649861"/>
                </a:lnTo>
                <a:lnTo>
                  <a:pt x="758354" y="650384"/>
                </a:lnTo>
                <a:lnTo>
                  <a:pt x="753944" y="650909"/>
                </a:lnTo>
                <a:lnTo>
                  <a:pt x="750084" y="653008"/>
                </a:lnTo>
                <a:lnTo>
                  <a:pt x="740710" y="657208"/>
                </a:lnTo>
                <a:lnTo>
                  <a:pt x="735750" y="658780"/>
                </a:lnTo>
                <a:lnTo>
                  <a:pt x="731337" y="659832"/>
                </a:lnTo>
                <a:lnTo>
                  <a:pt x="727478" y="660355"/>
                </a:lnTo>
                <a:lnTo>
                  <a:pt x="722515" y="658780"/>
                </a:lnTo>
                <a:lnTo>
                  <a:pt x="718104" y="656157"/>
                </a:lnTo>
                <a:lnTo>
                  <a:pt x="713694" y="651434"/>
                </a:lnTo>
                <a:lnTo>
                  <a:pt x="718104" y="647762"/>
                </a:lnTo>
                <a:lnTo>
                  <a:pt x="722515" y="645138"/>
                </a:lnTo>
                <a:lnTo>
                  <a:pt x="726376" y="641990"/>
                </a:lnTo>
                <a:lnTo>
                  <a:pt x="730787" y="640940"/>
                </a:lnTo>
                <a:lnTo>
                  <a:pt x="739057" y="637791"/>
                </a:lnTo>
                <a:lnTo>
                  <a:pt x="746776" y="636217"/>
                </a:lnTo>
                <a:lnTo>
                  <a:pt x="763869" y="633594"/>
                </a:lnTo>
                <a:lnTo>
                  <a:pt x="772139" y="632019"/>
                </a:lnTo>
                <a:close/>
                <a:moveTo>
                  <a:pt x="722389" y="548960"/>
                </a:moveTo>
                <a:lnTo>
                  <a:pt x="732622" y="558649"/>
                </a:lnTo>
                <a:lnTo>
                  <a:pt x="742855" y="566185"/>
                </a:lnTo>
                <a:lnTo>
                  <a:pt x="748778" y="569954"/>
                </a:lnTo>
                <a:lnTo>
                  <a:pt x="754164" y="572645"/>
                </a:lnTo>
                <a:lnTo>
                  <a:pt x="759011" y="574799"/>
                </a:lnTo>
                <a:lnTo>
                  <a:pt x="764398" y="575875"/>
                </a:lnTo>
                <a:lnTo>
                  <a:pt x="769782" y="577489"/>
                </a:lnTo>
                <a:lnTo>
                  <a:pt x="774630" y="577489"/>
                </a:lnTo>
                <a:lnTo>
                  <a:pt x="780554" y="577489"/>
                </a:lnTo>
                <a:lnTo>
                  <a:pt x="785939" y="575875"/>
                </a:lnTo>
                <a:lnTo>
                  <a:pt x="790786" y="574799"/>
                </a:lnTo>
                <a:lnTo>
                  <a:pt x="796172" y="572645"/>
                </a:lnTo>
                <a:lnTo>
                  <a:pt x="801558" y="568878"/>
                </a:lnTo>
                <a:lnTo>
                  <a:pt x="806944" y="565647"/>
                </a:lnTo>
                <a:lnTo>
                  <a:pt x="809636" y="571568"/>
                </a:lnTo>
                <a:lnTo>
                  <a:pt x="811790" y="577489"/>
                </a:lnTo>
                <a:lnTo>
                  <a:pt x="813406" y="583412"/>
                </a:lnTo>
                <a:lnTo>
                  <a:pt x="813944" y="589870"/>
                </a:lnTo>
                <a:lnTo>
                  <a:pt x="816098" y="601175"/>
                </a:lnTo>
                <a:lnTo>
                  <a:pt x="818252" y="607098"/>
                </a:lnTo>
                <a:lnTo>
                  <a:pt x="820946" y="613019"/>
                </a:lnTo>
                <a:lnTo>
                  <a:pt x="821484" y="604944"/>
                </a:lnTo>
                <a:lnTo>
                  <a:pt x="823100" y="597946"/>
                </a:lnTo>
                <a:lnTo>
                  <a:pt x="825254" y="591487"/>
                </a:lnTo>
                <a:lnTo>
                  <a:pt x="826870" y="587180"/>
                </a:lnTo>
                <a:lnTo>
                  <a:pt x="830100" y="583412"/>
                </a:lnTo>
                <a:lnTo>
                  <a:pt x="833332" y="580720"/>
                </a:lnTo>
                <a:lnTo>
                  <a:pt x="836564" y="578566"/>
                </a:lnTo>
                <a:lnTo>
                  <a:pt x="841411" y="578028"/>
                </a:lnTo>
                <a:lnTo>
                  <a:pt x="845180" y="581259"/>
                </a:lnTo>
                <a:lnTo>
                  <a:pt x="847874" y="585566"/>
                </a:lnTo>
                <a:lnTo>
                  <a:pt x="850028" y="588794"/>
                </a:lnTo>
                <a:lnTo>
                  <a:pt x="851105" y="592563"/>
                </a:lnTo>
                <a:lnTo>
                  <a:pt x="851643" y="595794"/>
                </a:lnTo>
                <a:lnTo>
                  <a:pt x="851643" y="599561"/>
                </a:lnTo>
                <a:lnTo>
                  <a:pt x="851643" y="607098"/>
                </a:lnTo>
                <a:lnTo>
                  <a:pt x="850028" y="620555"/>
                </a:lnTo>
                <a:lnTo>
                  <a:pt x="848951" y="627553"/>
                </a:lnTo>
                <a:lnTo>
                  <a:pt x="850028" y="630783"/>
                </a:lnTo>
                <a:lnTo>
                  <a:pt x="850566" y="634550"/>
                </a:lnTo>
                <a:lnTo>
                  <a:pt x="851643" y="631860"/>
                </a:lnTo>
                <a:lnTo>
                  <a:pt x="853798" y="630244"/>
                </a:lnTo>
                <a:lnTo>
                  <a:pt x="855952" y="629707"/>
                </a:lnTo>
                <a:lnTo>
                  <a:pt x="858106" y="628629"/>
                </a:lnTo>
                <a:lnTo>
                  <a:pt x="861338" y="628629"/>
                </a:lnTo>
                <a:lnTo>
                  <a:pt x="863492" y="627553"/>
                </a:lnTo>
                <a:lnTo>
                  <a:pt x="865646" y="625939"/>
                </a:lnTo>
                <a:lnTo>
                  <a:pt x="866185" y="623246"/>
                </a:lnTo>
                <a:lnTo>
                  <a:pt x="867261" y="620555"/>
                </a:lnTo>
                <a:lnTo>
                  <a:pt x="867800" y="615172"/>
                </a:lnTo>
                <a:lnTo>
                  <a:pt x="867261" y="608712"/>
                </a:lnTo>
                <a:lnTo>
                  <a:pt x="865646" y="603329"/>
                </a:lnTo>
                <a:lnTo>
                  <a:pt x="865108" y="597408"/>
                </a:lnTo>
                <a:lnTo>
                  <a:pt x="865646" y="591487"/>
                </a:lnTo>
                <a:lnTo>
                  <a:pt x="866185" y="588256"/>
                </a:lnTo>
                <a:lnTo>
                  <a:pt x="867261" y="585566"/>
                </a:lnTo>
                <a:lnTo>
                  <a:pt x="868876" y="582873"/>
                </a:lnTo>
                <a:lnTo>
                  <a:pt x="871031" y="580182"/>
                </a:lnTo>
                <a:lnTo>
                  <a:pt x="875340" y="583412"/>
                </a:lnTo>
                <a:lnTo>
                  <a:pt x="878571" y="586103"/>
                </a:lnTo>
                <a:lnTo>
                  <a:pt x="886111" y="590948"/>
                </a:lnTo>
                <a:lnTo>
                  <a:pt x="893113" y="595254"/>
                </a:lnTo>
                <a:lnTo>
                  <a:pt x="897421" y="597946"/>
                </a:lnTo>
                <a:lnTo>
                  <a:pt x="900653" y="601175"/>
                </a:lnTo>
                <a:lnTo>
                  <a:pt x="892035" y="610865"/>
                </a:lnTo>
                <a:lnTo>
                  <a:pt x="885034" y="620016"/>
                </a:lnTo>
                <a:lnTo>
                  <a:pt x="873725" y="637243"/>
                </a:lnTo>
                <a:lnTo>
                  <a:pt x="868339" y="644778"/>
                </a:lnTo>
                <a:lnTo>
                  <a:pt x="862414" y="650700"/>
                </a:lnTo>
                <a:lnTo>
                  <a:pt x="858645" y="654468"/>
                </a:lnTo>
                <a:lnTo>
                  <a:pt x="854874" y="657160"/>
                </a:lnTo>
                <a:lnTo>
                  <a:pt x="850028" y="659852"/>
                </a:lnTo>
                <a:lnTo>
                  <a:pt x="845180" y="662004"/>
                </a:lnTo>
                <a:lnTo>
                  <a:pt x="838718" y="648009"/>
                </a:lnTo>
                <a:lnTo>
                  <a:pt x="832794" y="635628"/>
                </a:lnTo>
                <a:lnTo>
                  <a:pt x="826870" y="625939"/>
                </a:lnTo>
                <a:lnTo>
                  <a:pt x="823638" y="622169"/>
                </a:lnTo>
                <a:lnTo>
                  <a:pt x="820946" y="618402"/>
                </a:lnTo>
                <a:lnTo>
                  <a:pt x="817714" y="616248"/>
                </a:lnTo>
                <a:lnTo>
                  <a:pt x="814483" y="615711"/>
                </a:lnTo>
                <a:lnTo>
                  <a:pt x="811252" y="615711"/>
                </a:lnTo>
                <a:lnTo>
                  <a:pt x="808558" y="617862"/>
                </a:lnTo>
                <a:lnTo>
                  <a:pt x="805328" y="620555"/>
                </a:lnTo>
                <a:lnTo>
                  <a:pt x="801558" y="624862"/>
                </a:lnTo>
                <a:lnTo>
                  <a:pt x="798864" y="630783"/>
                </a:lnTo>
                <a:lnTo>
                  <a:pt x="795633" y="639396"/>
                </a:lnTo>
                <a:lnTo>
                  <a:pt x="791325" y="627553"/>
                </a:lnTo>
                <a:lnTo>
                  <a:pt x="786478" y="617862"/>
                </a:lnTo>
                <a:lnTo>
                  <a:pt x="781630" y="611941"/>
                </a:lnTo>
                <a:lnTo>
                  <a:pt x="776245" y="606020"/>
                </a:lnTo>
                <a:lnTo>
                  <a:pt x="769782" y="602791"/>
                </a:lnTo>
                <a:lnTo>
                  <a:pt x="764398" y="600637"/>
                </a:lnTo>
                <a:lnTo>
                  <a:pt x="752547" y="597408"/>
                </a:lnTo>
                <a:lnTo>
                  <a:pt x="747164" y="595254"/>
                </a:lnTo>
                <a:lnTo>
                  <a:pt x="741778" y="593101"/>
                </a:lnTo>
                <a:lnTo>
                  <a:pt x="736930" y="590410"/>
                </a:lnTo>
                <a:lnTo>
                  <a:pt x="732622" y="586103"/>
                </a:lnTo>
                <a:lnTo>
                  <a:pt x="728852" y="580182"/>
                </a:lnTo>
                <a:lnTo>
                  <a:pt x="726159" y="572645"/>
                </a:lnTo>
                <a:lnTo>
                  <a:pt x="724005" y="562418"/>
                </a:lnTo>
                <a:close/>
                <a:moveTo>
                  <a:pt x="611309" y="538089"/>
                </a:moveTo>
                <a:lnTo>
                  <a:pt x="613552" y="544643"/>
                </a:lnTo>
                <a:lnTo>
                  <a:pt x="615798" y="548465"/>
                </a:lnTo>
                <a:lnTo>
                  <a:pt x="618042" y="551742"/>
                </a:lnTo>
                <a:lnTo>
                  <a:pt x="619724" y="552834"/>
                </a:lnTo>
                <a:lnTo>
                  <a:pt x="621968" y="552834"/>
                </a:lnTo>
                <a:lnTo>
                  <a:pt x="624212" y="552288"/>
                </a:lnTo>
                <a:lnTo>
                  <a:pt x="629261" y="548465"/>
                </a:lnTo>
                <a:lnTo>
                  <a:pt x="633749" y="544643"/>
                </a:lnTo>
                <a:lnTo>
                  <a:pt x="635993" y="543004"/>
                </a:lnTo>
                <a:lnTo>
                  <a:pt x="637676" y="542459"/>
                </a:lnTo>
                <a:lnTo>
                  <a:pt x="641042" y="542459"/>
                </a:lnTo>
                <a:lnTo>
                  <a:pt x="642724" y="544096"/>
                </a:lnTo>
                <a:lnTo>
                  <a:pt x="644970" y="546827"/>
                </a:lnTo>
                <a:lnTo>
                  <a:pt x="647214" y="550649"/>
                </a:lnTo>
                <a:lnTo>
                  <a:pt x="647774" y="557749"/>
                </a:lnTo>
                <a:lnTo>
                  <a:pt x="647214" y="563211"/>
                </a:lnTo>
                <a:lnTo>
                  <a:pt x="646653" y="567580"/>
                </a:lnTo>
                <a:lnTo>
                  <a:pt x="644970" y="571948"/>
                </a:lnTo>
                <a:lnTo>
                  <a:pt x="642724" y="574679"/>
                </a:lnTo>
                <a:lnTo>
                  <a:pt x="639920" y="576864"/>
                </a:lnTo>
                <a:lnTo>
                  <a:pt x="634871" y="580140"/>
                </a:lnTo>
                <a:lnTo>
                  <a:pt x="629821" y="583417"/>
                </a:lnTo>
                <a:lnTo>
                  <a:pt x="628139" y="585601"/>
                </a:lnTo>
                <a:lnTo>
                  <a:pt x="625895" y="587785"/>
                </a:lnTo>
                <a:lnTo>
                  <a:pt x="624212" y="590516"/>
                </a:lnTo>
                <a:lnTo>
                  <a:pt x="623651" y="594885"/>
                </a:lnTo>
                <a:lnTo>
                  <a:pt x="624212" y="599800"/>
                </a:lnTo>
                <a:lnTo>
                  <a:pt x="624772" y="605261"/>
                </a:lnTo>
                <a:lnTo>
                  <a:pt x="626455" y="607992"/>
                </a:lnTo>
                <a:lnTo>
                  <a:pt x="628700" y="610176"/>
                </a:lnTo>
                <a:lnTo>
                  <a:pt x="630944" y="611814"/>
                </a:lnTo>
                <a:lnTo>
                  <a:pt x="633187" y="612906"/>
                </a:lnTo>
                <a:lnTo>
                  <a:pt x="638797" y="615092"/>
                </a:lnTo>
                <a:lnTo>
                  <a:pt x="644408" y="617276"/>
                </a:lnTo>
                <a:lnTo>
                  <a:pt x="648896" y="619460"/>
                </a:lnTo>
                <a:lnTo>
                  <a:pt x="650580" y="621099"/>
                </a:lnTo>
                <a:lnTo>
                  <a:pt x="652263" y="623283"/>
                </a:lnTo>
                <a:lnTo>
                  <a:pt x="652823" y="625467"/>
                </a:lnTo>
                <a:lnTo>
                  <a:pt x="652823" y="628198"/>
                </a:lnTo>
                <a:lnTo>
                  <a:pt x="652263" y="632021"/>
                </a:lnTo>
                <a:lnTo>
                  <a:pt x="650580" y="635843"/>
                </a:lnTo>
                <a:lnTo>
                  <a:pt x="647774" y="633659"/>
                </a:lnTo>
                <a:lnTo>
                  <a:pt x="644970" y="632021"/>
                </a:lnTo>
                <a:lnTo>
                  <a:pt x="642724" y="630928"/>
                </a:lnTo>
                <a:lnTo>
                  <a:pt x="639920" y="630382"/>
                </a:lnTo>
                <a:lnTo>
                  <a:pt x="637676" y="630382"/>
                </a:lnTo>
                <a:lnTo>
                  <a:pt x="634871" y="630382"/>
                </a:lnTo>
                <a:lnTo>
                  <a:pt x="629821" y="632021"/>
                </a:lnTo>
                <a:lnTo>
                  <a:pt x="624212" y="635297"/>
                </a:lnTo>
                <a:lnTo>
                  <a:pt x="619163" y="639667"/>
                </a:lnTo>
                <a:lnTo>
                  <a:pt x="614115" y="645128"/>
                </a:lnTo>
                <a:lnTo>
                  <a:pt x="608503" y="651134"/>
                </a:lnTo>
                <a:lnTo>
                  <a:pt x="605137" y="641304"/>
                </a:lnTo>
                <a:lnTo>
                  <a:pt x="602893" y="632021"/>
                </a:lnTo>
                <a:lnTo>
                  <a:pt x="601210" y="623283"/>
                </a:lnTo>
                <a:lnTo>
                  <a:pt x="600650" y="615092"/>
                </a:lnTo>
                <a:lnTo>
                  <a:pt x="600650" y="607992"/>
                </a:lnTo>
                <a:lnTo>
                  <a:pt x="600650" y="600891"/>
                </a:lnTo>
                <a:lnTo>
                  <a:pt x="603454" y="588331"/>
                </a:lnTo>
                <a:lnTo>
                  <a:pt x="606259" y="576864"/>
                </a:lnTo>
                <a:lnTo>
                  <a:pt x="609064" y="564849"/>
                </a:lnTo>
                <a:lnTo>
                  <a:pt x="610748" y="558296"/>
                </a:lnTo>
                <a:lnTo>
                  <a:pt x="611309" y="552288"/>
                </a:lnTo>
                <a:lnTo>
                  <a:pt x="611309" y="545189"/>
                </a:lnTo>
                <a:close/>
                <a:moveTo>
                  <a:pt x="567143" y="507653"/>
                </a:moveTo>
                <a:lnTo>
                  <a:pt x="573200" y="518473"/>
                </a:lnTo>
                <a:lnTo>
                  <a:pt x="578155" y="526044"/>
                </a:lnTo>
                <a:lnTo>
                  <a:pt x="584763" y="535240"/>
                </a:lnTo>
                <a:lnTo>
                  <a:pt x="587515" y="539025"/>
                </a:lnTo>
                <a:lnTo>
                  <a:pt x="590818" y="544976"/>
                </a:lnTo>
                <a:lnTo>
                  <a:pt x="593571" y="553089"/>
                </a:lnTo>
                <a:lnTo>
                  <a:pt x="596325" y="566070"/>
                </a:lnTo>
                <a:lnTo>
                  <a:pt x="591921" y="564988"/>
                </a:lnTo>
                <a:lnTo>
                  <a:pt x="587515" y="563907"/>
                </a:lnTo>
                <a:lnTo>
                  <a:pt x="584212" y="563907"/>
                </a:lnTo>
                <a:lnTo>
                  <a:pt x="580907" y="564988"/>
                </a:lnTo>
                <a:lnTo>
                  <a:pt x="577056" y="565530"/>
                </a:lnTo>
                <a:lnTo>
                  <a:pt x="574301" y="566611"/>
                </a:lnTo>
                <a:lnTo>
                  <a:pt x="568244" y="570937"/>
                </a:lnTo>
                <a:lnTo>
                  <a:pt x="563289" y="575805"/>
                </a:lnTo>
                <a:lnTo>
                  <a:pt x="558886" y="582296"/>
                </a:lnTo>
                <a:lnTo>
                  <a:pt x="554476" y="588246"/>
                </a:lnTo>
                <a:lnTo>
                  <a:pt x="550624" y="595277"/>
                </a:lnTo>
                <a:lnTo>
                  <a:pt x="542915" y="607718"/>
                </a:lnTo>
                <a:lnTo>
                  <a:pt x="539062" y="613127"/>
                </a:lnTo>
                <a:lnTo>
                  <a:pt x="535206" y="617454"/>
                </a:lnTo>
                <a:lnTo>
                  <a:pt x="533002" y="618535"/>
                </a:lnTo>
                <a:lnTo>
                  <a:pt x="530804" y="620158"/>
                </a:lnTo>
                <a:lnTo>
                  <a:pt x="528049" y="620699"/>
                </a:lnTo>
                <a:lnTo>
                  <a:pt x="525847" y="620699"/>
                </a:lnTo>
                <a:lnTo>
                  <a:pt x="523092" y="620158"/>
                </a:lnTo>
                <a:lnTo>
                  <a:pt x="520342" y="619617"/>
                </a:lnTo>
                <a:lnTo>
                  <a:pt x="517584" y="617994"/>
                </a:lnTo>
                <a:lnTo>
                  <a:pt x="513729" y="615290"/>
                </a:lnTo>
                <a:lnTo>
                  <a:pt x="523645" y="600146"/>
                </a:lnTo>
                <a:lnTo>
                  <a:pt x="528049" y="591492"/>
                </a:lnTo>
                <a:lnTo>
                  <a:pt x="531352" y="583919"/>
                </a:lnTo>
                <a:lnTo>
                  <a:pt x="533555" y="575805"/>
                </a:lnTo>
                <a:lnTo>
                  <a:pt x="534105" y="568234"/>
                </a:lnTo>
                <a:lnTo>
                  <a:pt x="534105" y="563907"/>
                </a:lnTo>
                <a:lnTo>
                  <a:pt x="533555" y="560120"/>
                </a:lnTo>
                <a:lnTo>
                  <a:pt x="531903" y="555793"/>
                </a:lnTo>
                <a:lnTo>
                  <a:pt x="530804" y="551466"/>
                </a:lnTo>
                <a:lnTo>
                  <a:pt x="526398" y="549302"/>
                </a:lnTo>
                <a:lnTo>
                  <a:pt x="523092" y="548220"/>
                </a:lnTo>
                <a:lnTo>
                  <a:pt x="519235" y="547679"/>
                </a:lnTo>
                <a:lnTo>
                  <a:pt x="515380" y="548220"/>
                </a:lnTo>
                <a:lnTo>
                  <a:pt x="507672" y="549302"/>
                </a:lnTo>
                <a:lnTo>
                  <a:pt x="499963" y="550925"/>
                </a:lnTo>
                <a:lnTo>
                  <a:pt x="496110" y="550925"/>
                </a:lnTo>
                <a:lnTo>
                  <a:pt x="492805" y="550925"/>
                </a:lnTo>
                <a:lnTo>
                  <a:pt x="488402" y="550383"/>
                </a:lnTo>
                <a:lnTo>
                  <a:pt x="485098" y="548220"/>
                </a:lnTo>
                <a:lnTo>
                  <a:pt x="481244" y="544976"/>
                </a:lnTo>
                <a:lnTo>
                  <a:pt x="477391" y="540649"/>
                </a:lnTo>
                <a:lnTo>
                  <a:pt x="473535" y="535240"/>
                </a:lnTo>
                <a:lnTo>
                  <a:pt x="470231" y="527667"/>
                </a:lnTo>
                <a:lnTo>
                  <a:pt x="473535" y="524422"/>
                </a:lnTo>
                <a:lnTo>
                  <a:pt x="477391" y="522800"/>
                </a:lnTo>
                <a:lnTo>
                  <a:pt x="480693" y="520636"/>
                </a:lnTo>
                <a:lnTo>
                  <a:pt x="483997" y="519013"/>
                </a:lnTo>
                <a:lnTo>
                  <a:pt x="491154" y="517931"/>
                </a:lnTo>
                <a:lnTo>
                  <a:pt x="498314" y="517931"/>
                </a:lnTo>
                <a:lnTo>
                  <a:pt x="505471" y="519013"/>
                </a:lnTo>
                <a:lnTo>
                  <a:pt x="512628" y="521717"/>
                </a:lnTo>
                <a:lnTo>
                  <a:pt x="518685" y="525503"/>
                </a:lnTo>
                <a:lnTo>
                  <a:pt x="525847" y="529290"/>
                </a:lnTo>
                <a:lnTo>
                  <a:pt x="539611" y="538485"/>
                </a:lnTo>
                <a:lnTo>
                  <a:pt x="553377" y="546599"/>
                </a:lnTo>
                <a:lnTo>
                  <a:pt x="560538" y="550383"/>
                </a:lnTo>
                <a:lnTo>
                  <a:pt x="567143" y="553089"/>
                </a:lnTo>
                <a:lnTo>
                  <a:pt x="574301" y="555252"/>
                </a:lnTo>
                <a:lnTo>
                  <a:pt x="581461" y="555252"/>
                </a:lnTo>
                <a:lnTo>
                  <a:pt x="579806" y="549302"/>
                </a:lnTo>
                <a:lnTo>
                  <a:pt x="578155" y="544976"/>
                </a:lnTo>
                <a:lnTo>
                  <a:pt x="575952" y="540649"/>
                </a:lnTo>
                <a:lnTo>
                  <a:pt x="573200" y="537944"/>
                </a:lnTo>
                <a:lnTo>
                  <a:pt x="569896" y="535240"/>
                </a:lnTo>
                <a:lnTo>
                  <a:pt x="568244" y="533075"/>
                </a:lnTo>
                <a:lnTo>
                  <a:pt x="563289" y="530912"/>
                </a:lnTo>
                <a:lnTo>
                  <a:pt x="561083" y="529290"/>
                </a:lnTo>
                <a:lnTo>
                  <a:pt x="559432" y="528207"/>
                </a:lnTo>
                <a:lnTo>
                  <a:pt x="558886" y="526044"/>
                </a:lnTo>
                <a:lnTo>
                  <a:pt x="558886" y="523881"/>
                </a:lnTo>
                <a:lnTo>
                  <a:pt x="559432" y="521177"/>
                </a:lnTo>
                <a:lnTo>
                  <a:pt x="561083" y="517931"/>
                </a:lnTo>
                <a:close/>
                <a:moveTo>
                  <a:pt x="347488" y="470698"/>
                </a:moveTo>
                <a:lnTo>
                  <a:pt x="351947" y="476646"/>
                </a:lnTo>
                <a:lnTo>
                  <a:pt x="355291" y="483135"/>
                </a:lnTo>
                <a:lnTo>
                  <a:pt x="357521" y="488542"/>
                </a:lnTo>
                <a:lnTo>
                  <a:pt x="358078" y="495031"/>
                </a:lnTo>
                <a:lnTo>
                  <a:pt x="358078" y="500438"/>
                </a:lnTo>
                <a:lnTo>
                  <a:pt x="357521" y="506385"/>
                </a:lnTo>
                <a:lnTo>
                  <a:pt x="355849" y="517741"/>
                </a:lnTo>
                <a:lnTo>
                  <a:pt x="354176" y="529097"/>
                </a:lnTo>
                <a:lnTo>
                  <a:pt x="354176" y="535586"/>
                </a:lnTo>
                <a:lnTo>
                  <a:pt x="354176" y="540992"/>
                </a:lnTo>
                <a:lnTo>
                  <a:pt x="355291" y="547482"/>
                </a:lnTo>
                <a:lnTo>
                  <a:pt x="357521" y="552888"/>
                </a:lnTo>
                <a:lnTo>
                  <a:pt x="360865" y="558837"/>
                </a:lnTo>
                <a:lnTo>
                  <a:pt x="365884" y="565325"/>
                </a:lnTo>
                <a:lnTo>
                  <a:pt x="360865" y="571274"/>
                </a:lnTo>
                <a:lnTo>
                  <a:pt x="356963" y="575060"/>
                </a:lnTo>
                <a:lnTo>
                  <a:pt x="354735" y="576141"/>
                </a:lnTo>
                <a:lnTo>
                  <a:pt x="353062" y="577221"/>
                </a:lnTo>
                <a:lnTo>
                  <a:pt x="350831" y="577221"/>
                </a:lnTo>
                <a:lnTo>
                  <a:pt x="349160" y="576141"/>
                </a:lnTo>
                <a:lnTo>
                  <a:pt x="345256" y="574518"/>
                </a:lnTo>
                <a:lnTo>
                  <a:pt x="341913" y="570733"/>
                </a:lnTo>
                <a:lnTo>
                  <a:pt x="339125" y="566407"/>
                </a:lnTo>
                <a:lnTo>
                  <a:pt x="335224" y="561000"/>
                </a:lnTo>
                <a:lnTo>
                  <a:pt x="328535" y="548022"/>
                </a:lnTo>
                <a:lnTo>
                  <a:pt x="320732" y="535045"/>
                </a:lnTo>
                <a:lnTo>
                  <a:pt x="316272" y="528015"/>
                </a:lnTo>
                <a:lnTo>
                  <a:pt x="311254" y="522608"/>
                </a:lnTo>
                <a:lnTo>
                  <a:pt x="306237" y="517741"/>
                </a:lnTo>
                <a:lnTo>
                  <a:pt x="300664" y="513415"/>
                </a:lnTo>
                <a:lnTo>
                  <a:pt x="303451" y="508549"/>
                </a:lnTo>
                <a:lnTo>
                  <a:pt x="306794" y="505304"/>
                </a:lnTo>
                <a:lnTo>
                  <a:pt x="310698" y="503142"/>
                </a:lnTo>
                <a:lnTo>
                  <a:pt x="314599" y="502601"/>
                </a:lnTo>
                <a:lnTo>
                  <a:pt x="318503" y="502601"/>
                </a:lnTo>
                <a:lnTo>
                  <a:pt x="321846" y="502601"/>
                </a:lnTo>
                <a:lnTo>
                  <a:pt x="329650" y="504224"/>
                </a:lnTo>
                <a:lnTo>
                  <a:pt x="333552" y="504224"/>
                </a:lnTo>
                <a:lnTo>
                  <a:pt x="336338" y="504224"/>
                </a:lnTo>
                <a:lnTo>
                  <a:pt x="339125" y="503142"/>
                </a:lnTo>
                <a:lnTo>
                  <a:pt x="341913" y="500438"/>
                </a:lnTo>
                <a:lnTo>
                  <a:pt x="344142" y="496112"/>
                </a:lnTo>
                <a:lnTo>
                  <a:pt x="345256" y="490164"/>
                </a:lnTo>
                <a:lnTo>
                  <a:pt x="346931" y="481513"/>
                </a:lnTo>
                <a:close/>
                <a:moveTo>
                  <a:pt x="287622" y="468522"/>
                </a:moveTo>
                <a:lnTo>
                  <a:pt x="289252" y="468522"/>
                </a:lnTo>
                <a:lnTo>
                  <a:pt x="289796" y="469629"/>
                </a:lnTo>
                <a:lnTo>
                  <a:pt x="292513" y="471290"/>
                </a:lnTo>
                <a:lnTo>
                  <a:pt x="294687" y="477378"/>
                </a:lnTo>
                <a:lnTo>
                  <a:pt x="296317" y="485125"/>
                </a:lnTo>
                <a:lnTo>
                  <a:pt x="292513" y="491765"/>
                </a:lnTo>
                <a:lnTo>
                  <a:pt x="289252" y="496192"/>
                </a:lnTo>
                <a:lnTo>
                  <a:pt x="285990" y="499512"/>
                </a:lnTo>
                <a:lnTo>
                  <a:pt x="281644" y="501172"/>
                </a:lnTo>
                <a:lnTo>
                  <a:pt x="278382" y="501726"/>
                </a:lnTo>
                <a:lnTo>
                  <a:pt x="274578" y="501726"/>
                </a:lnTo>
                <a:lnTo>
                  <a:pt x="268599" y="501172"/>
                </a:lnTo>
                <a:lnTo>
                  <a:pt x="265880" y="500620"/>
                </a:lnTo>
                <a:lnTo>
                  <a:pt x="263707" y="500620"/>
                </a:lnTo>
                <a:lnTo>
                  <a:pt x="261534" y="501172"/>
                </a:lnTo>
                <a:lnTo>
                  <a:pt x="259903" y="503386"/>
                </a:lnTo>
                <a:lnTo>
                  <a:pt x="259359" y="506706"/>
                </a:lnTo>
                <a:lnTo>
                  <a:pt x="258817" y="512239"/>
                </a:lnTo>
                <a:lnTo>
                  <a:pt x="259359" y="519434"/>
                </a:lnTo>
                <a:lnTo>
                  <a:pt x="260991" y="529394"/>
                </a:lnTo>
                <a:lnTo>
                  <a:pt x="259359" y="524968"/>
                </a:lnTo>
                <a:lnTo>
                  <a:pt x="257729" y="521647"/>
                </a:lnTo>
                <a:lnTo>
                  <a:pt x="256098" y="518880"/>
                </a:lnTo>
                <a:lnTo>
                  <a:pt x="253924" y="516666"/>
                </a:lnTo>
                <a:lnTo>
                  <a:pt x="251751" y="515559"/>
                </a:lnTo>
                <a:lnTo>
                  <a:pt x="249576" y="513900"/>
                </a:lnTo>
                <a:lnTo>
                  <a:pt x="244686" y="512239"/>
                </a:lnTo>
                <a:lnTo>
                  <a:pt x="240880" y="510579"/>
                </a:lnTo>
                <a:lnTo>
                  <a:pt x="239250" y="508366"/>
                </a:lnTo>
                <a:lnTo>
                  <a:pt x="238706" y="506152"/>
                </a:lnTo>
                <a:lnTo>
                  <a:pt x="237620" y="503939"/>
                </a:lnTo>
                <a:lnTo>
                  <a:pt x="238706" y="499512"/>
                </a:lnTo>
                <a:lnTo>
                  <a:pt x="239250" y="495638"/>
                </a:lnTo>
                <a:lnTo>
                  <a:pt x="241424" y="490105"/>
                </a:lnTo>
                <a:lnTo>
                  <a:pt x="243597" y="492870"/>
                </a:lnTo>
                <a:lnTo>
                  <a:pt x="244686" y="493424"/>
                </a:lnTo>
                <a:lnTo>
                  <a:pt x="246316" y="493424"/>
                </a:lnTo>
                <a:lnTo>
                  <a:pt x="249032" y="492870"/>
                </a:lnTo>
                <a:lnTo>
                  <a:pt x="251208" y="490105"/>
                </a:lnTo>
                <a:lnTo>
                  <a:pt x="253924" y="486230"/>
                </a:lnTo>
                <a:lnTo>
                  <a:pt x="256641" y="482358"/>
                </a:lnTo>
                <a:lnTo>
                  <a:pt x="261534" y="472397"/>
                </a:lnTo>
                <a:lnTo>
                  <a:pt x="263707" y="480144"/>
                </a:lnTo>
                <a:lnTo>
                  <a:pt x="265880" y="485677"/>
                </a:lnTo>
                <a:lnTo>
                  <a:pt x="267512" y="487890"/>
                </a:lnTo>
                <a:lnTo>
                  <a:pt x="269142" y="488445"/>
                </a:lnTo>
                <a:lnTo>
                  <a:pt x="269686" y="488445"/>
                </a:lnTo>
                <a:lnTo>
                  <a:pt x="272405" y="487890"/>
                </a:lnTo>
                <a:lnTo>
                  <a:pt x="274578" y="485677"/>
                </a:lnTo>
                <a:lnTo>
                  <a:pt x="278925" y="478483"/>
                </a:lnTo>
                <a:lnTo>
                  <a:pt x="283817" y="472397"/>
                </a:lnTo>
                <a:lnTo>
                  <a:pt x="285990" y="469629"/>
                </a:lnTo>
                <a:close/>
                <a:moveTo>
                  <a:pt x="157408" y="440262"/>
                </a:moveTo>
                <a:lnTo>
                  <a:pt x="160097" y="440262"/>
                </a:lnTo>
                <a:lnTo>
                  <a:pt x="163862" y="440820"/>
                </a:lnTo>
                <a:lnTo>
                  <a:pt x="166552" y="442489"/>
                </a:lnTo>
                <a:lnTo>
                  <a:pt x="169242" y="443603"/>
                </a:lnTo>
                <a:lnTo>
                  <a:pt x="174621" y="448054"/>
                </a:lnTo>
                <a:lnTo>
                  <a:pt x="181076" y="454733"/>
                </a:lnTo>
                <a:lnTo>
                  <a:pt x="186991" y="460854"/>
                </a:lnTo>
                <a:lnTo>
                  <a:pt x="193445" y="468089"/>
                </a:lnTo>
                <a:lnTo>
                  <a:pt x="199901" y="474212"/>
                </a:lnTo>
                <a:lnTo>
                  <a:pt x="206893" y="480333"/>
                </a:lnTo>
                <a:lnTo>
                  <a:pt x="214423" y="485342"/>
                </a:lnTo>
                <a:lnTo>
                  <a:pt x="218188" y="487011"/>
                </a:lnTo>
                <a:lnTo>
                  <a:pt x="221954" y="488681"/>
                </a:lnTo>
                <a:lnTo>
                  <a:pt x="226257" y="489236"/>
                </a:lnTo>
                <a:lnTo>
                  <a:pt x="231099" y="489236"/>
                </a:lnTo>
                <a:lnTo>
                  <a:pt x="224643" y="495915"/>
                </a:lnTo>
                <a:lnTo>
                  <a:pt x="218728" y="500924"/>
                </a:lnTo>
                <a:lnTo>
                  <a:pt x="212271" y="503708"/>
                </a:lnTo>
                <a:lnTo>
                  <a:pt x="206893" y="504820"/>
                </a:lnTo>
                <a:lnTo>
                  <a:pt x="200977" y="504820"/>
                </a:lnTo>
                <a:lnTo>
                  <a:pt x="195060" y="503708"/>
                </a:lnTo>
                <a:lnTo>
                  <a:pt x="183764" y="499811"/>
                </a:lnTo>
                <a:lnTo>
                  <a:pt x="171930" y="496473"/>
                </a:lnTo>
                <a:lnTo>
                  <a:pt x="165475" y="495915"/>
                </a:lnTo>
                <a:lnTo>
                  <a:pt x="159559" y="495915"/>
                </a:lnTo>
                <a:lnTo>
                  <a:pt x="154180" y="496473"/>
                </a:lnTo>
                <a:lnTo>
                  <a:pt x="147725" y="499255"/>
                </a:lnTo>
                <a:lnTo>
                  <a:pt x="142347" y="503708"/>
                </a:lnTo>
                <a:lnTo>
                  <a:pt x="135892" y="509829"/>
                </a:lnTo>
                <a:lnTo>
                  <a:pt x="137505" y="505933"/>
                </a:lnTo>
                <a:lnTo>
                  <a:pt x="137505" y="501480"/>
                </a:lnTo>
                <a:lnTo>
                  <a:pt x="137505" y="498697"/>
                </a:lnTo>
                <a:lnTo>
                  <a:pt x="135892" y="496473"/>
                </a:lnTo>
                <a:lnTo>
                  <a:pt x="134278" y="494246"/>
                </a:lnTo>
                <a:lnTo>
                  <a:pt x="132128" y="492019"/>
                </a:lnTo>
                <a:lnTo>
                  <a:pt x="126748" y="490350"/>
                </a:lnTo>
                <a:lnTo>
                  <a:pt x="133203" y="471428"/>
                </a:lnTo>
                <a:lnTo>
                  <a:pt x="135892" y="463637"/>
                </a:lnTo>
                <a:lnTo>
                  <a:pt x="139658" y="458071"/>
                </a:lnTo>
                <a:lnTo>
                  <a:pt x="142885" y="452506"/>
                </a:lnTo>
                <a:lnTo>
                  <a:pt x="145575" y="448054"/>
                </a:lnTo>
                <a:lnTo>
                  <a:pt x="148263" y="445272"/>
                </a:lnTo>
                <a:lnTo>
                  <a:pt x="152028" y="443045"/>
                </a:lnTo>
                <a:lnTo>
                  <a:pt x="154717" y="440820"/>
                </a:lnTo>
                <a:close/>
                <a:moveTo>
                  <a:pt x="61698" y="418523"/>
                </a:moveTo>
                <a:lnTo>
                  <a:pt x="63374" y="427573"/>
                </a:lnTo>
                <a:lnTo>
                  <a:pt x="65051" y="433430"/>
                </a:lnTo>
                <a:lnTo>
                  <a:pt x="67846" y="438755"/>
                </a:lnTo>
                <a:lnTo>
                  <a:pt x="71200" y="442480"/>
                </a:lnTo>
                <a:lnTo>
                  <a:pt x="73994" y="445143"/>
                </a:lnTo>
                <a:lnTo>
                  <a:pt x="76790" y="446208"/>
                </a:lnTo>
                <a:lnTo>
                  <a:pt x="80145" y="447272"/>
                </a:lnTo>
                <a:lnTo>
                  <a:pt x="82939" y="447272"/>
                </a:lnTo>
                <a:lnTo>
                  <a:pt x="87970" y="447272"/>
                </a:lnTo>
                <a:lnTo>
                  <a:pt x="90207" y="447272"/>
                </a:lnTo>
                <a:lnTo>
                  <a:pt x="92443" y="447805"/>
                </a:lnTo>
                <a:lnTo>
                  <a:pt x="93002" y="448337"/>
                </a:lnTo>
                <a:lnTo>
                  <a:pt x="94119" y="450467"/>
                </a:lnTo>
                <a:lnTo>
                  <a:pt x="93002" y="453660"/>
                </a:lnTo>
                <a:lnTo>
                  <a:pt x="91883" y="457921"/>
                </a:lnTo>
                <a:lnTo>
                  <a:pt x="87412" y="459517"/>
                </a:lnTo>
                <a:lnTo>
                  <a:pt x="82939" y="462180"/>
                </a:lnTo>
                <a:lnTo>
                  <a:pt x="73994" y="468035"/>
                </a:lnTo>
                <a:lnTo>
                  <a:pt x="68965" y="470165"/>
                </a:lnTo>
                <a:lnTo>
                  <a:pt x="66728" y="470698"/>
                </a:lnTo>
                <a:lnTo>
                  <a:pt x="64492" y="470698"/>
                </a:lnTo>
                <a:lnTo>
                  <a:pt x="62255" y="470165"/>
                </a:lnTo>
                <a:lnTo>
                  <a:pt x="60020" y="469101"/>
                </a:lnTo>
                <a:lnTo>
                  <a:pt x="58343" y="466971"/>
                </a:lnTo>
                <a:lnTo>
                  <a:pt x="56108" y="464310"/>
                </a:lnTo>
                <a:lnTo>
                  <a:pt x="56666" y="461114"/>
                </a:lnTo>
                <a:lnTo>
                  <a:pt x="57224" y="458452"/>
                </a:lnTo>
                <a:lnTo>
                  <a:pt x="58343" y="453129"/>
                </a:lnTo>
                <a:lnTo>
                  <a:pt x="57224" y="447272"/>
                </a:lnTo>
                <a:lnTo>
                  <a:pt x="56108" y="441417"/>
                </a:lnTo>
                <a:lnTo>
                  <a:pt x="54989" y="435559"/>
                </a:lnTo>
                <a:lnTo>
                  <a:pt x="56108" y="430236"/>
                </a:lnTo>
                <a:lnTo>
                  <a:pt x="56666" y="426509"/>
                </a:lnTo>
                <a:lnTo>
                  <a:pt x="57224" y="423847"/>
                </a:lnTo>
                <a:lnTo>
                  <a:pt x="59461" y="421185"/>
                </a:lnTo>
                <a:close/>
                <a:moveTo>
                  <a:pt x="4293" y="401131"/>
                </a:moveTo>
                <a:lnTo>
                  <a:pt x="7511" y="402219"/>
                </a:lnTo>
                <a:lnTo>
                  <a:pt x="11260" y="403307"/>
                </a:lnTo>
                <a:lnTo>
                  <a:pt x="14477" y="406023"/>
                </a:lnTo>
                <a:lnTo>
                  <a:pt x="17157" y="409828"/>
                </a:lnTo>
                <a:lnTo>
                  <a:pt x="19837" y="413631"/>
                </a:lnTo>
                <a:lnTo>
                  <a:pt x="22519" y="418523"/>
                </a:lnTo>
                <a:lnTo>
                  <a:pt x="24663" y="423414"/>
                </a:lnTo>
                <a:lnTo>
                  <a:pt x="26806" y="429937"/>
                </a:lnTo>
                <a:lnTo>
                  <a:pt x="28950" y="435372"/>
                </a:lnTo>
                <a:lnTo>
                  <a:pt x="29486" y="441350"/>
                </a:lnTo>
                <a:lnTo>
                  <a:pt x="30023" y="447328"/>
                </a:lnTo>
                <a:lnTo>
                  <a:pt x="31095" y="453307"/>
                </a:lnTo>
                <a:lnTo>
                  <a:pt x="27342" y="460372"/>
                </a:lnTo>
                <a:lnTo>
                  <a:pt x="24663" y="464720"/>
                </a:lnTo>
                <a:lnTo>
                  <a:pt x="21446" y="467981"/>
                </a:lnTo>
                <a:lnTo>
                  <a:pt x="17694" y="468525"/>
                </a:lnTo>
                <a:lnTo>
                  <a:pt x="15014" y="467981"/>
                </a:lnTo>
                <a:lnTo>
                  <a:pt x="11797" y="466351"/>
                </a:lnTo>
                <a:lnTo>
                  <a:pt x="8581" y="463089"/>
                </a:lnTo>
                <a:lnTo>
                  <a:pt x="5365" y="459829"/>
                </a:lnTo>
                <a:lnTo>
                  <a:pt x="2685" y="454937"/>
                </a:lnTo>
                <a:lnTo>
                  <a:pt x="6" y="448960"/>
                </a:lnTo>
                <a:lnTo>
                  <a:pt x="0" y="448948"/>
                </a:lnTo>
                <a:lnTo>
                  <a:pt x="0" y="402920"/>
                </a:lnTo>
                <a:lnTo>
                  <a:pt x="1613" y="402219"/>
                </a:lnTo>
                <a:close/>
                <a:moveTo>
                  <a:pt x="0" y="0"/>
                </a:moveTo>
                <a:lnTo>
                  <a:pt x="12192000" y="0"/>
                </a:lnTo>
                <a:lnTo>
                  <a:pt x="12192000" y="221894"/>
                </a:lnTo>
                <a:lnTo>
                  <a:pt x="12186196" y="220839"/>
                </a:lnTo>
                <a:lnTo>
                  <a:pt x="12180762" y="220295"/>
                </a:lnTo>
                <a:lnTo>
                  <a:pt x="12178044" y="220839"/>
                </a:lnTo>
                <a:lnTo>
                  <a:pt x="12174782" y="221382"/>
                </a:lnTo>
                <a:lnTo>
                  <a:pt x="12172066" y="223556"/>
                </a:lnTo>
                <a:lnTo>
                  <a:pt x="12168805" y="225730"/>
                </a:lnTo>
                <a:lnTo>
                  <a:pt x="12166088" y="230077"/>
                </a:lnTo>
                <a:lnTo>
                  <a:pt x="12162826" y="233880"/>
                </a:lnTo>
                <a:lnTo>
                  <a:pt x="12160110" y="240402"/>
                </a:lnTo>
                <a:lnTo>
                  <a:pt x="12157393" y="246923"/>
                </a:lnTo>
                <a:lnTo>
                  <a:pt x="12150870" y="234424"/>
                </a:lnTo>
                <a:lnTo>
                  <a:pt x="12145437" y="223556"/>
                </a:lnTo>
                <a:lnTo>
                  <a:pt x="12139457" y="215404"/>
                </a:lnTo>
                <a:lnTo>
                  <a:pt x="12132936" y="208339"/>
                </a:lnTo>
                <a:lnTo>
                  <a:pt x="12130219" y="206166"/>
                </a:lnTo>
                <a:lnTo>
                  <a:pt x="12126958" y="203994"/>
                </a:lnTo>
                <a:lnTo>
                  <a:pt x="12123697" y="202906"/>
                </a:lnTo>
                <a:lnTo>
                  <a:pt x="12120436" y="201819"/>
                </a:lnTo>
                <a:lnTo>
                  <a:pt x="12117719" y="201819"/>
                </a:lnTo>
                <a:lnTo>
                  <a:pt x="12114459" y="202906"/>
                </a:lnTo>
                <a:lnTo>
                  <a:pt x="12111198" y="203450"/>
                </a:lnTo>
                <a:lnTo>
                  <a:pt x="12107936" y="205623"/>
                </a:lnTo>
                <a:lnTo>
                  <a:pt x="12109568" y="211057"/>
                </a:lnTo>
                <a:lnTo>
                  <a:pt x="12109568" y="217578"/>
                </a:lnTo>
                <a:lnTo>
                  <a:pt x="12109568" y="223013"/>
                </a:lnTo>
                <a:lnTo>
                  <a:pt x="12109568" y="228991"/>
                </a:lnTo>
                <a:lnTo>
                  <a:pt x="12107392" y="240402"/>
                </a:lnTo>
                <a:lnTo>
                  <a:pt x="12104676" y="251814"/>
                </a:lnTo>
                <a:lnTo>
                  <a:pt x="12100327" y="263226"/>
                </a:lnTo>
                <a:lnTo>
                  <a:pt x="12095438" y="274094"/>
                </a:lnTo>
                <a:lnTo>
                  <a:pt x="12085111" y="297461"/>
                </a:lnTo>
                <a:lnTo>
                  <a:pt x="12075329" y="288767"/>
                </a:lnTo>
                <a:lnTo>
                  <a:pt x="12065546" y="280615"/>
                </a:lnTo>
                <a:lnTo>
                  <a:pt x="12055764" y="273552"/>
                </a:lnTo>
                <a:lnTo>
                  <a:pt x="12045981" y="266486"/>
                </a:lnTo>
                <a:lnTo>
                  <a:pt x="12036199" y="261052"/>
                </a:lnTo>
                <a:lnTo>
                  <a:pt x="12026416" y="255618"/>
                </a:lnTo>
                <a:lnTo>
                  <a:pt x="12017177" y="250727"/>
                </a:lnTo>
                <a:lnTo>
                  <a:pt x="12007395" y="245836"/>
                </a:lnTo>
                <a:lnTo>
                  <a:pt x="11997612" y="242576"/>
                </a:lnTo>
                <a:lnTo>
                  <a:pt x="11987830" y="238772"/>
                </a:lnTo>
                <a:lnTo>
                  <a:pt x="11978047" y="236054"/>
                </a:lnTo>
                <a:lnTo>
                  <a:pt x="11968265" y="233880"/>
                </a:lnTo>
                <a:lnTo>
                  <a:pt x="11957941" y="232794"/>
                </a:lnTo>
                <a:lnTo>
                  <a:pt x="11948158" y="231707"/>
                </a:lnTo>
                <a:lnTo>
                  <a:pt x="11938376" y="231164"/>
                </a:lnTo>
                <a:lnTo>
                  <a:pt x="11928593" y="231707"/>
                </a:lnTo>
                <a:lnTo>
                  <a:pt x="11918267" y="232794"/>
                </a:lnTo>
                <a:lnTo>
                  <a:pt x="11908484" y="233880"/>
                </a:lnTo>
                <a:lnTo>
                  <a:pt x="11898702" y="236054"/>
                </a:lnTo>
                <a:lnTo>
                  <a:pt x="11888375" y="238229"/>
                </a:lnTo>
                <a:lnTo>
                  <a:pt x="11878594" y="241489"/>
                </a:lnTo>
                <a:lnTo>
                  <a:pt x="11868267" y="245294"/>
                </a:lnTo>
                <a:lnTo>
                  <a:pt x="11858486" y="249097"/>
                </a:lnTo>
                <a:lnTo>
                  <a:pt x="11848703" y="253988"/>
                </a:lnTo>
                <a:lnTo>
                  <a:pt x="11838377" y="259421"/>
                </a:lnTo>
                <a:lnTo>
                  <a:pt x="11828052" y="265399"/>
                </a:lnTo>
                <a:lnTo>
                  <a:pt x="11818269" y="271920"/>
                </a:lnTo>
                <a:lnTo>
                  <a:pt x="11807943" y="278985"/>
                </a:lnTo>
                <a:lnTo>
                  <a:pt x="11798160" y="286593"/>
                </a:lnTo>
                <a:lnTo>
                  <a:pt x="11787834" y="295288"/>
                </a:lnTo>
                <a:lnTo>
                  <a:pt x="11767727" y="313220"/>
                </a:lnTo>
                <a:lnTo>
                  <a:pt x="11764466" y="306699"/>
                </a:lnTo>
                <a:lnTo>
                  <a:pt x="11762835" y="301809"/>
                </a:lnTo>
                <a:lnTo>
                  <a:pt x="11760662" y="298005"/>
                </a:lnTo>
                <a:lnTo>
                  <a:pt x="11757944" y="294200"/>
                </a:lnTo>
                <a:lnTo>
                  <a:pt x="11755770" y="292570"/>
                </a:lnTo>
                <a:lnTo>
                  <a:pt x="11753053" y="290940"/>
                </a:lnTo>
                <a:lnTo>
                  <a:pt x="11750335" y="289311"/>
                </a:lnTo>
                <a:lnTo>
                  <a:pt x="11748162" y="289311"/>
                </a:lnTo>
                <a:lnTo>
                  <a:pt x="11745445" y="290397"/>
                </a:lnTo>
                <a:lnTo>
                  <a:pt x="11742726" y="290940"/>
                </a:lnTo>
                <a:lnTo>
                  <a:pt x="11737836" y="294200"/>
                </a:lnTo>
                <a:lnTo>
                  <a:pt x="11732944" y="299091"/>
                </a:lnTo>
                <a:lnTo>
                  <a:pt x="11726965" y="305612"/>
                </a:lnTo>
                <a:lnTo>
                  <a:pt x="11716641" y="319199"/>
                </a:lnTo>
                <a:lnTo>
                  <a:pt x="11711205" y="325719"/>
                </a:lnTo>
                <a:lnTo>
                  <a:pt x="11706315" y="332784"/>
                </a:lnTo>
                <a:lnTo>
                  <a:pt x="11700879" y="337674"/>
                </a:lnTo>
                <a:lnTo>
                  <a:pt x="11695988" y="341478"/>
                </a:lnTo>
                <a:lnTo>
                  <a:pt x="11693272" y="342566"/>
                </a:lnTo>
                <a:lnTo>
                  <a:pt x="11691096" y="343108"/>
                </a:lnTo>
                <a:lnTo>
                  <a:pt x="11688380" y="343108"/>
                </a:lnTo>
                <a:lnTo>
                  <a:pt x="11685663" y="343108"/>
                </a:lnTo>
                <a:lnTo>
                  <a:pt x="11686207" y="351803"/>
                </a:lnTo>
                <a:lnTo>
                  <a:pt x="11685663" y="361041"/>
                </a:lnTo>
                <a:lnTo>
                  <a:pt x="11684575" y="368649"/>
                </a:lnTo>
                <a:lnTo>
                  <a:pt x="11682946" y="375714"/>
                </a:lnTo>
                <a:lnTo>
                  <a:pt x="11681315" y="381691"/>
                </a:lnTo>
                <a:lnTo>
                  <a:pt x="11678598" y="388213"/>
                </a:lnTo>
                <a:lnTo>
                  <a:pt x="11675880" y="393102"/>
                </a:lnTo>
                <a:lnTo>
                  <a:pt x="11673163" y="397995"/>
                </a:lnTo>
                <a:lnTo>
                  <a:pt x="11669358" y="402342"/>
                </a:lnTo>
                <a:lnTo>
                  <a:pt x="11666098" y="405601"/>
                </a:lnTo>
                <a:lnTo>
                  <a:pt x="11657946" y="412666"/>
                </a:lnTo>
                <a:lnTo>
                  <a:pt x="11649250" y="418101"/>
                </a:lnTo>
                <a:lnTo>
                  <a:pt x="11641098" y="423534"/>
                </a:lnTo>
                <a:lnTo>
                  <a:pt x="11633489" y="428969"/>
                </a:lnTo>
                <a:lnTo>
                  <a:pt x="11625882" y="435490"/>
                </a:lnTo>
                <a:lnTo>
                  <a:pt x="11622077" y="438751"/>
                </a:lnTo>
                <a:lnTo>
                  <a:pt x="11619360" y="443098"/>
                </a:lnTo>
                <a:lnTo>
                  <a:pt x="11616641" y="447445"/>
                </a:lnTo>
                <a:lnTo>
                  <a:pt x="11613924" y="452336"/>
                </a:lnTo>
                <a:lnTo>
                  <a:pt x="11612838" y="457771"/>
                </a:lnTo>
                <a:lnTo>
                  <a:pt x="11611208" y="463204"/>
                </a:lnTo>
                <a:lnTo>
                  <a:pt x="11609577" y="470269"/>
                </a:lnTo>
                <a:lnTo>
                  <a:pt x="11609577" y="477334"/>
                </a:lnTo>
                <a:lnTo>
                  <a:pt x="11609577" y="485484"/>
                </a:lnTo>
                <a:lnTo>
                  <a:pt x="11611208" y="494722"/>
                </a:lnTo>
                <a:lnTo>
                  <a:pt x="11612838" y="503960"/>
                </a:lnTo>
                <a:lnTo>
                  <a:pt x="11614468" y="514830"/>
                </a:lnTo>
                <a:lnTo>
                  <a:pt x="11609033" y="508309"/>
                </a:lnTo>
                <a:lnTo>
                  <a:pt x="11603056" y="502874"/>
                </a:lnTo>
                <a:lnTo>
                  <a:pt x="11597077" y="497983"/>
                </a:lnTo>
                <a:lnTo>
                  <a:pt x="11591099" y="493093"/>
                </a:lnTo>
                <a:lnTo>
                  <a:pt x="11584579" y="488745"/>
                </a:lnTo>
                <a:lnTo>
                  <a:pt x="11578599" y="484941"/>
                </a:lnTo>
                <a:lnTo>
                  <a:pt x="11572078" y="482224"/>
                </a:lnTo>
                <a:lnTo>
                  <a:pt x="11566099" y="478963"/>
                </a:lnTo>
                <a:lnTo>
                  <a:pt x="11553599" y="474074"/>
                </a:lnTo>
                <a:lnTo>
                  <a:pt x="11540557" y="472442"/>
                </a:lnTo>
                <a:lnTo>
                  <a:pt x="11526970" y="470813"/>
                </a:lnTo>
                <a:lnTo>
                  <a:pt x="11513927" y="470813"/>
                </a:lnTo>
                <a:lnTo>
                  <a:pt x="11500883" y="472442"/>
                </a:lnTo>
                <a:lnTo>
                  <a:pt x="11487297" y="474074"/>
                </a:lnTo>
                <a:lnTo>
                  <a:pt x="11474255" y="477876"/>
                </a:lnTo>
                <a:lnTo>
                  <a:pt x="11460667" y="482224"/>
                </a:lnTo>
                <a:lnTo>
                  <a:pt x="11447081" y="487658"/>
                </a:lnTo>
                <a:lnTo>
                  <a:pt x="11434037" y="493093"/>
                </a:lnTo>
                <a:lnTo>
                  <a:pt x="11419908" y="499071"/>
                </a:lnTo>
                <a:lnTo>
                  <a:pt x="11406865" y="505592"/>
                </a:lnTo>
                <a:lnTo>
                  <a:pt x="11380777" y="520263"/>
                </a:lnTo>
                <a:lnTo>
                  <a:pt x="11354691" y="533850"/>
                </a:lnTo>
                <a:lnTo>
                  <a:pt x="11329690" y="547977"/>
                </a:lnTo>
                <a:lnTo>
                  <a:pt x="11317192" y="553411"/>
                </a:lnTo>
                <a:lnTo>
                  <a:pt x="11305780" y="558847"/>
                </a:lnTo>
                <a:lnTo>
                  <a:pt x="11293824" y="564824"/>
                </a:lnTo>
                <a:lnTo>
                  <a:pt x="11282410" y="568629"/>
                </a:lnTo>
                <a:lnTo>
                  <a:pt x="11270997" y="571345"/>
                </a:lnTo>
                <a:lnTo>
                  <a:pt x="11260127" y="573518"/>
                </a:lnTo>
                <a:lnTo>
                  <a:pt x="11249802" y="575150"/>
                </a:lnTo>
                <a:lnTo>
                  <a:pt x="11239475" y="575150"/>
                </a:lnTo>
                <a:lnTo>
                  <a:pt x="11229694" y="573518"/>
                </a:lnTo>
                <a:lnTo>
                  <a:pt x="11220998" y="570258"/>
                </a:lnTo>
                <a:lnTo>
                  <a:pt x="11214477" y="581127"/>
                </a:lnTo>
                <a:lnTo>
                  <a:pt x="11206869" y="592538"/>
                </a:lnTo>
                <a:lnTo>
                  <a:pt x="11199260" y="602864"/>
                </a:lnTo>
                <a:lnTo>
                  <a:pt x="11191107" y="612102"/>
                </a:lnTo>
                <a:lnTo>
                  <a:pt x="11181324" y="620796"/>
                </a:lnTo>
                <a:lnTo>
                  <a:pt x="11172086" y="628947"/>
                </a:lnTo>
                <a:lnTo>
                  <a:pt x="11161760" y="637099"/>
                </a:lnTo>
                <a:lnTo>
                  <a:pt x="11151435" y="643076"/>
                </a:lnTo>
                <a:lnTo>
                  <a:pt x="11141108" y="648510"/>
                </a:lnTo>
                <a:lnTo>
                  <a:pt x="11130238" y="653402"/>
                </a:lnTo>
                <a:lnTo>
                  <a:pt x="11119914" y="657749"/>
                </a:lnTo>
                <a:lnTo>
                  <a:pt x="11109588" y="660466"/>
                </a:lnTo>
                <a:lnTo>
                  <a:pt x="11099805" y="662096"/>
                </a:lnTo>
                <a:lnTo>
                  <a:pt x="11089480" y="662640"/>
                </a:lnTo>
                <a:lnTo>
                  <a:pt x="11080240" y="661008"/>
                </a:lnTo>
                <a:lnTo>
                  <a:pt x="11072088" y="658835"/>
                </a:lnTo>
                <a:lnTo>
                  <a:pt x="11056871" y="675682"/>
                </a:lnTo>
                <a:lnTo>
                  <a:pt x="11042198" y="690354"/>
                </a:lnTo>
                <a:lnTo>
                  <a:pt x="11026980" y="702852"/>
                </a:lnTo>
                <a:lnTo>
                  <a:pt x="11012306" y="713178"/>
                </a:lnTo>
                <a:lnTo>
                  <a:pt x="10997634" y="722416"/>
                </a:lnTo>
                <a:lnTo>
                  <a:pt x="10982416" y="730024"/>
                </a:lnTo>
                <a:lnTo>
                  <a:pt x="10967743" y="735457"/>
                </a:lnTo>
                <a:lnTo>
                  <a:pt x="10953068" y="740348"/>
                </a:lnTo>
                <a:lnTo>
                  <a:pt x="10938939" y="744696"/>
                </a:lnTo>
                <a:lnTo>
                  <a:pt x="10924265" y="746325"/>
                </a:lnTo>
                <a:lnTo>
                  <a:pt x="10909591" y="748499"/>
                </a:lnTo>
                <a:lnTo>
                  <a:pt x="10894917" y="750130"/>
                </a:lnTo>
                <a:lnTo>
                  <a:pt x="10880788" y="750130"/>
                </a:lnTo>
                <a:lnTo>
                  <a:pt x="10866657" y="750130"/>
                </a:lnTo>
                <a:lnTo>
                  <a:pt x="10837310" y="749586"/>
                </a:lnTo>
                <a:lnTo>
                  <a:pt x="10825354" y="762086"/>
                </a:lnTo>
                <a:lnTo>
                  <a:pt x="10814485" y="772410"/>
                </a:lnTo>
                <a:lnTo>
                  <a:pt x="10803073" y="781104"/>
                </a:lnTo>
                <a:lnTo>
                  <a:pt x="10793289" y="789800"/>
                </a:lnTo>
                <a:lnTo>
                  <a:pt x="10773181" y="804472"/>
                </a:lnTo>
                <a:lnTo>
                  <a:pt x="10755247" y="815883"/>
                </a:lnTo>
                <a:lnTo>
                  <a:pt x="10736768" y="827839"/>
                </a:lnTo>
                <a:lnTo>
                  <a:pt x="10717747" y="840338"/>
                </a:lnTo>
                <a:lnTo>
                  <a:pt x="10708509" y="847946"/>
                </a:lnTo>
                <a:lnTo>
                  <a:pt x="10698182" y="855553"/>
                </a:lnTo>
                <a:lnTo>
                  <a:pt x="10687857" y="865335"/>
                </a:lnTo>
                <a:lnTo>
                  <a:pt x="10677532" y="875117"/>
                </a:lnTo>
                <a:lnTo>
                  <a:pt x="10675356" y="872400"/>
                </a:lnTo>
                <a:lnTo>
                  <a:pt x="10673726" y="868596"/>
                </a:lnTo>
                <a:lnTo>
                  <a:pt x="10672096" y="859901"/>
                </a:lnTo>
                <a:lnTo>
                  <a:pt x="10668292" y="839794"/>
                </a:lnTo>
                <a:lnTo>
                  <a:pt x="10667205" y="830556"/>
                </a:lnTo>
                <a:lnTo>
                  <a:pt x="10665576" y="827295"/>
                </a:lnTo>
                <a:lnTo>
                  <a:pt x="10664488" y="824579"/>
                </a:lnTo>
                <a:lnTo>
                  <a:pt x="10662313" y="822948"/>
                </a:lnTo>
                <a:lnTo>
                  <a:pt x="10660140" y="822405"/>
                </a:lnTo>
                <a:lnTo>
                  <a:pt x="10657423" y="823491"/>
                </a:lnTo>
                <a:lnTo>
                  <a:pt x="10653619" y="825665"/>
                </a:lnTo>
                <a:lnTo>
                  <a:pt x="10652532" y="840338"/>
                </a:lnTo>
                <a:lnTo>
                  <a:pt x="10650357" y="853380"/>
                </a:lnTo>
                <a:lnTo>
                  <a:pt x="10646011" y="864791"/>
                </a:lnTo>
                <a:lnTo>
                  <a:pt x="10642206" y="874573"/>
                </a:lnTo>
                <a:lnTo>
                  <a:pt x="10635684" y="882725"/>
                </a:lnTo>
                <a:lnTo>
                  <a:pt x="10629707" y="889788"/>
                </a:lnTo>
                <a:lnTo>
                  <a:pt x="10622640" y="895223"/>
                </a:lnTo>
                <a:lnTo>
                  <a:pt x="10615575" y="900114"/>
                </a:lnTo>
                <a:lnTo>
                  <a:pt x="10607423" y="904462"/>
                </a:lnTo>
                <a:lnTo>
                  <a:pt x="10599815" y="907723"/>
                </a:lnTo>
                <a:lnTo>
                  <a:pt x="10591121" y="909896"/>
                </a:lnTo>
                <a:lnTo>
                  <a:pt x="10583511" y="912612"/>
                </a:lnTo>
                <a:lnTo>
                  <a:pt x="10568294" y="915873"/>
                </a:lnTo>
                <a:lnTo>
                  <a:pt x="10555251" y="919677"/>
                </a:lnTo>
                <a:lnTo>
                  <a:pt x="10561229" y="908264"/>
                </a:lnTo>
                <a:lnTo>
                  <a:pt x="10567750" y="897397"/>
                </a:lnTo>
                <a:lnTo>
                  <a:pt x="10570468" y="891963"/>
                </a:lnTo>
                <a:lnTo>
                  <a:pt x="10572097" y="885985"/>
                </a:lnTo>
                <a:lnTo>
                  <a:pt x="10572641" y="880550"/>
                </a:lnTo>
                <a:lnTo>
                  <a:pt x="10572097" y="874573"/>
                </a:lnTo>
                <a:lnTo>
                  <a:pt x="10560685" y="889788"/>
                </a:lnTo>
                <a:lnTo>
                  <a:pt x="10549816" y="902831"/>
                </a:lnTo>
                <a:lnTo>
                  <a:pt x="10537316" y="915329"/>
                </a:lnTo>
                <a:lnTo>
                  <a:pt x="10523731" y="926741"/>
                </a:lnTo>
                <a:lnTo>
                  <a:pt x="10510686" y="935437"/>
                </a:lnTo>
                <a:lnTo>
                  <a:pt x="10497099" y="944131"/>
                </a:lnTo>
                <a:lnTo>
                  <a:pt x="10482969" y="950652"/>
                </a:lnTo>
                <a:lnTo>
                  <a:pt x="10468297" y="955542"/>
                </a:lnTo>
                <a:lnTo>
                  <a:pt x="10454709" y="959890"/>
                </a:lnTo>
                <a:lnTo>
                  <a:pt x="10440035" y="962063"/>
                </a:lnTo>
                <a:lnTo>
                  <a:pt x="10425906" y="962063"/>
                </a:lnTo>
                <a:lnTo>
                  <a:pt x="10418840" y="962063"/>
                </a:lnTo>
                <a:lnTo>
                  <a:pt x="10412863" y="960978"/>
                </a:lnTo>
                <a:lnTo>
                  <a:pt x="10405798" y="959890"/>
                </a:lnTo>
                <a:lnTo>
                  <a:pt x="10399819" y="957717"/>
                </a:lnTo>
                <a:lnTo>
                  <a:pt x="10392754" y="955542"/>
                </a:lnTo>
                <a:lnTo>
                  <a:pt x="10386233" y="953369"/>
                </a:lnTo>
                <a:lnTo>
                  <a:pt x="10380798" y="950652"/>
                </a:lnTo>
                <a:lnTo>
                  <a:pt x="10374820" y="947391"/>
                </a:lnTo>
                <a:lnTo>
                  <a:pt x="10368841" y="943043"/>
                </a:lnTo>
                <a:lnTo>
                  <a:pt x="10363406" y="939241"/>
                </a:lnTo>
                <a:lnTo>
                  <a:pt x="10371559" y="930545"/>
                </a:lnTo>
                <a:lnTo>
                  <a:pt x="10385145" y="918046"/>
                </a:lnTo>
                <a:lnTo>
                  <a:pt x="10400363" y="904462"/>
                </a:lnTo>
                <a:lnTo>
                  <a:pt x="10407971" y="897941"/>
                </a:lnTo>
                <a:lnTo>
                  <a:pt x="10416123" y="892505"/>
                </a:lnTo>
                <a:lnTo>
                  <a:pt x="10423731" y="888159"/>
                </a:lnTo>
                <a:lnTo>
                  <a:pt x="10431340" y="885985"/>
                </a:lnTo>
                <a:lnTo>
                  <a:pt x="10435144" y="885441"/>
                </a:lnTo>
                <a:lnTo>
                  <a:pt x="10438405" y="885441"/>
                </a:lnTo>
                <a:lnTo>
                  <a:pt x="10441123" y="885985"/>
                </a:lnTo>
                <a:lnTo>
                  <a:pt x="10443840" y="887615"/>
                </a:lnTo>
                <a:lnTo>
                  <a:pt x="10446556" y="889788"/>
                </a:lnTo>
                <a:lnTo>
                  <a:pt x="10448732" y="892505"/>
                </a:lnTo>
                <a:lnTo>
                  <a:pt x="10450905" y="895766"/>
                </a:lnTo>
                <a:lnTo>
                  <a:pt x="10452536" y="900658"/>
                </a:lnTo>
                <a:lnTo>
                  <a:pt x="10453079" y="906091"/>
                </a:lnTo>
                <a:lnTo>
                  <a:pt x="10453623" y="912612"/>
                </a:lnTo>
                <a:lnTo>
                  <a:pt x="10454709" y="920221"/>
                </a:lnTo>
                <a:lnTo>
                  <a:pt x="10454709" y="928372"/>
                </a:lnTo>
                <a:lnTo>
                  <a:pt x="10460144" y="925111"/>
                </a:lnTo>
                <a:lnTo>
                  <a:pt x="10465036" y="920764"/>
                </a:lnTo>
                <a:lnTo>
                  <a:pt x="10470470" y="915873"/>
                </a:lnTo>
                <a:lnTo>
                  <a:pt x="10475904" y="910439"/>
                </a:lnTo>
                <a:lnTo>
                  <a:pt x="10487318" y="897941"/>
                </a:lnTo>
                <a:lnTo>
                  <a:pt x="10498186" y="884355"/>
                </a:lnTo>
                <a:lnTo>
                  <a:pt x="10520470" y="857184"/>
                </a:lnTo>
                <a:lnTo>
                  <a:pt x="10531338" y="844685"/>
                </a:lnTo>
                <a:lnTo>
                  <a:pt x="10537316" y="838708"/>
                </a:lnTo>
                <a:lnTo>
                  <a:pt x="10542752" y="834360"/>
                </a:lnTo>
                <a:lnTo>
                  <a:pt x="10540034" y="827839"/>
                </a:lnTo>
                <a:lnTo>
                  <a:pt x="10537316" y="822948"/>
                </a:lnTo>
                <a:lnTo>
                  <a:pt x="10533511" y="820232"/>
                </a:lnTo>
                <a:lnTo>
                  <a:pt x="10530795" y="818057"/>
                </a:lnTo>
                <a:lnTo>
                  <a:pt x="10527534" y="815883"/>
                </a:lnTo>
                <a:lnTo>
                  <a:pt x="10524816" y="813167"/>
                </a:lnTo>
                <a:lnTo>
                  <a:pt x="10522099" y="809363"/>
                </a:lnTo>
                <a:lnTo>
                  <a:pt x="10518295" y="803385"/>
                </a:lnTo>
                <a:lnTo>
                  <a:pt x="10522643" y="797951"/>
                </a:lnTo>
                <a:lnTo>
                  <a:pt x="10525904" y="793604"/>
                </a:lnTo>
                <a:lnTo>
                  <a:pt x="10530795" y="790886"/>
                </a:lnTo>
                <a:lnTo>
                  <a:pt x="10535687" y="788713"/>
                </a:lnTo>
                <a:lnTo>
                  <a:pt x="10540576" y="788169"/>
                </a:lnTo>
                <a:lnTo>
                  <a:pt x="10545468" y="787626"/>
                </a:lnTo>
                <a:lnTo>
                  <a:pt x="10555251" y="787626"/>
                </a:lnTo>
                <a:lnTo>
                  <a:pt x="10560141" y="787083"/>
                </a:lnTo>
                <a:lnTo>
                  <a:pt x="10565033" y="785995"/>
                </a:lnTo>
                <a:lnTo>
                  <a:pt x="10568837" y="784365"/>
                </a:lnTo>
                <a:lnTo>
                  <a:pt x="10572641" y="781104"/>
                </a:lnTo>
                <a:lnTo>
                  <a:pt x="10575359" y="777301"/>
                </a:lnTo>
                <a:lnTo>
                  <a:pt x="10578077" y="770780"/>
                </a:lnTo>
                <a:lnTo>
                  <a:pt x="10579706" y="763172"/>
                </a:lnTo>
                <a:lnTo>
                  <a:pt x="10580250" y="752847"/>
                </a:lnTo>
                <a:lnTo>
                  <a:pt x="10574816" y="755564"/>
                </a:lnTo>
                <a:lnTo>
                  <a:pt x="10567750" y="757737"/>
                </a:lnTo>
                <a:lnTo>
                  <a:pt x="10553076" y="760998"/>
                </a:lnTo>
                <a:lnTo>
                  <a:pt x="10538403" y="764802"/>
                </a:lnTo>
                <a:lnTo>
                  <a:pt x="10530795" y="766976"/>
                </a:lnTo>
                <a:lnTo>
                  <a:pt x="10523187" y="769693"/>
                </a:lnTo>
                <a:lnTo>
                  <a:pt x="10516122" y="772954"/>
                </a:lnTo>
                <a:lnTo>
                  <a:pt x="10509599" y="777845"/>
                </a:lnTo>
                <a:lnTo>
                  <a:pt x="10502534" y="783278"/>
                </a:lnTo>
                <a:lnTo>
                  <a:pt x="10496013" y="790886"/>
                </a:lnTo>
                <a:lnTo>
                  <a:pt x="10490578" y="799581"/>
                </a:lnTo>
                <a:lnTo>
                  <a:pt x="10485686" y="809906"/>
                </a:lnTo>
                <a:lnTo>
                  <a:pt x="10480796" y="822405"/>
                </a:lnTo>
                <a:lnTo>
                  <a:pt x="10477535" y="837077"/>
                </a:lnTo>
                <a:lnTo>
                  <a:pt x="10469926" y="827839"/>
                </a:lnTo>
                <a:lnTo>
                  <a:pt x="10462861" y="820232"/>
                </a:lnTo>
                <a:lnTo>
                  <a:pt x="10455253" y="814797"/>
                </a:lnTo>
                <a:lnTo>
                  <a:pt x="10448188" y="809906"/>
                </a:lnTo>
                <a:lnTo>
                  <a:pt x="10440579" y="806103"/>
                </a:lnTo>
                <a:lnTo>
                  <a:pt x="10432427" y="805015"/>
                </a:lnTo>
                <a:lnTo>
                  <a:pt x="10424819" y="804472"/>
                </a:lnTo>
                <a:lnTo>
                  <a:pt x="10416667" y="804472"/>
                </a:lnTo>
                <a:lnTo>
                  <a:pt x="10408514" y="805015"/>
                </a:lnTo>
                <a:lnTo>
                  <a:pt x="10400363" y="807189"/>
                </a:lnTo>
                <a:lnTo>
                  <a:pt x="10392754" y="809906"/>
                </a:lnTo>
                <a:lnTo>
                  <a:pt x="10384058" y="813167"/>
                </a:lnTo>
                <a:lnTo>
                  <a:pt x="10366668" y="821862"/>
                </a:lnTo>
                <a:lnTo>
                  <a:pt x="10350364" y="830556"/>
                </a:lnTo>
                <a:lnTo>
                  <a:pt x="10333515" y="840338"/>
                </a:lnTo>
                <a:lnTo>
                  <a:pt x="10316126" y="849576"/>
                </a:lnTo>
                <a:lnTo>
                  <a:pt x="10298734" y="857727"/>
                </a:lnTo>
                <a:lnTo>
                  <a:pt x="10290582" y="860988"/>
                </a:lnTo>
                <a:lnTo>
                  <a:pt x="10281343" y="863162"/>
                </a:lnTo>
                <a:lnTo>
                  <a:pt x="10273190" y="865335"/>
                </a:lnTo>
                <a:lnTo>
                  <a:pt x="10265040" y="866966"/>
                </a:lnTo>
                <a:lnTo>
                  <a:pt x="10256344" y="866966"/>
                </a:lnTo>
                <a:lnTo>
                  <a:pt x="10248192" y="865879"/>
                </a:lnTo>
                <a:lnTo>
                  <a:pt x="10240039" y="864247"/>
                </a:lnTo>
                <a:lnTo>
                  <a:pt x="10231344" y="860444"/>
                </a:lnTo>
                <a:lnTo>
                  <a:pt x="10223192" y="855553"/>
                </a:lnTo>
                <a:lnTo>
                  <a:pt x="10214496" y="849576"/>
                </a:lnTo>
                <a:lnTo>
                  <a:pt x="10211235" y="856097"/>
                </a:lnTo>
                <a:lnTo>
                  <a:pt x="10207975" y="862074"/>
                </a:lnTo>
                <a:lnTo>
                  <a:pt x="10203627" y="865879"/>
                </a:lnTo>
                <a:lnTo>
                  <a:pt x="10200367" y="869682"/>
                </a:lnTo>
                <a:lnTo>
                  <a:pt x="10196562" y="872400"/>
                </a:lnTo>
                <a:lnTo>
                  <a:pt x="10192758" y="873487"/>
                </a:lnTo>
                <a:lnTo>
                  <a:pt x="10186237" y="876747"/>
                </a:lnTo>
                <a:lnTo>
                  <a:pt x="10183519" y="877833"/>
                </a:lnTo>
                <a:lnTo>
                  <a:pt x="10180802" y="880006"/>
                </a:lnTo>
                <a:lnTo>
                  <a:pt x="10179171" y="882725"/>
                </a:lnTo>
                <a:lnTo>
                  <a:pt x="10178085" y="885441"/>
                </a:lnTo>
                <a:lnTo>
                  <a:pt x="10176454" y="890332"/>
                </a:lnTo>
                <a:lnTo>
                  <a:pt x="10176454" y="895766"/>
                </a:lnTo>
                <a:lnTo>
                  <a:pt x="10176454" y="902831"/>
                </a:lnTo>
                <a:lnTo>
                  <a:pt x="10178085" y="912069"/>
                </a:lnTo>
                <a:lnTo>
                  <a:pt x="10176454" y="905005"/>
                </a:lnTo>
                <a:lnTo>
                  <a:pt x="10174281" y="899570"/>
                </a:lnTo>
                <a:lnTo>
                  <a:pt x="10173193" y="895223"/>
                </a:lnTo>
                <a:lnTo>
                  <a:pt x="10171019" y="892505"/>
                </a:lnTo>
                <a:lnTo>
                  <a:pt x="10168846" y="890876"/>
                </a:lnTo>
                <a:lnTo>
                  <a:pt x="10167758" y="889788"/>
                </a:lnTo>
                <a:lnTo>
                  <a:pt x="10165584" y="889788"/>
                </a:lnTo>
                <a:lnTo>
                  <a:pt x="10163410" y="889788"/>
                </a:lnTo>
                <a:lnTo>
                  <a:pt x="10160149" y="890876"/>
                </a:lnTo>
                <a:lnTo>
                  <a:pt x="10155801" y="892505"/>
                </a:lnTo>
                <a:lnTo>
                  <a:pt x="10154172" y="893049"/>
                </a:lnTo>
                <a:lnTo>
                  <a:pt x="10151998" y="892505"/>
                </a:lnTo>
                <a:lnTo>
                  <a:pt x="10150368" y="891963"/>
                </a:lnTo>
                <a:lnTo>
                  <a:pt x="10148737" y="890332"/>
                </a:lnTo>
                <a:lnTo>
                  <a:pt x="10153084" y="881094"/>
                </a:lnTo>
                <a:lnTo>
                  <a:pt x="10157977" y="872400"/>
                </a:lnTo>
                <a:lnTo>
                  <a:pt x="10160149" y="867508"/>
                </a:lnTo>
                <a:lnTo>
                  <a:pt x="10160693" y="863162"/>
                </a:lnTo>
                <a:lnTo>
                  <a:pt x="10160693" y="858270"/>
                </a:lnTo>
                <a:lnTo>
                  <a:pt x="10160149" y="853380"/>
                </a:lnTo>
                <a:lnTo>
                  <a:pt x="10153084" y="862618"/>
                </a:lnTo>
                <a:lnTo>
                  <a:pt x="10146020" y="869682"/>
                </a:lnTo>
                <a:lnTo>
                  <a:pt x="10138955" y="875117"/>
                </a:lnTo>
                <a:lnTo>
                  <a:pt x="10131889" y="878377"/>
                </a:lnTo>
                <a:lnTo>
                  <a:pt x="10125912" y="880550"/>
                </a:lnTo>
                <a:lnTo>
                  <a:pt x="10118847" y="882725"/>
                </a:lnTo>
                <a:lnTo>
                  <a:pt x="10112868" y="883267"/>
                </a:lnTo>
                <a:lnTo>
                  <a:pt x="10105803" y="883267"/>
                </a:lnTo>
                <a:lnTo>
                  <a:pt x="10092759" y="884899"/>
                </a:lnTo>
                <a:lnTo>
                  <a:pt x="10086238" y="885985"/>
                </a:lnTo>
                <a:lnTo>
                  <a:pt x="10079173" y="887615"/>
                </a:lnTo>
                <a:lnTo>
                  <a:pt x="10072109" y="890876"/>
                </a:lnTo>
                <a:lnTo>
                  <a:pt x="10066130" y="895223"/>
                </a:lnTo>
                <a:lnTo>
                  <a:pt x="10059066" y="900658"/>
                </a:lnTo>
                <a:lnTo>
                  <a:pt x="10052001" y="909352"/>
                </a:lnTo>
                <a:lnTo>
                  <a:pt x="10053630" y="910439"/>
                </a:lnTo>
                <a:lnTo>
                  <a:pt x="10056348" y="912069"/>
                </a:lnTo>
                <a:lnTo>
                  <a:pt x="10061239" y="914243"/>
                </a:lnTo>
                <a:lnTo>
                  <a:pt x="10067217" y="915329"/>
                </a:lnTo>
                <a:lnTo>
                  <a:pt x="10073195" y="918046"/>
                </a:lnTo>
                <a:lnTo>
                  <a:pt x="10075913" y="919677"/>
                </a:lnTo>
                <a:lnTo>
                  <a:pt x="10078087" y="921851"/>
                </a:lnTo>
                <a:lnTo>
                  <a:pt x="10078629" y="924567"/>
                </a:lnTo>
                <a:lnTo>
                  <a:pt x="10079173" y="927828"/>
                </a:lnTo>
                <a:lnTo>
                  <a:pt x="10079173" y="931088"/>
                </a:lnTo>
                <a:lnTo>
                  <a:pt x="10078087" y="935980"/>
                </a:lnTo>
                <a:lnTo>
                  <a:pt x="10075370" y="941958"/>
                </a:lnTo>
                <a:lnTo>
                  <a:pt x="10071022" y="947935"/>
                </a:lnTo>
                <a:lnTo>
                  <a:pt x="10065587" y="939241"/>
                </a:lnTo>
                <a:lnTo>
                  <a:pt x="10060696" y="932176"/>
                </a:lnTo>
                <a:lnTo>
                  <a:pt x="10055805" y="927284"/>
                </a:lnTo>
                <a:lnTo>
                  <a:pt x="10052001" y="924567"/>
                </a:lnTo>
                <a:lnTo>
                  <a:pt x="10048740" y="923482"/>
                </a:lnTo>
                <a:lnTo>
                  <a:pt x="10045478" y="925111"/>
                </a:lnTo>
                <a:lnTo>
                  <a:pt x="10042217" y="926741"/>
                </a:lnTo>
                <a:lnTo>
                  <a:pt x="10040587" y="929459"/>
                </a:lnTo>
                <a:lnTo>
                  <a:pt x="10035696" y="935980"/>
                </a:lnTo>
                <a:lnTo>
                  <a:pt x="10031348" y="942502"/>
                </a:lnTo>
                <a:lnTo>
                  <a:pt x="10029175" y="944675"/>
                </a:lnTo>
                <a:lnTo>
                  <a:pt x="10026457" y="945761"/>
                </a:lnTo>
                <a:lnTo>
                  <a:pt x="10023739" y="945218"/>
                </a:lnTo>
                <a:lnTo>
                  <a:pt x="10021022" y="944131"/>
                </a:lnTo>
                <a:lnTo>
                  <a:pt x="10025371" y="938153"/>
                </a:lnTo>
                <a:lnTo>
                  <a:pt x="10027000" y="933263"/>
                </a:lnTo>
                <a:lnTo>
                  <a:pt x="10028631" y="930002"/>
                </a:lnTo>
                <a:lnTo>
                  <a:pt x="10029175" y="926741"/>
                </a:lnTo>
                <a:lnTo>
                  <a:pt x="10028631" y="924567"/>
                </a:lnTo>
                <a:lnTo>
                  <a:pt x="10027000" y="921851"/>
                </a:lnTo>
                <a:lnTo>
                  <a:pt x="10025371" y="919677"/>
                </a:lnTo>
                <a:lnTo>
                  <a:pt x="10023196" y="917503"/>
                </a:lnTo>
                <a:lnTo>
                  <a:pt x="10017219" y="913156"/>
                </a:lnTo>
                <a:lnTo>
                  <a:pt x="10014500" y="910439"/>
                </a:lnTo>
                <a:lnTo>
                  <a:pt x="10011239" y="907179"/>
                </a:lnTo>
                <a:lnTo>
                  <a:pt x="10008523" y="902831"/>
                </a:lnTo>
                <a:lnTo>
                  <a:pt x="10006348" y="897941"/>
                </a:lnTo>
                <a:lnTo>
                  <a:pt x="10004175" y="892505"/>
                </a:lnTo>
                <a:lnTo>
                  <a:pt x="10003088" y="885441"/>
                </a:lnTo>
                <a:lnTo>
                  <a:pt x="9995479" y="890876"/>
                </a:lnTo>
                <a:lnTo>
                  <a:pt x="9988958" y="895766"/>
                </a:lnTo>
                <a:lnTo>
                  <a:pt x="9981894" y="899570"/>
                </a:lnTo>
                <a:lnTo>
                  <a:pt x="9975914" y="902831"/>
                </a:lnTo>
                <a:lnTo>
                  <a:pt x="9963958" y="908264"/>
                </a:lnTo>
                <a:lnTo>
                  <a:pt x="9952002" y="913156"/>
                </a:lnTo>
                <a:lnTo>
                  <a:pt x="9941676" y="918590"/>
                </a:lnTo>
                <a:lnTo>
                  <a:pt x="9936242" y="922394"/>
                </a:lnTo>
                <a:lnTo>
                  <a:pt x="9931349" y="926741"/>
                </a:lnTo>
                <a:lnTo>
                  <a:pt x="9925916" y="931088"/>
                </a:lnTo>
                <a:lnTo>
                  <a:pt x="9921024" y="937066"/>
                </a:lnTo>
                <a:lnTo>
                  <a:pt x="9915589" y="944131"/>
                </a:lnTo>
                <a:lnTo>
                  <a:pt x="9909612" y="951740"/>
                </a:lnTo>
                <a:lnTo>
                  <a:pt x="9913960" y="955000"/>
                </a:lnTo>
                <a:lnTo>
                  <a:pt x="9916677" y="959890"/>
                </a:lnTo>
                <a:lnTo>
                  <a:pt x="9918851" y="964780"/>
                </a:lnTo>
                <a:lnTo>
                  <a:pt x="9919937" y="970216"/>
                </a:lnTo>
                <a:lnTo>
                  <a:pt x="9921568" y="976737"/>
                </a:lnTo>
                <a:lnTo>
                  <a:pt x="9921568" y="982170"/>
                </a:lnTo>
                <a:lnTo>
                  <a:pt x="9921024" y="993038"/>
                </a:lnTo>
                <a:lnTo>
                  <a:pt x="9919395" y="1000646"/>
                </a:lnTo>
                <a:lnTo>
                  <a:pt x="9918851" y="1003363"/>
                </a:lnTo>
                <a:lnTo>
                  <a:pt x="9918307" y="1004451"/>
                </a:lnTo>
                <a:lnTo>
                  <a:pt x="9918307" y="1003363"/>
                </a:lnTo>
                <a:lnTo>
                  <a:pt x="9918307" y="1001734"/>
                </a:lnTo>
                <a:lnTo>
                  <a:pt x="9918851" y="990321"/>
                </a:lnTo>
                <a:lnTo>
                  <a:pt x="9894938" y="940870"/>
                </a:lnTo>
                <a:lnTo>
                  <a:pt x="9872113" y="952281"/>
                </a:lnTo>
                <a:lnTo>
                  <a:pt x="9849287" y="963151"/>
                </a:lnTo>
                <a:lnTo>
                  <a:pt x="9803636" y="984887"/>
                </a:lnTo>
                <a:lnTo>
                  <a:pt x="9780810" y="995757"/>
                </a:lnTo>
                <a:lnTo>
                  <a:pt x="9756897" y="1007711"/>
                </a:lnTo>
                <a:lnTo>
                  <a:pt x="9734072" y="1020754"/>
                </a:lnTo>
                <a:lnTo>
                  <a:pt x="9722659" y="1028360"/>
                </a:lnTo>
                <a:lnTo>
                  <a:pt x="9711246" y="1036513"/>
                </a:lnTo>
                <a:lnTo>
                  <a:pt x="9713964" y="1031621"/>
                </a:lnTo>
                <a:lnTo>
                  <a:pt x="9717225" y="1027275"/>
                </a:lnTo>
                <a:lnTo>
                  <a:pt x="9721028" y="1024556"/>
                </a:lnTo>
                <a:lnTo>
                  <a:pt x="9724289" y="1022383"/>
                </a:lnTo>
                <a:lnTo>
                  <a:pt x="9731354" y="1019666"/>
                </a:lnTo>
                <a:lnTo>
                  <a:pt x="9737332" y="1016949"/>
                </a:lnTo>
                <a:lnTo>
                  <a:pt x="9740049" y="1015318"/>
                </a:lnTo>
                <a:lnTo>
                  <a:pt x="9742224" y="1013145"/>
                </a:lnTo>
                <a:lnTo>
                  <a:pt x="9744397" y="1010428"/>
                </a:lnTo>
                <a:lnTo>
                  <a:pt x="9746029" y="1007711"/>
                </a:lnTo>
                <a:lnTo>
                  <a:pt x="9746029" y="1002819"/>
                </a:lnTo>
                <a:lnTo>
                  <a:pt x="9746029" y="997930"/>
                </a:lnTo>
                <a:lnTo>
                  <a:pt x="9744941" y="990865"/>
                </a:lnTo>
                <a:lnTo>
                  <a:pt x="9742767" y="982714"/>
                </a:lnTo>
                <a:lnTo>
                  <a:pt x="9737332" y="982714"/>
                </a:lnTo>
                <a:lnTo>
                  <a:pt x="9731354" y="982714"/>
                </a:lnTo>
                <a:lnTo>
                  <a:pt x="9725920" y="984343"/>
                </a:lnTo>
                <a:lnTo>
                  <a:pt x="9719941" y="985431"/>
                </a:lnTo>
                <a:lnTo>
                  <a:pt x="9713964" y="987604"/>
                </a:lnTo>
                <a:lnTo>
                  <a:pt x="9708528" y="990321"/>
                </a:lnTo>
                <a:lnTo>
                  <a:pt x="9697116" y="996842"/>
                </a:lnTo>
                <a:lnTo>
                  <a:pt x="9686789" y="1004451"/>
                </a:lnTo>
                <a:lnTo>
                  <a:pt x="9677007" y="1013145"/>
                </a:lnTo>
                <a:lnTo>
                  <a:pt x="9667768" y="1022383"/>
                </a:lnTo>
                <a:lnTo>
                  <a:pt x="9661247" y="1031621"/>
                </a:lnTo>
                <a:lnTo>
                  <a:pt x="9665051" y="1022383"/>
                </a:lnTo>
                <a:lnTo>
                  <a:pt x="9666682" y="1017493"/>
                </a:lnTo>
                <a:lnTo>
                  <a:pt x="9667225" y="1013145"/>
                </a:lnTo>
                <a:lnTo>
                  <a:pt x="9667768" y="1008255"/>
                </a:lnTo>
                <a:lnTo>
                  <a:pt x="9666682" y="1003363"/>
                </a:lnTo>
                <a:lnTo>
                  <a:pt x="9665051" y="998473"/>
                </a:lnTo>
                <a:lnTo>
                  <a:pt x="9661791" y="994125"/>
                </a:lnTo>
                <a:lnTo>
                  <a:pt x="9659074" y="1000646"/>
                </a:lnTo>
                <a:lnTo>
                  <a:pt x="9656355" y="1006624"/>
                </a:lnTo>
                <a:lnTo>
                  <a:pt x="9652551" y="1010428"/>
                </a:lnTo>
                <a:lnTo>
                  <a:pt x="9649834" y="1013145"/>
                </a:lnTo>
                <a:lnTo>
                  <a:pt x="9647117" y="1015318"/>
                </a:lnTo>
                <a:lnTo>
                  <a:pt x="9644400" y="1015862"/>
                </a:lnTo>
                <a:lnTo>
                  <a:pt x="9641682" y="1015862"/>
                </a:lnTo>
                <a:lnTo>
                  <a:pt x="9638965" y="1015318"/>
                </a:lnTo>
                <a:lnTo>
                  <a:pt x="9633529" y="1014233"/>
                </a:lnTo>
                <a:lnTo>
                  <a:pt x="9627552" y="1013145"/>
                </a:lnTo>
                <a:lnTo>
                  <a:pt x="9624834" y="1013145"/>
                </a:lnTo>
                <a:lnTo>
                  <a:pt x="9622117" y="1014233"/>
                </a:lnTo>
                <a:lnTo>
                  <a:pt x="9618856" y="1015318"/>
                </a:lnTo>
                <a:lnTo>
                  <a:pt x="9616138" y="1017493"/>
                </a:lnTo>
                <a:lnTo>
                  <a:pt x="9618856" y="1025100"/>
                </a:lnTo>
                <a:lnTo>
                  <a:pt x="9621029" y="1032165"/>
                </a:lnTo>
                <a:lnTo>
                  <a:pt x="9621575" y="1035425"/>
                </a:lnTo>
                <a:lnTo>
                  <a:pt x="9622117" y="1039774"/>
                </a:lnTo>
                <a:lnTo>
                  <a:pt x="9621575" y="1043034"/>
                </a:lnTo>
                <a:lnTo>
                  <a:pt x="9619944" y="1046836"/>
                </a:lnTo>
                <a:lnTo>
                  <a:pt x="9615052" y="1039774"/>
                </a:lnTo>
                <a:lnTo>
                  <a:pt x="9611248" y="1035425"/>
                </a:lnTo>
                <a:lnTo>
                  <a:pt x="9606900" y="1033252"/>
                </a:lnTo>
                <a:lnTo>
                  <a:pt x="9605270" y="1033252"/>
                </a:lnTo>
                <a:lnTo>
                  <a:pt x="9603640" y="1033252"/>
                </a:lnTo>
                <a:lnTo>
                  <a:pt x="9600379" y="1034881"/>
                </a:lnTo>
                <a:lnTo>
                  <a:pt x="9597117" y="1037598"/>
                </a:lnTo>
                <a:lnTo>
                  <a:pt x="9594943" y="1040859"/>
                </a:lnTo>
                <a:lnTo>
                  <a:pt x="9592227" y="1045751"/>
                </a:lnTo>
                <a:lnTo>
                  <a:pt x="9587879" y="1055533"/>
                </a:lnTo>
                <a:lnTo>
                  <a:pt x="9584075" y="1064771"/>
                </a:lnTo>
                <a:lnTo>
                  <a:pt x="9581900" y="1067487"/>
                </a:lnTo>
                <a:lnTo>
                  <a:pt x="9579183" y="1070204"/>
                </a:lnTo>
                <a:lnTo>
                  <a:pt x="9577009" y="1070748"/>
                </a:lnTo>
                <a:lnTo>
                  <a:pt x="9575378" y="1070748"/>
                </a:lnTo>
                <a:lnTo>
                  <a:pt x="9574292" y="1070204"/>
                </a:lnTo>
                <a:lnTo>
                  <a:pt x="9575378" y="1064227"/>
                </a:lnTo>
                <a:lnTo>
                  <a:pt x="9577009" y="1058249"/>
                </a:lnTo>
                <a:lnTo>
                  <a:pt x="9577009" y="1052815"/>
                </a:lnTo>
                <a:lnTo>
                  <a:pt x="9577009" y="1046836"/>
                </a:lnTo>
                <a:lnTo>
                  <a:pt x="9576466" y="1040859"/>
                </a:lnTo>
                <a:lnTo>
                  <a:pt x="9575378" y="1034881"/>
                </a:lnTo>
                <a:lnTo>
                  <a:pt x="9573749" y="1028360"/>
                </a:lnTo>
                <a:lnTo>
                  <a:pt x="9570487" y="1022383"/>
                </a:lnTo>
                <a:lnTo>
                  <a:pt x="9546574" y="1021839"/>
                </a:lnTo>
                <a:lnTo>
                  <a:pt x="9523750" y="1020210"/>
                </a:lnTo>
                <a:lnTo>
                  <a:pt x="9500381" y="1019666"/>
                </a:lnTo>
                <a:lnTo>
                  <a:pt x="9489511" y="1019666"/>
                </a:lnTo>
                <a:lnTo>
                  <a:pt x="9478099" y="1020210"/>
                </a:lnTo>
                <a:lnTo>
                  <a:pt x="9467773" y="1021839"/>
                </a:lnTo>
                <a:lnTo>
                  <a:pt x="9457446" y="1024556"/>
                </a:lnTo>
                <a:lnTo>
                  <a:pt x="9447121" y="1027275"/>
                </a:lnTo>
                <a:lnTo>
                  <a:pt x="9436794" y="1032165"/>
                </a:lnTo>
                <a:lnTo>
                  <a:pt x="9427013" y="1037598"/>
                </a:lnTo>
                <a:lnTo>
                  <a:pt x="9417231" y="1044119"/>
                </a:lnTo>
                <a:lnTo>
                  <a:pt x="9407448" y="1052815"/>
                </a:lnTo>
                <a:lnTo>
                  <a:pt x="9398208" y="1062595"/>
                </a:lnTo>
                <a:lnTo>
                  <a:pt x="9392773" y="1053357"/>
                </a:lnTo>
                <a:lnTo>
                  <a:pt x="9387340" y="1044663"/>
                </a:lnTo>
                <a:lnTo>
                  <a:pt x="9380818" y="1036513"/>
                </a:lnTo>
                <a:lnTo>
                  <a:pt x="9378102" y="1033252"/>
                </a:lnTo>
                <a:lnTo>
                  <a:pt x="9375384" y="1031621"/>
                </a:lnTo>
                <a:lnTo>
                  <a:pt x="9372665" y="1029992"/>
                </a:lnTo>
                <a:lnTo>
                  <a:pt x="9369948" y="1029992"/>
                </a:lnTo>
                <a:lnTo>
                  <a:pt x="9367231" y="1031621"/>
                </a:lnTo>
                <a:lnTo>
                  <a:pt x="9363970" y="1034338"/>
                </a:lnTo>
                <a:lnTo>
                  <a:pt x="9360710" y="1039230"/>
                </a:lnTo>
                <a:lnTo>
                  <a:pt x="9357993" y="1046836"/>
                </a:lnTo>
                <a:lnTo>
                  <a:pt x="9355275" y="1055533"/>
                </a:lnTo>
                <a:lnTo>
                  <a:pt x="9352558" y="1067487"/>
                </a:lnTo>
                <a:lnTo>
                  <a:pt x="9349839" y="1061510"/>
                </a:lnTo>
                <a:lnTo>
                  <a:pt x="9347666" y="1054989"/>
                </a:lnTo>
                <a:lnTo>
                  <a:pt x="9346581" y="1049555"/>
                </a:lnTo>
                <a:lnTo>
                  <a:pt x="9345493" y="1043034"/>
                </a:lnTo>
                <a:lnTo>
                  <a:pt x="9344949" y="1037598"/>
                </a:lnTo>
                <a:lnTo>
                  <a:pt x="9343318" y="1031621"/>
                </a:lnTo>
                <a:lnTo>
                  <a:pt x="9342231" y="1025100"/>
                </a:lnTo>
                <a:lnTo>
                  <a:pt x="9339514" y="1019122"/>
                </a:lnTo>
                <a:lnTo>
                  <a:pt x="9335710" y="1026731"/>
                </a:lnTo>
                <a:lnTo>
                  <a:pt x="9330818" y="1033252"/>
                </a:lnTo>
                <a:lnTo>
                  <a:pt x="9325927" y="1039774"/>
                </a:lnTo>
                <a:lnTo>
                  <a:pt x="9320493" y="1045207"/>
                </a:lnTo>
                <a:lnTo>
                  <a:pt x="9314514" y="1049555"/>
                </a:lnTo>
                <a:lnTo>
                  <a:pt x="9307993" y="1052815"/>
                </a:lnTo>
                <a:lnTo>
                  <a:pt x="9300929" y="1055533"/>
                </a:lnTo>
                <a:lnTo>
                  <a:pt x="9293320" y="1057162"/>
                </a:lnTo>
                <a:lnTo>
                  <a:pt x="9286797" y="1057706"/>
                </a:lnTo>
                <a:lnTo>
                  <a:pt x="9279188" y="1057162"/>
                </a:lnTo>
                <a:lnTo>
                  <a:pt x="9272126" y="1054989"/>
                </a:lnTo>
                <a:lnTo>
                  <a:pt x="9264517" y="1052272"/>
                </a:lnTo>
                <a:lnTo>
                  <a:pt x="9257451" y="1047924"/>
                </a:lnTo>
                <a:lnTo>
                  <a:pt x="9250386" y="1043034"/>
                </a:lnTo>
                <a:lnTo>
                  <a:pt x="9244408" y="1036513"/>
                </a:lnTo>
                <a:lnTo>
                  <a:pt x="9237886" y="1028360"/>
                </a:lnTo>
                <a:lnTo>
                  <a:pt x="9217234" y="1064227"/>
                </a:lnTo>
                <a:lnTo>
                  <a:pt x="9199842" y="1055533"/>
                </a:lnTo>
                <a:lnTo>
                  <a:pt x="9182452" y="1047924"/>
                </a:lnTo>
                <a:lnTo>
                  <a:pt x="9165062" y="1041946"/>
                </a:lnTo>
                <a:lnTo>
                  <a:pt x="9148214" y="1037054"/>
                </a:lnTo>
                <a:lnTo>
                  <a:pt x="9130822" y="1032708"/>
                </a:lnTo>
                <a:lnTo>
                  <a:pt x="9113431" y="1029992"/>
                </a:lnTo>
                <a:lnTo>
                  <a:pt x="9096041" y="1027275"/>
                </a:lnTo>
                <a:lnTo>
                  <a:pt x="9078650" y="1025643"/>
                </a:lnTo>
                <a:lnTo>
                  <a:pt x="9060715" y="1025100"/>
                </a:lnTo>
                <a:lnTo>
                  <a:pt x="9043323" y="1025100"/>
                </a:lnTo>
                <a:lnTo>
                  <a:pt x="9025934" y="1025100"/>
                </a:lnTo>
                <a:lnTo>
                  <a:pt x="9008542" y="1026731"/>
                </a:lnTo>
                <a:lnTo>
                  <a:pt x="8973760" y="1029448"/>
                </a:lnTo>
                <a:lnTo>
                  <a:pt x="8938435" y="1033252"/>
                </a:lnTo>
                <a:lnTo>
                  <a:pt x="8868328" y="1042490"/>
                </a:lnTo>
                <a:lnTo>
                  <a:pt x="8833547" y="1046836"/>
                </a:lnTo>
                <a:lnTo>
                  <a:pt x="8798221" y="1049555"/>
                </a:lnTo>
                <a:lnTo>
                  <a:pt x="8780830" y="1050641"/>
                </a:lnTo>
                <a:lnTo>
                  <a:pt x="8763439" y="1050641"/>
                </a:lnTo>
                <a:lnTo>
                  <a:pt x="8746048" y="1050641"/>
                </a:lnTo>
                <a:lnTo>
                  <a:pt x="8728656" y="1050097"/>
                </a:lnTo>
                <a:lnTo>
                  <a:pt x="8711267" y="1047924"/>
                </a:lnTo>
                <a:lnTo>
                  <a:pt x="8693875" y="1045751"/>
                </a:lnTo>
                <a:lnTo>
                  <a:pt x="8676484" y="1043034"/>
                </a:lnTo>
                <a:lnTo>
                  <a:pt x="8659093" y="1039230"/>
                </a:lnTo>
                <a:lnTo>
                  <a:pt x="8651484" y="1045207"/>
                </a:lnTo>
                <a:lnTo>
                  <a:pt x="8644419" y="1050097"/>
                </a:lnTo>
                <a:lnTo>
                  <a:pt x="8636811" y="1054445"/>
                </a:lnTo>
                <a:lnTo>
                  <a:pt x="8629203" y="1057162"/>
                </a:lnTo>
                <a:lnTo>
                  <a:pt x="8622680" y="1059879"/>
                </a:lnTo>
                <a:lnTo>
                  <a:pt x="8614528" y="1061510"/>
                </a:lnTo>
                <a:lnTo>
                  <a:pt x="8608006" y="1062595"/>
                </a:lnTo>
                <a:lnTo>
                  <a:pt x="8600942" y="1062595"/>
                </a:lnTo>
                <a:lnTo>
                  <a:pt x="8593334" y="1062595"/>
                </a:lnTo>
                <a:lnTo>
                  <a:pt x="8586269" y="1062054"/>
                </a:lnTo>
                <a:lnTo>
                  <a:pt x="8571594" y="1060422"/>
                </a:lnTo>
                <a:lnTo>
                  <a:pt x="8556921" y="1057706"/>
                </a:lnTo>
                <a:lnTo>
                  <a:pt x="8543335" y="1055533"/>
                </a:lnTo>
                <a:lnTo>
                  <a:pt x="8521595" y="1091941"/>
                </a:lnTo>
                <a:lnTo>
                  <a:pt x="8516162" y="1085420"/>
                </a:lnTo>
                <a:lnTo>
                  <a:pt x="8509639" y="1080530"/>
                </a:lnTo>
                <a:lnTo>
                  <a:pt x="8503662" y="1077269"/>
                </a:lnTo>
                <a:lnTo>
                  <a:pt x="8497139" y="1074552"/>
                </a:lnTo>
                <a:lnTo>
                  <a:pt x="8491162" y="1072921"/>
                </a:lnTo>
                <a:lnTo>
                  <a:pt x="8484097" y="1072377"/>
                </a:lnTo>
                <a:lnTo>
                  <a:pt x="8478118" y="1072377"/>
                </a:lnTo>
                <a:lnTo>
                  <a:pt x="8471053" y="1074009"/>
                </a:lnTo>
                <a:lnTo>
                  <a:pt x="8464532" y="1075095"/>
                </a:lnTo>
                <a:lnTo>
                  <a:pt x="8459097" y="1077269"/>
                </a:lnTo>
                <a:lnTo>
                  <a:pt x="8453120" y="1080530"/>
                </a:lnTo>
                <a:lnTo>
                  <a:pt x="8447140" y="1084333"/>
                </a:lnTo>
                <a:lnTo>
                  <a:pt x="8442249" y="1087594"/>
                </a:lnTo>
                <a:lnTo>
                  <a:pt x="8438445" y="1092485"/>
                </a:lnTo>
                <a:lnTo>
                  <a:pt x="8434097" y="1096832"/>
                </a:lnTo>
                <a:lnTo>
                  <a:pt x="8430836" y="1101723"/>
                </a:lnTo>
                <a:lnTo>
                  <a:pt x="8429751" y="1092485"/>
                </a:lnTo>
                <a:lnTo>
                  <a:pt x="8429207" y="1084876"/>
                </a:lnTo>
                <a:lnTo>
                  <a:pt x="8428119" y="1080530"/>
                </a:lnTo>
                <a:lnTo>
                  <a:pt x="8425945" y="1077813"/>
                </a:lnTo>
                <a:lnTo>
                  <a:pt x="8424859" y="1077269"/>
                </a:lnTo>
                <a:lnTo>
                  <a:pt x="8423772" y="1077269"/>
                </a:lnTo>
                <a:lnTo>
                  <a:pt x="8421598" y="1077813"/>
                </a:lnTo>
                <a:lnTo>
                  <a:pt x="8419424" y="1079986"/>
                </a:lnTo>
                <a:lnTo>
                  <a:pt x="8416707" y="1082703"/>
                </a:lnTo>
                <a:lnTo>
                  <a:pt x="8410728" y="1091941"/>
                </a:lnTo>
                <a:lnTo>
                  <a:pt x="8404207" y="1101723"/>
                </a:lnTo>
                <a:lnTo>
                  <a:pt x="8397142" y="1110417"/>
                </a:lnTo>
                <a:lnTo>
                  <a:pt x="8393881" y="1114221"/>
                </a:lnTo>
                <a:lnTo>
                  <a:pt x="8390620" y="1116938"/>
                </a:lnTo>
                <a:lnTo>
                  <a:pt x="8379750" y="1112048"/>
                </a:lnTo>
                <a:lnTo>
                  <a:pt x="8369426" y="1107700"/>
                </a:lnTo>
                <a:lnTo>
                  <a:pt x="8359100" y="1104439"/>
                </a:lnTo>
                <a:lnTo>
                  <a:pt x="8349317" y="1102266"/>
                </a:lnTo>
                <a:lnTo>
                  <a:pt x="8338991" y="1100092"/>
                </a:lnTo>
                <a:lnTo>
                  <a:pt x="8328664" y="1099006"/>
                </a:lnTo>
                <a:lnTo>
                  <a:pt x="8318339" y="1097918"/>
                </a:lnTo>
                <a:lnTo>
                  <a:pt x="8307470" y="1097918"/>
                </a:lnTo>
                <a:lnTo>
                  <a:pt x="8297143" y="1099006"/>
                </a:lnTo>
                <a:lnTo>
                  <a:pt x="8286818" y="1099550"/>
                </a:lnTo>
                <a:lnTo>
                  <a:pt x="8266165" y="1101723"/>
                </a:lnTo>
                <a:lnTo>
                  <a:pt x="8244971" y="1105527"/>
                </a:lnTo>
                <a:lnTo>
                  <a:pt x="8224320" y="1109874"/>
                </a:lnTo>
                <a:lnTo>
                  <a:pt x="8182471" y="1119655"/>
                </a:lnTo>
                <a:lnTo>
                  <a:pt x="8161821" y="1122915"/>
                </a:lnTo>
                <a:lnTo>
                  <a:pt x="8141168" y="1126720"/>
                </a:lnTo>
                <a:lnTo>
                  <a:pt x="8119973" y="1128894"/>
                </a:lnTo>
                <a:lnTo>
                  <a:pt x="8109647" y="1128894"/>
                </a:lnTo>
                <a:lnTo>
                  <a:pt x="8099323" y="1128894"/>
                </a:lnTo>
                <a:lnTo>
                  <a:pt x="8088996" y="1127807"/>
                </a:lnTo>
                <a:lnTo>
                  <a:pt x="8078670" y="1127264"/>
                </a:lnTo>
                <a:lnTo>
                  <a:pt x="8067801" y="1125089"/>
                </a:lnTo>
                <a:lnTo>
                  <a:pt x="8057474" y="1122915"/>
                </a:lnTo>
                <a:lnTo>
                  <a:pt x="8042257" y="1149544"/>
                </a:lnTo>
                <a:lnTo>
                  <a:pt x="7965629" y="1154435"/>
                </a:lnTo>
                <a:lnTo>
                  <a:pt x="7889544" y="1159868"/>
                </a:lnTo>
                <a:lnTo>
                  <a:pt x="7812915" y="1166389"/>
                </a:lnTo>
                <a:lnTo>
                  <a:pt x="7737373" y="1172911"/>
                </a:lnTo>
                <a:lnTo>
                  <a:pt x="7661831" y="1179975"/>
                </a:lnTo>
                <a:lnTo>
                  <a:pt x="7585745" y="1187583"/>
                </a:lnTo>
                <a:lnTo>
                  <a:pt x="7434662" y="1204429"/>
                </a:lnTo>
                <a:lnTo>
                  <a:pt x="7283034" y="1220732"/>
                </a:lnTo>
                <a:lnTo>
                  <a:pt x="7131951" y="1239208"/>
                </a:lnTo>
                <a:lnTo>
                  <a:pt x="6980865" y="1256598"/>
                </a:lnTo>
                <a:lnTo>
                  <a:pt x="6829782" y="1274531"/>
                </a:lnTo>
                <a:lnTo>
                  <a:pt x="6679242" y="1290290"/>
                </a:lnTo>
                <a:lnTo>
                  <a:pt x="6528704" y="1305506"/>
                </a:lnTo>
                <a:lnTo>
                  <a:pt x="6452616" y="1312570"/>
                </a:lnTo>
                <a:lnTo>
                  <a:pt x="6377076" y="1319634"/>
                </a:lnTo>
                <a:lnTo>
                  <a:pt x="6301532" y="1325069"/>
                </a:lnTo>
                <a:lnTo>
                  <a:pt x="6225449" y="1330502"/>
                </a:lnTo>
                <a:lnTo>
                  <a:pt x="6149905" y="1335393"/>
                </a:lnTo>
                <a:lnTo>
                  <a:pt x="6074364" y="1339197"/>
                </a:lnTo>
                <a:lnTo>
                  <a:pt x="5998279" y="1342457"/>
                </a:lnTo>
                <a:lnTo>
                  <a:pt x="5922195" y="1344631"/>
                </a:lnTo>
                <a:lnTo>
                  <a:pt x="5846107" y="1346262"/>
                </a:lnTo>
                <a:lnTo>
                  <a:pt x="5770025" y="1346805"/>
                </a:lnTo>
                <a:lnTo>
                  <a:pt x="5693396" y="1346262"/>
                </a:lnTo>
                <a:lnTo>
                  <a:pt x="5616769" y="1344631"/>
                </a:lnTo>
                <a:lnTo>
                  <a:pt x="5616223" y="1350066"/>
                </a:lnTo>
                <a:lnTo>
                  <a:pt x="5615680" y="1354412"/>
                </a:lnTo>
                <a:lnTo>
                  <a:pt x="5614051" y="1358760"/>
                </a:lnTo>
                <a:lnTo>
                  <a:pt x="5612963" y="1362565"/>
                </a:lnTo>
                <a:lnTo>
                  <a:pt x="5610790" y="1366369"/>
                </a:lnTo>
                <a:lnTo>
                  <a:pt x="5608616" y="1367998"/>
                </a:lnTo>
                <a:lnTo>
                  <a:pt x="5606441" y="1371259"/>
                </a:lnTo>
                <a:lnTo>
                  <a:pt x="5603725" y="1372346"/>
                </a:lnTo>
                <a:lnTo>
                  <a:pt x="5601007" y="1373976"/>
                </a:lnTo>
                <a:lnTo>
                  <a:pt x="5598290" y="1374519"/>
                </a:lnTo>
                <a:lnTo>
                  <a:pt x="5595572" y="1375063"/>
                </a:lnTo>
                <a:lnTo>
                  <a:pt x="5591767" y="1375063"/>
                </a:lnTo>
                <a:lnTo>
                  <a:pt x="5589053" y="1374519"/>
                </a:lnTo>
                <a:lnTo>
                  <a:pt x="5586334" y="1372889"/>
                </a:lnTo>
                <a:lnTo>
                  <a:pt x="5583620" y="1371803"/>
                </a:lnTo>
                <a:lnTo>
                  <a:pt x="5580899" y="1369630"/>
                </a:lnTo>
                <a:lnTo>
                  <a:pt x="5583620" y="1363651"/>
                </a:lnTo>
                <a:lnTo>
                  <a:pt x="5586876" y="1359848"/>
                </a:lnTo>
                <a:lnTo>
                  <a:pt x="5590680" y="1357130"/>
                </a:lnTo>
                <a:lnTo>
                  <a:pt x="5593399" y="1355500"/>
                </a:lnTo>
                <a:lnTo>
                  <a:pt x="5595572" y="1354412"/>
                </a:lnTo>
                <a:lnTo>
                  <a:pt x="5597746" y="1352239"/>
                </a:lnTo>
                <a:lnTo>
                  <a:pt x="5597746" y="1348978"/>
                </a:lnTo>
                <a:lnTo>
                  <a:pt x="5596659" y="1342457"/>
                </a:lnTo>
                <a:lnTo>
                  <a:pt x="5591225" y="1337567"/>
                </a:lnTo>
                <a:lnTo>
                  <a:pt x="5586334" y="1334307"/>
                </a:lnTo>
                <a:lnTo>
                  <a:pt x="5583074" y="1332675"/>
                </a:lnTo>
                <a:lnTo>
                  <a:pt x="5580355" y="1332675"/>
                </a:lnTo>
                <a:lnTo>
                  <a:pt x="5577637" y="1334307"/>
                </a:lnTo>
                <a:lnTo>
                  <a:pt x="5575465" y="1337024"/>
                </a:lnTo>
                <a:lnTo>
                  <a:pt x="5573291" y="1340284"/>
                </a:lnTo>
                <a:lnTo>
                  <a:pt x="5571660" y="1344631"/>
                </a:lnTo>
                <a:lnTo>
                  <a:pt x="5569487" y="1354956"/>
                </a:lnTo>
                <a:lnTo>
                  <a:pt x="5566226" y="1364738"/>
                </a:lnTo>
                <a:lnTo>
                  <a:pt x="5564054" y="1369086"/>
                </a:lnTo>
                <a:lnTo>
                  <a:pt x="5561878" y="1372346"/>
                </a:lnTo>
                <a:lnTo>
                  <a:pt x="5559160" y="1375063"/>
                </a:lnTo>
                <a:lnTo>
                  <a:pt x="5555898" y="1376692"/>
                </a:lnTo>
                <a:lnTo>
                  <a:pt x="5536335" y="1337024"/>
                </a:lnTo>
                <a:lnTo>
                  <a:pt x="5516228" y="1342457"/>
                </a:lnTo>
                <a:lnTo>
                  <a:pt x="5496121" y="1346805"/>
                </a:lnTo>
                <a:lnTo>
                  <a:pt x="5476555" y="1350066"/>
                </a:lnTo>
                <a:lnTo>
                  <a:pt x="5456989" y="1353869"/>
                </a:lnTo>
                <a:lnTo>
                  <a:pt x="5420578" y="1358760"/>
                </a:lnTo>
                <a:lnTo>
                  <a:pt x="5384165" y="1362021"/>
                </a:lnTo>
                <a:lnTo>
                  <a:pt x="5348839" y="1365281"/>
                </a:lnTo>
                <a:lnTo>
                  <a:pt x="5311885" y="1370171"/>
                </a:lnTo>
                <a:lnTo>
                  <a:pt x="5293405" y="1372889"/>
                </a:lnTo>
                <a:lnTo>
                  <a:pt x="5273841" y="1376150"/>
                </a:lnTo>
                <a:lnTo>
                  <a:pt x="5254279" y="1379953"/>
                </a:lnTo>
                <a:lnTo>
                  <a:pt x="5233626" y="1384301"/>
                </a:lnTo>
                <a:lnTo>
                  <a:pt x="5234714" y="1379411"/>
                </a:lnTo>
                <a:lnTo>
                  <a:pt x="5236344" y="1373976"/>
                </a:lnTo>
                <a:lnTo>
                  <a:pt x="5236885" y="1367454"/>
                </a:lnTo>
                <a:lnTo>
                  <a:pt x="5236344" y="1362021"/>
                </a:lnTo>
                <a:lnTo>
                  <a:pt x="5235800" y="1357673"/>
                </a:lnTo>
                <a:lnTo>
                  <a:pt x="5234170" y="1354956"/>
                </a:lnTo>
                <a:lnTo>
                  <a:pt x="5233626" y="1354412"/>
                </a:lnTo>
                <a:lnTo>
                  <a:pt x="5231996" y="1353869"/>
                </a:lnTo>
                <a:lnTo>
                  <a:pt x="5230908" y="1354412"/>
                </a:lnTo>
                <a:lnTo>
                  <a:pt x="5229279" y="1355500"/>
                </a:lnTo>
                <a:lnTo>
                  <a:pt x="5208628" y="1391366"/>
                </a:lnTo>
                <a:lnTo>
                  <a:pt x="5189064" y="1389191"/>
                </a:lnTo>
                <a:lnTo>
                  <a:pt x="5169498" y="1387018"/>
                </a:lnTo>
                <a:lnTo>
                  <a:pt x="5149935" y="1384845"/>
                </a:lnTo>
                <a:lnTo>
                  <a:pt x="5130911" y="1384301"/>
                </a:lnTo>
                <a:lnTo>
                  <a:pt x="5091784" y="1382670"/>
                </a:lnTo>
                <a:lnTo>
                  <a:pt x="5052651" y="1382670"/>
                </a:lnTo>
                <a:lnTo>
                  <a:pt x="5014068" y="1384301"/>
                </a:lnTo>
                <a:lnTo>
                  <a:pt x="4974394" y="1386474"/>
                </a:lnTo>
                <a:lnTo>
                  <a:pt x="4896677" y="1391366"/>
                </a:lnTo>
                <a:lnTo>
                  <a:pt x="4818958" y="1396256"/>
                </a:lnTo>
                <a:lnTo>
                  <a:pt x="4779287" y="1397888"/>
                </a:lnTo>
                <a:lnTo>
                  <a:pt x="4740156" y="1399517"/>
                </a:lnTo>
                <a:lnTo>
                  <a:pt x="4701573" y="1399517"/>
                </a:lnTo>
                <a:lnTo>
                  <a:pt x="4662445" y="1397888"/>
                </a:lnTo>
                <a:lnTo>
                  <a:pt x="4642879" y="1396800"/>
                </a:lnTo>
                <a:lnTo>
                  <a:pt x="4623318" y="1394627"/>
                </a:lnTo>
                <a:lnTo>
                  <a:pt x="4604296" y="1392452"/>
                </a:lnTo>
                <a:lnTo>
                  <a:pt x="4584729" y="1390279"/>
                </a:lnTo>
                <a:lnTo>
                  <a:pt x="4549403" y="1397888"/>
                </a:lnTo>
                <a:lnTo>
                  <a:pt x="4514619" y="1404950"/>
                </a:lnTo>
                <a:lnTo>
                  <a:pt x="4496142" y="1407125"/>
                </a:lnTo>
                <a:lnTo>
                  <a:pt x="4478752" y="1409298"/>
                </a:lnTo>
                <a:lnTo>
                  <a:pt x="4460813" y="1411471"/>
                </a:lnTo>
                <a:lnTo>
                  <a:pt x="4443425" y="1412015"/>
                </a:lnTo>
                <a:lnTo>
                  <a:pt x="4426031" y="1412015"/>
                </a:lnTo>
                <a:lnTo>
                  <a:pt x="4408098" y="1411471"/>
                </a:lnTo>
                <a:lnTo>
                  <a:pt x="4390707" y="1409298"/>
                </a:lnTo>
                <a:lnTo>
                  <a:pt x="4373313" y="1406582"/>
                </a:lnTo>
                <a:lnTo>
                  <a:pt x="4355924" y="1402233"/>
                </a:lnTo>
                <a:lnTo>
                  <a:pt x="4338533" y="1397344"/>
                </a:lnTo>
                <a:lnTo>
                  <a:pt x="4321139" y="1391366"/>
                </a:lnTo>
                <a:lnTo>
                  <a:pt x="4303749" y="1383757"/>
                </a:lnTo>
                <a:lnTo>
                  <a:pt x="4297230" y="1390279"/>
                </a:lnTo>
                <a:lnTo>
                  <a:pt x="4293967" y="1392995"/>
                </a:lnTo>
                <a:lnTo>
                  <a:pt x="4290707" y="1395168"/>
                </a:lnTo>
                <a:lnTo>
                  <a:pt x="4287448" y="1396800"/>
                </a:lnTo>
                <a:lnTo>
                  <a:pt x="4284730" y="1397888"/>
                </a:lnTo>
                <a:lnTo>
                  <a:pt x="4278207" y="1399517"/>
                </a:lnTo>
                <a:lnTo>
                  <a:pt x="4271685" y="1398973"/>
                </a:lnTo>
                <a:lnTo>
                  <a:pt x="4265708" y="1397888"/>
                </a:lnTo>
                <a:lnTo>
                  <a:pt x="4253209" y="1394627"/>
                </a:lnTo>
                <a:lnTo>
                  <a:pt x="4246685" y="1392452"/>
                </a:lnTo>
                <a:lnTo>
                  <a:pt x="4240708" y="1391366"/>
                </a:lnTo>
                <a:lnTo>
                  <a:pt x="4234188" y="1390279"/>
                </a:lnTo>
                <a:lnTo>
                  <a:pt x="4228210" y="1391366"/>
                </a:lnTo>
                <a:lnTo>
                  <a:pt x="4221688" y="1392995"/>
                </a:lnTo>
                <a:lnTo>
                  <a:pt x="4218429" y="1395168"/>
                </a:lnTo>
                <a:lnTo>
                  <a:pt x="4215167" y="1397344"/>
                </a:lnTo>
                <a:lnTo>
                  <a:pt x="4212449" y="1400060"/>
                </a:lnTo>
                <a:lnTo>
                  <a:pt x="4208645" y="1402777"/>
                </a:lnTo>
                <a:lnTo>
                  <a:pt x="4202667" y="1412015"/>
                </a:lnTo>
                <a:lnTo>
                  <a:pt x="4196689" y="1406582"/>
                </a:lnTo>
                <a:lnTo>
                  <a:pt x="4191799" y="1402233"/>
                </a:lnTo>
                <a:lnTo>
                  <a:pt x="4186363" y="1397888"/>
                </a:lnTo>
                <a:lnTo>
                  <a:pt x="4181472" y="1395168"/>
                </a:lnTo>
                <a:lnTo>
                  <a:pt x="4176037" y="1392995"/>
                </a:lnTo>
                <a:lnTo>
                  <a:pt x="4170601" y="1391366"/>
                </a:lnTo>
                <a:lnTo>
                  <a:pt x="4165712" y="1390279"/>
                </a:lnTo>
                <a:lnTo>
                  <a:pt x="4160278" y="1389735"/>
                </a:lnTo>
                <a:lnTo>
                  <a:pt x="4149952" y="1389191"/>
                </a:lnTo>
                <a:lnTo>
                  <a:pt x="4138540" y="1390279"/>
                </a:lnTo>
                <a:lnTo>
                  <a:pt x="4128215" y="1392452"/>
                </a:lnTo>
                <a:lnTo>
                  <a:pt x="4116801" y="1395168"/>
                </a:lnTo>
                <a:lnTo>
                  <a:pt x="4106472" y="1397344"/>
                </a:lnTo>
                <a:lnTo>
                  <a:pt x="4096145" y="1399517"/>
                </a:lnTo>
                <a:lnTo>
                  <a:pt x="4085278" y="1401148"/>
                </a:lnTo>
                <a:lnTo>
                  <a:pt x="4074408" y="1401148"/>
                </a:lnTo>
                <a:lnTo>
                  <a:pt x="4068974" y="1399517"/>
                </a:lnTo>
                <a:lnTo>
                  <a:pt x="4064083" y="1398973"/>
                </a:lnTo>
                <a:lnTo>
                  <a:pt x="4058647" y="1396800"/>
                </a:lnTo>
                <a:lnTo>
                  <a:pt x="4053214" y="1394627"/>
                </a:lnTo>
                <a:lnTo>
                  <a:pt x="4048324" y="1391366"/>
                </a:lnTo>
                <a:lnTo>
                  <a:pt x="4042889" y="1387562"/>
                </a:lnTo>
                <a:lnTo>
                  <a:pt x="4037995" y="1382670"/>
                </a:lnTo>
                <a:lnTo>
                  <a:pt x="4032017" y="1377236"/>
                </a:lnTo>
                <a:lnTo>
                  <a:pt x="4020606" y="1382670"/>
                </a:lnTo>
                <a:lnTo>
                  <a:pt x="4008107" y="1387562"/>
                </a:lnTo>
                <a:lnTo>
                  <a:pt x="3995605" y="1391366"/>
                </a:lnTo>
                <a:lnTo>
                  <a:pt x="3983649" y="1394627"/>
                </a:lnTo>
                <a:lnTo>
                  <a:pt x="3971151" y="1396800"/>
                </a:lnTo>
                <a:lnTo>
                  <a:pt x="3959194" y="1398973"/>
                </a:lnTo>
                <a:lnTo>
                  <a:pt x="3947780" y="1399517"/>
                </a:lnTo>
                <a:lnTo>
                  <a:pt x="3934738" y="1401148"/>
                </a:lnTo>
                <a:lnTo>
                  <a:pt x="3910825" y="1401148"/>
                </a:lnTo>
                <a:lnTo>
                  <a:pt x="3886912" y="1399517"/>
                </a:lnTo>
                <a:lnTo>
                  <a:pt x="3863000" y="1397344"/>
                </a:lnTo>
                <a:lnTo>
                  <a:pt x="3838543" y="1394627"/>
                </a:lnTo>
                <a:lnTo>
                  <a:pt x="3814088" y="1391909"/>
                </a:lnTo>
                <a:lnTo>
                  <a:pt x="3790720" y="1389735"/>
                </a:lnTo>
                <a:lnTo>
                  <a:pt x="3766262" y="1388650"/>
                </a:lnTo>
                <a:lnTo>
                  <a:pt x="3741805" y="1387562"/>
                </a:lnTo>
                <a:lnTo>
                  <a:pt x="3729849" y="1388650"/>
                </a:lnTo>
                <a:lnTo>
                  <a:pt x="3717350" y="1389191"/>
                </a:lnTo>
                <a:lnTo>
                  <a:pt x="3705936" y="1390279"/>
                </a:lnTo>
                <a:lnTo>
                  <a:pt x="3693438" y="1392452"/>
                </a:lnTo>
                <a:lnTo>
                  <a:pt x="3681480" y="1395168"/>
                </a:lnTo>
                <a:lnTo>
                  <a:pt x="3668982" y="1398973"/>
                </a:lnTo>
                <a:lnTo>
                  <a:pt x="3657026" y="1402777"/>
                </a:lnTo>
                <a:lnTo>
                  <a:pt x="3644525" y="1407668"/>
                </a:lnTo>
                <a:lnTo>
                  <a:pt x="3626048" y="1369086"/>
                </a:lnTo>
                <a:lnTo>
                  <a:pt x="3616265" y="1372346"/>
                </a:lnTo>
                <a:lnTo>
                  <a:pt x="3606482" y="1376150"/>
                </a:lnTo>
                <a:lnTo>
                  <a:pt x="3596700" y="1378868"/>
                </a:lnTo>
                <a:lnTo>
                  <a:pt x="3586918" y="1380497"/>
                </a:lnTo>
                <a:lnTo>
                  <a:pt x="3576592" y="1382128"/>
                </a:lnTo>
                <a:lnTo>
                  <a:pt x="3566810" y="1382670"/>
                </a:lnTo>
                <a:lnTo>
                  <a:pt x="3557027" y="1383757"/>
                </a:lnTo>
                <a:lnTo>
                  <a:pt x="3546700" y="1383757"/>
                </a:lnTo>
                <a:lnTo>
                  <a:pt x="3526592" y="1382128"/>
                </a:lnTo>
                <a:lnTo>
                  <a:pt x="3506484" y="1379953"/>
                </a:lnTo>
                <a:lnTo>
                  <a:pt x="3486378" y="1376692"/>
                </a:lnTo>
                <a:lnTo>
                  <a:pt x="3466268" y="1373976"/>
                </a:lnTo>
                <a:lnTo>
                  <a:pt x="3446158" y="1370171"/>
                </a:lnTo>
                <a:lnTo>
                  <a:pt x="3426594" y="1367454"/>
                </a:lnTo>
                <a:lnTo>
                  <a:pt x="3407028" y="1366369"/>
                </a:lnTo>
                <a:lnTo>
                  <a:pt x="3397789" y="1366369"/>
                </a:lnTo>
                <a:lnTo>
                  <a:pt x="3388017" y="1366369"/>
                </a:lnTo>
                <a:lnTo>
                  <a:pt x="3379322" y="1366911"/>
                </a:lnTo>
                <a:lnTo>
                  <a:pt x="3370083" y="1367454"/>
                </a:lnTo>
                <a:lnTo>
                  <a:pt x="3361387" y="1369630"/>
                </a:lnTo>
                <a:lnTo>
                  <a:pt x="3352148" y="1371803"/>
                </a:lnTo>
                <a:lnTo>
                  <a:pt x="3342908" y="1374519"/>
                </a:lnTo>
                <a:lnTo>
                  <a:pt x="3334757" y="1377780"/>
                </a:lnTo>
                <a:lnTo>
                  <a:pt x="3326606" y="1382128"/>
                </a:lnTo>
                <a:lnTo>
                  <a:pt x="3318997" y="1387562"/>
                </a:lnTo>
                <a:lnTo>
                  <a:pt x="3315192" y="1382128"/>
                </a:lnTo>
                <a:lnTo>
                  <a:pt x="3311932" y="1376692"/>
                </a:lnTo>
                <a:lnTo>
                  <a:pt x="3309214" y="1372346"/>
                </a:lnTo>
                <a:lnTo>
                  <a:pt x="3305409" y="1369630"/>
                </a:lnTo>
                <a:lnTo>
                  <a:pt x="3302149" y="1366911"/>
                </a:lnTo>
                <a:lnTo>
                  <a:pt x="3298888" y="1364738"/>
                </a:lnTo>
                <a:lnTo>
                  <a:pt x="3295084" y="1362565"/>
                </a:lnTo>
                <a:lnTo>
                  <a:pt x="3291822" y="1362021"/>
                </a:lnTo>
                <a:lnTo>
                  <a:pt x="3288017" y="1361477"/>
                </a:lnTo>
                <a:lnTo>
                  <a:pt x="3284758" y="1361477"/>
                </a:lnTo>
                <a:lnTo>
                  <a:pt x="3277149" y="1362021"/>
                </a:lnTo>
                <a:lnTo>
                  <a:pt x="3270084" y="1363651"/>
                </a:lnTo>
                <a:lnTo>
                  <a:pt x="3263018" y="1365281"/>
                </a:lnTo>
                <a:lnTo>
                  <a:pt x="3257040" y="1367454"/>
                </a:lnTo>
                <a:lnTo>
                  <a:pt x="3249975" y="1369086"/>
                </a:lnTo>
                <a:lnTo>
                  <a:pt x="3243997" y="1369630"/>
                </a:lnTo>
                <a:lnTo>
                  <a:pt x="3240737" y="1369630"/>
                </a:lnTo>
                <a:lnTo>
                  <a:pt x="3238019" y="1369086"/>
                </a:lnTo>
                <a:lnTo>
                  <a:pt x="3235303" y="1367454"/>
                </a:lnTo>
                <a:lnTo>
                  <a:pt x="3232585" y="1365281"/>
                </a:lnTo>
                <a:lnTo>
                  <a:pt x="3229868" y="1363651"/>
                </a:lnTo>
                <a:lnTo>
                  <a:pt x="3227694" y="1360391"/>
                </a:lnTo>
                <a:lnTo>
                  <a:pt x="3224976" y="1357130"/>
                </a:lnTo>
                <a:lnTo>
                  <a:pt x="3222800" y="1352239"/>
                </a:lnTo>
                <a:lnTo>
                  <a:pt x="3220630" y="1347349"/>
                </a:lnTo>
                <a:lnTo>
                  <a:pt x="3219542" y="1341371"/>
                </a:lnTo>
                <a:lnTo>
                  <a:pt x="3197802" y="1376692"/>
                </a:lnTo>
                <a:lnTo>
                  <a:pt x="3192368" y="1367998"/>
                </a:lnTo>
                <a:lnTo>
                  <a:pt x="3186932" y="1362021"/>
                </a:lnTo>
                <a:lnTo>
                  <a:pt x="3180955" y="1356587"/>
                </a:lnTo>
                <a:lnTo>
                  <a:pt x="3174978" y="1352783"/>
                </a:lnTo>
                <a:lnTo>
                  <a:pt x="3168455" y="1351151"/>
                </a:lnTo>
                <a:lnTo>
                  <a:pt x="3163019" y="1349522"/>
                </a:lnTo>
                <a:lnTo>
                  <a:pt x="3157042" y="1349522"/>
                </a:lnTo>
                <a:lnTo>
                  <a:pt x="3149977" y="1349522"/>
                </a:lnTo>
                <a:lnTo>
                  <a:pt x="3136933" y="1351695"/>
                </a:lnTo>
                <a:lnTo>
                  <a:pt x="3122804" y="1354956"/>
                </a:lnTo>
                <a:lnTo>
                  <a:pt x="3108129" y="1357130"/>
                </a:lnTo>
                <a:lnTo>
                  <a:pt x="3101064" y="1357673"/>
                </a:lnTo>
                <a:lnTo>
                  <a:pt x="3093456" y="1357673"/>
                </a:lnTo>
                <a:lnTo>
                  <a:pt x="3078239" y="1356587"/>
                </a:lnTo>
                <a:lnTo>
                  <a:pt x="3062477" y="1353869"/>
                </a:lnTo>
                <a:lnTo>
                  <a:pt x="3046174" y="1350066"/>
                </a:lnTo>
                <a:lnTo>
                  <a:pt x="3029872" y="1346262"/>
                </a:lnTo>
                <a:lnTo>
                  <a:pt x="2995632" y="1337567"/>
                </a:lnTo>
                <a:lnTo>
                  <a:pt x="2978241" y="1333763"/>
                </a:lnTo>
                <a:lnTo>
                  <a:pt x="2962480" y="1329415"/>
                </a:lnTo>
                <a:lnTo>
                  <a:pt x="2946175" y="1326698"/>
                </a:lnTo>
                <a:lnTo>
                  <a:pt x="2930960" y="1324525"/>
                </a:lnTo>
                <a:lnTo>
                  <a:pt x="2917371" y="1323981"/>
                </a:lnTo>
                <a:lnTo>
                  <a:pt x="2910305" y="1323981"/>
                </a:lnTo>
                <a:lnTo>
                  <a:pt x="2903785" y="1324525"/>
                </a:lnTo>
                <a:lnTo>
                  <a:pt x="2897806" y="1325069"/>
                </a:lnTo>
                <a:lnTo>
                  <a:pt x="2892373" y="1326698"/>
                </a:lnTo>
                <a:lnTo>
                  <a:pt x="2887480" y="1328872"/>
                </a:lnTo>
                <a:lnTo>
                  <a:pt x="2882590" y="1331590"/>
                </a:lnTo>
                <a:lnTo>
                  <a:pt x="2877699" y="1334307"/>
                </a:lnTo>
                <a:lnTo>
                  <a:pt x="2873893" y="1337567"/>
                </a:lnTo>
                <a:lnTo>
                  <a:pt x="2870634" y="1341913"/>
                </a:lnTo>
                <a:lnTo>
                  <a:pt x="2867917" y="1347349"/>
                </a:lnTo>
                <a:lnTo>
                  <a:pt x="2834766" y="1340284"/>
                </a:lnTo>
                <a:lnTo>
                  <a:pt x="2801070" y="1335393"/>
                </a:lnTo>
                <a:lnTo>
                  <a:pt x="2768462" y="1331590"/>
                </a:lnTo>
                <a:lnTo>
                  <a:pt x="2735312" y="1327786"/>
                </a:lnTo>
                <a:lnTo>
                  <a:pt x="2701616" y="1326154"/>
                </a:lnTo>
                <a:lnTo>
                  <a:pt x="2668467" y="1323981"/>
                </a:lnTo>
                <a:lnTo>
                  <a:pt x="2602708" y="1320177"/>
                </a:lnTo>
                <a:lnTo>
                  <a:pt x="2569014" y="1318004"/>
                </a:lnTo>
                <a:lnTo>
                  <a:pt x="2535863" y="1316374"/>
                </a:lnTo>
                <a:lnTo>
                  <a:pt x="2502712" y="1313113"/>
                </a:lnTo>
                <a:lnTo>
                  <a:pt x="2469018" y="1309310"/>
                </a:lnTo>
                <a:lnTo>
                  <a:pt x="2436409" y="1304418"/>
                </a:lnTo>
                <a:lnTo>
                  <a:pt x="2403256" y="1297896"/>
                </a:lnTo>
                <a:lnTo>
                  <a:pt x="2369559" y="1290290"/>
                </a:lnTo>
                <a:lnTo>
                  <a:pt x="2353799" y="1286486"/>
                </a:lnTo>
                <a:lnTo>
                  <a:pt x="2336953" y="1281595"/>
                </a:lnTo>
                <a:lnTo>
                  <a:pt x="2334779" y="1284313"/>
                </a:lnTo>
                <a:lnTo>
                  <a:pt x="2334235" y="1287572"/>
                </a:lnTo>
                <a:lnTo>
                  <a:pt x="2333693" y="1294636"/>
                </a:lnTo>
                <a:lnTo>
                  <a:pt x="2333149" y="1301701"/>
                </a:lnTo>
                <a:lnTo>
                  <a:pt x="2332062" y="1304961"/>
                </a:lnTo>
                <a:lnTo>
                  <a:pt x="2331517" y="1308766"/>
                </a:lnTo>
                <a:lnTo>
                  <a:pt x="2293475" y="1295180"/>
                </a:lnTo>
                <a:lnTo>
                  <a:pt x="2254888" y="1282681"/>
                </a:lnTo>
                <a:lnTo>
                  <a:pt x="2236411" y="1276704"/>
                </a:lnTo>
                <a:lnTo>
                  <a:pt x="2217389" y="1271270"/>
                </a:lnTo>
                <a:lnTo>
                  <a:pt x="2198366" y="1266378"/>
                </a:lnTo>
                <a:lnTo>
                  <a:pt x="2179345" y="1262031"/>
                </a:lnTo>
                <a:lnTo>
                  <a:pt x="2159782" y="1258772"/>
                </a:lnTo>
                <a:lnTo>
                  <a:pt x="2141305" y="1256598"/>
                </a:lnTo>
                <a:lnTo>
                  <a:pt x="2121739" y="1254967"/>
                </a:lnTo>
                <a:lnTo>
                  <a:pt x="2102717" y="1255511"/>
                </a:lnTo>
                <a:lnTo>
                  <a:pt x="2083696" y="1257140"/>
                </a:lnTo>
                <a:lnTo>
                  <a:pt x="2064132" y="1260401"/>
                </a:lnTo>
                <a:lnTo>
                  <a:pt x="2054892" y="1262575"/>
                </a:lnTo>
                <a:lnTo>
                  <a:pt x="2045110" y="1265292"/>
                </a:lnTo>
                <a:lnTo>
                  <a:pt x="2035327" y="1268010"/>
                </a:lnTo>
                <a:lnTo>
                  <a:pt x="2026089" y="1272357"/>
                </a:lnTo>
                <a:lnTo>
                  <a:pt x="1997285" y="1213123"/>
                </a:lnTo>
                <a:lnTo>
                  <a:pt x="1989131" y="1219644"/>
                </a:lnTo>
                <a:lnTo>
                  <a:pt x="1981525" y="1225079"/>
                </a:lnTo>
                <a:lnTo>
                  <a:pt x="1973915" y="1228882"/>
                </a:lnTo>
                <a:lnTo>
                  <a:pt x="1966308" y="1231601"/>
                </a:lnTo>
                <a:lnTo>
                  <a:pt x="1958698" y="1232687"/>
                </a:lnTo>
                <a:lnTo>
                  <a:pt x="1951089" y="1232687"/>
                </a:lnTo>
                <a:lnTo>
                  <a:pt x="1944024" y="1232143"/>
                </a:lnTo>
                <a:lnTo>
                  <a:pt x="1936962" y="1230513"/>
                </a:lnTo>
                <a:lnTo>
                  <a:pt x="1929895" y="1228882"/>
                </a:lnTo>
                <a:lnTo>
                  <a:pt x="1922830" y="1226709"/>
                </a:lnTo>
                <a:lnTo>
                  <a:pt x="1916852" y="1222905"/>
                </a:lnTo>
                <a:lnTo>
                  <a:pt x="1910330" y="1219644"/>
                </a:lnTo>
                <a:lnTo>
                  <a:pt x="1897831" y="1212037"/>
                </a:lnTo>
                <a:lnTo>
                  <a:pt x="1886961" y="1203885"/>
                </a:lnTo>
                <a:lnTo>
                  <a:pt x="1884787" y="1207690"/>
                </a:lnTo>
                <a:lnTo>
                  <a:pt x="1884243" y="1212581"/>
                </a:lnTo>
                <a:lnTo>
                  <a:pt x="1884787" y="1217471"/>
                </a:lnTo>
                <a:lnTo>
                  <a:pt x="1885330" y="1222361"/>
                </a:lnTo>
                <a:lnTo>
                  <a:pt x="1886961" y="1231601"/>
                </a:lnTo>
                <a:lnTo>
                  <a:pt x="1886961" y="1236491"/>
                </a:lnTo>
                <a:lnTo>
                  <a:pt x="1886417" y="1241381"/>
                </a:lnTo>
                <a:lnTo>
                  <a:pt x="1884243" y="1241381"/>
                </a:lnTo>
                <a:lnTo>
                  <a:pt x="1881526" y="1241381"/>
                </a:lnTo>
                <a:lnTo>
                  <a:pt x="1877178" y="1239752"/>
                </a:lnTo>
                <a:lnTo>
                  <a:pt x="1872830" y="1237034"/>
                </a:lnTo>
                <a:lnTo>
                  <a:pt x="1869026" y="1233773"/>
                </a:lnTo>
                <a:lnTo>
                  <a:pt x="1864678" y="1228882"/>
                </a:lnTo>
                <a:lnTo>
                  <a:pt x="1859786" y="1223993"/>
                </a:lnTo>
                <a:lnTo>
                  <a:pt x="1851636" y="1213123"/>
                </a:lnTo>
                <a:lnTo>
                  <a:pt x="1842939" y="1202799"/>
                </a:lnTo>
                <a:lnTo>
                  <a:pt x="1839136" y="1198994"/>
                </a:lnTo>
                <a:lnTo>
                  <a:pt x="1834245" y="1195734"/>
                </a:lnTo>
                <a:lnTo>
                  <a:pt x="1829897" y="1194103"/>
                </a:lnTo>
                <a:lnTo>
                  <a:pt x="1825547" y="1193017"/>
                </a:lnTo>
                <a:lnTo>
                  <a:pt x="1823918" y="1194103"/>
                </a:lnTo>
                <a:lnTo>
                  <a:pt x="1821747" y="1194647"/>
                </a:lnTo>
                <a:lnTo>
                  <a:pt x="1819027" y="1195191"/>
                </a:lnTo>
                <a:lnTo>
                  <a:pt x="1816854" y="1197364"/>
                </a:lnTo>
                <a:lnTo>
                  <a:pt x="1799461" y="1202255"/>
                </a:lnTo>
                <a:lnTo>
                  <a:pt x="1781529" y="1206603"/>
                </a:lnTo>
                <a:lnTo>
                  <a:pt x="1763049" y="1208232"/>
                </a:lnTo>
                <a:lnTo>
                  <a:pt x="1745658" y="1209863"/>
                </a:lnTo>
                <a:lnTo>
                  <a:pt x="1728269" y="1209863"/>
                </a:lnTo>
                <a:lnTo>
                  <a:pt x="1710335" y="1208232"/>
                </a:lnTo>
                <a:lnTo>
                  <a:pt x="1692942" y="1206603"/>
                </a:lnTo>
                <a:lnTo>
                  <a:pt x="1675009" y="1203885"/>
                </a:lnTo>
                <a:lnTo>
                  <a:pt x="1657617" y="1200082"/>
                </a:lnTo>
                <a:lnTo>
                  <a:pt x="1640228" y="1195191"/>
                </a:lnTo>
                <a:lnTo>
                  <a:pt x="1622836" y="1190300"/>
                </a:lnTo>
                <a:lnTo>
                  <a:pt x="1604902" y="1184323"/>
                </a:lnTo>
                <a:lnTo>
                  <a:pt x="1587509" y="1177802"/>
                </a:lnTo>
                <a:lnTo>
                  <a:pt x="1570119" y="1171824"/>
                </a:lnTo>
                <a:lnTo>
                  <a:pt x="1535337" y="1157152"/>
                </a:lnTo>
                <a:lnTo>
                  <a:pt x="1535881" y="1158238"/>
                </a:lnTo>
                <a:lnTo>
                  <a:pt x="1536969" y="1159868"/>
                </a:lnTo>
                <a:lnTo>
                  <a:pt x="1538055" y="1164215"/>
                </a:lnTo>
                <a:lnTo>
                  <a:pt x="1537511" y="1169106"/>
                </a:lnTo>
                <a:lnTo>
                  <a:pt x="1536969" y="1174541"/>
                </a:lnTo>
                <a:lnTo>
                  <a:pt x="1534249" y="1187040"/>
                </a:lnTo>
                <a:lnTo>
                  <a:pt x="1532076" y="1194103"/>
                </a:lnTo>
                <a:lnTo>
                  <a:pt x="1530447" y="1200625"/>
                </a:lnTo>
                <a:lnTo>
                  <a:pt x="1520120" y="1194647"/>
                </a:lnTo>
                <a:lnTo>
                  <a:pt x="1509250" y="1188126"/>
                </a:lnTo>
                <a:lnTo>
                  <a:pt x="1487513" y="1178888"/>
                </a:lnTo>
                <a:lnTo>
                  <a:pt x="1465774" y="1169650"/>
                </a:lnTo>
                <a:lnTo>
                  <a:pt x="1443492" y="1162586"/>
                </a:lnTo>
                <a:lnTo>
                  <a:pt x="1422296" y="1156608"/>
                </a:lnTo>
                <a:lnTo>
                  <a:pt x="1400558" y="1151717"/>
                </a:lnTo>
                <a:lnTo>
                  <a:pt x="1378275" y="1147914"/>
                </a:lnTo>
                <a:lnTo>
                  <a:pt x="1357080" y="1145196"/>
                </a:lnTo>
                <a:lnTo>
                  <a:pt x="1334797" y="1143023"/>
                </a:lnTo>
                <a:lnTo>
                  <a:pt x="1313060" y="1141392"/>
                </a:lnTo>
                <a:lnTo>
                  <a:pt x="1268495" y="1139218"/>
                </a:lnTo>
                <a:lnTo>
                  <a:pt x="1225017" y="1136502"/>
                </a:lnTo>
                <a:lnTo>
                  <a:pt x="1203279" y="1134871"/>
                </a:lnTo>
                <a:lnTo>
                  <a:pt x="1180998" y="1133241"/>
                </a:lnTo>
                <a:lnTo>
                  <a:pt x="1178823" y="1129437"/>
                </a:lnTo>
                <a:lnTo>
                  <a:pt x="1177737" y="1125633"/>
                </a:lnTo>
                <a:lnTo>
                  <a:pt x="1175019" y="1118026"/>
                </a:lnTo>
                <a:lnTo>
                  <a:pt x="1173931" y="1111505"/>
                </a:lnTo>
                <a:lnTo>
                  <a:pt x="1173389" y="1104439"/>
                </a:lnTo>
                <a:lnTo>
                  <a:pt x="1172844" y="1097374"/>
                </a:lnTo>
                <a:lnTo>
                  <a:pt x="1171214" y="1089768"/>
                </a:lnTo>
                <a:lnTo>
                  <a:pt x="1170127" y="1086507"/>
                </a:lnTo>
                <a:lnTo>
                  <a:pt x="1167954" y="1082703"/>
                </a:lnTo>
                <a:lnTo>
                  <a:pt x="1165780" y="1078356"/>
                </a:lnTo>
                <a:lnTo>
                  <a:pt x="1162519" y="1075095"/>
                </a:lnTo>
                <a:lnTo>
                  <a:pt x="1158171" y="1084876"/>
                </a:lnTo>
                <a:lnTo>
                  <a:pt x="1153824" y="1091941"/>
                </a:lnTo>
                <a:lnTo>
                  <a:pt x="1150018" y="1097374"/>
                </a:lnTo>
                <a:lnTo>
                  <a:pt x="1145672" y="1101723"/>
                </a:lnTo>
                <a:lnTo>
                  <a:pt x="1141324" y="1104439"/>
                </a:lnTo>
                <a:lnTo>
                  <a:pt x="1137519" y="1105527"/>
                </a:lnTo>
                <a:lnTo>
                  <a:pt x="1133172" y="1107156"/>
                </a:lnTo>
                <a:lnTo>
                  <a:pt x="1128824" y="1107156"/>
                </a:lnTo>
                <a:lnTo>
                  <a:pt x="1120673" y="1108244"/>
                </a:lnTo>
                <a:lnTo>
                  <a:pt x="1117412" y="1109874"/>
                </a:lnTo>
                <a:lnTo>
                  <a:pt x="1113064" y="1112048"/>
                </a:lnTo>
                <a:lnTo>
                  <a:pt x="1108715" y="1115309"/>
                </a:lnTo>
                <a:lnTo>
                  <a:pt x="1104912" y="1120199"/>
                </a:lnTo>
                <a:lnTo>
                  <a:pt x="1100564" y="1126720"/>
                </a:lnTo>
                <a:lnTo>
                  <a:pt x="1095673" y="1134871"/>
                </a:lnTo>
                <a:lnTo>
                  <a:pt x="1090238" y="1122915"/>
                </a:lnTo>
                <a:lnTo>
                  <a:pt x="1084261" y="1113135"/>
                </a:lnTo>
                <a:lnTo>
                  <a:pt x="1078826" y="1105527"/>
                </a:lnTo>
                <a:lnTo>
                  <a:pt x="1072846" y="1100635"/>
                </a:lnTo>
                <a:lnTo>
                  <a:pt x="1066869" y="1096832"/>
                </a:lnTo>
                <a:lnTo>
                  <a:pt x="1060890" y="1094658"/>
                </a:lnTo>
                <a:lnTo>
                  <a:pt x="1055455" y="1092485"/>
                </a:lnTo>
                <a:lnTo>
                  <a:pt x="1048936" y="1091941"/>
                </a:lnTo>
                <a:lnTo>
                  <a:pt x="1037521" y="1089768"/>
                </a:lnTo>
                <a:lnTo>
                  <a:pt x="1031543" y="1088136"/>
                </a:lnTo>
                <a:lnTo>
                  <a:pt x="1025565" y="1086507"/>
                </a:lnTo>
                <a:lnTo>
                  <a:pt x="1020131" y="1082159"/>
                </a:lnTo>
                <a:lnTo>
                  <a:pt x="1013610" y="1077269"/>
                </a:lnTo>
                <a:lnTo>
                  <a:pt x="1008174" y="1070204"/>
                </a:lnTo>
                <a:lnTo>
                  <a:pt x="1002740" y="1061510"/>
                </a:lnTo>
                <a:lnTo>
                  <a:pt x="997848" y="1065313"/>
                </a:lnTo>
                <a:lnTo>
                  <a:pt x="992957" y="1069660"/>
                </a:lnTo>
                <a:lnTo>
                  <a:pt x="988067" y="1072377"/>
                </a:lnTo>
                <a:lnTo>
                  <a:pt x="983175" y="1075095"/>
                </a:lnTo>
                <a:lnTo>
                  <a:pt x="977741" y="1077269"/>
                </a:lnTo>
                <a:lnTo>
                  <a:pt x="971762" y="1078356"/>
                </a:lnTo>
                <a:lnTo>
                  <a:pt x="966329" y="1079986"/>
                </a:lnTo>
                <a:lnTo>
                  <a:pt x="960893" y="1080530"/>
                </a:lnTo>
                <a:lnTo>
                  <a:pt x="948937" y="1080530"/>
                </a:lnTo>
                <a:lnTo>
                  <a:pt x="936437" y="1079442"/>
                </a:lnTo>
                <a:lnTo>
                  <a:pt x="923393" y="1077269"/>
                </a:lnTo>
                <a:lnTo>
                  <a:pt x="910351" y="1074552"/>
                </a:lnTo>
                <a:lnTo>
                  <a:pt x="883721" y="1066944"/>
                </a:lnTo>
                <a:lnTo>
                  <a:pt x="857092" y="1059879"/>
                </a:lnTo>
                <a:lnTo>
                  <a:pt x="844049" y="1056618"/>
                </a:lnTo>
                <a:lnTo>
                  <a:pt x="831004" y="1054445"/>
                </a:lnTo>
                <a:lnTo>
                  <a:pt x="818504" y="1053357"/>
                </a:lnTo>
                <a:lnTo>
                  <a:pt x="806549" y="1053357"/>
                </a:lnTo>
                <a:lnTo>
                  <a:pt x="806004" y="1045751"/>
                </a:lnTo>
                <a:lnTo>
                  <a:pt x="805463" y="1039230"/>
                </a:lnTo>
                <a:lnTo>
                  <a:pt x="803288" y="1033252"/>
                </a:lnTo>
                <a:lnTo>
                  <a:pt x="801114" y="1028360"/>
                </a:lnTo>
                <a:lnTo>
                  <a:pt x="798939" y="1024556"/>
                </a:lnTo>
                <a:lnTo>
                  <a:pt x="796222" y="1021839"/>
                </a:lnTo>
                <a:lnTo>
                  <a:pt x="792962" y="1019122"/>
                </a:lnTo>
                <a:lnTo>
                  <a:pt x="789158" y="1016949"/>
                </a:lnTo>
                <a:lnTo>
                  <a:pt x="785898" y="1015318"/>
                </a:lnTo>
                <a:lnTo>
                  <a:pt x="781549" y="1014776"/>
                </a:lnTo>
                <a:lnTo>
                  <a:pt x="772310" y="1014233"/>
                </a:lnTo>
                <a:lnTo>
                  <a:pt x="763070" y="1014776"/>
                </a:lnTo>
                <a:lnTo>
                  <a:pt x="752201" y="1015862"/>
                </a:lnTo>
                <a:lnTo>
                  <a:pt x="741332" y="1017493"/>
                </a:lnTo>
                <a:lnTo>
                  <a:pt x="729920" y="1019666"/>
                </a:lnTo>
                <a:lnTo>
                  <a:pt x="719593" y="1020210"/>
                </a:lnTo>
                <a:lnTo>
                  <a:pt x="708725" y="1019666"/>
                </a:lnTo>
                <a:lnTo>
                  <a:pt x="703834" y="1019122"/>
                </a:lnTo>
                <a:lnTo>
                  <a:pt x="698399" y="1017493"/>
                </a:lnTo>
                <a:lnTo>
                  <a:pt x="693508" y="1015318"/>
                </a:lnTo>
                <a:lnTo>
                  <a:pt x="689160" y="1012601"/>
                </a:lnTo>
                <a:lnTo>
                  <a:pt x="684268" y="1009884"/>
                </a:lnTo>
                <a:lnTo>
                  <a:pt x="679922" y="1005538"/>
                </a:lnTo>
                <a:lnTo>
                  <a:pt x="676116" y="1000646"/>
                </a:lnTo>
                <a:lnTo>
                  <a:pt x="672313" y="995213"/>
                </a:lnTo>
                <a:lnTo>
                  <a:pt x="669596" y="997930"/>
                </a:lnTo>
                <a:lnTo>
                  <a:pt x="667421" y="1001734"/>
                </a:lnTo>
                <a:lnTo>
                  <a:pt x="665789" y="1004995"/>
                </a:lnTo>
                <a:lnTo>
                  <a:pt x="664704" y="1008255"/>
                </a:lnTo>
                <a:lnTo>
                  <a:pt x="664160" y="1015318"/>
                </a:lnTo>
                <a:lnTo>
                  <a:pt x="664160" y="1022383"/>
                </a:lnTo>
                <a:lnTo>
                  <a:pt x="664704" y="1029992"/>
                </a:lnTo>
                <a:lnTo>
                  <a:pt x="664704" y="1037054"/>
                </a:lnTo>
                <a:lnTo>
                  <a:pt x="664160" y="1044119"/>
                </a:lnTo>
                <a:lnTo>
                  <a:pt x="662530" y="1047380"/>
                </a:lnTo>
                <a:lnTo>
                  <a:pt x="661443" y="1050641"/>
                </a:lnTo>
                <a:lnTo>
                  <a:pt x="658726" y="1047924"/>
                </a:lnTo>
                <a:lnTo>
                  <a:pt x="656009" y="1044663"/>
                </a:lnTo>
                <a:lnTo>
                  <a:pt x="649486" y="1036513"/>
                </a:lnTo>
                <a:lnTo>
                  <a:pt x="643509" y="1027816"/>
                </a:lnTo>
                <a:lnTo>
                  <a:pt x="639706" y="1024556"/>
                </a:lnTo>
                <a:lnTo>
                  <a:pt x="636444" y="1020754"/>
                </a:lnTo>
                <a:lnTo>
                  <a:pt x="632096" y="1019122"/>
                </a:lnTo>
                <a:lnTo>
                  <a:pt x="628835" y="1017493"/>
                </a:lnTo>
                <a:lnTo>
                  <a:pt x="624488" y="1018037"/>
                </a:lnTo>
                <a:lnTo>
                  <a:pt x="620139" y="1019666"/>
                </a:lnTo>
                <a:lnTo>
                  <a:pt x="615791" y="1022927"/>
                </a:lnTo>
                <a:lnTo>
                  <a:pt x="611445" y="1027816"/>
                </a:lnTo>
                <a:lnTo>
                  <a:pt x="606553" y="1035425"/>
                </a:lnTo>
                <a:lnTo>
                  <a:pt x="601662" y="1045207"/>
                </a:lnTo>
                <a:lnTo>
                  <a:pt x="591336" y="1034881"/>
                </a:lnTo>
                <a:lnTo>
                  <a:pt x="581553" y="1025643"/>
                </a:lnTo>
                <a:lnTo>
                  <a:pt x="571772" y="1019122"/>
                </a:lnTo>
                <a:lnTo>
                  <a:pt x="561986" y="1012601"/>
                </a:lnTo>
                <a:lnTo>
                  <a:pt x="552203" y="1007168"/>
                </a:lnTo>
                <a:lnTo>
                  <a:pt x="541880" y="1002819"/>
                </a:lnTo>
                <a:lnTo>
                  <a:pt x="532097" y="1000103"/>
                </a:lnTo>
                <a:lnTo>
                  <a:pt x="522314" y="997386"/>
                </a:lnTo>
                <a:lnTo>
                  <a:pt x="511986" y="995757"/>
                </a:lnTo>
                <a:lnTo>
                  <a:pt x="502204" y="994669"/>
                </a:lnTo>
                <a:lnTo>
                  <a:pt x="491877" y="994125"/>
                </a:lnTo>
                <a:lnTo>
                  <a:pt x="482096" y="994125"/>
                </a:lnTo>
                <a:lnTo>
                  <a:pt x="461987" y="994125"/>
                </a:lnTo>
                <a:lnTo>
                  <a:pt x="441879" y="994669"/>
                </a:lnTo>
                <a:lnTo>
                  <a:pt x="438618" y="989235"/>
                </a:lnTo>
                <a:lnTo>
                  <a:pt x="436987" y="983258"/>
                </a:lnTo>
                <a:lnTo>
                  <a:pt x="435356" y="978366"/>
                </a:lnTo>
                <a:lnTo>
                  <a:pt x="436444" y="972932"/>
                </a:lnTo>
                <a:lnTo>
                  <a:pt x="436987" y="968040"/>
                </a:lnTo>
                <a:lnTo>
                  <a:pt x="438618" y="962607"/>
                </a:lnTo>
                <a:lnTo>
                  <a:pt x="442423" y="952281"/>
                </a:lnTo>
                <a:lnTo>
                  <a:pt x="446227" y="942502"/>
                </a:lnTo>
                <a:lnTo>
                  <a:pt x="447314" y="937066"/>
                </a:lnTo>
                <a:lnTo>
                  <a:pt x="447856" y="932176"/>
                </a:lnTo>
                <a:lnTo>
                  <a:pt x="447314" y="926741"/>
                </a:lnTo>
                <a:lnTo>
                  <a:pt x="446227" y="920764"/>
                </a:lnTo>
                <a:lnTo>
                  <a:pt x="443508" y="915329"/>
                </a:lnTo>
                <a:lnTo>
                  <a:pt x="439162" y="909896"/>
                </a:lnTo>
                <a:lnTo>
                  <a:pt x="417966" y="926741"/>
                </a:lnTo>
                <a:lnTo>
                  <a:pt x="398945" y="940870"/>
                </a:lnTo>
                <a:lnTo>
                  <a:pt x="389162" y="947391"/>
                </a:lnTo>
                <a:lnTo>
                  <a:pt x="379380" y="952825"/>
                </a:lnTo>
                <a:lnTo>
                  <a:pt x="370141" y="957717"/>
                </a:lnTo>
                <a:lnTo>
                  <a:pt x="360359" y="962063"/>
                </a:lnTo>
                <a:lnTo>
                  <a:pt x="350576" y="965324"/>
                </a:lnTo>
                <a:lnTo>
                  <a:pt x="341336" y="968040"/>
                </a:lnTo>
                <a:lnTo>
                  <a:pt x="331555" y="970759"/>
                </a:lnTo>
                <a:lnTo>
                  <a:pt x="321229" y="972389"/>
                </a:lnTo>
                <a:lnTo>
                  <a:pt x="310360" y="972932"/>
                </a:lnTo>
                <a:lnTo>
                  <a:pt x="300034" y="972932"/>
                </a:lnTo>
                <a:lnTo>
                  <a:pt x="289164" y="972932"/>
                </a:lnTo>
                <a:lnTo>
                  <a:pt x="277208" y="971845"/>
                </a:lnTo>
                <a:lnTo>
                  <a:pt x="277752" y="964780"/>
                </a:lnTo>
                <a:lnTo>
                  <a:pt x="278838" y="959346"/>
                </a:lnTo>
                <a:lnTo>
                  <a:pt x="279381" y="955000"/>
                </a:lnTo>
                <a:lnTo>
                  <a:pt x="281557" y="951740"/>
                </a:lnTo>
                <a:lnTo>
                  <a:pt x="282642" y="949564"/>
                </a:lnTo>
                <a:lnTo>
                  <a:pt x="284817" y="947935"/>
                </a:lnTo>
                <a:lnTo>
                  <a:pt x="287534" y="946848"/>
                </a:lnTo>
                <a:lnTo>
                  <a:pt x="289708" y="945761"/>
                </a:lnTo>
                <a:lnTo>
                  <a:pt x="296229" y="944131"/>
                </a:lnTo>
                <a:lnTo>
                  <a:pt x="298946" y="943043"/>
                </a:lnTo>
                <a:lnTo>
                  <a:pt x="301664" y="940870"/>
                </a:lnTo>
                <a:lnTo>
                  <a:pt x="304925" y="939241"/>
                </a:lnTo>
                <a:lnTo>
                  <a:pt x="307643" y="935980"/>
                </a:lnTo>
                <a:lnTo>
                  <a:pt x="310360" y="932720"/>
                </a:lnTo>
                <a:lnTo>
                  <a:pt x="313078" y="927828"/>
                </a:lnTo>
                <a:lnTo>
                  <a:pt x="310360" y="922938"/>
                </a:lnTo>
                <a:lnTo>
                  <a:pt x="307643" y="918590"/>
                </a:lnTo>
                <a:lnTo>
                  <a:pt x="306555" y="914785"/>
                </a:lnTo>
                <a:lnTo>
                  <a:pt x="305469" y="910439"/>
                </a:lnTo>
                <a:lnTo>
                  <a:pt x="305469" y="902287"/>
                </a:lnTo>
                <a:lnTo>
                  <a:pt x="306555" y="893593"/>
                </a:lnTo>
                <a:lnTo>
                  <a:pt x="307099" y="885985"/>
                </a:lnTo>
                <a:lnTo>
                  <a:pt x="307099" y="877833"/>
                </a:lnTo>
                <a:lnTo>
                  <a:pt x="306555" y="873487"/>
                </a:lnTo>
                <a:lnTo>
                  <a:pt x="304925" y="869682"/>
                </a:lnTo>
                <a:lnTo>
                  <a:pt x="302207" y="865335"/>
                </a:lnTo>
                <a:lnTo>
                  <a:pt x="299490" y="860444"/>
                </a:lnTo>
                <a:lnTo>
                  <a:pt x="289164" y="873487"/>
                </a:lnTo>
                <a:lnTo>
                  <a:pt x="283186" y="880006"/>
                </a:lnTo>
                <a:lnTo>
                  <a:pt x="277208" y="885441"/>
                </a:lnTo>
                <a:lnTo>
                  <a:pt x="271774" y="890332"/>
                </a:lnTo>
                <a:lnTo>
                  <a:pt x="266339" y="894680"/>
                </a:lnTo>
                <a:lnTo>
                  <a:pt x="259817" y="897397"/>
                </a:lnTo>
                <a:lnTo>
                  <a:pt x="254383" y="900114"/>
                </a:lnTo>
                <a:lnTo>
                  <a:pt x="248948" y="901744"/>
                </a:lnTo>
                <a:lnTo>
                  <a:pt x="242427" y="902287"/>
                </a:lnTo>
                <a:lnTo>
                  <a:pt x="237535" y="902287"/>
                </a:lnTo>
                <a:lnTo>
                  <a:pt x="232100" y="900658"/>
                </a:lnTo>
                <a:lnTo>
                  <a:pt x="227208" y="897941"/>
                </a:lnTo>
                <a:lnTo>
                  <a:pt x="222318" y="893593"/>
                </a:lnTo>
                <a:lnTo>
                  <a:pt x="217970" y="888159"/>
                </a:lnTo>
                <a:lnTo>
                  <a:pt x="214167" y="881094"/>
                </a:lnTo>
                <a:lnTo>
                  <a:pt x="215796" y="881094"/>
                </a:lnTo>
                <a:lnTo>
                  <a:pt x="217970" y="881094"/>
                </a:lnTo>
                <a:lnTo>
                  <a:pt x="224491" y="881094"/>
                </a:lnTo>
                <a:lnTo>
                  <a:pt x="230471" y="881094"/>
                </a:lnTo>
                <a:lnTo>
                  <a:pt x="237535" y="881094"/>
                </a:lnTo>
                <a:lnTo>
                  <a:pt x="241339" y="880550"/>
                </a:lnTo>
                <a:lnTo>
                  <a:pt x="244056" y="879464"/>
                </a:lnTo>
                <a:lnTo>
                  <a:pt x="245688" y="877833"/>
                </a:lnTo>
                <a:lnTo>
                  <a:pt x="247860" y="875117"/>
                </a:lnTo>
                <a:lnTo>
                  <a:pt x="249492" y="871856"/>
                </a:lnTo>
                <a:lnTo>
                  <a:pt x="250035" y="868052"/>
                </a:lnTo>
                <a:lnTo>
                  <a:pt x="250035" y="862618"/>
                </a:lnTo>
                <a:lnTo>
                  <a:pt x="249492" y="856097"/>
                </a:lnTo>
                <a:lnTo>
                  <a:pt x="225579" y="852293"/>
                </a:lnTo>
                <a:lnTo>
                  <a:pt x="214167" y="850662"/>
                </a:lnTo>
                <a:lnTo>
                  <a:pt x="207645" y="850662"/>
                </a:lnTo>
                <a:lnTo>
                  <a:pt x="202209" y="850662"/>
                </a:lnTo>
                <a:lnTo>
                  <a:pt x="195688" y="851749"/>
                </a:lnTo>
                <a:lnTo>
                  <a:pt x="190253" y="852836"/>
                </a:lnTo>
                <a:lnTo>
                  <a:pt x="184276" y="854467"/>
                </a:lnTo>
                <a:lnTo>
                  <a:pt x="177753" y="857184"/>
                </a:lnTo>
                <a:lnTo>
                  <a:pt x="172319" y="860444"/>
                </a:lnTo>
                <a:lnTo>
                  <a:pt x="165798" y="864791"/>
                </a:lnTo>
                <a:lnTo>
                  <a:pt x="159819" y="870226"/>
                </a:lnTo>
                <a:lnTo>
                  <a:pt x="154384" y="877290"/>
                </a:lnTo>
                <a:lnTo>
                  <a:pt x="151667" y="872943"/>
                </a:lnTo>
                <a:lnTo>
                  <a:pt x="150036" y="869682"/>
                </a:lnTo>
                <a:lnTo>
                  <a:pt x="147863" y="862074"/>
                </a:lnTo>
                <a:lnTo>
                  <a:pt x="146777" y="855009"/>
                </a:lnTo>
                <a:lnTo>
                  <a:pt x="145689" y="847946"/>
                </a:lnTo>
                <a:lnTo>
                  <a:pt x="145145" y="840882"/>
                </a:lnTo>
                <a:lnTo>
                  <a:pt x="144059" y="833273"/>
                </a:lnTo>
                <a:lnTo>
                  <a:pt x="142428" y="830012"/>
                </a:lnTo>
                <a:lnTo>
                  <a:pt x="140254" y="826209"/>
                </a:lnTo>
                <a:lnTo>
                  <a:pt x="138080" y="822948"/>
                </a:lnTo>
                <a:lnTo>
                  <a:pt x="134820" y="818601"/>
                </a:lnTo>
                <a:lnTo>
                  <a:pt x="129928" y="821862"/>
                </a:lnTo>
                <a:lnTo>
                  <a:pt x="125581" y="823491"/>
                </a:lnTo>
                <a:lnTo>
                  <a:pt x="120691" y="825122"/>
                </a:lnTo>
                <a:lnTo>
                  <a:pt x="116886" y="825665"/>
                </a:lnTo>
                <a:lnTo>
                  <a:pt x="108190" y="826209"/>
                </a:lnTo>
                <a:lnTo>
                  <a:pt x="100582" y="827295"/>
                </a:lnTo>
                <a:lnTo>
                  <a:pt x="96777" y="828383"/>
                </a:lnTo>
                <a:lnTo>
                  <a:pt x="92973" y="830556"/>
                </a:lnTo>
                <a:lnTo>
                  <a:pt x="89712" y="833273"/>
                </a:lnTo>
                <a:lnTo>
                  <a:pt x="86994" y="837621"/>
                </a:lnTo>
                <a:lnTo>
                  <a:pt x="83190" y="843055"/>
                </a:lnTo>
                <a:lnTo>
                  <a:pt x="79929" y="850120"/>
                </a:lnTo>
                <a:lnTo>
                  <a:pt x="77212" y="859358"/>
                </a:lnTo>
                <a:lnTo>
                  <a:pt x="73408" y="870226"/>
                </a:lnTo>
                <a:lnTo>
                  <a:pt x="65799" y="859358"/>
                </a:lnTo>
                <a:lnTo>
                  <a:pt x="62540" y="854467"/>
                </a:lnTo>
                <a:lnTo>
                  <a:pt x="58191" y="850120"/>
                </a:lnTo>
                <a:lnTo>
                  <a:pt x="54931" y="846859"/>
                </a:lnTo>
                <a:lnTo>
                  <a:pt x="50582" y="843598"/>
                </a:lnTo>
                <a:lnTo>
                  <a:pt x="47322" y="840882"/>
                </a:lnTo>
                <a:lnTo>
                  <a:pt x="42975" y="839794"/>
                </a:lnTo>
                <a:lnTo>
                  <a:pt x="35365" y="837077"/>
                </a:lnTo>
                <a:lnTo>
                  <a:pt x="27756" y="835990"/>
                </a:lnTo>
                <a:lnTo>
                  <a:pt x="20148" y="835990"/>
                </a:lnTo>
                <a:lnTo>
                  <a:pt x="11997" y="837621"/>
                </a:lnTo>
                <a:lnTo>
                  <a:pt x="4387" y="838708"/>
                </a:lnTo>
                <a:lnTo>
                  <a:pt x="0" y="840588"/>
                </a:lnTo>
                <a:lnTo>
                  <a:pt x="0" y="629677"/>
                </a:lnTo>
                <a:lnTo>
                  <a:pt x="1127" y="630578"/>
                </a:lnTo>
                <a:lnTo>
                  <a:pt x="7106" y="634925"/>
                </a:lnTo>
                <a:lnTo>
                  <a:pt x="12539" y="637643"/>
                </a:lnTo>
                <a:lnTo>
                  <a:pt x="17974" y="640359"/>
                </a:lnTo>
                <a:lnTo>
                  <a:pt x="16887" y="635468"/>
                </a:lnTo>
                <a:lnTo>
                  <a:pt x="15801" y="630578"/>
                </a:lnTo>
                <a:lnTo>
                  <a:pt x="16887" y="625687"/>
                </a:lnTo>
                <a:lnTo>
                  <a:pt x="17431" y="621340"/>
                </a:lnTo>
                <a:lnTo>
                  <a:pt x="19604" y="612102"/>
                </a:lnTo>
                <a:lnTo>
                  <a:pt x="19604" y="607210"/>
                </a:lnTo>
                <a:lnTo>
                  <a:pt x="18518" y="602864"/>
                </a:lnTo>
                <a:lnTo>
                  <a:pt x="15801" y="595799"/>
                </a:lnTo>
                <a:lnTo>
                  <a:pt x="13083" y="591450"/>
                </a:lnTo>
                <a:lnTo>
                  <a:pt x="9822" y="588734"/>
                </a:lnTo>
                <a:lnTo>
                  <a:pt x="7106" y="587105"/>
                </a:lnTo>
                <a:lnTo>
                  <a:pt x="3301" y="584929"/>
                </a:lnTo>
                <a:lnTo>
                  <a:pt x="583" y="582213"/>
                </a:lnTo>
                <a:lnTo>
                  <a:pt x="0" y="581437"/>
                </a:lnTo>
                <a:lnTo>
                  <a:pt x="0" y="568999"/>
                </a:lnTo>
                <a:lnTo>
                  <a:pt x="583" y="568629"/>
                </a:lnTo>
                <a:lnTo>
                  <a:pt x="7106" y="565368"/>
                </a:lnTo>
                <a:lnTo>
                  <a:pt x="13083" y="563193"/>
                </a:lnTo>
                <a:lnTo>
                  <a:pt x="19604" y="562649"/>
                </a:lnTo>
                <a:lnTo>
                  <a:pt x="25583" y="562107"/>
                </a:lnTo>
                <a:lnTo>
                  <a:pt x="32104" y="562107"/>
                </a:lnTo>
                <a:lnTo>
                  <a:pt x="38083" y="562649"/>
                </a:lnTo>
                <a:lnTo>
                  <a:pt x="44604" y="563737"/>
                </a:lnTo>
                <a:lnTo>
                  <a:pt x="57104" y="568085"/>
                </a:lnTo>
                <a:lnTo>
                  <a:pt x="69604" y="572975"/>
                </a:lnTo>
                <a:lnTo>
                  <a:pt x="94603" y="584929"/>
                </a:lnTo>
                <a:lnTo>
                  <a:pt x="107103" y="590365"/>
                </a:lnTo>
                <a:lnTo>
                  <a:pt x="119603" y="595255"/>
                </a:lnTo>
                <a:lnTo>
                  <a:pt x="125581" y="596343"/>
                </a:lnTo>
                <a:lnTo>
                  <a:pt x="132103" y="597972"/>
                </a:lnTo>
                <a:lnTo>
                  <a:pt x="138080" y="598516"/>
                </a:lnTo>
                <a:lnTo>
                  <a:pt x="144602" y="599603"/>
                </a:lnTo>
                <a:lnTo>
                  <a:pt x="150580" y="598516"/>
                </a:lnTo>
                <a:lnTo>
                  <a:pt x="157101" y="597428"/>
                </a:lnTo>
                <a:lnTo>
                  <a:pt x="163080" y="595255"/>
                </a:lnTo>
                <a:lnTo>
                  <a:pt x="169601" y="592538"/>
                </a:lnTo>
                <a:lnTo>
                  <a:pt x="175581" y="588190"/>
                </a:lnTo>
                <a:lnTo>
                  <a:pt x="182102" y="583300"/>
                </a:lnTo>
                <a:lnTo>
                  <a:pt x="188081" y="577323"/>
                </a:lnTo>
                <a:lnTo>
                  <a:pt x="195145" y="570258"/>
                </a:lnTo>
                <a:lnTo>
                  <a:pt x="198949" y="576235"/>
                </a:lnTo>
                <a:lnTo>
                  <a:pt x="201667" y="581127"/>
                </a:lnTo>
                <a:lnTo>
                  <a:pt x="202753" y="584929"/>
                </a:lnTo>
                <a:lnTo>
                  <a:pt x="203297" y="587649"/>
                </a:lnTo>
                <a:lnTo>
                  <a:pt x="202753" y="589821"/>
                </a:lnTo>
                <a:lnTo>
                  <a:pt x="202209" y="590909"/>
                </a:lnTo>
                <a:lnTo>
                  <a:pt x="200579" y="591450"/>
                </a:lnTo>
                <a:lnTo>
                  <a:pt x="198949" y="592538"/>
                </a:lnTo>
                <a:lnTo>
                  <a:pt x="195145" y="593082"/>
                </a:lnTo>
                <a:lnTo>
                  <a:pt x="194058" y="593626"/>
                </a:lnTo>
                <a:lnTo>
                  <a:pt x="192427" y="595255"/>
                </a:lnTo>
                <a:lnTo>
                  <a:pt x="191884" y="597428"/>
                </a:lnTo>
                <a:lnTo>
                  <a:pt x="191884" y="599603"/>
                </a:lnTo>
                <a:lnTo>
                  <a:pt x="192427" y="602864"/>
                </a:lnTo>
                <a:lnTo>
                  <a:pt x="194602" y="607754"/>
                </a:lnTo>
                <a:lnTo>
                  <a:pt x="202209" y="613731"/>
                </a:lnTo>
                <a:lnTo>
                  <a:pt x="209818" y="618623"/>
                </a:lnTo>
                <a:lnTo>
                  <a:pt x="217427" y="622426"/>
                </a:lnTo>
                <a:lnTo>
                  <a:pt x="225035" y="625144"/>
                </a:lnTo>
                <a:lnTo>
                  <a:pt x="232644" y="627317"/>
                </a:lnTo>
                <a:lnTo>
                  <a:pt x="241339" y="628405"/>
                </a:lnTo>
                <a:lnTo>
                  <a:pt x="256556" y="630034"/>
                </a:lnTo>
                <a:lnTo>
                  <a:pt x="272317" y="631121"/>
                </a:lnTo>
                <a:lnTo>
                  <a:pt x="279925" y="632208"/>
                </a:lnTo>
                <a:lnTo>
                  <a:pt x="287534" y="633294"/>
                </a:lnTo>
                <a:lnTo>
                  <a:pt x="295142" y="635468"/>
                </a:lnTo>
                <a:lnTo>
                  <a:pt x="303838" y="638185"/>
                </a:lnTo>
                <a:lnTo>
                  <a:pt x="311446" y="641446"/>
                </a:lnTo>
                <a:lnTo>
                  <a:pt x="319055" y="645793"/>
                </a:lnTo>
                <a:lnTo>
                  <a:pt x="322859" y="638729"/>
                </a:lnTo>
                <a:lnTo>
                  <a:pt x="327208" y="633294"/>
                </a:lnTo>
                <a:lnTo>
                  <a:pt x="331555" y="628947"/>
                </a:lnTo>
                <a:lnTo>
                  <a:pt x="336447" y="625687"/>
                </a:lnTo>
                <a:lnTo>
                  <a:pt x="340251" y="624600"/>
                </a:lnTo>
                <a:lnTo>
                  <a:pt x="345142" y="622969"/>
                </a:lnTo>
                <a:lnTo>
                  <a:pt x="350032" y="622969"/>
                </a:lnTo>
                <a:lnTo>
                  <a:pt x="354924" y="623513"/>
                </a:lnTo>
                <a:lnTo>
                  <a:pt x="359272" y="625144"/>
                </a:lnTo>
                <a:lnTo>
                  <a:pt x="364163" y="627317"/>
                </a:lnTo>
                <a:lnTo>
                  <a:pt x="373945" y="633294"/>
                </a:lnTo>
                <a:lnTo>
                  <a:pt x="383728" y="640359"/>
                </a:lnTo>
                <a:lnTo>
                  <a:pt x="392422" y="647967"/>
                </a:lnTo>
                <a:lnTo>
                  <a:pt x="401661" y="655031"/>
                </a:lnTo>
                <a:lnTo>
                  <a:pt x="410358" y="661008"/>
                </a:lnTo>
                <a:lnTo>
                  <a:pt x="415249" y="663182"/>
                </a:lnTo>
                <a:lnTo>
                  <a:pt x="419597" y="665357"/>
                </a:lnTo>
                <a:lnTo>
                  <a:pt x="423945" y="666987"/>
                </a:lnTo>
                <a:lnTo>
                  <a:pt x="427748" y="666987"/>
                </a:lnTo>
                <a:lnTo>
                  <a:pt x="431552" y="665900"/>
                </a:lnTo>
                <a:lnTo>
                  <a:pt x="435356" y="664813"/>
                </a:lnTo>
                <a:lnTo>
                  <a:pt x="439162" y="662096"/>
                </a:lnTo>
                <a:lnTo>
                  <a:pt x="442423" y="658292"/>
                </a:lnTo>
                <a:lnTo>
                  <a:pt x="446227" y="653402"/>
                </a:lnTo>
                <a:lnTo>
                  <a:pt x="448944" y="646337"/>
                </a:lnTo>
                <a:lnTo>
                  <a:pt x="451662" y="638729"/>
                </a:lnTo>
                <a:lnTo>
                  <a:pt x="454379" y="628947"/>
                </a:lnTo>
                <a:lnTo>
                  <a:pt x="457096" y="640903"/>
                </a:lnTo>
                <a:lnTo>
                  <a:pt x="459812" y="649597"/>
                </a:lnTo>
                <a:lnTo>
                  <a:pt x="461987" y="652314"/>
                </a:lnTo>
                <a:lnTo>
                  <a:pt x="463617" y="655031"/>
                </a:lnTo>
                <a:lnTo>
                  <a:pt x="465248" y="657205"/>
                </a:lnTo>
                <a:lnTo>
                  <a:pt x="467423" y="658292"/>
                </a:lnTo>
                <a:lnTo>
                  <a:pt x="470139" y="658835"/>
                </a:lnTo>
                <a:lnTo>
                  <a:pt x="472312" y="659923"/>
                </a:lnTo>
                <a:lnTo>
                  <a:pt x="477204" y="659923"/>
                </a:lnTo>
                <a:lnTo>
                  <a:pt x="482639" y="658835"/>
                </a:lnTo>
                <a:lnTo>
                  <a:pt x="488616" y="658292"/>
                </a:lnTo>
                <a:lnTo>
                  <a:pt x="494052" y="657749"/>
                </a:lnTo>
                <a:lnTo>
                  <a:pt x="500030" y="657205"/>
                </a:lnTo>
                <a:lnTo>
                  <a:pt x="506008" y="657749"/>
                </a:lnTo>
                <a:lnTo>
                  <a:pt x="508725" y="658292"/>
                </a:lnTo>
                <a:lnTo>
                  <a:pt x="511986" y="659923"/>
                </a:lnTo>
                <a:lnTo>
                  <a:pt x="514704" y="661008"/>
                </a:lnTo>
                <a:lnTo>
                  <a:pt x="517422" y="663726"/>
                </a:lnTo>
                <a:lnTo>
                  <a:pt x="520139" y="666987"/>
                </a:lnTo>
                <a:lnTo>
                  <a:pt x="523403" y="670247"/>
                </a:lnTo>
                <a:lnTo>
                  <a:pt x="526120" y="674595"/>
                </a:lnTo>
                <a:lnTo>
                  <a:pt x="528836" y="679485"/>
                </a:lnTo>
                <a:lnTo>
                  <a:pt x="531009" y="685463"/>
                </a:lnTo>
                <a:lnTo>
                  <a:pt x="533727" y="692528"/>
                </a:lnTo>
                <a:lnTo>
                  <a:pt x="537530" y="683289"/>
                </a:lnTo>
                <a:lnTo>
                  <a:pt x="541880" y="675682"/>
                </a:lnTo>
                <a:lnTo>
                  <a:pt x="546227" y="670247"/>
                </a:lnTo>
                <a:lnTo>
                  <a:pt x="550033" y="666987"/>
                </a:lnTo>
                <a:lnTo>
                  <a:pt x="554380" y="663726"/>
                </a:lnTo>
                <a:lnTo>
                  <a:pt x="558728" y="662640"/>
                </a:lnTo>
                <a:lnTo>
                  <a:pt x="562532" y="662096"/>
                </a:lnTo>
                <a:lnTo>
                  <a:pt x="566878" y="662096"/>
                </a:lnTo>
                <a:lnTo>
                  <a:pt x="570140" y="663182"/>
                </a:lnTo>
                <a:lnTo>
                  <a:pt x="574488" y="663726"/>
                </a:lnTo>
                <a:lnTo>
                  <a:pt x="582640" y="666987"/>
                </a:lnTo>
                <a:lnTo>
                  <a:pt x="591336" y="669704"/>
                </a:lnTo>
                <a:lnTo>
                  <a:pt x="594596" y="669704"/>
                </a:lnTo>
                <a:lnTo>
                  <a:pt x="598946" y="669704"/>
                </a:lnTo>
                <a:lnTo>
                  <a:pt x="599488" y="675682"/>
                </a:lnTo>
                <a:lnTo>
                  <a:pt x="599488" y="682202"/>
                </a:lnTo>
                <a:lnTo>
                  <a:pt x="601118" y="687093"/>
                </a:lnTo>
                <a:lnTo>
                  <a:pt x="602205" y="692528"/>
                </a:lnTo>
                <a:lnTo>
                  <a:pt x="603835" y="696331"/>
                </a:lnTo>
                <a:lnTo>
                  <a:pt x="606008" y="700679"/>
                </a:lnTo>
                <a:lnTo>
                  <a:pt x="608726" y="704483"/>
                </a:lnTo>
                <a:lnTo>
                  <a:pt x="611445" y="707743"/>
                </a:lnTo>
                <a:lnTo>
                  <a:pt x="614161" y="710460"/>
                </a:lnTo>
                <a:lnTo>
                  <a:pt x="617423" y="712634"/>
                </a:lnTo>
                <a:lnTo>
                  <a:pt x="620139" y="714807"/>
                </a:lnTo>
                <a:lnTo>
                  <a:pt x="624488" y="715895"/>
                </a:lnTo>
                <a:lnTo>
                  <a:pt x="628291" y="716981"/>
                </a:lnTo>
                <a:lnTo>
                  <a:pt x="632096" y="717525"/>
                </a:lnTo>
                <a:lnTo>
                  <a:pt x="635900" y="717525"/>
                </a:lnTo>
                <a:lnTo>
                  <a:pt x="639706" y="717525"/>
                </a:lnTo>
                <a:lnTo>
                  <a:pt x="648400" y="715351"/>
                </a:lnTo>
                <a:lnTo>
                  <a:pt x="657095" y="712091"/>
                </a:lnTo>
                <a:lnTo>
                  <a:pt x="665789" y="707199"/>
                </a:lnTo>
                <a:lnTo>
                  <a:pt x="673942" y="700136"/>
                </a:lnTo>
                <a:lnTo>
                  <a:pt x="681552" y="692528"/>
                </a:lnTo>
                <a:lnTo>
                  <a:pt x="688617" y="682746"/>
                </a:lnTo>
                <a:lnTo>
                  <a:pt x="694594" y="671334"/>
                </a:lnTo>
                <a:lnTo>
                  <a:pt x="699486" y="658835"/>
                </a:lnTo>
                <a:lnTo>
                  <a:pt x="703290" y="663182"/>
                </a:lnTo>
                <a:lnTo>
                  <a:pt x="706007" y="666987"/>
                </a:lnTo>
                <a:lnTo>
                  <a:pt x="708182" y="670247"/>
                </a:lnTo>
                <a:lnTo>
                  <a:pt x="709269" y="674595"/>
                </a:lnTo>
                <a:lnTo>
                  <a:pt x="709811" y="677855"/>
                </a:lnTo>
                <a:lnTo>
                  <a:pt x="709811" y="681116"/>
                </a:lnTo>
                <a:lnTo>
                  <a:pt x="709811" y="688181"/>
                </a:lnTo>
                <a:lnTo>
                  <a:pt x="708182" y="702309"/>
                </a:lnTo>
                <a:lnTo>
                  <a:pt x="707093" y="708830"/>
                </a:lnTo>
                <a:lnTo>
                  <a:pt x="708182" y="712634"/>
                </a:lnTo>
                <a:lnTo>
                  <a:pt x="708725" y="716981"/>
                </a:lnTo>
                <a:lnTo>
                  <a:pt x="711443" y="712634"/>
                </a:lnTo>
                <a:lnTo>
                  <a:pt x="714159" y="710460"/>
                </a:lnTo>
                <a:lnTo>
                  <a:pt x="716877" y="709917"/>
                </a:lnTo>
                <a:lnTo>
                  <a:pt x="719593" y="710460"/>
                </a:lnTo>
                <a:lnTo>
                  <a:pt x="722311" y="712634"/>
                </a:lnTo>
                <a:lnTo>
                  <a:pt x="725572" y="715895"/>
                </a:lnTo>
                <a:lnTo>
                  <a:pt x="731008" y="722958"/>
                </a:lnTo>
                <a:lnTo>
                  <a:pt x="736442" y="730566"/>
                </a:lnTo>
                <a:lnTo>
                  <a:pt x="739159" y="733284"/>
                </a:lnTo>
                <a:lnTo>
                  <a:pt x="741876" y="735457"/>
                </a:lnTo>
                <a:lnTo>
                  <a:pt x="744593" y="736001"/>
                </a:lnTo>
                <a:lnTo>
                  <a:pt x="747311" y="736001"/>
                </a:lnTo>
                <a:lnTo>
                  <a:pt x="750573" y="733284"/>
                </a:lnTo>
                <a:lnTo>
                  <a:pt x="753289" y="730024"/>
                </a:lnTo>
                <a:lnTo>
                  <a:pt x="752201" y="724589"/>
                </a:lnTo>
                <a:lnTo>
                  <a:pt x="752201" y="719699"/>
                </a:lnTo>
                <a:lnTo>
                  <a:pt x="753289" y="708286"/>
                </a:lnTo>
                <a:lnTo>
                  <a:pt x="754919" y="697419"/>
                </a:lnTo>
                <a:lnTo>
                  <a:pt x="756550" y="692528"/>
                </a:lnTo>
                <a:lnTo>
                  <a:pt x="758724" y="687637"/>
                </a:lnTo>
                <a:lnTo>
                  <a:pt x="760897" y="683289"/>
                </a:lnTo>
                <a:lnTo>
                  <a:pt x="763070" y="680572"/>
                </a:lnTo>
                <a:lnTo>
                  <a:pt x="765789" y="678399"/>
                </a:lnTo>
                <a:lnTo>
                  <a:pt x="767963" y="677312"/>
                </a:lnTo>
                <a:lnTo>
                  <a:pt x="770679" y="677312"/>
                </a:lnTo>
                <a:lnTo>
                  <a:pt x="773397" y="677855"/>
                </a:lnTo>
                <a:lnTo>
                  <a:pt x="776658" y="680572"/>
                </a:lnTo>
                <a:lnTo>
                  <a:pt x="779374" y="684920"/>
                </a:lnTo>
                <a:lnTo>
                  <a:pt x="778289" y="688181"/>
                </a:lnTo>
                <a:lnTo>
                  <a:pt x="776658" y="691984"/>
                </a:lnTo>
                <a:lnTo>
                  <a:pt x="772310" y="698505"/>
                </a:lnTo>
                <a:lnTo>
                  <a:pt x="763070" y="712091"/>
                </a:lnTo>
                <a:lnTo>
                  <a:pt x="758724" y="718068"/>
                </a:lnTo>
                <a:lnTo>
                  <a:pt x="757093" y="721328"/>
                </a:lnTo>
                <a:lnTo>
                  <a:pt x="756006" y="725133"/>
                </a:lnTo>
                <a:lnTo>
                  <a:pt x="754919" y="728393"/>
                </a:lnTo>
                <a:lnTo>
                  <a:pt x="756006" y="732198"/>
                </a:lnTo>
                <a:lnTo>
                  <a:pt x="756550" y="735457"/>
                </a:lnTo>
                <a:lnTo>
                  <a:pt x="758180" y="739804"/>
                </a:lnTo>
                <a:lnTo>
                  <a:pt x="761984" y="744696"/>
                </a:lnTo>
                <a:lnTo>
                  <a:pt x="764159" y="745783"/>
                </a:lnTo>
                <a:lnTo>
                  <a:pt x="766333" y="747413"/>
                </a:lnTo>
                <a:lnTo>
                  <a:pt x="768506" y="747957"/>
                </a:lnTo>
                <a:lnTo>
                  <a:pt x="770679" y="747957"/>
                </a:lnTo>
                <a:lnTo>
                  <a:pt x="774484" y="747413"/>
                </a:lnTo>
                <a:lnTo>
                  <a:pt x="778833" y="744696"/>
                </a:lnTo>
                <a:lnTo>
                  <a:pt x="783180" y="740892"/>
                </a:lnTo>
                <a:lnTo>
                  <a:pt x="786984" y="736001"/>
                </a:lnTo>
                <a:lnTo>
                  <a:pt x="791331" y="731110"/>
                </a:lnTo>
                <a:lnTo>
                  <a:pt x="799484" y="719699"/>
                </a:lnTo>
                <a:lnTo>
                  <a:pt x="808179" y="708830"/>
                </a:lnTo>
                <a:lnTo>
                  <a:pt x="811983" y="704483"/>
                </a:lnTo>
                <a:lnTo>
                  <a:pt x="816331" y="701222"/>
                </a:lnTo>
                <a:lnTo>
                  <a:pt x="820679" y="698505"/>
                </a:lnTo>
                <a:lnTo>
                  <a:pt x="822308" y="698505"/>
                </a:lnTo>
                <a:lnTo>
                  <a:pt x="824484" y="698505"/>
                </a:lnTo>
                <a:lnTo>
                  <a:pt x="823396" y="710460"/>
                </a:lnTo>
                <a:lnTo>
                  <a:pt x="823396" y="719699"/>
                </a:lnTo>
                <a:lnTo>
                  <a:pt x="823940" y="727306"/>
                </a:lnTo>
                <a:lnTo>
                  <a:pt x="826113" y="732740"/>
                </a:lnTo>
                <a:lnTo>
                  <a:pt x="829375" y="738175"/>
                </a:lnTo>
                <a:lnTo>
                  <a:pt x="833179" y="743609"/>
                </a:lnTo>
                <a:lnTo>
                  <a:pt x="843505" y="756107"/>
                </a:lnTo>
                <a:lnTo>
                  <a:pt x="848396" y="747957"/>
                </a:lnTo>
                <a:lnTo>
                  <a:pt x="853288" y="740892"/>
                </a:lnTo>
                <a:lnTo>
                  <a:pt x="858177" y="734915"/>
                </a:lnTo>
                <a:lnTo>
                  <a:pt x="863070" y="730566"/>
                </a:lnTo>
                <a:lnTo>
                  <a:pt x="866873" y="726219"/>
                </a:lnTo>
                <a:lnTo>
                  <a:pt x="871765" y="722958"/>
                </a:lnTo>
                <a:lnTo>
                  <a:pt x="881547" y="717525"/>
                </a:lnTo>
                <a:lnTo>
                  <a:pt x="891330" y="712091"/>
                </a:lnTo>
                <a:lnTo>
                  <a:pt x="896221" y="708830"/>
                </a:lnTo>
                <a:lnTo>
                  <a:pt x="901112" y="705025"/>
                </a:lnTo>
                <a:lnTo>
                  <a:pt x="906003" y="700136"/>
                </a:lnTo>
                <a:lnTo>
                  <a:pt x="910351" y="693614"/>
                </a:lnTo>
                <a:lnTo>
                  <a:pt x="915242" y="687093"/>
                </a:lnTo>
                <a:lnTo>
                  <a:pt x="920677" y="678399"/>
                </a:lnTo>
                <a:lnTo>
                  <a:pt x="915786" y="676225"/>
                </a:lnTo>
                <a:lnTo>
                  <a:pt x="911981" y="673508"/>
                </a:lnTo>
                <a:lnTo>
                  <a:pt x="909263" y="670790"/>
                </a:lnTo>
                <a:lnTo>
                  <a:pt x="908177" y="666987"/>
                </a:lnTo>
                <a:lnTo>
                  <a:pt x="906546" y="662096"/>
                </a:lnTo>
                <a:lnTo>
                  <a:pt x="907090" y="655575"/>
                </a:lnTo>
                <a:lnTo>
                  <a:pt x="908720" y="647967"/>
                </a:lnTo>
                <a:lnTo>
                  <a:pt x="910895" y="639816"/>
                </a:lnTo>
                <a:lnTo>
                  <a:pt x="914155" y="645249"/>
                </a:lnTo>
                <a:lnTo>
                  <a:pt x="918502" y="650684"/>
                </a:lnTo>
                <a:lnTo>
                  <a:pt x="919589" y="652314"/>
                </a:lnTo>
                <a:lnTo>
                  <a:pt x="921763" y="653402"/>
                </a:lnTo>
                <a:lnTo>
                  <a:pt x="923937" y="652858"/>
                </a:lnTo>
                <a:lnTo>
                  <a:pt x="925567" y="650684"/>
                </a:lnTo>
                <a:lnTo>
                  <a:pt x="926110" y="647424"/>
                </a:lnTo>
                <a:lnTo>
                  <a:pt x="926110" y="643620"/>
                </a:lnTo>
                <a:lnTo>
                  <a:pt x="924481" y="636011"/>
                </a:lnTo>
                <a:lnTo>
                  <a:pt x="922851" y="628947"/>
                </a:lnTo>
                <a:lnTo>
                  <a:pt x="919589" y="621340"/>
                </a:lnTo>
                <a:lnTo>
                  <a:pt x="916872" y="614818"/>
                </a:lnTo>
                <a:lnTo>
                  <a:pt x="915242" y="607754"/>
                </a:lnTo>
                <a:lnTo>
                  <a:pt x="915242" y="603949"/>
                </a:lnTo>
                <a:lnTo>
                  <a:pt x="915242" y="600147"/>
                </a:lnTo>
                <a:lnTo>
                  <a:pt x="915786" y="596343"/>
                </a:lnTo>
                <a:lnTo>
                  <a:pt x="916872" y="593626"/>
                </a:lnTo>
                <a:lnTo>
                  <a:pt x="924481" y="601232"/>
                </a:lnTo>
                <a:lnTo>
                  <a:pt x="931546" y="607210"/>
                </a:lnTo>
                <a:lnTo>
                  <a:pt x="938068" y="610470"/>
                </a:lnTo>
                <a:lnTo>
                  <a:pt x="943502" y="612646"/>
                </a:lnTo>
                <a:lnTo>
                  <a:pt x="948393" y="612646"/>
                </a:lnTo>
                <a:lnTo>
                  <a:pt x="952741" y="612102"/>
                </a:lnTo>
                <a:lnTo>
                  <a:pt x="960893" y="608841"/>
                </a:lnTo>
                <a:lnTo>
                  <a:pt x="965241" y="607754"/>
                </a:lnTo>
                <a:lnTo>
                  <a:pt x="969046" y="607210"/>
                </a:lnTo>
                <a:lnTo>
                  <a:pt x="973937" y="607210"/>
                </a:lnTo>
                <a:lnTo>
                  <a:pt x="978827" y="608841"/>
                </a:lnTo>
                <a:lnTo>
                  <a:pt x="984262" y="612646"/>
                </a:lnTo>
                <a:lnTo>
                  <a:pt x="990783" y="618623"/>
                </a:lnTo>
                <a:lnTo>
                  <a:pt x="998392" y="627317"/>
                </a:lnTo>
                <a:lnTo>
                  <a:pt x="1006544" y="638729"/>
                </a:lnTo>
                <a:lnTo>
                  <a:pt x="1003827" y="642533"/>
                </a:lnTo>
                <a:lnTo>
                  <a:pt x="1000567" y="644706"/>
                </a:lnTo>
                <a:lnTo>
                  <a:pt x="996762" y="645249"/>
                </a:lnTo>
                <a:lnTo>
                  <a:pt x="992957" y="645793"/>
                </a:lnTo>
                <a:lnTo>
                  <a:pt x="984262" y="645249"/>
                </a:lnTo>
                <a:lnTo>
                  <a:pt x="976653" y="645249"/>
                </a:lnTo>
                <a:lnTo>
                  <a:pt x="973937" y="645249"/>
                </a:lnTo>
                <a:lnTo>
                  <a:pt x="971762" y="646337"/>
                </a:lnTo>
                <a:lnTo>
                  <a:pt x="970132" y="648510"/>
                </a:lnTo>
                <a:lnTo>
                  <a:pt x="969046" y="652314"/>
                </a:lnTo>
                <a:lnTo>
                  <a:pt x="970132" y="657205"/>
                </a:lnTo>
                <a:lnTo>
                  <a:pt x="971762" y="663726"/>
                </a:lnTo>
                <a:lnTo>
                  <a:pt x="975567" y="672422"/>
                </a:lnTo>
                <a:lnTo>
                  <a:pt x="980458" y="683289"/>
                </a:lnTo>
                <a:lnTo>
                  <a:pt x="977741" y="689810"/>
                </a:lnTo>
                <a:lnTo>
                  <a:pt x="974480" y="693071"/>
                </a:lnTo>
                <a:lnTo>
                  <a:pt x="971218" y="695245"/>
                </a:lnTo>
                <a:lnTo>
                  <a:pt x="966871" y="696331"/>
                </a:lnTo>
                <a:lnTo>
                  <a:pt x="963067" y="695787"/>
                </a:lnTo>
                <a:lnTo>
                  <a:pt x="959263" y="695245"/>
                </a:lnTo>
                <a:lnTo>
                  <a:pt x="951111" y="691984"/>
                </a:lnTo>
                <a:lnTo>
                  <a:pt x="944045" y="688723"/>
                </a:lnTo>
                <a:lnTo>
                  <a:pt x="941328" y="688723"/>
                </a:lnTo>
                <a:lnTo>
                  <a:pt x="938611" y="689810"/>
                </a:lnTo>
                <a:lnTo>
                  <a:pt x="936437" y="690898"/>
                </a:lnTo>
                <a:lnTo>
                  <a:pt x="935351" y="694701"/>
                </a:lnTo>
                <a:lnTo>
                  <a:pt x="934263" y="700136"/>
                </a:lnTo>
                <a:lnTo>
                  <a:pt x="934263" y="707743"/>
                </a:lnTo>
                <a:lnTo>
                  <a:pt x="938068" y="708830"/>
                </a:lnTo>
                <a:lnTo>
                  <a:pt x="940784" y="710460"/>
                </a:lnTo>
                <a:lnTo>
                  <a:pt x="946764" y="710460"/>
                </a:lnTo>
                <a:lnTo>
                  <a:pt x="953285" y="710460"/>
                </a:lnTo>
                <a:lnTo>
                  <a:pt x="956546" y="711004"/>
                </a:lnTo>
                <a:lnTo>
                  <a:pt x="959263" y="711004"/>
                </a:lnTo>
                <a:lnTo>
                  <a:pt x="963067" y="712634"/>
                </a:lnTo>
                <a:lnTo>
                  <a:pt x="965785" y="714807"/>
                </a:lnTo>
                <a:lnTo>
                  <a:pt x="969046" y="716981"/>
                </a:lnTo>
                <a:lnTo>
                  <a:pt x="971762" y="720786"/>
                </a:lnTo>
                <a:lnTo>
                  <a:pt x="974480" y="725677"/>
                </a:lnTo>
                <a:lnTo>
                  <a:pt x="978285" y="732198"/>
                </a:lnTo>
                <a:lnTo>
                  <a:pt x="981002" y="739804"/>
                </a:lnTo>
                <a:lnTo>
                  <a:pt x="983718" y="749586"/>
                </a:lnTo>
                <a:lnTo>
                  <a:pt x="986979" y="741978"/>
                </a:lnTo>
                <a:lnTo>
                  <a:pt x="990783" y="735457"/>
                </a:lnTo>
                <a:lnTo>
                  <a:pt x="993501" y="731110"/>
                </a:lnTo>
                <a:lnTo>
                  <a:pt x="996762" y="728393"/>
                </a:lnTo>
                <a:lnTo>
                  <a:pt x="999479" y="727306"/>
                </a:lnTo>
                <a:lnTo>
                  <a:pt x="1003283" y="727306"/>
                </a:lnTo>
                <a:lnTo>
                  <a:pt x="1006000" y="727306"/>
                </a:lnTo>
                <a:lnTo>
                  <a:pt x="1009262" y="728393"/>
                </a:lnTo>
                <a:lnTo>
                  <a:pt x="1015783" y="730024"/>
                </a:lnTo>
                <a:lnTo>
                  <a:pt x="1018500" y="730566"/>
                </a:lnTo>
                <a:lnTo>
                  <a:pt x="1021761" y="730024"/>
                </a:lnTo>
                <a:lnTo>
                  <a:pt x="1025565" y="729480"/>
                </a:lnTo>
                <a:lnTo>
                  <a:pt x="1028283" y="726219"/>
                </a:lnTo>
                <a:lnTo>
                  <a:pt x="1031543" y="722416"/>
                </a:lnTo>
                <a:lnTo>
                  <a:pt x="1034260" y="715895"/>
                </a:lnTo>
                <a:lnTo>
                  <a:pt x="1033174" y="711004"/>
                </a:lnTo>
                <a:lnTo>
                  <a:pt x="1031001" y="707199"/>
                </a:lnTo>
                <a:lnTo>
                  <a:pt x="1029371" y="703396"/>
                </a:lnTo>
                <a:lnTo>
                  <a:pt x="1027739" y="701222"/>
                </a:lnTo>
                <a:lnTo>
                  <a:pt x="1025565" y="700679"/>
                </a:lnTo>
                <a:lnTo>
                  <a:pt x="1023936" y="700136"/>
                </a:lnTo>
                <a:lnTo>
                  <a:pt x="1020131" y="700679"/>
                </a:lnTo>
                <a:lnTo>
                  <a:pt x="1016325" y="701222"/>
                </a:lnTo>
                <a:lnTo>
                  <a:pt x="1011979" y="702309"/>
                </a:lnTo>
                <a:lnTo>
                  <a:pt x="1010892" y="701222"/>
                </a:lnTo>
                <a:lnTo>
                  <a:pt x="1008718" y="700136"/>
                </a:lnTo>
                <a:lnTo>
                  <a:pt x="1006544" y="697961"/>
                </a:lnTo>
                <a:lnTo>
                  <a:pt x="1005457" y="695245"/>
                </a:lnTo>
                <a:lnTo>
                  <a:pt x="1008174" y="691984"/>
                </a:lnTo>
                <a:lnTo>
                  <a:pt x="1010348" y="688181"/>
                </a:lnTo>
                <a:lnTo>
                  <a:pt x="1011435" y="684920"/>
                </a:lnTo>
                <a:lnTo>
                  <a:pt x="1011979" y="681116"/>
                </a:lnTo>
                <a:lnTo>
                  <a:pt x="1013066" y="677855"/>
                </a:lnTo>
                <a:lnTo>
                  <a:pt x="1013066" y="674595"/>
                </a:lnTo>
                <a:lnTo>
                  <a:pt x="1011435" y="667530"/>
                </a:lnTo>
                <a:lnTo>
                  <a:pt x="1008174" y="652858"/>
                </a:lnTo>
                <a:lnTo>
                  <a:pt x="1006544" y="645793"/>
                </a:lnTo>
                <a:lnTo>
                  <a:pt x="1006544" y="638729"/>
                </a:lnTo>
                <a:lnTo>
                  <a:pt x="1011979" y="628405"/>
                </a:lnTo>
                <a:lnTo>
                  <a:pt x="1015239" y="624600"/>
                </a:lnTo>
                <a:lnTo>
                  <a:pt x="1017957" y="620796"/>
                </a:lnTo>
                <a:lnTo>
                  <a:pt x="1020675" y="618079"/>
                </a:lnTo>
                <a:lnTo>
                  <a:pt x="1023936" y="615906"/>
                </a:lnTo>
                <a:lnTo>
                  <a:pt x="1026653" y="614818"/>
                </a:lnTo>
                <a:lnTo>
                  <a:pt x="1029371" y="614818"/>
                </a:lnTo>
                <a:lnTo>
                  <a:pt x="1032631" y="614818"/>
                </a:lnTo>
                <a:lnTo>
                  <a:pt x="1035348" y="615362"/>
                </a:lnTo>
                <a:lnTo>
                  <a:pt x="1038065" y="616449"/>
                </a:lnTo>
                <a:lnTo>
                  <a:pt x="1040782" y="618623"/>
                </a:lnTo>
                <a:lnTo>
                  <a:pt x="1043501" y="621340"/>
                </a:lnTo>
                <a:lnTo>
                  <a:pt x="1046217" y="625144"/>
                </a:lnTo>
                <a:lnTo>
                  <a:pt x="1051651" y="633294"/>
                </a:lnTo>
                <a:lnTo>
                  <a:pt x="1045674" y="644706"/>
                </a:lnTo>
                <a:lnTo>
                  <a:pt x="1039152" y="655575"/>
                </a:lnTo>
                <a:lnTo>
                  <a:pt x="1036436" y="661008"/>
                </a:lnTo>
                <a:lnTo>
                  <a:pt x="1035348" y="667530"/>
                </a:lnTo>
                <a:lnTo>
                  <a:pt x="1034260" y="672964"/>
                </a:lnTo>
                <a:lnTo>
                  <a:pt x="1035892" y="679485"/>
                </a:lnTo>
                <a:lnTo>
                  <a:pt x="1037521" y="677312"/>
                </a:lnTo>
                <a:lnTo>
                  <a:pt x="1038065" y="675682"/>
                </a:lnTo>
                <a:lnTo>
                  <a:pt x="1039152" y="675138"/>
                </a:lnTo>
                <a:lnTo>
                  <a:pt x="1040782" y="675138"/>
                </a:lnTo>
                <a:lnTo>
                  <a:pt x="1043501" y="676225"/>
                </a:lnTo>
                <a:lnTo>
                  <a:pt x="1045674" y="677855"/>
                </a:lnTo>
                <a:lnTo>
                  <a:pt x="1048392" y="680028"/>
                </a:lnTo>
                <a:lnTo>
                  <a:pt x="1050564" y="682202"/>
                </a:lnTo>
                <a:lnTo>
                  <a:pt x="1051651" y="682202"/>
                </a:lnTo>
                <a:lnTo>
                  <a:pt x="1053282" y="682202"/>
                </a:lnTo>
                <a:lnTo>
                  <a:pt x="1054369" y="681116"/>
                </a:lnTo>
                <a:lnTo>
                  <a:pt x="1055455" y="680572"/>
                </a:lnTo>
                <a:lnTo>
                  <a:pt x="1058717" y="676225"/>
                </a:lnTo>
                <a:lnTo>
                  <a:pt x="1060890" y="672964"/>
                </a:lnTo>
                <a:lnTo>
                  <a:pt x="1063066" y="668617"/>
                </a:lnTo>
                <a:lnTo>
                  <a:pt x="1063608" y="664813"/>
                </a:lnTo>
                <a:lnTo>
                  <a:pt x="1064151" y="660466"/>
                </a:lnTo>
                <a:lnTo>
                  <a:pt x="1064151" y="657205"/>
                </a:lnTo>
                <a:lnTo>
                  <a:pt x="1063608" y="648510"/>
                </a:lnTo>
                <a:lnTo>
                  <a:pt x="1063608" y="640359"/>
                </a:lnTo>
                <a:lnTo>
                  <a:pt x="1064151" y="632208"/>
                </a:lnTo>
                <a:lnTo>
                  <a:pt x="1065239" y="627861"/>
                </a:lnTo>
                <a:lnTo>
                  <a:pt x="1066326" y="623513"/>
                </a:lnTo>
                <a:lnTo>
                  <a:pt x="1069043" y="620252"/>
                </a:lnTo>
                <a:lnTo>
                  <a:pt x="1071760" y="615906"/>
                </a:lnTo>
                <a:lnTo>
                  <a:pt x="1076650" y="620796"/>
                </a:lnTo>
                <a:lnTo>
                  <a:pt x="1081543" y="625144"/>
                </a:lnTo>
                <a:lnTo>
                  <a:pt x="1085891" y="628405"/>
                </a:lnTo>
                <a:lnTo>
                  <a:pt x="1091325" y="631121"/>
                </a:lnTo>
                <a:lnTo>
                  <a:pt x="1096215" y="633294"/>
                </a:lnTo>
                <a:lnTo>
                  <a:pt x="1101108" y="635468"/>
                </a:lnTo>
                <a:lnTo>
                  <a:pt x="1111434" y="638185"/>
                </a:lnTo>
                <a:lnTo>
                  <a:pt x="1121759" y="639816"/>
                </a:lnTo>
                <a:lnTo>
                  <a:pt x="1131541" y="640903"/>
                </a:lnTo>
                <a:lnTo>
                  <a:pt x="1142410" y="641446"/>
                </a:lnTo>
                <a:lnTo>
                  <a:pt x="1152737" y="643076"/>
                </a:lnTo>
                <a:lnTo>
                  <a:pt x="1163063" y="645249"/>
                </a:lnTo>
                <a:lnTo>
                  <a:pt x="1172844" y="648510"/>
                </a:lnTo>
                <a:lnTo>
                  <a:pt x="1177737" y="651228"/>
                </a:lnTo>
                <a:lnTo>
                  <a:pt x="1181540" y="653944"/>
                </a:lnTo>
                <a:lnTo>
                  <a:pt x="1186431" y="657749"/>
                </a:lnTo>
                <a:lnTo>
                  <a:pt x="1190779" y="662096"/>
                </a:lnTo>
                <a:lnTo>
                  <a:pt x="1195128" y="665900"/>
                </a:lnTo>
                <a:lnTo>
                  <a:pt x="1198931" y="671334"/>
                </a:lnTo>
                <a:lnTo>
                  <a:pt x="1203279" y="677855"/>
                </a:lnTo>
                <a:lnTo>
                  <a:pt x="1206540" y="684920"/>
                </a:lnTo>
                <a:lnTo>
                  <a:pt x="1210888" y="693071"/>
                </a:lnTo>
                <a:lnTo>
                  <a:pt x="1214149" y="702309"/>
                </a:lnTo>
                <a:lnTo>
                  <a:pt x="1217409" y="712091"/>
                </a:lnTo>
                <a:lnTo>
                  <a:pt x="1220670" y="722958"/>
                </a:lnTo>
                <a:lnTo>
                  <a:pt x="1222300" y="721328"/>
                </a:lnTo>
                <a:lnTo>
                  <a:pt x="1223931" y="720786"/>
                </a:lnTo>
                <a:lnTo>
                  <a:pt x="1229909" y="720242"/>
                </a:lnTo>
                <a:lnTo>
                  <a:pt x="1235888" y="719699"/>
                </a:lnTo>
                <a:lnTo>
                  <a:pt x="1241321" y="718068"/>
                </a:lnTo>
                <a:lnTo>
                  <a:pt x="1244038" y="716981"/>
                </a:lnTo>
                <a:lnTo>
                  <a:pt x="1247298" y="715351"/>
                </a:lnTo>
                <a:lnTo>
                  <a:pt x="1248930" y="712634"/>
                </a:lnTo>
                <a:lnTo>
                  <a:pt x="1251103" y="709917"/>
                </a:lnTo>
                <a:lnTo>
                  <a:pt x="1252191" y="705569"/>
                </a:lnTo>
                <a:lnTo>
                  <a:pt x="1252735" y="700679"/>
                </a:lnTo>
                <a:lnTo>
                  <a:pt x="1252735" y="695245"/>
                </a:lnTo>
                <a:lnTo>
                  <a:pt x="1251103" y="688181"/>
                </a:lnTo>
                <a:lnTo>
                  <a:pt x="1250017" y="683289"/>
                </a:lnTo>
                <a:lnTo>
                  <a:pt x="1247842" y="680028"/>
                </a:lnTo>
                <a:lnTo>
                  <a:pt x="1245126" y="677855"/>
                </a:lnTo>
                <a:lnTo>
                  <a:pt x="1242409" y="676225"/>
                </a:lnTo>
                <a:lnTo>
                  <a:pt x="1239692" y="676225"/>
                </a:lnTo>
                <a:lnTo>
                  <a:pt x="1236430" y="675682"/>
                </a:lnTo>
                <a:lnTo>
                  <a:pt x="1230453" y="675682"/>
                </a:lnTo>
                <a:lnTo>
                  <a:pt x="1227736" y="675682"/>
                </a:lnTo>
                <a:lnTo>
                  <a:pt x="1225017" y="675138"/>
                </a:lnTo>
                <a:lnTo>
                  <a:pt x="1222844" y="673508"/>
                </a:lnTo>
                <a:lnTo>
                  <a:pt x="1221213" y="671334"/>
                </a:lnTo>
                <a:lnTo>
                  <a:pt x="1220670" y="668073"/>
                </a:lnTo>
                <a:lnTo>
                  <a:pt x="1220127" y="662640"/>
                </a:lnTo>
                <a:lnTo>
                  <a:pt x="1220670" y="656119"/>
                </a:lnTo>
                <a:lnTo>
                  <a:pt x="1222300" y="647967"/>
                </a:lnTo>
                <a:lnTo>
                  <a:pt x="1225017" y="650684"/>
                </a:lnTo>
                <a:lnTo>
                  <a:pt x="1227736" y="652858"/>
                </a:lnTo>
                <a:lnTo>
                  <a:pt x="1230995" y="653944"/>
                </a:lnTo>
                <a:lnTo>
                  <a:pt x="1234800" y="656119"/>
                </a:lnTo>
                <a:lnTo>
                  <a:pt x="1242409" y="658292"/>
                </a:lnTo>
                <a:lnTo>
                  <a:pt x="1250560" y="658835"/>
                </a:lnTo>
                <a:lnTo>
                  <a:pt x="1267951" y="660466"/>
                </a:lnTo>
                <a:lnTo>
                  <a:pt x="1276103" y="661008"/>
                </a:lnTo>
                <a:lnTo>
                  <a:pt x="1284799" y="662640"/>
                </a:lnTo>
                <a:lnTo>
                  <a:pt x="1292407" y="664813"/>
                </a:lnTo>
                <a:lnTo>
                  <a:pt x="1295667" y="665900"/>
                </a:lnTo>
                <a:lnTo>
                  <a:pt x="1298928" y="667530"/>
                </a:lnTo>
                <a:lnTo>
                  <a:pt x="1302189" y="669704"/>
                </a:lnTo>
                <a:lnTo>
                  <a:pt x="1304908" y="672422"/>
                </a:lnTo>
                <a:lnTo>
                  <a:pt x="1307626" y="675682"/>
                </a:lnTo>
                <a:lnTo>
                  <a:pt x="1309799" y="679485"/>
                </a:lnTo>
                <a:lnTo>
                  <a:pt x="1310885" y="683289"/>
                </a:lnTo>
                <a:lnTo>
                  <a:pt x="1312516" y="687637"/>
                </a:lnTo>
                <a:lnTo>
                  <a:pt x="1313603" y="693071"/>
                </a:lnTo>
                <a:lnTo>
                  <a:pt x="1313603" y="699592"/>
                </a:lnTo>
                <a:lnTo>
                  <a:pt x="1313603" y="705569"/>
                </a:lnTo>
                <a:lnTo>
                  <a:pt x="1313060" y="713178"/>
                </a:lnTo>
                <a:lnTo>
                  <a:pt x="1312516" y="721328"/>
                </a:lnTo>
                <a:lnTo>
                  <a:pt x="1310343" y="730566"/>
                </a:lnTo>
                <a:lnTo>
                  <a:pt x="1313060" y="733284"/>
                </a:lnTo>
                <a:lnTo>
                  <a:pt x="1315776" y="735457"/>
                </a:lnTo>
                <a:lnTo>
                  <a:pt x="1317949" y="736001"/>
                </a:lnTo>
                <a:lnTo>
                  <a:pt x="1320668" y="736001"/>
                </a:lnTo>
                <a:lnTo>
                  <a:pt x="1322841" y="736001"/>
                </a:lnTo>
                <a:lnTo>
                  <a:pt x="1325558" y="734915"/>
                </a:lnTo>
                <a:lnTo>
                  <a:pt x="1330449" y="732740"/>
                </a:lnTo>
                <a:lnTo>
                  <a:pt x="1333712" y="728393"/>
                </a:lnTo>
                <a:lnTo>
                  <a:pt x="1335885" y="725133"/>
                </a:lnTo>
                <a:lnTo>
                  <a:pt x="1338058" y="720786"/>
                </a:lnTo>
                <a:lnTo>
                  <a:pt x="1338602" y="716981"/>
                </a:lnTo>
                <a:lnTo>
                  <a:pt x="1339689" y="708286"/>
                </a:lnTo>
                <a:lnTo>
                  <a:pt x="1338602" y="700136"/>
                </a:lnTo>
                <a:lnTo>
                  <a:pt x="1338602" y="692528"/>
                </a:lnTo>
                <a:lnTo>
                  <a:pt x="1338602" y="683833"/>
                </a:lnTo>
                <a:lnTo>
                  <a:pt x="1340233" y="680028"/>
                </a:lnTo>
                <a:lnTo>
                  <a:pt x="1341321" y="675682"/>
                </a:lnTo>
                <a:lnTo>
                  <a:pt x="1343495" y="672422"/>
                </a:lnTo>
                <a:lnTo>
                  <a:pt x="1347297" y="668073"/>
                </a:lnTo>
                <a:lnTo>
                  <a:pt x="1362515" y="670790"/>
                </a:lnTo>
                <a:lnTo>
                  <a:pt x="1378275" y="674595"/>
                </a:lnTo>
                <a:lnTo>
                  <a:pt x="1410884" y="682202"/>
                </a:lnTo>
                <a:lnTo>
                  <a:pt x="1444578" y="690354"/>
                </a:lnTo>
                <a:lnTo>
                  <a:pt x="1461969" y="694701"/>
                </a:lnTo>
                <a:lnTo>
                  <a:pt x="1478274" y="697961"/>
                </a:lnTo>
                <a:lnTo>
                  <a:pt x="1495121" y="700679"/>
                </a:lnTo>
                <a:lnTo>
                  <a:pt x="1510882" y="702852"/>
                </a:lnTo>
                <a:lnTo>
                  <a:pt x="1527185" y="704483"/>
                </a:lnTo>
                <a:lnTo>
                  <a:pt x="1542403" y="704483"/>
                </a:lnTo>
                <a:lnTo>
                  <a:pt x="1557620" y="702852"/>
                </a:lnTo>
                <a:lnTo>
                  <a:pt x="1564685" y="702309"/>
                </a:lnTo>
                <a:lnTo>
                  <a:pt x="1571750" y="700136"/>
                </a:lnTo>
                <a:lnTo>
                  <a:pt x="1578271" y="698505"/>
                </a:lnTo>
                <a:lnTo>
                  <a:pt x="1585336" y="695787"/>
                </a:lnTo>
                <a:lnTo>
                  <a:pt x="1591856" y="693071"/>
                </a:lnTo>
                <a:lnTo>
                  <a:pt x="1597836" y="689810"/>
                </a:lnTo>
                <a:lnTo>
                  <a:pt x="1605987" y="695787"/>
                </a:lnTo>
                <a:lnTo>
                  <a:pt x="1614685" y="700679"/>
                </a:lnTo>
                <a:lnTo>
                  <a:pt x="1630987" y="709917"/>
                </a:lnTo>
                <a:lnTo>
                  <a:pt x="1647834" y="716981"/>
                </a:lnTo>
                <a:lnTo>
                  <a:pt x="1664682" y="722958"/>
                </a:lnTo>
                <a:lnTo>
                  <a:pt x="1681530" y="727306"/>
                </a:lnTo>
                <a:lnTo>
                  <a:pt x="1698377" y="730566"/>
                </a:lnTo>
                <a:lnTo>
                  <a:pt x="1715224" y="733284"/>
                </a:lnTo>
                <a:lnTo>
                  <a:pt x="1732072" y="735457"/>
                </a:lnTo>
                <a:lnTo>
                  <a:pt x="1765766" y="738175"/>
                </a:lnTo>
                <a:lnTo>
                  <a:pt x="1800006" y="740348"/>
                </a:lnTo>
                <a:lnTo>
                  <a:pt x="1816854" y="741978"/>
                </a:lnTo>
                <a:lnTo>
                  <a:pt x="1833157" y="743609"/>
                </a:lnTo>
                <a:lnTo>
                  <a:pt x="1850548" y="746325"/>
                </a:lnTo>
                <a:lnTo>
                  <a:pt x="1867395" y="750674"/>
                </a:lnTo>
                <a:lnTo>
                  <a:pt x="1864678" y="743065"/>
                </a:lnTo>
                <a:lnTo>
                  <a:pt x="1862504" y="736001"/>
                </a:lnTo>
                <a:lnTo>
                  <a:pt x="1861961" y="732740"/>
                </a:lnTo>
                <a:lnTo>
                  <a:pt x="1861418" y="729480"/>
                </a:lnTo>
                <a:lnTo>
                  <a:pt x="1861961" y="725677"/>
                </a:lnTo>
                <a:lnTo>
                  <a:pt x="1863049" y="722416"/>
                </a:lnTo>
                <a:lnTo>
                  <a:pt x="1869026" y="730566"/>
                </a:lnTo>
                <a:lnTo>
                  <a:pt x="1875005" y="737631"/>
                </a:lnTo>
                <a:lnTo>
                  <a:pt x="1881526" y="744696"/>
                </a:lnTo>
                <a:lnTo>
                  <a:pt x="1887505" y="750130"/>
                </a:lnTo>
                <a:lnTo>
                  <a:pt x="1894570" y="755021"/>
                </a:lnTo>
                <a:lnTo>
                  <a:pt x="1901635" y="759368"/>
                </a:lnTo>
                <a:lnTo>
                  <a:pt x="1909243" y="763172"/>
                </a:lnTo>
                <a:lnTo>
                  <a:pt x="1916852" y="765889"/>
                </a:lnTo>
                <a:lnTo>
                  <a:pt x="1924459" y="768606"/>
                </a:lnTo>
                <a:lnTo>
                  <a:pt x="1932068" y="771866"/>
                </a:lnTo>
                <a:lnTo>
                  <a:pt x="1940222" y="772954"/>
                </a:lnTo>
                <a:lnTo>
                  <a:pt x="1948916" y="774584"/>
                </a:lnTo>
                <a:lnTo>
                  <a:pt x="1965221" y="776215"/>
                </a:lnTo>
                <a:lnTo>
                  <a:pt x="1982067" y="777301"/>
                </a:lnTo>
                <a:lnTo>
                  <a:pt x="2017392" y="777301"/>
                </a:lnTo>
                <a:lnTo>
                  <a:pt x="2034784" y="777301"/>
                </a:lnTo>
                <a:lnTo>
                  <a:pt x="2052176" y="777845"/>
                </a:lnTo>
                <a:lnTo>
                  <a:pt x="2069024" y="779474"/>
                </a:lnTo>
                <a:lnTo>
                  <a:pt x="2085871" y="782192"/>
                </a:lnTo>
                <a:lnTo>
                  <a:pt x="2094023" y="783278"/>
                </a:lnTo>
                <a:lnTo>
                  <a:pt x="2102175" y="785453"/>
                </a:lnTo>
                <a:lnTo>
                  <a:pt x="2109782" y="788169"/>
                </a:lnTo>
                <a:lnTo>
                  <a:pt x="2117391" y="791973"/>
                </a:lnTo>
                <a:lnTo>
                  <a:pt x="2119566" y="785995"/>
                </a:lnTo>
                <a:lnTo>
                  <a:pt x="2120109" y="780562"/>
                </a:lnTo>
                <a:lnTo>
                  <a:pt x="2121197" y="768606"/>
                </a:lnTo>
                <a:lnTo>
                  <a:pt x="2121739" y="757195"/>
                </a:lnTo>
                <a:lnTo>
                  <a:pt x="2122282" y="750674"/>
                </a:lnTo>
                <a:lnTo>
                  <a:pt x="2123914" y="745239"/>
                </a:lnTo>
                <a:lnTo>
                  <a:pt x="2134238" y="751216"/>
                </a:lnTo>
                <a:lnTo>
                  <a:pt x="2144565" y="757195"/>
                </a:lnTo>
                <a:lnTo>
                  <a:pt x="2154891" y="760998"/>
                </a:lnTo>
                <a:lnTo>
                  <a:pt x="2166304" y="764802"/>
                </a:lnTo>
                <a:lnTo>
                  <a:pt x="2176630" y="767519"/>
                </a:lnTo>
                <a:lnTo>
                  <a:pt x="2186954" y="769693"/>
                </a:lnTo>
                <a:lnTo>
                  <a:pt x="2208693" y="772410"/>
                </a:lnTo>
                <a:lnTo>
                  <a:pt x="2229888" y="775671"/>
                </a:lnTo>
                <a:lnTo>
                  <a:pt x="2240758" y="777845"/>
                </a:lnTo>
                <a:lnTo>
                  <a:pt x="2251084" y="780018"/>
                </a:lnTo>
                <a:lnTo>
                  <a:pt x="2261411" y="783278"/>
                </a:lnTo>
                <a:lnTo>
                  <a:pt x="2272280" y="787083"/>
                </a:lnTo>
                <a:lnTo>
                  <a:pt x="2283148" y="791973"/>
                </a:lnTo>
                <a:lnTo>
                  <a:pt x="2293475" y="797951"/>
                </a:lnTo>
                <a:lnTo>
                  <a:pt x="2289671" y="788169"/>
                </a:lnTo>
                <a:lnTo>
                  <a:pt x="2288584" y="783278"/>
                </a:lnTo>
                <a:lnTo>
                  <a:pt x="2288042" y="778388"/>
                </a:lnTo>
                <a:lnTo>
                  <a:pt x="2288042" y="773497"/>
                </a:lnTo>
                <a:lnTo>
                  <a:pt x="2289127" y="769693"/>
                </a:lnTo>
                <a:lnTo>
                  <a:pt x="2291302" y="764802"/>
                </a:lnTo>
                <a:lnTo>
                  <a:pt x="2294019" y="760456"/>
                </a:lnTo>
                <a:lnTo>
                  <a:pt x="2299454" y="770780"/>
                </a:lnTo>
                <a:lnTo>
                  <a:pt x="2304888" y="780562"/>
                </a:lnTo>
                <a:lnTo>
                  <a:pt x="2310867" y="788713"/>
                </a:lnTo>
                <a:lnTo>
                  <a:pt x="2316845" y="796865"/>
                </a:lnTo>
                <a:lnTo>
                  <a:pt x="2323366" y="802842"/>
                </a:lnTo>
                <a:lnTo>
                  <a:pt x="2329344" y="807732"/>
                </a:lnTo>
                <a:lnTo>
                  <a:pt x="2334779" y="812080"/>
                </a:lnTo>
                <a:lnTo>
                  <a:pt x="2341300" y="814797"/>
                </a:lnTo>
                <a:lnTo>
                  <a:pt x="2347278" y="815883"/>
                </a:lnTo>
                <a:lnTo>
                  <a:pt x="2353257" y="815341"/>
                </a:lnTo>
                <a:lnTo>
                  <a:pt x="2358692" y="813167"/>
                </a:lnTo>
                <a:lnTo>
                  <a:pt x="2363582" y="809906"/>
                </a:lnTo>
                <a:lnTo>
                  <a:pt x="2368475" y="805015"/>
                </a:lnTo>
                <a:lnTo>
                  <a:pt x="2372280" y="797408"/>
                </a:lnTo>
                <a:lnTo>
                  <a:pt x="2376082" y="788169"/>
                </a:lnTo>
                <a:lnTo>
                  <a:pt x="2379345" y="777301"/>
                </a:lnTo>
                <a:lnTo>
                  <a:pt x="2385321" y="784365"/>
                </a:lnTo>
                <a:lnTo>
                  <a:pt x="2390757" y="790343"/>
                </a:lnTo>
                <a:lnTo>
                  <a:pt x="2396734" y="795233"/>
                </a:lnTo>
                <a:lnTo>
                  <a:pt x="2402169" y="799581"/>
                </a:lnTo>
                <a:lnTo>
                  <a:pt x="2408690" y="802842"/>
                </a:lnTo>
                <a:lnTo>
                  <a:pt x="2414125" y="805015"/>
                </a:lnTo>
                <a:lnTo>
                  <a:pt x="2420648" y="807189"/>
                </a:lnTo>
                <a:lnTo>
                  <a:pt x="2426081" y="808276"/>
                </a:lnTo>
                <a:lnTo>
                  <a:pt x="2432061" y="809363"/>
                </a:lnTo>
                <a:lnTo>
                  <a:pt x="2438038" y="809906"/>
                </a:lnTo>
                <a:lnTo>
                  <a:pt x="2450541" y="809363"/>
                </a:lnTo>
                <a:lnTo>
                  <a:pt x="2461951" y="807732"/>
                </a:lnTo>
                <a:lnTo>
                  <a:pt x="2473908" y="805559"/>
                </a:lnTo>
                <a:lnTo>
                  <a:pt x="2485866" y="803385"/>
                </a:lnTo>
                <a:lnTo>
                  <a:pt x="2498364" y="802298"/>
                </a:lnTo>
                <a:lnTo>
                  <a:pt x="2510320" y="801212"/>
                </a:lnTo>
                <a:lnTo>
                  <a:pt x="2515754" y="802298"/>
                </a:lnTo>
                <a:lnTo>
                  <a:pt x="2521735" y="802842"/>
                </a:lnTo>
                <a:lnTo>
                  <a:pt x="2528255" y="804472"/>
                </a:lnTo>
                <a:lnTo>
                  <a:pt x="2533690" y="805559"/>
                </a:lnTo>
                <a:lnTo>
                  <a:pt x="2540211" y="808276"/>
                </a:lnTo>
                <a:lnTo>
                  <a:pt x="2545646" y="810992"/>
                </a:lnTo>
                <a:lnTo>
                  <a:pt x="2551624" y="815341"/>
                </a:lnTo>
                <a:lnTo>
                  <a:pt x="2557602" y="819688"/>
                </a:lnTo>
                <a:lnTo>
                  <a:pt x="2563036" y="825122"/>
                </a:lnTo>
                <a:lnTo>
                  <a:pt x="2569014" y="832187"/>
                </a:lnTo>
                <a:lnTo>
                  <a:pt x="2569014" y="824579"/>
                </a:lnTo>
                <a:lnTo>
                  <a:pt x="2570102" y="818057"/>
                </a:lnTo>
                <a:lnTo>
                  <a:pt x="2571733" y="813167"/>
                </a:lnTo>
                <a:lnTo>
                  <a:pt x="2575538" y="809906"/>
                </a:lnTo>
                <a:lnTo>
                  <a:pt x="2578254" y="807732"/>
                </a:lnTo>
                <a:lnTo>
                  <a:pt x="2582599" y="807189"/>
                </a:lnTo>
                <a:lnTo>
                  <a:pt x="2585861" y="807189"/>
                </a:lnTo>
                <a:lnTo>
                  <a:pt x="2590210" y="809363"/>
                </a:lnTo>
                <a:lnTo>
                  <a:pt x="2593470" y="810992"/>
                </a:lnTo>
                <a:lnTo>
                  <a:pt x="2596732" y="815341"/>
                </a:lnTo>
                <a:lnTo>
                  <a:pt x="2599991" y="819688"/>
                </a:lnTo>
                <a:lnTo>
                  <a:pt x="2601622" y="825122"/>
                </a:lnTo>
                <a:lnTo>
                  <a:pt x="2602708" y="831100"/>
                </a:lnTo>
                <a:lnTo>
                  <a:pt x="2602708" y="837621"/>
                </a:lnTo>
                <a:lnTo>
                  <a:pt x="2601080" y="845229"/>
                </a:lnTo>
                <a:lnTo>
                  <a:pt x="2598359" y="853380"/>
                </a:lnTo>
                <a:lnTo>
                  <a:pt x="2596732" y="846859"/>
                </a:lnTo>
                <a:lnTo>
                  <a:pt x="2594014" y="841968"/>
                </a:lnTo>
                <a:lnTo>
                  <a:pt x="2591297" y="838164"/>
                </a:lnTo>
                <a:lnTo>
                  <a:pt x="2588580" y="835990"/>
                </a:lnTo>
                <a:lnTo>
                  <a:pt x="2585318" y="835447"/>
                </a:lnTo>
                <a:lnTo>
                  <a:pt x="2581514" y="835990"/>
                </a:lnTo>
                <a:lnTo>
                  <a:pt x="2578254" y="837621"/>
                </a:lnTo>
                <a:lnTo>
                  <a:pt x="2575538" y="839794"/>
                </a:lnTo>
                <a:lnTo>
                  <a:pt x="2571733" y="843055"/>
                </a:lnTo>
                <a:lnTo>
                  <a:pt x="2569014" y="847403"/>
                </a:lnTo>
                <a:lnTo>
                  <a:pt x="2566298" y="851749"/>
                </a:lnTo>
                <a:lnTo>
                  <a:pt x="2564123" y="856097"/>
                </a:lnTo>
                <a:lnTo>
                  <a:pt x="2563036" y="862074"/>
                </a:lnTo>
                <a:lnTo>
                  <a:pt x="2561950" y="867508"/>
                </a:lnTo>
                <a:lnTo>
                  <a:pt x="2561950" y="872943"/>
                </a:lnTo>
                <a:lnTo>
                  <a:pt x="2563036" y="878377"/>
                </a:lnTo>
                <a:lnTo>
                  <a:pt x="2567926" y="882182"/>
                </a:lnTo>
                <a:lnTo>
                  <a:pt x="2571188" y="885441"/>
                </a:lnTo>
                <a:lnTo>
                  <a:pt x="2574447" y="889246"/>
                </a:lnTo>
                <a:lnTo>
                  <a:pt x="2576623" y="892505"/>
                </a:lnTo>
                <a:lnTo>
                  <a:pt x="2578797" y="896853"/>
                </a:lnTo>
                <a:lnTo>
                  <a:pt x="2580427" y="900658"/>
                </a:lnTo>
                <a:lnTo>
                  <a:pt x="2582599" y="909896"/>
                </a:lnTo>
                <a:lnTo>
                  <a:pt x="2585318" y="930545"/>
                </a:lnTo>
                <a:lnTo>
                  <a:pt x="2587492" y="942502"/>
                </a:lnTo>
                <a:lnTo>
                  <a:pt x="2590752" y="956630"/>
                </a:lnTo>
                <a:lnTo>
                  <a:pt x="2595101" y="954456"/>
                </a:lnTo>
                <a:lnTo>
                  <a:pt x="2598903" y="951740"/>
                </a:lnTo>
                <a:lnTo>
                  <a:pt x="2602708" y="948479"/>
                </a:lnTo>
                <a:lnTo>
                  <a:pt x="2605424" y="945761"/>
                </a:lnTo>
                <a:lnTo>
                  <a:pt x="2610860" y="939241"/>
                </a:lnTo>
                <a:lnTo>
                  <a:pt x="2615753" y="931088"/>
                </a:lnTo>
                <a:lnTo>
                  <a:pt x="2619012" y="922938"/>
                </a:lnTo>
                <a:lnTo>
                  <a:pt x="2621729" y="914243"/>
                </a:lnTo>
                <a:lnTo>
                  <a:pt x="2623360" y="904462"/>
                </a:lnTo>
                <a:lnTo>
                  <a:pt x="2624991" y="894680"/>
                </a:lnTo>
                <a:lnTo>
                  <a:pt x="2626078" y="884899"/>
                </a:lnTo>
                <a:lnTo>
                  <a:pt x="2626078" y="875117"/>
                </a:lnTo>
                <a:lnTo>
                  <a:pt x="2626078" y="856097"/>
                </a:lnTo>
                <a:lnTo>
                  <a:pt x="2623903" y="827295"/>
                </a:lnTo>
                <a:lnTo>
                  <a:pt x="2633141" y="831100"/>
                </a:lnTo>
                <a:lnTo>
                  <a:pt x="2641292" y="834360"/>
                </a:lnTo>
                <a:lnTo>
                  <a:pt x="2650532" y="835990"/>
                </a:lnTo>
                <a:lnTo>
                  <a:pt x="2659228" y="837621"/>
                </a:lnTo>
                <a:lnTo>
                  <a:pt x="2667922" y="838164"/>
                </a:lnTo>
                <a:lnTo>
                  <a:pt x="2676619" y="838164"/>
                </a:lnTo>
                <a:lnTo>
                  <a:pt x="2685857" y="837077"/>
                </a:lnTo>
                <a:lnTo>
                  <a:pt x="2694010" y="835990"/>
                </a:lnTo>
                <a:lnTo>
                  <a:pt x="2712487" y="832730"/>
                </a:lnTo>
                <a:lnTo>
                  <a:pt x="2729877" y="828383"/>
                </a:lnTo>
                <a:lnTo>
                  <a:pt x="2747812" y="824579"/>
                </a:lnTo>
                <a:lnTo>
                  <a:pt x="2765203" y="821862"/>
                </a:lnTo>
                <a:lnTo>
                  <a:pt x="2768462" y="827295"/>
                </a:lnTo>
                <a:lnTo>
                  <a:pt x="2770638" y="833273"/>
                </a:lnTo>
                <a:lnTo>
                  <a:pt x="2771180" y="839794"/>
                </a:lnTo>
                <a:lnTo>
                  <a:pt x="2772811" y="845229"/>
                </a:lnTo>
                <a:lnTo>
                  <a:pt x="2773354" y="851749"/>
                </a:lnTo>
                <a:lnTo>
                  <a:pt x="2773897" y="857184"/>
                </a:lnTo>
                <a:lnTo>
                  <a:pt x="2776072" y="863162"/>
                </a:lnTo>
                <a:lnTo>
                  <a:pt x="2778789" y="869682"/>
                </a:lnTo>
                <a:lnTo>
                  <a:pt x="2790746" y="862074"/>
                </a:lnTo>
                <a:lnTo>
                  <a:pt x="2802698" y="855553"/>
                </a:lnTo>
                <a:lnTo>
                  <a:pt x="2814657" y="850120"/>
                </a:lnTo>
                <a:lnTo>
                  <a:pt x="2826069" y="845771"/>
                </a:lnTo>
                <a:lnTo>
                  <a:pt x="2838025" y="843055"/>
                </a:lnTo>
                <a:lnTo>
                  <a:pt x="2849980" y="840338"/>
                </a:lnTo>
                <a:lnTo>
                  <a:pt x="2862481" y="838164"/>
                </a:lnTo>
                <a:lnTo>
                  <a:pt x="2873893" y="837621"/>
                </a:lnTo>
                <a:lnTo>
                  <a:pt x="2886394" y="837077"/>
                </a:lnTo>
                <a:lnTo>
                  <a:pt x="2898349" y="837621"/>
                </a:lnTo>
                <a:lnTo>
                  <a:pt x="2910850" y="838164"/>
                </a:lnTo>
                <a:lnTo>
                  <a:pt x="2922808" y="838708"/>
                </a:lnTo>
                <a:lnTo>
                  <a:pt x="2947807" y="842511"/>
                </a:lnTo>
                <a:lnTo>
                  <a:pt x="2972263" y="846859"/>
                </a:lnTo>
                <a:lnTo>
                  <a:pt x="3019546" y="855009"/>
                </a:lnTo>
                <a:lnTo>
                  <a:pt x="3042913" y="859358"/>
                </a:lnTo>
                <a:lnTo>
                  <a:pt x="3065739" y="860988"/>
                </a:lnTo>
                <a:lnTo>
                  <a:pt x="3077152" y="860988"/>
                </a:lnTo>
                <a:lnTo>
                  <a:pt x="3088020" y="860988"/>
                </a:lnTo>
                <a:lnTo>
                  <a:pt x="3099434" y="860444"/>
                </a:lnTo>
                <a:lnTo>
                  <a:pt x="3110302" y="859901"/>
                </a:lnTo>
                <a:lnTo>
                  <a:pt x="3120629" y="857727"/>
                </a:lnTo>
                <a:lnTo>
                  <a:pt x="3130956" y="854467"/>
                </a:lnTo>
                <a:lnTo>
                  <a:pt x="3141825" y="850662"/>
                </a:lnTo>
                <a:lnTo>
                  <a:pt x="3151608" y="845771"/>
                </a:lnTo>
                <a:lnTo>
                  <a:pt x="3159759" y="856097"/>
                </a:lnTo>
                <a:lnTo>
                  <a:pt x="3165737" y="864247"/>
                </a:lnTo>
                <a:lnTo>
                  <a:pt x="3171717" y="868596"/>
                </a:lnTo>
                <a:lnTo>
                  <a:pt x="3176607" y="872943"/>
                </a:lnTo>
                <a:lnTo>
                  <a:pt x="3180955" y="877290"/>
                </a:lnTo>
                <a:lnTo>
                  <a:pt x="3185302" y="882182"/>
                </a:lnTo>
                <a:lnTo>
                  <a:pt x="3190194" y="888159"/>
                </a:lnTo>
                <a:lnTo>
                  <a:pt x="3195085" y="897397"/>
                </a:lnTo>
                <a:lnTo>
                  <a:pt x="3197259" y="892505"/>
                </a:lnTo>
                <a:lnTo>
                  <a:pt x="3198345" y="887615"/>
                </a:lnTo>
                <a:lnTo>
                  <a:pt x="3199433" y="878377"/>
                </a:lnTo>
                <a:lnTo>
                  <a:pt x="3199976" y="873487"/>
                </a:lnTo>
                <a:lnTo>
                  <a:pt x="3201606" y="869682"/>
                </a:lnTo>
                <a:lnTo>
                  <a:pt x="3203238" y="864791"/>
                </a:lnTo>
                <a:lnTo>
                  <a:pt x="3206498" y="860444"/>
                </a:lnTo>
                <a:lnTo>
                  <a:pt x="3224432" y="864247"/>
                </a:lnTo>
                <a:lnTo>
                  <a:pt x="3242368" y="867508"/>
                </a:lnTo>
                <a:lnTo>
                  <a:pt x="3278237" y="872943"/>
                </a:lnTo>
                <a:lnTo>
                  <a:pt x="3314105" y="876747"/>
                </a:lnTo>
                <a:lnTo>
                  <a:pt x="3349431" y="879464"/>
                </a:lnTo>
                <a:lnTo>
                  <a:pt x="3384213" y="880550"/>
                </a:lnTo>
                <a:lnTo>
                  <a:pt x="3418986" y="881094"/>
                </a:lnTo>
                <a:lnTo>
                  <a:pt x="3487462" y="881094"/>
                </a:lnTo>
                <a:lnTo>
                  <a:pt x="3555938" y="881094"/>
                </a:lnTo>
                <a:lnTo>
                  <a:pt x="3589637" y="882182"/>
                </a:lnTo>
                <a:lnTo>
                  <a:pt x="3624417" y="883267"/>
                </a:lnTo>
                <a:lnTo>
                  <a:pt x="3658656" y="885441"/>
                </a:lnTo>
                <a:lnTo>
                  <a:pt x="3693438" y="889788"/>
                </a:lnTo>
                <a:lnTo>
                  <a:pt x="3728219" y="894680"/>
                </a:lnTo>
                <a:lnTo>
                  <a:pt x="3746154" y="897941"/>
                </a:lnTo>
                <a:lnTo>
                  <a:pt x="3763546" y="901744"/>
                </a:lnTo>
                <a:lnTo>
                  <a:pt x="3766262" y="893593"/>
                </a:lnTo>
                <a:lnTo>
                  <a:pt x="3769523" y="887615"/>
                </a:lnTo>
                <a:lnTo>
                  <a:pt x="3774414" y="882725"/>
                </a:lnTo>
                <a:lnTo>
                  <a:pt x="3779307" y="880006"/>
                </a:lnTo>
                <a:lnTo>
                  <a:pt x="3784197" y="877833"/>
                </a:lnTo>
                <a:lnTo>
                  <a:pt x="3790720" y="877290"/>
                </a:lnTo>
                <a:lnTo>
                  <a:pt x="3796696" y="878377"/>
                </a:lnTo>
                <a:lnTo>
                  <a:pt x="3803218" y="880550"/>
                </a:lnTo>
                <a:lnTo>
                  <a:pt x="3809741" y="883267"/>
                </a:lnTo>
                <a:lnTo>
                  <a:pt x="3816262" y="887615"/>
                </a:lnTo>
                <a:lnTo>
                  <a:pt x="3823327" y="892505"/>
                </a:lnTo>
                <a:lnTo>
                  <a:pt x="3829304" y="898484"/>
                </a:lnTo>
                <a:lnTo>
                  <a:pt x="3835825" y="905005"/>
                </a:lnTo>
                <a:lnTo>
                  <a:pt x="3841805" y="912612"/>
                </a:lnTo>
                <a:lnTo>
                  <a:pt x="3847241" y="920221"/>
                </a:lnTo>
                <a:lnTo>
                  <a:pt x="3853217" y="928372"/>
                </a:lnTo>
                <a:lnTo>
                  <a:pt x="3859196" y="918046"/>
                </a:lnTo>
                <a:lnTo>
                  <a:pt x="3864629" y="909896"/>
                </a:lnTo>
                <a:lnTo>
                  <a:pt x="3871152" y="904462"/>
                </a:lnTo>
                <a:lnTo>
                  <a:pt x="3873870" y="902287"/>
                </a:lnTo>
                <a:lnTo>
                  <a:pt x="3876588" y="900658"/>
                </a:lnTo>
                <a:lnTo>
                  <a:pt x="3879303" y="899570"/>
                </a:lnTo>
                <a:lnTo>
                  <a:pt x="3882021" y="899570"/>
                </a:lnTo>
                <a:lnTo>
                  <a:pt x="3888000" y="898484"/>
                </a:lnTo>
                <a:lnTo>
                  <a:pt x="3893434" y="900114"/>
                </a:lnTo>
                <a:lnTo>
                  <a:pt x="3898869" y="902287"/>
                </a:lnTo>
                <a:lnTo>
                  <a:pt x="3904304" y="905005"/>
                </a:lnTo>
                <a:lnTo>
                  <a:pt x="3909738" y="908264"/>
                </a:lnTo>
                <a:lnTo>
                  <a:pt x="3921151" y="914785"/>
                </a:lnTo>
                <a:lnTo>
                  <a:pt x="3926585" y="916961"/>
                </a:lnTo>
                <a:lnTo>
                  <a:pt x="3933107" y="918590"/>
                </a:lnTo>
                <a:lnTo>
                  <a:pt x="3938542" y="918590"/>
                </a:lnTo>
                <a:lnTo>
                  <a:pt x="3943977" y="918046"/>
                </a:lnTo>
                <a:lnTo>
                  <a:pt x="3945607" y="914785"/>
                </a:lnTo>
                <a:lnTo>
                  <a:pt x="3948325" y="910439"/>
                </a:lnTo>
                <a:lnTo>
                  <a:pt x="3951042" y="907723"/>
                </a:lnTo>
                <a:lnTo>
                  <a:pt x="3955390" y="905005"/>
                </a:lnTo>
                <a:lnTo>
                  <a:pt x="3959194" y="902287"/>
                </a:lnTo>
                <a:lnTo>
                  <a:pt x="3964084" y="900114"/>
                </a:lnTo>
                <a:lnTo>
                  <a:pt x="3975499" y="896853"/>
                </a:lnTo>
                <a:lnTo>
                  <a:pt x="3987997" y="893593"/>
                </a:lnTo>
                <a:lnTo>
                  <a:pt x="4002129" y="892505"/>
                </a:lnTo>
                <a:lnTo>
                  <a:pt x="4017888" y="890876"/>
                </a:lnTo>
                <a:lnTo>
                  <a:pt x="4033650" y="890332"/>
                </a:lnTo>
                <a:lnTo>
                  <a:pt x="4066800" y="889788"/>
                </a:lnTo>
                <a:lnTo>
                  <a:pt x="4100494" y="889246"/>
                </a:lnTo>
                <a:lnTo>
                  <a:pt x="4115711" y="888159"/>
                </a:lnTo>
                <a:lnTo>
                  <a:pt x="4130388" y="885985"/>
                </a:lnTo>
                <a:lnTo>
                  <a:pt x="4143971" y="884355"/>
                </a:lnTo>
                <a:lnTo>
                  <a:pt x="4155928" y="881094"/>
                </a:lnTo>
                <a:lnTo>
                  <a:pt x="4154300" y="887071"/>
                </a:lnTo>
                <a:lnTo>
                  <a:pt x="4153212" y="892505"/>
                </a:lnTo>
                <a:lnTo>
                  <a:pt x="4153212" y="898484"/>
                </a:lnTo>
                <a:lnTo>
                  <a:pt x="4153212" y="904462"/>
                </a:lnTo>
                <a:lnTo>
                  <a:pt x="4153756" y="910439"/>
                </a:lnTo>
                <a:lnTo>
                  <a:pt x="4155385" y="915873"/>
                </a:lnTo>
                <a:lnTo>
                  <a:pt x="4157560" y="922394"/>
                </a:lnTo>
                <a:lnTo>
                  <a:pt x="4160278" y="928372"/>
                </a:lnTo>
                <a:lnTo>
                  <a:pt x="4164081" y="921851"/>
                </a:lnTo>
                <a:lnTo>
                  <a:pt x="4168972" y="915873"/>
                </a:lnTo>
                <a:lnTo>
                  <a:pt x="4173863" y="912069"/>
                </a:lnTo>
                <a:lnTo>
                  <a:pt x="4178210" y="907723"/>
                </a:lnTo>
                <a:lnTo>
                  <a:pt x="4183101" y="905005"/>
                </a:lnTo>
                <a:lnTo>
                  <a:pt x="4187451" y="902831"/>
                </a:lnTo>
                <a:lnTo>
                  <a:pt x="4191799" y="900658"/>
                </a:lnTo>
                <a:lnTo>
                  <a:pt x="4196146" y="900114"/>
                </a:lnTo>
                <a:lnTo>
                  <a:pt x="4200492" y="899570"/>
                </a:lnTo>
                <a:lnTo>
                  <a:pt x="4205384" y="899570"/>
                </a:lnTo>
                <a:lnTo>
                  <a:pt x="4213535" y="900114"/>
                </a:lnTo>
                <a:lnTo>
                  <a:pt x="4221688" y="901744"/>
                </a:lnTo>
                <a:lnTo>
                  <a:pt x="4230384" y="904462"/>
                </a:lnTo>
                <a:lnTo>
                  <a:pt x="4237992" y="906091"/>
                </a:lnTo>
                <a:lnTo>
                  <a:pt x="4245055" y="908264"/>
                </a:lnTo>
                <a:lnTo>
                  <a:pt x="4252664" y="909896"/>
                </a:lnTo>
                <a:lnTo>
                  <a:pt x="4255926" y="909896"/>
                </a:lnTo>
                <a:lnTo>
                  <a:pt x="4258643" y="909352"/>
                </a:lnTo>
                <a:lnTo>
                  <a:pt x="4262446" y="908264"/>
                </a:lnTo>
                <a:lnTo>
                  <a:pt x="4265708" y="907179"/>
                </a:lnTo>
                <a:lnTo>
                  <a:pt x="4268425" y="905005"/>
                </a:lnTo>
                <a:lnTo>
                  <a:pt x="4271141" y="902287"/>
                </a:lnTo>
                <a:lnTo>
                  <a:pt x="4273860" y="898484"/>
                </a:lnTo>
                <a:lnTo>
                  <a:pt x="4276578" y="894680"/>
                </a:lnTo>
                <a:lnTo>
                  <a:pt x="4279841" y="889246"/>
                </a:lnTo>
                <a:lnTo>
                  <a:pt x="4281469" y="883267"/>
                </a:lnTo>
                <a:lnTo>
                  <a:pt x="4287448" y="895223"/>
                </a:lnTo>
                <a:lnTo>
                  <a:pt x="4292337" y="907723"/>
                </a:lnTo>
                <a:lnTo>
                  <a:pt x="4293967" y="919677"/>
                </a:lnTo>
                <a:lnTo>
                  <a:pt x="4295599" y="925655"/>
                </a:lnTo>
                <a:lnTo>
                  <a:pt x="4295599" y="931088"/>
                </a:lnTo>
                <a:lnTo>
                  <a:pt x="4297770" y="931088"/>
                </a:lnTo>
                <a:lnTo>
                  <a:pt x="4300489" y="930545"/>
                </a:lnTo>
                <a:lnTo>
                  <a:pt x="4305379" y="928372"/>
                </a:lnTo>
                <a:lnTo>
                  <a:pt x="4309729" y="924567"/>
                </a:lnTo>
                <a:lnTo>
                  <a:pt x="4312988" y="918590"/>
                </a:lnTo>
                <a:lnTo>
                  <a:pt x="4316248" y="912069"/>
                </a:lnTo>
                <a:lnTo>
                  <a:pt x="4318968" y="904462"/>
                </a:lnTo>
                <a:lnTo>
                  <a:pt x="4321139" y="895766"/>
                </a:lnTo>
                <a:lnTo>
                  <a:pt x="4322228" y="887071"/>
                </a:lnTo>
                <a:lnTo>
                  <a:pt x="4326030" y="891963"/>
                </a:lnTo>
                <a:lnTo>
                  <a:pt x="4330380" y="895223"/>
                </a:lnTo>
                <a:lnTo>
                  <a:pt x="4334728" y="896853"/>
                </a:lnTo>
                <a:lnTo>
                  <a:pt x="4337445" y="896853"/>
                </a:lnTo>
                <a:lnTo>
                  <a:pt x="4340160" y="896853"/>
                </a:lnTo>
                <a:lnTo>
                  <a:pt x="4342335" y="895223"/>
                </a:lnTo>
                <a:lnTo>
                  <a:pt x="4345595" y="892505"/>
                </a:lnTo>
                <a:lnTo>
                  <a:pt x="4347227" y="891963"/>
                </a:lnTo>
                <a:lnTo>
                  <a:pt x="4347773" y="891963"/>
                </a:lnTo>
                <a:lnTo>
                  <a:pt x="4348312" y="893049"/>
                </a:lnTo>
                <a:lnTo>
                  <a:pt x="4348857" y="895223"/>
                </a:lnTo>
                <a:lnTo>
                  <a:pt x="4349943" y="906091"/>
                </a:lnTo>
                <a:lnTo>
                  <a:pt x="4351030" y="927284"/>
                </a:lnTo>
                <a:lnTo>
                  <a:pt x="4357553" y="922938"/>
                </a:lnTo>
                <a:lnTo>
                  <a:pt x="4364619" y="920221"/>
                </a:lnTo>
                <a:lnTo>
                  <a:pt x="4371141" y="918046"/>
                </a:lnTo>
                <a:lnTo>
                  <a:pt x="4377663" y="917503"/>
                </a:lnTo>
                <a:lnTo>
                  <a:pt x="4384727" y="916961"/>
                </a:lnTo>
                <a:lnTo>
                  <a:pt x="4390707" y="916961"/>
                </a:lnTo>
                <a:lnTo>
                  <a:pt x="4403751" y="916961"/>
                </a:lnTo>
                <a:lnTo>
                  <a:pt x="4410813" y="916961"/>
                </a:lnTo>
                <a:lnTo>
                  <a:pt x="4417339" y="915873"/>
                </a:lnTo>
                <a:lnTo>
                  <a:pt x="4423858" y="914785"/>
                </a:lnTo>
                <a:lnTo>
                  <a:pt x="4430380" y="912612"/>
                </a:lnTo>
                <a:lnTo>
                  <a:pt x="4437446" y="909352"/>
                </a:lnTo>
                <a:lnTo>
                  <a:pt x="4444510" y="904462"/>
                </a:lnTo>
                <a:lnTo>
                  <a:pt x="4450491" y="897941"/>
                </a:lnTo>
                <a:lnTo>
                  <a:pt x="4457553" y="889788"/>
                </a:lnTo>
                <a:lnTo>
                  <a:pt x="4453207" y="898484"/>
                </a:lnTo>
                <a:lnTo>
                  <a:pt x="4452120" y="903374"/>
                </a:lnTo>
                <a:lnTo>
                  <a:pt x="4451032" y="907723"/>
                </a:lnTo>
                <a:lnTo>
                  <a:pt x="4451032" y="912612"/>
                </a:lnTo>
                <a:lnTo>
                  <a:pt x="4452120" y="917503"/>
                </a:lnTo>
                <a:lnTo>
                  <a:pt x="4453207" y="922394"/>
                </a:lnTo>
                <a:lnTo>
                  <a:pt x="4457009" y="927284"/>
                </a:lnTo>
                <a:lnTo>
                  <a:pt x="4461359" y="922938"/>
                </a:lnTo>
                <a:lnTo>
                  <a:pt x="4466251" y="920221"/>
                </a:lnTo>
                <a:lnTo>
                  <a:pt x="4472229" y="918046"/>
                </a:lnTo>
                <a:lnTo>
                  <a:pt x="4477120" y="917503"/>
                </a:lnTo>
                <a:lnTo>
                  <a:pt x="4482013" y="917503"/>
                </a:lnTo>
                <a:lnTo>
                  <a:pt x="4486902" y="918046"/>
                </a:lnTo>
                <a:lnTo>
                  <a:pt x="4497228" y="919677"/>
                </a:lnTo>
                <a:lnTo>
                  <a:pt x="4502119" y="920221"/>
                </a:lnTo>
                <a:lnTo>
                  <a:pt x="4507013" y="920221"/>
                </a:lnTo>
                <a:lnTo>
                  <a:pt x="4512446" y="919677"/>
                </a:lnTo>
                <a:lnTo>
                  <a:pt x="4517338" y="918046"/>
                </a:lnTo>
                <a:lnTo>
                  <a:pt x="4522229" y="915329"/>
                </a:lnTo>
                <a:lnTo>
                  <a:pt x="4527664" y="910982"/>
                </a:lnTo>
                <a:lnTo>
                  <a:pt x="4532554" y="905005"/>
                </a:lnTo>
                <a:lnTo>
                  <a:pt x="4535275" y="900658"/>
                </a:lnTo>
                <a:lnTo>
                  <a:pt x="4535275" y="901744"/>
                </a:lnTo>
                <a:lnTo>
                  <a:pt x="4534731" y="905005"/>
                </a:lnTo>
                <a:lnTo>
                  <a:pt x="4535275" y="909352"/>
                </a:lnTo>
                <a:lnTo>
                  <a:pt x="4537447" y="918046"/>
                </a:lnTo>
                <a:lnTo>
                  <a:pt x="4540708" y="927828"/>
                </a:lnTo>
                <a:lnTo>
                  <a:pt x="4545599" y="935437"/>
                </a:lnTo>
                <a:lnTo>
                  <a:pt x="4547774" y="938153"/>
                </a:lnTo>
                <a:lnTo>
                  <a:pt x="4549948" y="940326"/>
                </a:lnTo>
                <a:lnTo>
                  <a:pt x="4552123" y="940870"/>
                </a:lnTo>
                <a:lnTo>
                  <a:pt x="4554294" y="940870"/>
                </a:lnTo>
                <a:lnTo>
                  <a:pt x="4555383" y="939783"/>
                </a:lnTo>
                <a:lnTo>
                  <a:pt x="4557013" y="935980"/>
                </a:lnTo>
                <a:lnTo>
                  <a:pt x="4560277" y="933263"/>
                </a:lnTo>
                <a:lnTo>
                  <a:pt x="4562993" y="930002"/>
                </a:lnTo>
                <a:lnTo>
                  <a:pt x="4564620" y="926741"/>
                </a:lnTo>
                <a:lnTo>
                  <a:pt x="4565165" y="922938"/>
                </a:lnTo>
                <a:lnTo>
                  <a:pt x="4565165" y="919677"/>
                </a:lnTo>
                <a:lnTo>
                  <a:pt x="4564620" y="915873"/>
                </a:lnTo>
                <a:lnTo>
                  <a:pt x="4562447" y="908264"/>
                </a:lnTo>
                <a:lnTo>
                  <a:pt x="4560815" y="901744"/>
                </a:lnTo>
                <a:lnTo>
                  <a:pt x="4560277" y="897941"/>
                </a:lnTo>
                <a:lnTo>
                  <a:pt x="4560277" y="894680"/>
                </a:lnTo>
                <a:lnTo>
                  <a:pt x="4560815" y="890876"/>
                </a:lnTo>
                <a:lnTo>
                  <a:pt x="4562447" y="887615"/>
                </a:lnTo>
                <a:lnTo>
                  <a:pt x="4564620" y="884355"/>
                </a:lnTo>
                <a:lnTo>
                  <a:pt x="4568426" y="881094"/>
                </a:lnTo>
                <a:lnTo>
                  <a:pt x="4575490" y="889788"/>
                </a:lnTo>
                <a:lnTo>
                  <a:pt x="4583099" y="897941"/>
                </a:lnTo>
                <a:lnTo>
                  <a:pt x="4590164" y="904462"/>
                </a:lnTo>
                <a:lnTo>
                  <a:pt x="4597774" y="909896"/>
                </a:lnTo>
                <a:lnTo>
                  <a:pt x="4605381" y="914243"/>
                </a:lnTo>
                <a:lnTo>
                  <a:pt x="4612448" y="916961"/>
                </a:lnTo>
                <a:lnTo>
                  <a:pt x="4620054" y="918590"/>
                </a:lnTo>
                <a:lnTo>
                  <a:pt x="4627663" y="920221"/>
                </a:lnTo>
                <a:lnTo>
                  <a:pt x="4635271" y="920221"/>
                </a:lnTo>
                <a:lnTo>
                  <a:pt x="4642879" y="918590"/>
                </a:lnTo>
                <a:lnTo>
                  <a:pt x="4650487" y="916961"/>
                </a:lnTo>
                <a:lnTo>
                  <a:pt x="4658096" y="914243"/>
                </a:lnTo>
                <a:lnTo>
                  <a:pt x="4665707" y="909896"/>
                </a:lnTo>
                <a:lnTo>
                  <a:pt x="4673311" y="905005"/>
                </a:lnTo>
                <a:lnTo>
                  <a:pt x="4680922" y="898484"/>
                </a:lnTo>
                <a:lnTo>
                  <a:pt x="4689072" y="891963"/>
                </a:lnTo>
                <a:lnTo>
                  <a:pt x="4692875" y="900114"/>
                </a:lnTo>
                <a:lnTo>
                  <a:pt x="4697223" y="906091"/>
                </a:lnTo>
                <a:lnTo>
                  <a:pt x="4699398" y="908264"/>
                </a:lnTo>
                <a:lnTo>
                  <a:pt x="4702117" y="909896"/>
                </a:lnTo>
                <a:lnTo>
                  <a:pt x="4704289" y="910982"/>
                </a:lnTo>
                <a:lnTo>
                  <a:pt x="4707007" y="912069"/>
                </a:lnTo>
                <a:lnTo>
                  <a:pt x="4711898" y="912069"/>
                </a:lnTo>
                <a:lnTo>
                  <a:pt x="4717333" y="910982"/>
                </a:lnTo>
                <a:lnTo>
                  <a:pt x="4723309" y="909352"/>
                </a:lnTo>
                <a:lnTo>
                  <a:pt x="4729289" y="905547"/>
                </a:lnTo>
                <a:lnTo>
                  <a:pt x="4742332" y="897941"/>
                </a:lnTo>
                <a:lnTo>
                  <a:pt x="4757003" y="890332"/>
                </a:lnTo>
                <a:lnTo>
                  <a:pt x="4764614" y="887615"/>
                </a:lnTo>
                <a:lnTo>
                  <a:pt x="4772763" y="884899"/>
                </a:lnTo>
                <a:lnTo>
                  <a:pt x="4781461" y="882725"/>
                </a:lnTo>
                <a:lnTo>
                  <a:pt x="4789617" y="882725"/>
                </a:lnTo>
                <a:lnTo>
                  <a:pt x="4795051" y="883267"/>
                </a:lnTo>
                <a:lnTo>
                  <a:pt x="4801569" y="885441"/>
                </a:lnTo>
                <a:lnTo>
                  <a:pt x="4807542" y="888159"/>
                </a:lnTo>
                <a:lnTo>
                  <a:pt x="4814614" y="891963"/>
                </a:lnTo>
                <a:lnTo>
                  <a:pt x="4829287" y="899570"/>
                </a:lnTo>
                <a:lnTo>
                  <a:pt x="4836353" y="902831"/>
                </a:lnTo>
                <a:lnTo>
                  <a:pt x="4843963" y="905547"/>
                </a:lnTo>
                <a:lnTo>
                  <a:pt x="4850486" y="908264"/>
                </a:lnTo>
                <a:lnTo>
                  <a:pt x="4857005" y="909896"/>
                </a:lnTo>
                <a:lnTo>
                  <a:pt x="4862982" y="909896"/>
                </a:lnTo>
                <a:lnTo>
                  <a:pt x="4866788" y="909352"/>
                </a:lnTo>
                <a:lnTo>
                  <a:pt x="4869503" y="908264"/>
                </a:lnTo>
                <a:lnTo>
                  <a:pt x="4872223" y="907179"/>
                </a:lnTo>
                <a:lnTo>
                  <a:pt x="4874395" y="905005"/>
                </a:lnTo>
                <a:lnTo>
                  <a:pt x="4877111" y="902831"/>
                </a:lnTo>
                <a:lnTo>
                  <a:pt x="4879289" y="900114"/>
                </a:lnTo>
                <a:lnTo>
                  <a:pt x="4880372" y="896853"/>
                </a:lnTo>
                <a:lnTo>
                  <a:pt x="4882546" y="892505"/>
                </a:lnTo>
                <a:lnTo>
                  <a:pt x="4884178" y="887615"/>
                </a:lnTo>
                <a:lnTo>
                  <a:pt x="4885264" y="882182"/>
                </a:lnTo>
                <a:lnTo>
                  <a:pt x="4895591" y="889246"/>
                </a:lnTo>
                <a:lnTo>
                  <a:pt x="4907003" y="895223"/>
                </a:lnTo>
                <a:lnTo>
                  <a:pt x="4917332" y="900114"/>
                </a:lnTo>
                <a:lnTo>
                  <a:pt x="4927656" y="903374"/>
                </a:lnTo>
                <a:lnTo>
                  <a:pt x="4937984" y="907179"/>
                </a:lnTo>
                <a:lnTo>
                  <a:pt x="4948852" y="909352"/>
                </a:lnTo>
                <a:lnTo>
                  <a:pt x="4958634" y="910439"/>
                </a:lnTo>
                <a:lnTo>
                  <a:pt x="4968959" y="910982"/>
                </a:lnTo>
                <a:lnTo>
                  <a:pt x="4978743" y="912069"/>
                </a:lnTo>
                <a:lnTo>
                  <a:pt x="4987980" y="910982"/>
                </a:lnTo>
                <a:lnTo>
                  <a:pt x="5008633" y="909352"/>
                </a:lnTo>
                <a:lnTo>
                  <a:pt x="5027655" y="906091"/>
                </a:lnTo>
                <a:lnTo>
                  <a:pt x="5047218" y="902287"/>
                </a:lnTo>
                <a:lnTo>
                  <a:pt x="5066781" y="898484"/>
                </a:lnTo>
                <a:lnTo>
                  <a:pt x="5086346" y="894680"/>
                </a:lnTo>
                <a:lnTo>
                  <a:pt x="5105910" y="891963"/>
                </a:lnTo>
                <a:lnTo>
                  <a:pt x="5115150" y="890876"/>
                </a:lnTo>
                <a:lnTo>
                  <a:pt x="5124934" y="890876"/>
                </a:lnTo>
                <a:lnTo>
                  <a:pt x="5134716" y="890876"/>
                </a:lnTo>
                <a:lnTo>
                  <a:pt x="5144497" y="891963"/>
                </a:lnTo>
                <a:lnTo>
                  <a:pt x="5154824" y="893049"/>
                </a:lnTo>
                <a:lnTo>
                  <a:pt x="5164608" y="895223"/>
                </a:lnTo>
                <a:lnTo>
                  <a:pt x="5174933" y="897941"/>
                </a:lnTo>
                <a:lnTo>
                  <a:pt x="5185801" y="901744"/>
                </a:lnTo>
                <a:lnTo>
                  <a:pt x="5196126" y="906091"/>
                </a:lnTo>
                <a:lnTo>
                  <a:pt x="5206453" y="912069"/>
                </a:lnTo>
                <a:lnTo>
                  <a:pt x="5202107" y="902287"/>
                </a:lnTo>
                <a:lnTo>
                  <a:pt x="5198302" y="892505"/>
                </a:lnTo>
                <a:lnTo>
                  <a:pt x="5196671" y="887615"/>
                </a:lnTo>
                <a:lnTo>
                  <a:pt x="5196126" y="882725"/>
                </a:lnTo>
                <a:lnTo>
                  <a:pt x="5196126" y="877833"/>
                </a:lnTo>
                <a:lnTo>
                  <a:pt x="5197214" y="873487"/>
                </a:lnTo>
                <a:lnTo>
                  <a:pt x="5202649" y="875117"/>
                </a:lnTo>
                <a:lnTo>
                  <a:pt x="5204823" y="876747"/>
                </a:lnTo>
                <a:lnTo>
                  <a:pt x="5206453" y="877833"/>
                </a:lnTo>
                <a:lnTo>
                  <a:pt x="5207540" y="881094"/>
                </a:lnTo>
                <a:lnTo>
                  <a:pt x="5208628" y="884899"/>
                </a:lnTo>
                <a:lnTo>
                  <a:pt x="5209170" y="890332"/>
                </a:lnTo>
                <a:lnTo>
                  <a:pt x="5210802" y="896853"/>
                </a:lnTo>
                <a:lnTo>
                  <a:pt x="5212430" y="903374"/>
                </a:lnTo>
                <a:lnTo>
                  <a:pt x="5216237" y="912612"/>
                </a:lnTo>
                <a:lnTo>
                  <a:pt x="5222213" y="906091"/>
                </a:lnTo>
                <a:lnTo>
                  <a:pt x="5228189" y="900658"/>
                </a:lnTo>
                <a:lnTo>
                  <a:pt x="5234714" y="895766"/>
                </a:lnTo>
                <a:lnTo>
                  <a:pt x="5241235" y="891963"/>
                </a:lnTo>
                <a:lnTo>
                  <a:pt x="5248300" y="889246"/>
                </a:lnTo>
                <a:lnTo>
                  <a:pt x="5255908" y="885985"/>
                </a:lnTo>
                <a:lnTo>
                  <a:pt x="5263519" y="883267"/>
                </a:lnTo>
                <a:lnTo>
                  <a:pt x="5271123" y="882182"/>
                </a:lnTo>
                <a:lnTo>
                  <a:pt x="5279279" y="880550"/>
                </a:lnTo>
                <a:lnTo>
                  <a:pt x="5287429" y="880006"/>
                </a:lnTo>
                <a:lnTo>
                  <a:pt x="5304820" y="878377"/>
                </a:lnTo>
                <a:lnTo>
                  <a:pt x="5323296" y="879464"/>
                </a:lnTo>
                <a:lnTo>
                  <a:pt x="5341232" y="880006"/>
                </a:lnTo>
                <a:lnTo>
                  <a:pt x="5378732" y="882182"/>
                </a:lnTo>
                <a:lnTo>
                  <a:pt x="5398297" y="882725"/>
                </a:lnTo>
                <a:lnTo>
                  <a:pt x="5416773" y="882182"/>
                </a:lnTo>
                <a:lnTo>
                  <a:pt x="5435794" y="880550"/>
                </a:lnTo>
                <a:lnTo>
                  <a:pt x="5444491" y="878377"/>
                </a:lnTo>
                <a:lnTo>
                  <a:pt x="5454275" y="876747"/>
                </a:lnTo>
                <a:lnTo>
                  <a:pt x="5463512" y="874573"/>
                </a:lnTo>
                <a:lnTo>
                  <a:pt x="5471661" y="870768"/>
                </a:lnTo>
                <a:lnTo>
                  <a:pt x="5480902" y="867508"/>
                </a:lnTo>
                <a:lnTo>
                  <a:pt x="5489053" y="862618"/>
                </a:lnTo>
                <a:lnTo>
                  <a:pt x="5487966" y="869682"/>
                </a:lnTo>
                <a:lnTo>
                  <a:pt x="5487966" y="872943"/>
                </a:lnTo>
                <a:lnTo>
                  <a:pt x="5487966" y="876747"/>
                </a:lnTo>
                <a:lnTo>
                  <a:pt x="5488511" y="880550"/>
                </a:lnTo>
                <a:lnTo>
                  <a:pt x="5489598" y="884355"/>
                </a:lnTo>
                <a:lnTo>
                  <a:pt x="5491228" y="887615"/>
                </a:lnTo>
                <a:lnTo>
                  <a:pt x="5493401" y="890876"/>
                </a:lnTo>
                <a:lnTo>
                  <a:pt x="5504272" y="882725"/>
                </a:lnTo>
                <a:lnTo>
                  <a:pt x="5515681" y="875661"/>
                </a:lnTo>
                <a:lnTo>
                  <a:pt x="5526008" y="870768"/>
                </a:lnTo>
                <a:lnTo>
                  <a:pt x="5536880" y="867508"/>
                </a:lnTo>
                <a:lnTo>
                  <a:pt x="5547749" y="865335"/>
                </a:lnTo>
                <a:lnTo>
                  <a:pt x="5558617" y="864247"/>
                </a:lnTo>
                <a:lnTo>
                  <a:pt x="5568943" y="864247"/>
                </a:lnTo>
                <a:lnTo>
                  <a:pt x="5580355" y="864791"/>
                </a:lnTo>
                <a:lnTo>
                  <a:pt x="5590680" y="866966"/>
                </a:lnTo>
                <a:lnTo>
                  <a:pt x="5601007" y="868596"/>
                </a:lnTo>
                <a:lnTo>
                  <a:pt x="5622745" y="875117"/>
                </a:lnTo>
                <a:lnTo>
                  <a:pt x="5643396" y="882182"/>
                </a:lnTo>
                <a:lnTo>
                  <a:pt x="5665135" y="888159"/>
                </a:lnTo>
                <a:lnTo>
                  <a:pt x="5678179" y="880006"/>
                </a:lnTo>
                <a:lnTo>
                  <a:pt x="5691766" y="871856"/>
                </a:lnTo>
                <a:lnTo>
                  <a:pt x="5706438" y="864791"/>
                </a:lnTo>
                <a:lnTo>
                  <a:pt x="5720568" y="858270"/>
                </a:lnTo>
                <a:lnTo>
                  <a:pt x="5735242" y="852836"/>
                </a:lnTo>
                <a:lnTo>
                  <a:pt x="5748830" y="849576"/>
                </a:lnTo>
                <a:lnTo>
                  <a:pt x="5763502" y="846859"/>
                </a:lnTo>
                <a:lnTo>
                  <a:pt x="5777633" y="845229"/>
                </a:lnTo>
                <a:lnTo>
                  <a:pt x="5784156" y="845229"/>
                </a:lnTo>
                <a:lnTo>
                  <a:pt x="5791218" y="845771"/>
                </a:lnTo>
                <a:lnTo>
                  <a:pt x="5797740" y="846859"/>
                </a:lnTo>
                <a:lnTo>
                  <a:pt x="5804806" y="847946"/>
                </a:lnTo>
                <a:lnTo>
                  <a:pt x="5811329" y="850120"/>
                </a:lnTo>
                <a:lnTo>
                  <a:pt x="5817848" y="852293"/>
                </a:lnTo>
                <a:lnTo>
                  <a:pt x="5823825" y="855553"/>
                </a:lnTo>
                <a:lnTo>
                  <a:pt x="5830348" y="859358"/>
                </a:lnTo>
                <a:lnTo>
                  <a:pt x="5836328" y="862618"/>
                </a:lnTo>
                <a:lnTo>
                  <a:pt x="5842847" y="867508"/>
                </a:lnTo>
                <a:lnTo>
                  <a:pt x="5848282" y="872400"/>
                </a:lnTo>
                <a:lnTo>
                  <a:pt x="5853716" y="878377"/>
                </a:lnTo>
                <a:lnTo>
                  <a:pt x="5859696" y="884899"/>
                </a:lnTo>
                <a:lnTo>
                  <a:pt x="5865128" y="891963"/>
                </a:lnTo>
                <a:lnTo>
                  <a:pt x="5870565" y="899570"/>
                </a:lnTo>
                <a:lnTo>
                  <a:pt x="5875456" y="907723"/>
                </a:lnTo>
                <a:lnTo>
                  <a:pt x="5877629" y="903374"/>
                </a:lnTo>
                <a:lnTo>
                  <a:pt x="5879804" y="898484"/>
                </a:lnTo>
                <a:lnTo>
                  <a:pt x="5880346" y="894680"/>
                </a:lnTo>
                <a:lnTo>
                  <a:pt x="5880891" y="889788"/>
                </a:lnTo>
                <a:lnTo>
                  <a:pt x="5880891" y="880550"/>
                </a:lnTo>
                <a:lnTo>
                  <a:pt x="5880891" y="870768"/>
                </a:lnTo>
                <a:lnTo>
                  <a:pt x="5880346" y="860988"/>
                </a:lnTo>
                <a:lnTo>
                  <a:pt x="5880891" y="852293"/>
                </a:lnTo>
                <a:lnTo>
                  <a:pt x="5881433" y="847403"/>
                </a:lnTo>
                <a:lnTo>
                  <a:pt x="5883065" y="843055"/>
                </a:lnTo>
                <a:lnTo>
                  <a:pt x="5885237" y="838164"/>
                </a:lnTo>
                <a:lnTo>
                  <a:pt x="5887412" y="834360"/>
                </a:lnTo>
                <a:lnTo>
                  <a:pt x="5891215" y="841968"/>
                </a:lnTo>
                <a:lnTo>
                  <a:pt x="5895020" y="847946"/>
                </a:lnTo>
                <a:lnTo>
                  <a:pt x="5898280" y="851749"/>
                </a:lnTo>
                <a:lnTo>
                  <a:pt x="5902084" y="852836"/>
                </a:lnTo>
                <a:lnTo>
                  <a:pt x="5905890" y="852836"/>
                </a:lnTo>
                <a:lnTo>
                  <a:pt x="5909695" y="851749"/>
                </a:lnTo>
                <a:lnTo>
                  <a:pt x="5913497" y="849576"/>
                </a:lnTo>
                <a:lnTo>
                  <a:pt x="5917302" y="846859"/>
                </a:lnTo>
                <a:lnTo>
                  <a:pt x="5924913" y="840338"/>
                </a:lnTo>
                <a:lnTo>
                  <a:pt x="5928717" y="837621"/>
                </a:lnTo>
                <a:lnTo>
                  <a:pt x="5933062" y="835447"/>
                </a:lnTo>
                <a:lnTo>
                  <a:pt x="5936322" y="834360"/>
                </a:lnTo>
                <a:lnTo>
                  <a:pt x="5940128" y="834360"/>
                </a:lnTo>
                <a:lnTo>
                  <a:pt x="5943930" y="835990"/>
                </a:lnTo>
                <a:lnTo>
                  <a:pt x="5947737" y="839794"/>
                </a:lnTo>
                <a:lnTo>
                  <a:pt x="5945020" y="845229"/>
                </a:lnTo>
                <a:lnTo>
                  <a:pt x="5941215" y="849576"/>
                </a:lnTo>
                <a:lnTo>
                  <a:pt x="5938498" y="851749"/>
                </a:lnTo>
                <a:lnTo>
                  <a:pt x="5935239" y="852836"/>
                </a:lnTo>
                <a:lnTo>
                  <a:pt x="5933062" y="855009"/>
                </a:lnTo>
                <a:lnTo>
                  <a:pt x="5931433" y="857184"/>
                </a:lnTo>
                <a:lnTo>
                  <a:pt x="5930888" y="860444"/>
                </a:lnTo>
                <a:lnTo>
                  <a:pt x="5931433" y="865879"/>
                </a:lnTo>
                <a:lnTo>
                  <a:pt x="5938498" y="862618"/>
                </a:lnTo>
                <a:lnTo>
                  <a:pt x="5943930" y="860444"/>
                </a:lnTo>
                <a:lnTo>
                  <a:pt x="5949910" y="857727"/>
                </a:lnTo>
                <a:lnTo>
                  <a:pt x="5953715" y="855009"/>
                </a:lnTo>
                <a:lnTo>
                  <a:pt x="5957519" y="850120"/>
                </a:lnTo>
                <a:lnTo>
                  <a:pt x="5960780" y="843598"/>
                </a:lnTo>
                <a:lnTo>
                  <a:pt x="5964583" y="834903"/>
                </a:lnTo>
                <a:lnTo>
                  <a:pt x="5968386" y="822405"/>
                </a:lnTo>
                <a:lnTo>
                  <a:pt x="5980344" y="827839"/>
                </a:lnTo>
                <a:lnTo>
                  <a:pt x="5992301" y="832187"/>
                </a:lnTo>
                <a:lnTo>
                  <a:pt x="6003712" y="835447"/>
                </a:lnTo>
                <a:lnTo>
                  <a:pt x="6015669" y="837621"/>
                </a:lnTo>
                <a:lnTo>
                  <a:pt x="6027626" y="839794"/>
                </a:lnTo>
                <a:lnTo>
                  <a:pt x="6039581" y="840338"/>
                </a:lnTo>
                <a:lnTo>
                  <a:pt x="6050994" y="840882"/>
                </a:lnTo>
                <a:lnTo>
                  <a:pt x="6063496" y="840882"/>
                </a:lnTo>
                <a:lnTo>
                  <a:pt x="6075450" y="840338"/>
                </a:lnTo>
                <a:lnTo>
                  <a:pt x="6087406" y="838708"/>
                </a:lnTo>
                <a:lnTo>
                  <a:pt x="6111864" y="835990"/>
                </a:lnTo>
                <a:lnTo>
                  <a:pt x="6135233" y="832187"/>
                </a:lnTo>
                <a:lnTo>
                  <a:pt x="6159687" y="827839"/>
                </a:lnTo>
                <a:lnTo>
                  <a:pt x="6183058" y="823491"/>
                </a:lnTo>
                <a:lnTo>
                  <a:pt x="6207512" y="819688"/>
                </a:lnTo>
                <a:lnTo>
                  <a:pt x="6230882" y="817514"/>
                </a:lnTo>
                <a:lnTo>
                  <a:pt x="6243381" y="816971"/>
                </a:lnTo>
                <a:lnTo>
                  <a:pt x="6255338" y="815883"/>
                </a:lnTo>
                <a:lnTo>
                  <a:pt x="6267295" y="816971"/>
                </a:lnTo>
                <a:lnTo>
                  <a:pt x="6279251" y="817514"/>
                </a:lnTo>
                <a:lnTo>
                  <a:pt x="6290666" y="819688"/>
                </a:lnTo>
                <a:lnTo>
                  <a:pt x="6302621" y="821862"/>
                </a:lnTo>
                <a:lnTo>
                  <a:pt x="6314576" y="825122"/>
                </a:lnTo>
                <a:lnTo>
                  <a:pt x="6326532" y="828383"/>
                </a:lnTo>
                <a:lnTo>
                  <a:pt x="6339031" y="834360"/>
                </a:lnTo>
                <a:lnTo>
                  <a:pt x="6349901" y="839794"/>
                </a:lnTo>
                <a:lnTo>
                  <a:pt x="6356966" y="823491"/>
                </a:lnTo>
                <a:lnTo>
                  <a:pt x="6359684" y="815883"/>
                </a:lnTo>
                <a:lnTo>
                  <a:pt x="6361857" y="807732"/>
                </a:lnTo>
                <a:lnTo>
                  <a:pt x="6362945" y="799581"/>
                </a:lnTo>
                <a:lnTo>
                  <a:pt x="6362945" y="790886"/>
                </a:lnTo>
                <a:lnTo>
                  <a:pt x="6362401" y="787083"/>
                </a:lnTo>
                <a:lnTo>
                  <a:pt x="6360770" y="782735"/>
                </a:lnTo>
                <a:lnTo>
                  <a:pt x="6359684" y="778388"/>
                </a:lnTo>
                <a:lnTo>
                  <a:pt x="6356966" y="774584"/>
                </a:lnTo>
                <a:lnTo>
                  <a:pt x="6038496" y="784365"/>
                </a:lnTo>
                <a:lnTo>
                  <a:pt x="5720026" y="793604"/>
                </a:lnTo>
                <a:lnTo>
                  <a:pt x="5401556" y="801212"/>
                </a:lnTo>
                <a:lnTo>
                  <a:pt x="5242321" y="805015"/>
                </a:lnTo>
                <a:lnTo>
                  <a:pt x="5083630" y="807732"/>
                </a:lnTo>
                <a:lnTo>
                  <a:pt x="4924394" y="809906"/>
                </a:lnTo>
                <a:lnTo>
                  <a:pt x="4765155" y="810992"/>
                </a:lnTo>
                <a:lnTo>
                  <a:pt x="4605926" y="812080"/>
                </a:lnTo>
                <a:lnTo>
                  <a:pt x="4447226" y="812080"/>
                </a:lnTo>
                <a:lnTo>
                  <a:pt x="4287988" y="810992"/>
                </a:lnTo>
                <a:lnTo>
                  <a:pt x="4128757" y="809363"/>
                </a:lnTo>
                <a:lnTo>
                  <a:pt x="3970607" y="805559"/>
                </a:lnTo>
                <a:lnTo>
                  <a:pt x="3811371" y="801212"/>
                </a:lnTo>
                <a:lnTo>
                  <a:pt x="3652135" y="796865"/>
                </a:lnTo>
                <a:lnTo>
                  <a:pt x="3493984" y="789800"/>
                </a:lnTo>
                <a:lnTo>
                  <a:pt x="3334757" y="781104"/>
                </a:lnTo>
                <a:lnTo>
                  <a:pt x="3176607" y="772410"/>
                </a:lnTo>
                <a:lnTo>
                  <a:pt x="3017371" y="760998"/>
                </a:lnTo>
                <a:lnTo>
                  <a:pt x="2858678" y="748499"/>
                </a:lnTo>
                <a:lnTo>
                  <a:pt x="2779876" y="741978"/>
                </a:lnTo>
                <a:lnTo>
                  <a:pt x="2699988" y="734915"/>
                </a:lnTo>
                <a:lnTo>
                  <a:pt x="2620643" y="727306"/>
                </a:lnTo>
                <a:lnTo>
                  <a:pt x="2541298" y="718612"/>
                </a:lnTo>
                <a:lnTo>
                  <a:pt x="2461951" y="710460"/>
                </a:lnTo>
                <a:lnTo>
                  <a:pt x="2383147" y="701222"/>
                </a:lnTo>
                <a:lnTo>
                  <a:pt x="2303801" y="691984"/>
                </a:lnTo>
                <a:lnTo>
                  <a:pt x="2224454" y="681116"/>
                </a:lnTo>
                <a:lnTo>
                  <a:pt x="2145109" y="670790"/>
                </a:lnTo>
                <a:lnTo>
                  <a:pt x="2066305" y="659923"/>
                </a:lnTo>
                <a:lnTo>
                  <a:pt x="1986959" y="648510"/>
                </a:lnTo>
                <a:lnTo>
                  <a:pt x="1907611" y="637099"/>
                </a:lnTo>
                <a:lnTo>
                  <a:pt x="1828810" y="624600"/>
                </a:lnTo>
                <a:lnTo>
                  <a:pt x="1749464" y="611014"/>
                </a:lnTo>
                <a:lnTo>
                  <a:pt x="1670117" y="597428"/>
                </a:lnTo>
                <a:lnTo>
                  <a:pt x="1591856" y="583300"/>
                </a:lnTo>
                <a:lnTo>
                  <a:pt x="1512512" y="568629"/>
                </a:lnTo>
                <a:lnTo>
                  <a:pt x="1433166" y="553411"/>
                </a:lnTo>
                <a:lnTo>
                  <a:pt x="1353818" y="537652"/>
                </a:lnTo>
                <a:lnTo>
                  <a:pt x="1275016" y="520807"/>
                </a:lnTo>
                <a:lnTo>
                  <a:pt x="1250017" y="518091"/>
                </a:lnTo>
                <a:lnTo>
                  <a:pt x="1222844" y="515374"/>
                </a:lnTo>
                <a:lnTo>
                  <a:pt x="1195670" y="513198"/>
                </a:lnTo>
                <a:lnTo>
                  <a:pt x="1168498" y="509938"/>
                </a:lnTo>
                <a:lnTo>
                  <a:pt x="1155454" y="507765"/>
                </a:lnTo>
                <a:lnTo>
                  <a:pt x="1142954" y="505048"/>
                </a:lnTo>
                <a:lnTo>
                  <a:pt x="1130453" y="502331"/>
                </a:lnTo>
                <a:lnTo>
                  <a:pt x="1118497" y="498527"/>
                </a:lnTo>
                <a:lnTo>
                  <a:pt x="1107630" y="493635"/>
                </a:lnTo>
                <a:lnTo>
                  <a:pt x="1097847" y="488745"/>
                </a:lnTo>
                <a:lnTo>
                  <a:pt x="1088608" y="482768"/>
                </a:lnTo>
                <a:lnTo>
                  <a:pt x="1080455" y="475703"/>
                </a:lnTo>
                <a:lnTo>
                  <a:pt x="1073390" y="482768"/>
                </a:lnTo>
                <a:lnTo>
                  <a:pt x="1066326" y="487658"/>
                </a:lnTo>
                <a:lnTo>
                  <a:pt x="1060348" y="490918"/>
                </a:lnTo>
                <a:lnTo>
                  <a:pt x="1053282" y="493635"/>
                </a:lnTo>
                <a:lnTo>
                  <a:pt x="1046760" y="495266"/>
                </a:lnTo>
                <a:lnTo>
                  <a:pt x="1040240" y="496354"/>
                </a:lnTo>
                <a:lnTo>
                  <a:pt x="1026653" y="496354"/>
                </a:lnTo>
                <a:lnTo>
                  <a:pt x="1013610" y="497439"/>
                </a:lnTo>
                <a:lnTo>
                  <a:pt x="1007632" y="497983"/>
                </a:lnTo>
                <a:lnTo>
                  <a:pt x="1000567" y="499071"/>
                </a:lnTo>
                <a:lnTo>
                  <a:pt x="994045" y="500700"/>
                </a:lnTo>
                <a:lnTo>
                  <a:pt x="986979" y="503960"/>
                </a:lnTo>
                <a:lnTo>
                  <a:pt x="980458" y="508309"/>
                </a:lnTo>
                <a:lnTo>
                  <a:pt x="973937" y="513742"/>
                </a:lnTo>
                <a:lnTo>
                  <a:pt x="971762" y="511570"/>
                </a:lnTo>
                <a:lnTo>
                  <a:pt x="970676" y="508309"/>
                </a:lnTo>
                <a:lnTo>
                  <a:pt x="966329" y="500700"/>
                </a:lnTo>
                <a:lnTo>
                  <a:pt x="959263" y="482224"/>
                </a:lnTo>
                <a:lnTo>
                  <a:pt x="956002" y="474074"/>
                </a:lnTo>
                <a:lnTo>
                  <a:pt x="953828" y="471356"/>
                </a:lnTo>
                <a:lnTo>
                  <a:pt x="952741" y="469725"/>
                </a:lnTo>
                <a:lnTo>
                  <a:pt x="950567" y="468638"/>
                </a:lnTo>
                <a:lnTo>
                  <a:pt x="948393" y="468638"/>
                </a:lnTo>
                <a:lnTo>
                  <a:pt x="946220" y="470813"/>
                </a:lnTo>
                <a:lnTo>
                  <a:pt x="944588" y="473530"/>
                </a:lnTo>
                <a:lnTo>
                  <a:pt x="943502" y="482768"/>
                </a:lnTo>
                <a:lnTo>
                  <a:pt x="942960" y="486572"/>
                </a:lnTo>
                <a:lnTo>
                  <a:pt x="941328" y="489833"/>
                </a:lnTo>
                <a:lnTo>
                  <a:pt x="940241" y="492549"/>
                </a:lnTo>
                <a:lnTo>
                  <a:pt x="938068" y="493635"/>
                </a:lnTo>
                <a:lnTo>
                  <a:pt x="935893" y="495810"/>
                </a:lnTo>
                <a:lnTo>
                  <a:pt x="933720" y="496354"/>
                </a:lnTo>
                <a:lnTo>
                  <a:pt x="931546" y="497439"/>
                </a:lnTo>
                <a:lnTo>
                  <a:pt x="928828" y="497439"/>
                </a:lnTo>
                <a:lnTo>
                  <a:pt x="923937" y="495810"/>
                </a:lnTo>
                <a:lnTo>
                  <a:pt x="917959" y="493635"/>
                </a:lnTo>
                <a:lnTo>
                  <a:pt x="911981" y="490918"/>
                </a:lnTo>
                <a:lnTo>
                  <a:pt x="906003" y="486572"/>
                </a:lnTo>
                <a:lnTo>
                  <a:pt x="899481" y="482224"/>
                </a:lnTo>
                <a:lnTo>
                  <a:pt x="888069" y="472986"/>
                </a:lnTo>
                <a:lnTo>
                  <a:pt x="877198" y="463748"/>
                </a:lnTo>
                <a:lnTo>
                  <a:pt x="869590" y="457771"/>
                </a:lnTo>
                <a:lnTo>
                  <a:pt x="866329" y="455597"/>
                </a:lnTo>
                <a:lnTo>
                  <a:pt x="861983" y="453966"/>
                </a:lnTo>
                <a:lnTo>
                  <a:pt x="858721" y="452879"/>
                </a:lnTo>
                <a:lnTo>
                  <a:pt x="854373" y="452879"/>
                </a:lnTo>
                <a:lnTo>
                  <a:pt x="846765" y="452336"/>
                </a:lnTo>
                <a:lnTo>
                  <a:pt x="839156" y="453422"/>
                </a:lnTo>
                <a:lnTo>
                  <a:pt x="831548" y="455597"/>
                </a:lnTo>
                <a:lnTo>
                  <a:pt x="823940" y="457771"/>
                </a:lnTo>
                <a:lnTo>
                  <a:pt x="808722" y="463748"/>
                </a:lnTo>
                <a:lnTo>
                  <a:pt x="801658" y="466465"/>
                </a:lnTo>
                <a:lnTo>
                  <a:pt x="795679" y="468095"/>
                </a:lnTo>
                <a:lnTo>
                  <a:pt x="789158" y="469725"/>
                </a:lnTo>
                <a:lnTo>
                  <a:pt x="784266" y="469725"/>
                </a:lnTo>
                <a:lnTo>
                  <a:pt x="781549" y="468638"/>
                </a:lnTo>
                <a:lnTo>
                  <a:pt x="779374" y="467552"/>
                </a:lnTo>
                <a:lnTo>
                  <a:pt x="776658" y="465921"/>
                </a:lnTo>
                <a:lnTo>
                  <a:pt x="775571" y="463748"/>
                </a:lnTo>
                <a:lnTo>
                  <a:pt x="773397" y="461031"/>
                </a:lnTo>
                <a:lnTo>
                  <a:pt x="771768" y="457771"/>
                </a:lnTo>
                <a:lnTo>
                  <a:pt x="769050" y="449075"/>
                </a:lnTo>
                <a:lnTo>
                  <a:pt x="775571" y="447445"/>
                </a:lnTo>
                <a:lnTo>
                  <a:pt x="781006" y="445272"/>
                </a:lnTo>
                <a:lnTo>
                  <a:pt x="786441" y="442555"/>
                </a:lnTo>
                <a:lnTo>
                  <a:pt x="791875" y="440380"/>
                </a:lnTo>
                <a:lnTo>
                  <a:pt x="797310" y="439837"/>
                </a:lnTo>
                <a:lnTo>
                  <a:pt x="803831" y="438751"/>
                </a:lnTo>
                <a:lnTo>
                  <a:pt x="806549" y="439837"/>
                </a:lnTo>
                <a:lnTo>
                  <a:pt x="809266" y="440380"/>
                </a:lnTo>
                <a:lnTo>
                  <a:pt x="811983" y="441468"/>
                </a:lnTo>
                <a:lnTo>
                  <a:pt x="814700" y="443641"/>
                </a:lnTo>
                <a:lnTo>
                  <a:pt x="811439" y="433859"/>
                </a:lnTo>
                <a:lnTo>
                  <a:pt x="808179" y="426252"/>
                </a:lnTo>
                <a:lnTo>
                  <a:pt x="803831" y="420275"/>
                </a:lnTo>
                <a:lnTo>
                  <a:pt x="800570" y="414840"/>
                </a:lnTo>
                <a:lnTo>
                  <a:pt x="795679" y="411036"/>
                </a:lnTo>
                <a:lnTo>
                  <a:pt x="791331" y="408319"/>
                </a:lnTo>
                <a:lnTo>
                  <a:pt x="786441" y="406145"/>
                </a:lnTo>
                <a:lnTo>
                  <a:pt x="781549" y="405601"/>
                </a:lnTo>
                <a:lnTo>
                  <a:pt x="776658" y="405058"/>
                </a:lnTo>
                <a:lnTo>
                  <a:pt x="771768" y="405601"/>
                </a:lnTo>
                <a:lnTo>
                  <a:pt x="766333" y="406689"/>
                </a:lnTo>
                <a:lnTo>
                  <a:pt x="760897" y="408319"/>
                </a:lnTo>
                <a:lnTo>
                  <a:pt x="749485" y="412666"/>
                </a:lnTo>
                <a:lnTo>
                  <a:pt x="738615" y="418101"/>
                </a:lnTo>
                <a:lnTo>
                  <a:pt x="726659" y="422992"/>
                </a:lnTo>
                <a:lnTo>
                  <a:pt x="715789" y="427881"/>
                </a:lnTo>
                <a:lnTo>
                  <a:pt x="709811" y="428969"/>
                </a:lnTo>
                <a:lnTo>
                  <a:pt x="704376" y="430599"/>
                </a:lnTo>
                <a:lnTo>
                  <a:pt x="698943" y="430599"/>
                </a:lnTo>
                <a:lnTo>
                  <a:pt x="693508" y="430599"/>
                </a:lnTo>
                <a:lnTo>
                  <a:pt x="687529" y="430057"/>
                </a:lnTo>
                <a:lnTo>
                  <a:pt x="683181" y="427881"/>
                </a:lnTo>
                <a:lnTo>
                  <a:pt x="677204" y="425165"/>
                </a:lnTo>
                <a:lnTo>
                  <a:pt x="672313" y="420818"/>
                </a:lnTo>
                <a:lnTo>
                  <a:pt x="667421" y="415927"/>
                </a:lnTo>
                <a:lnTo>
                  <a:pt x="663617" y="409949"/>
                </a:lnTo>
                <a:lnTo>
                  <a:pt x="659269" y="401255"/>
                </a:lnTo>
                <a:lnTo>
                  <a:pt x="654921" y="392560"/>
                </a:lnTo>
                <a:lnTo>
                  <a:pt x="649486" y="399081"/>
                </a:lnTo>
                <a:lnTo>
                  <a:pt x="643509" y="405601"/>
                </a:lnTo>
                <a:lnTo>
                  <a:pt x="636988" y="410493"/>
                </a:lnTo>
                <a:lnTo>
                  <a:pt x="631009" y="413754"/>
                </a:lnTo>
                <a:lnTo>
                  <a:pt x="624488" y="415927"/>
                </a:lnTo>
                <a:lnTo>
                  <a:pt x="618509" y="418101"/>
                </a:lnTo>
                <a:lnTo>
                  <a:pt x="611445" y="418643"/>
                </a:lnTo>
                <a:lnTo>
                  <a:pt x="604379" y="418643"/>
                </a:lnTo>
                <a:lnTo>
                  <a:pt x="598402" y="418101"/>
                </a:lnTo>
                <a:lnTo>
                  <a:pt x="591336" y="416470"/>
                </a:lnTo>
                <a:lnTo>
                  <a:pt x="577207" y="412666"/>
                </a:lnTo>
                <a:lnTo>
                  <a:pt x="563619" y="407775"/>
                </a:lnTo>
                <a:lnTo>
                  <a:pt x="549488" y="401255"/>
                </a:lnTo>
                <a:lnTo>
                  <a:pt x="536445" y="395820"/>
                </a:lnTo>
                <a:lnTo>
                  <a:pt x="523945" y="391473"/>
                </a:lnTo>
                <a:lnTo>
                  <a:pt x="517422" y="389843"/>
                </a:lnTo>
                <a:lnTo>
                  <a:pt x="511986" y="388213"/>
                </a:lnTo>
                <a:lnTo>
                  <a:pt x="506551" y="388213"/>
                </a:lnTo>
                <a:lnTo>
                  <a:pt x="501117" y="388213"/>
                </a:lnTo>
                <a:lnTo>
                  <a:pt x="495138" y="388755"/>
                </a:lnTo>
                <a:lnTo>
                  <a:pt x="490248" y="390386"/>
                </a:lnTo>
                <a:lnTo>
                  <a:pt x="486444" y="393102"/>
                </a:lnTo>
                <a:lnTo>
                  <a:pt x="482096" y="396363"/>
                </a:lnTo>
                <a:lnTo>
                  <a:pt x="477748" y="401255"/>
                </a:lnTo>
                <a:lnTo>
                  <a:pt x="474488" y="407775"/>
                </a:lnTo>
                <a:lnTo>
                  <a:pt x="471770" y="415383"/>
                </a:lnTo>
                <a:lnTo>
                  <a:pt x="469051" y="423534"/>
                </a:lnTo>
                <a:lnTo>
                  <a:pt x="466879" y="419187"/>
                </a:lnTo>
                <a:lnTo>
                  <a:pt x="464705" y="415383"/>
                </a:lnTo>
                <a:lnTo>
                  <a:pt x="463617" y="413210"/>
                </a:lnTo>
                <a:lnTo>
                  <a:pt x="461444" y="411036"/>
                </a:lnTo>
                <a:lnTo>
                  <a:pt x="457640" y="408319"/>
                </a:lnTo>
                <a:lnTo>
                  <a:pt x="453835" y="406689"/>
                </a:lnTo>
                <a:lnTo>
                  <a:pt x="450030" y="405058"/>
                </a:lnTo>
                <a:lnTo>
                  <a:pt x="447856" y="402884"/>
                </a:lnTo>
                <a:lnTo>
                  <a:pt x="446771" y="400711"/>
                </a:lnTo>
                <a:lnTo>
                  <a:pt x="444596" y="397995"/>
                </a:lnTo>
                <a:lnTo>
                  <a:pt x="443508" y="394190"/>
                </a:lnTo>
                <a:lnTo>
                  <a:pt x="439705" y="383864"/>
                </a:lnTo>
                <a:lnTo>
                  <a:pt x="436987" y="391473"/>
                </a:lnTo>
                <a:lnTo>
                  <a:pt x="433726" y="397995"/>
                </a:lnTo>
                <a:lnTo>
                  <a:pt x="429379" y="403428"/>
                </a:lnTo>
                <a:lnTo>
                  <a:pt x="424487" y="407775"/>
                </a:lnTo>
                <a:lnTo>
                  <a:pt x="419054" y="410493"/>
                </a:lnTo>
                <a:lnTo>
                  <a:pt x="413620" y="411580"/>
                </a:lnTo>
                <a:lnTo>
                  <a:pt x="407641" y="411580"/>
                </a:lnTo>
                <a:lnTo>
                  <a:pt x="402205" y="410493"/>
                </a:lnTo>
                <a:lnTo>
                  <a:pt x="396771" y="407775"/>
                </a:lnTo>
                <a:lnTo>
                  <a:pt x="391337" y="403972"/>
                </a:lnTo>
                <a:lnTo>
                  <a:pt x="386445" y="398537"/>
                </a:lnTo>
                <a:lnTo>
                  <a:pt x="382097" y="391473"/>
                </a:lnTo>
                <a:lnTo>
                  <a:pt x="379380" y="383322"/>
                </a:lnTo>
                <a:lnTo>
                  <a:pt x="376663" y="373540"/>
                </a:lnTo>
                <a:lnTo>
                  <a:pt x="375033" y="362672"/>
                </a:lnTo>
                <a:lnTo>
                  <a:pt x="375033" y="350173"/>
                </a:lnTo>
                <a:lnTo>
                  <a:pt x="366336" y="350717"/>
                </a:lnTo>
                <a:lnTo>
                  <a:pt x="357097" y="352890"/>
                </a:lnTo>
                <a:lnTo>
                  <a:pt x="348945" y="355607"/>
                </a:lnTo>
                <a:lnTo>
                  <a:pt x="339708" y="358325"/>
                </a:lnTo>
                <a:lnTo>
                  <a:pt x="321772" y="365932"/>
                </a:lnTo>
                <a:lnTo>
                  <a:pt x="304382" y="372996"/>
                </a:lnTo>
                <a:lnTo>
                  <a:pt x="295142" y="375170"/>
                </a:lnTo>
                <a:lnTo>
                  <a:pt x="286990" y="377343"/>
                </a:lnTo>
                <a:lnTo>
                  <a:pt x="277752" y="377887"/>
                </a:lnTo>
                <a:lnTo>
                  <a:pt x="269057" y="377343"/>
                </a:lnTo>
                <a:lnTo>
                  <a:pt x="260360" y="375170"/>
                </a:lnTo>
                <a:lnTo>
                  <a:pt x="255469" y="373540"/>
                </a:lnTo>
                <a:lnTo>
                  <a:pt x="251665" y="371366"/>
                </a:lnTo>
                <a:lnTo>
                  <a:pt x="247316" y="368649"/>
                </a:lnTo>
                <a:lnTo>
                  <a:pt x="242971" y="365388"/>
                </a:lnTo>
                <a:lnTo>
                  <a:pt x="238079" y="361584"/>
                </a:lnTo>
                <a:lnTo>
                  <a:pt x="234274" y="357781"/>
                </a:lnTo>
                <a:lnTo>
                  <a:pt x="233188" y="353434"/>
                </a:lnTo>
                <a:lnTo>
                  <a:pt x="234274" y="349085"/>
                </a:lnTo>
                <a:lnTo>
                  <a:pt x="234818" y="345282"/>
                </a:lnTo>
                <a:lnTo>
                  <a:pt x="235362" y="340935"/>
                </a:lnTo>
                <a:lnTo>
                  <a:pt x="239709" y="333326"/>
                </a:lnTo>
                <a:lnTo>
                  <a:pt x="244056" y="325176"/>
                </a:lnTo>
                <a:lnTo>
                  <a:pt x="247860" y="317568"/>
                </a:lnTo>
                <a:lnTo>
                  <a:pt x="250578" y="309960"/>
                </a:lnTo>
                <a:lnTo>
                  <a:pt x="252209" y="305612"/>
                </a:lnTo>
                <a:lnTo>
                  <a:pt x="252209" y="301265"/>
                </a:lnTo>
                <a:lnTo>
                  <a:pt x="251665" y="297461"/>
                </a:lnTo>
                <a:lnTo>
                  <a:pt x="250578" y="293114"/>
                </a:lnTo>
                <a:lnTo>
                  <a:pt x="246774" y="298005"/>
                </a:lnTo>
                <a:lnTo>
                  <a:pt x="241883" y="302896"/>
                </a:lnTo>
                <a:lnTo>
                  <a:pt x="236448" y="308329"/>
                </a:lnTo>
                <a:lnTo>
                  <a:pt x="231556" y="314308"/>
                </a:lnTo>
                <a:lnTo>
                  <a:pt x="229383" y="318111"/>
                </a:lnTo>
                <a:lnTo>
                  <a:pt x="227208" y="321371"/>
                </a:lnTo>
                <a:lnTo>
                  <a:pt x="225579" y="325176"/>
                </a:lnTo>
                <a:lnTo>
                  <a:pt x="225035" y="328979"/>
                </a:lnTo>
                <a:lnTo>
                  <a:pt x="225035" y="333326"/>
                </a:lnTo>
                <a:lnTo>
                  <a:pt x="225579" y="337674"/>
                </a:lnTo>
                <a:lnTo>
                  <a:pt x="227208" y="342566"/>
                </a:lnTo>
                <a:lnTo>
                  <a:pt x="229383" y="347999"/>
                </a:lnTo>
                <a:lnTo>
                  <a:pt x="224491" y="350173"/>
                </a:lnTo>
                <a:lnTo>
                  <a:pt x="219057" y="351803"/>
                </a:lnTo>
                <a:lnTo>
                  <a:pt x="214167" y="353434"/>
                </a:lnTo>
                <a:lnTo>
                  <a:pt x="208187" y="353976"/>
                </a:lnTo>
                <a:lnTo>
                  <a:pt x="203297" y="353976"/>
                </a:lnTo>
                <a:lnTo>
                  <a:pt x="197862" y="353976"/>
                </a:lnTo>
                <a:lnTo>
                  <a:pt x="188081" y="351803"/>
                </a:lnTo>
                <a:lnTo>
                  <a:pt x="177753" y="349085"/>
                </a:lnTo>
                <a:lnTo>
                  <a:pt x="167428" y="345826"/>
                </a:lnTo>
                <a:lnTo>
                  <a:pt x="146777" y="336587"/>
                </a:lnTo>
                <a:lnTo>
                  <a:pt x="136992" y="333326"/>
                </a:lnTo>
                <a:lnTo>
                  <a:pt x="126668" y="330067"/>
                </a:lnTo>
                <a:lnTo>
                  <a:pt x="115799" y="326806"/>
                </a:lnTo>
                <a:lnTo>
                  <a:pt x="105473" y="326263"/>
                </a:lnTo>
                <a:lnTo>
                  <a:pt x="100582" y="326263"/>
                </a:lnTo>
                <a:lnTo>
                  <a:pt x="95146" y="326806"/>
                </a:lnTo>
                <a:lnTo>
                  <a:pt x="90256" y="327893"/>
                </a:lnTo>
                <a:lnTo>
                  <a:pt x="84821" y="330067"/>
                </a:lnTo>
                <a:lnTo>
                  <a:pt x="79929" y="331697"/>
                </a:lnTo>
                <a:lnTo>
                  <a:pt x="74495" y="335501"/>
                </a:lnTo>
                <a:lnTo>
                  <a:pt x="69604" y="338761"/>
                </a:lnTo>
                <a:lnTo>
                  <a:pt x="64169" y="343108"/>
                </a:lnTo>
                <a:lnTo>
                  <a:pt x="64169" y="336044"/>
                </a:lnTo>
                <a:lnTo>
                  <a:pt x="63081" y="330067"/>
                </a:lnTo>
                <a:lnTo>
                  <a:pt x="62540" y="324088"/>
                </a:lnTo>
                <a:lnTo>
                  <a:pt x="60365" y="320285"/>
                </a:lnTo>
                <a:lnTo>
                  <a:pt x="57648" y="316481"/>
                </a:lnTo>
                <a:lnTo>
                  <a:pt x="54931" y="314308"/>
                </a:lnTo>
                <a:lnTo>
                  <a:pt x="52213" y="313220"/>
                </a:lnTo>
                <a:lnTo>
                  <a:pt x="48408" y="312677"/>
                </a:lnTo>
                <a:lnTo>
                  <a:pt x="45148" y="313220"/>
                </a:lnTo>
                <a:lnTo>
                  <a:pt x="41887" y="315394"/>
                </a:lnTo>
                <a:lnTo>
                  <a:pt x="39169" y="318111"/>
                </a:lnTo>
                <a:lnTo>
                  <a:pt x="35908" y="322458"/>
                </a:lnTo>
                <a:lnTo>
                  <a:pt x="33192" y="327893"/>
                </a:lnTo>
                <a:lnTo>
                  <a:pt x="31018" y="333870"/>
                </a:lnTo>
                <a:lnTo>
                  <a:pt x="29931" y="340935"/>
                </a:lnTo>
                <a:lnTo>
                  <a:pt x="28300" y="350173"/>
                </a:lnTo>
                <a:lnTo>
                  <a:pt x="25583" y="343652"/>
                </a:lnTo>
                <a:lnTo>
                  <a:pt x="23409" y="337674"/>
                </a:lnTo>
                <a:lnTo>
                  <a:pt x="22866" y="331697"/>
                </a:lnTo>
                <a:lnTo>
                  <a:pt x="22866" y="325719"/>
                </a:lnTo>
                <a:lnTo>
                  <a:pt x="24495" y="313764"/>
                </a:lnTo>
                <a:lnTo>
                  <a:pt x="25039" y="308329"/>
                </a:lnTo>
                <a:lnTo>
                  <a:pt x="24495" y="302896"/>
                </a:lnTo>
                <a:lnTo>
                  <a:pt x="19604" y="305068"/>
                </a:lnTo>
                <a:lnTo>
                  <a:pt x="14714" y="305612"/>
                </a:lnTo>
                <a:lnTo>
                  <a:pt x="9822" y="305068"/>
                </a:lnTo>
                <a:lnTo>
                  <a:pt x="4387" y="303982"/>
                </a:lnTo>
                <a:lnTo>
                  <a:pt x="0" y="302520"/>
                </a:lnTo>
                <a:close/>
              </a:path>
            </a:pathLst>
          </a:custGeom>
        </p:spPr>
      </p:sp>
      <p:sp>
        <p:nvSpPr>
          <p:cNvPr id="3" name="Slide Number Placeholder 2">
            <a:extLst>
              <a:ext uri="{FF2B5EF4-FFF2-40B4-BE49-F238E27FC236}">
                <a16:creationId xmlns:a16="http://schemas.microsoft.com/office/drawing/2014/main" id="{CC98E79B-5BFB-588B-04BB-86F547D17E34}"/>
              </a:ext>
            </a:extLst>
          </p:cNvPr>
          <p:cNvSpPr>
            <a:spLocks noGrp="1"/>
          </p:cNvSpPr>
          <p:nvPr>
            <p:ph type="sldNum" sz="quarter" idx="12"/>
          </p:nvPr>
        </p:nvSpPr>
        <p:spPr/>
        <p:txBody>
          <a:bodyPr/>
          <a:lstStyle/>
          <a:p>
            <a:fld id="{F6F56405-A4D4-42EB-8F27-B371F4560BB0}" type="slidenum">
              <a:rPr lang="en-US" smtClean="0"/>
              <a:pPr/>
              <a:t>56</a:t>
            </a:fld>
            <a:endParaRPr lang="en-US" dirty="0"/>
          </a:p>
        </p:txBody>
      </p:sp>
      <p:sp>
        <p:nvSpPr>
          <p:cNvPr id="4" name="Rectangle 3">
            <a:extLst>
              <a:ext uri="{FF2B5EF4-FFF2-40B4-BE49-F238E27FC236}">
                <a16:creationId xmlns:a16="http://schemas.microsoft.com/office/drawing/2014/main" id="{D7706AC5-26DB-63B1-10BB-EA6DE37400A4}"/>
              </a:ext>
            </a:extLst>
          </p:cNvPr>
          <p:cNvSpPr/>
          <p:nvPr/>
        </p:nvSpPr>
        <p:spPr>
          <a:xfrm>
            <a:off x="5329826" y="2174507"/>
            <a:ext cx="6474184" cy="3824124"/>
          </a:xfrm>
          <a:prstGeom prst="rect">
            <a:avLst/>
          </a:prstGeom>
        </p:spPr>
        <p:txBody>
          <a:bodyPr wrap="square">
            <a:spAutoFit/>
          </a:bodyPr>
          <a:lstStyle/>
          <a:p>
            <a:pPr algn="justLow" rtl="1">
              <a:lnSpc>
                <a:spcPct val="250000"/>
              </a:lnSpc>
            </a:pPr>
            <a:r>
              <a:rPr lang="fa-IR" sz="2000" dirty="0">
                <a:latin typeface="yakanb"/>
                <a:cs typeface="B Nazanin" panose="00000400000000000000" pitchFamily="2" charset="-78"/>
              </a:rPr>
              <a:t>در ابتدا خیلی به تعداد کارت‌هایی که از رستوران گرفته‌ بودم توجه نمی‌کردم، اما زمانی که متوجه شدم تعداد کارت‌های من به عدد 8 رسیده است، دو وعده بعدی خودم را در رستوران میل کردم تا تعداد کارت‌های خودم را به عدد ده برسانم! این است جادوی جایزه. پس جایزه‌های در دسترس تعیین کنید که مشتری احساس کند به راحتی آن‌ها را به دست خواهد آورد.</a:t>
            </a:r>
          </a:p>
        </p:txBody>
      </p:sp>
      <p:sp>
        <p:nvSpPr>
          <p:cNvPr id="5" name="Rectangle 4">
            <a:extLst>
              <a:ext uri="{FF2B5EF4-FFF2-40B4-BE49-F238E27FC236}">
                <a16:creationId xmlns:a16="http://schemas.microsoft.com/office/drawing/2014/main" id="{84E5811D-A5CD-308E-6292-249B0C35DEDA}"/>
              </a:ext>
            </a:extLst>
          </p:cNvPr>
          <p:cNvSpPr/>
          <p:nvPr/>
        </p:nvSpPr>
        <p:spPr>
          <a:xfrm>
            <a:off x="7744885" y="1554079"/>
            <a:ext cx="4059125" cy="461665"/>
          </a:xfrm>
          <a:prstGeom prst="rect">
            <a:avLst/>
          </a:prstGeom>
        </p:spPr>
        <p:txBody>
          <a:bodyPr wrap="square">
            <a:spAutoFit/>
          </a:bodyPr>
          <a:lstStyle/>
          <a:p>
            <a:pPr algn="just" rtl="1"/>
            <a:r>
              <a:rPr lang="fa-IR" sz="2400" dirty="0">
                <a:latin typeface="yakanb"/>
                <a:cs typeface="B Titr" panose="00000700000000000000" pitchFamily="2" charset="-78"/>
              </a:rPr>
              <a:t>4. جایزه‌ها را در دسترس قرار دهید</a:t>
            </a:r>
          </a:p>
        </p:txBody>
      </p:sp>
      <p:pic>
        <p:nvPicPr>
          <p:cNvPr id="6" name="Picture 5">
            <a:extLst>
              <a:ext uri="{FF2B5EF4-FFF2-40B4-BE49-F238E27FC236}">
                <a16:creationId xmlns:a16="http://schemas.microsoft.com/office/drawing/2014/main" id="{A5A21038-11FC-A897-8087-F6ECBBA9C9B8}"/>
              </a:ext>
            </a:extLst>
          </p:cNvPr>
          <p:cNvPicPr>
            <a:picLocks noChangeAspect="1"/>
          </p:cNvPicPr>
          <p:nvPr/>
        </p:nvPicPr>
        <p:blipFill rotWithShape="1">
          <a:blip r:embed="rId2">
            <a:clrChange>
              <a:clrFrom>
                <a:srgbClr val="F5F5F5"/>
              </a:clrFrom>
              <a:clrTo>
                <a:srgbClr val="F5F5F5">
                  <a:alpha val="0"/>
                </a:srgbClr>
              </a:clrTo>
            </a:clrChange>
            <a:extLst>
              <a:ext uri="{28A0092B-C50C-407E-A947-70E740481C1C}">
                <a14:useLocalDpi xmlns:a14="http://schemas.microsoft.com/office/drawing/2010/main" val="0"/>
              </a:ext>
            </a:extLst>
          </a:blip>
          <a:srcRect l="33369" r="30371"/>
          <a:stretch/>
        </p:blipFill>
        <p:spPr>
          <a:xfrm>
            <a:off x="1225899" y="1766697"/>
            <a:ext cx="3386294" cy="4613370"/>
          </a:xfrm>
          <a:prstGeom prst="rect">
            <a:avLst/>
          </a:prstGeom>
        </p:spPr>
      </p:pic>
    </p:spTree>
    <p:extLst>
      <p:ext uri="{BB962C8B-B14F-4D97-AF65-F5344CB8AC3E}">
        <p14:creationId xmlns:p14="http://schemas.microsoft.com/office/powerpoint/2010/main" val="20411507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C98E79B-5BFB-588B-04BB-86F547D17E34}"/>
              </a:ext>
            </a:extLst>
          </p:cNvPr>
          <p:cNvSpPr>
            <a:spLocks noGrp="1"/>
          </p:cNvSpPr>
          <p:nvPr>
            <p:ph type="sldNum" sz="quarter" idx="12"/>
          </p:nvPr>
        </p:nvSpPr>
        <p:spPr/>
        <p:txBody>
          <a:bodyPr/>
          <a:lstStyle/>
          <a:p>
            <a:fld id="{F6F56405-A4D4-42EB-8F27-B371F4560BB0}" type="slidenum">
              <a:rPr lang="en-US" smtClean="0"/>
              <a:pPr/>
              <a:t>57</a:t>
            </a:fld>
            <a:endParaRPr lang="en-US" dirty="0"/>
          </a:p>
        </p:txBody>
      </p:sp>
      <p:sp>
        <p:nvSpPr>
          <p:cNvPr id="4" name="Rectangle 3">
            <a:extLst>
              <a:ext uri="{FF2B5EF4-FFF2-40B4-BE49-F238E27FC236}">
                <a16:creationId xmlns:a16="http://schemas.microsoft.com/office/drawing/2014/main" id="{2C77B041-7519-BE0A-88EC-3F3CFFB629A7}"/>
              </a:ext>
            </a:extLst>
          </p:cNvPr>
          <p:cNvSpPr/>
          <p:nvPr/>
        </p:nvSpPr>
        <p:spPr>
          <a:xfrm>
            <a:off x="4229308" y="1431799"/>
            <a:ext cx="7533564" cy="461665"/>
          </a:xfrm>
          <a:prstGeom prst="rect">
            <a:avLst/>
          </a:prstGeom>
        </p:spPr>
        <p:txBody>
          <a:bodyPr wrap="square">
            <a:spAutoFit/>
          </a:bodyPr>
          <a:lstStyle/>
          <a:p>
            <a:pPr algn="just" rtl="1"/>
            <a:r>
              <a:rPr lang="fa-IR" sz="2400" b="0" i="0" dirty="0">
                <a:effectLst/>
                <a:latin typeface="yakanb"/>
                <a:cs typeface="B Titr" panose="00000700000000000000" pitchFamily="2" charset="-78"/>
              </a:rPr>
              <a:t>5. برندهای معروف را در فروشگاه زنجیره‌ای خود به فروش برسانید</a:t>
            </a:r>
          </a:p>
        </p:txBody>
      </p:sp>
      <p:sp>
        <p:nvSpPr>
          <p:cNvPr id="5" name="Rectangle 4">
            <a:extLst>
              <a:ext uri="{FF2B5EF4-FFF2-40B4-BE49-F238E27FC236}">
                <a16:creationId xmlns:a16="http://schemas.microsoft.com/office/drawing/2014/main" id="{12254A11-CEE0-B974-6750-FCBEE21D9A87}"/>
              </a:ext>
            </a:extLst>
          </p:cNvPr>
          <p:cNvSpPr/>
          <p:nvPr/>
        </p:nvSpPr>
        <p:spPr>
          <a:xfrm>
            <a:off x="5666872" y="1893464"/>
            <a:ext cx="6096000" cy="4593565"/>
          </a:xfrm>
          <a:prstGeom prst="rect">
            <a:avLst/>
          </a:prstGeom>
        </p:spPr>
        <p:txBody>
          <a:bodyPr>
            <a:spAutoFit/>
          </a:bodyPr>
          <a:lstStyle/>
          <a:p>
            <a:pPr algn="justLow" rtl="1">
              <a:lnSpc>
                <a:spcPct val="250000"/>
              </a:lnSpc>
            </a:pPr>
            <a:r>
              <a:rPr lang="fa-IR" sz="2000" b="0" i="0" dirty="0">
                <a:effectLst/>
                <a:latin typeface="yakanb"/>
                <a:cs typeface="B Nazanin" panose="00000400000000000000" pitchFamily="2" charset="-78"/>
              </a:rPr>
              <a:t>طبق اصل چشم و هم چشمی مردم مایل هستند که از بقیه و کارهایی که انجام می‌دهند، تقلید کنند. زمانی‌که مردم می‌دانند، پرفروش‌ترین محصول بازار فلان برند است، تمایل عجیبی برای خرید آن پیدا می‌کنند.</a:t>
            </a:r>
          </a:p>
          <a:p>
            <a:pPr algn="justLow" rtl="1">
              <a:lnSpc>
                <a:spcPct val="250000"/>
              </a:lnSpc>
            </a:pPr>
            <a:r>
              <a:rPr lang="fa-IR" sz="2000" b="0" i="0" dirty="0">
                <a:effectLst/>
                <a:latin typeface="yakanb"/>
                <a:cs typeface="B Nazanin" panose="00000400000000000000" pitchFamily="2" charset="-78"/>
              </a:rPr>
              <a:t>پس شما باید از محصولات پرفروش و محبوب روز بازار مطلع شوید و این محصولات را در فروشگاه زنجیره‌ای خود موجود کنید. فروش محصولات برند و پرفروش یکی از تکنیک‌های فروش برای فروشگاه‌های زنجیره‌ای است.</a:t>
            </a:r>
          </a:p>
        </p:txBody>
      </p:sp>
      <p:pic>
        <p:nvPicPr>
          <p:cNvPr id="6" name="Picture 5">
            <a:extLst>
              <a:ext uri="{FF2B5EF4-FFF2-40B4-BE49-F238E27FC236}">
                <a16:creationId xmlns:a16="http://schemas.microsoft.com/office/drawing/2014/main" id="{650A176B-A425-1FAC-FB5A-EDA9A485BD0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743" r="21528"/>
          <a:stretch/>
        </p:blipFill>
        <p:spPr>
          <a:xfrm>
            <a:off x="1033554" y="1724449"/>
            <a:ext cx="3912831" cy="4768761"/>
          </a:xfrm>
          <a:prstGeom prst="ellipse">
            <a:avLst/>
          </a:prstGeom>
          <a:ln>
            <a:noFill/>
          </a:ln>
          <a:effectLst>
            <a:softEdge rad="112500"/>
          </a:effectLst>
        </p:spPr>
      </p:pic>
    </p:spTree>
    <p:extLst>
      <p:ext uri="{BB962C8B-B14F-4D97-AF65-F5344CB8AC3E}">
        <p14:creationId xmlns:p14="http://schemas.microsoft.com/office/powerpoint/2010/main" val="41135427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C98E79B-5BFB-588B-04BB-86F547D17E34}"/>
              </a:ext>
            </a:extLst>
          </p:cNvPr>
          <p:cNvSpPr>
            <a:spLocks noGrp="1"/>
          </p:cNvSpPr>
          <p:nvPr>
            <p:ph type="sldNum" sz="quarter" idx="12"/>
          </p:nvPr>
        </p:nvSpPr>
        <p:spPr/>
        <p:txBody>
          <a:bodyPr/>
          <a:lstStyle/>
          <a:p>
            <a:fld id="{F6F56405-A4D4-42EB-8F27-B371F4560BB0}" type="slidenum">
              <a:rPr lang="en-US" smtClean="0"/>
              <a:pPr/>
              <a:t>58</a:t>
            </a:fld>
            <a:endParaRPr lang="en-US" dirty="0"/>
          </a:p>
        </p:txBody>
      </p:sp>
      <p:sp>
        <p:nvSpPr>
          <p:cNvPr id="4" name="Rectangle 3">
            <a:extLst>
              <a:ext uri="{FF2B5EF4-FFF2-40B4-BE49-F238E27FC236}">
                <a16:creationId xmlns:a16="http://schemas.microsoft.com/office/drawing/2014/main" id="{1D68440D-0595-7587-7AE8-C5E3C40D029A}"/>
              </a:ext>
            </a:extLst>
          </p:cNvPr>
          <p:cNvSpPr/>
          <p:nvPr/>
        </p:nvSpPr>
        <p:spPr>
          <a:xfrm>
            <a:off x="538150" y="1893464"/>
            <a:ext cx="6096000" cy="4593565"/>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یکی از دلایلی که مردم هنوز خرید حضوری را به خرید آنلاین ترجیح می‌دهند، لمس کردن محصول است. مشتری زمانی‌که می‌خواهد یک محصول را خریداری کند، نیاز دارد تا به آن دست بزند. شاید دست زدن مشتری‌ به قفسه‌های که چیدن آن‌ها ساعت‌ها زمان برده است، آزار دهنده باشد اما تجربه ثابت کرده است که عدم صدور مجوز دست زدن به کالا از طرف شما به مشتری باعث می‌شود تا میزان فروش شما به‌طرز چشمگیری کاهش پیدا کند.</a:t>
            </a:r>
          </a:p>
        </p:txBody>
      </p:sp>
      <p:sp>
        <p:nvSpPr>
          <p:cNvPr id="5" name="Rectangle 4">
            <a:extLst>
              <a:ext uri="{FF2B5EF4-FFF2-40B4-BE49-F238E27FC236}">
                <a16:creationId xmlns:a16="http://schemas.microsoft.com/office/drawing/2014/main" id="{3E4F9C1D-C7E4-C1A2-DC29-850DCB1DBC6F}"/>
              </a:ext>
            </a:extLst>
          </p:cNvPr>
          <p:cNvSpPr/>
          <p:nvPr/>
        </p:nvSpPr>
        <p:spPr>
          <a:xfrm>
            <a:off x="2270455" y="1431799"/>
            <a:ext cx="4363695" cy="461665"/>
          </a:xfrm>
          <a:prstGeom prst="rect">
            <a:avLst/>
          </a:prstGeom>
        </p:spPr>
        <p:txBody>
          <a:bodyPr wrap="square">
            <a:spAutoFit/>
          </a:bodyPr>
          <a:lstStyle/>
          <a:p>
            <a:pPr algn="just" rtl="1"/>
            <a:r>
              <a:rPr lang="fa-IR" sz="2400" dirty="0">
                <a:latin typeface="yakanb"/>
                <a:cs typeface="B Titr" panose="00000700000000000000" pitchFamily="2" charset="-78"/>
              </a:rPr>
              <a:t>6. دست زدن به قفسه‌ها را ممنوع نکنید</a:t>
            </a:r>
          </a:p>
        </p:txBody>
      </p:sp>
      <p:pic>
        <p:nvPicPr>
          <p:cNvPr id="6" name="Picture 5">
            <a:extLst>
              <a:ext uri="{FF2B5EF4-FFF2-40B4-BE49-F238E27FC236}">
                <a16:creationId xmlns:a16="http://schemas.microsoft.com/office/drawing/2014/main" id="{6C1343CB-5960-1BF6-3F1D-1133357560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1357" y="1534315"/>
            <a:ext cx="3742554" cy="2495524"/>
          </a:xfrm>
          <a:prstGeom prst="ellipse">
            <a:avLst/>
          </a:prstGeom>
          <a:ln>
            <a:noFill/>
          </a:ln>
          <a:effectLst>
            <a:softEdge rad="112500"/>
          </a:effectLst>
        </p:spPr>
      </p:pic>
      <p:pic>
        <p:nvPicPr>
          <p:cNvPr id="7" name="Picture 6">
            <a:extLst>
              <a:ext uri="{FF2B5EF4-FFF2-40B4-BE49-F238E27FC236}">
                <a16:creationId xmlns:a16="http://schemas.microsoft.com/office/drawing/2014/main" id="{A6EE3CB3-6ADB-6AEC-DD0B-0A6E7F8190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1357" y="3990746"/>
            <a:ext cx="3742554" cy="2496283"/>
          </a:xfrm>
          <a:prstGeom prst="ellipse">
            <a:avLst/>
          </a:prstGeom>
          <a:ln>
            <a:noFill/>
          </a:ln>
          <a:effectLst>
            <a:softEdge rad="112500"/>
          </a:effectLst>
        </p:spPr>
      </p:pic>
    </p:spTree>
    <p:extLst>
      <p:ext uri="{BB962C8B-B14F-4D97-AF65-F5344CB8AC3E}">
        <p14:creationId xmlns:p14="http://schemas.microsoft.com/office/powerpoint/2010/main" val="33263091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7C04803-5FBD-76B4-E097-D6065431A708}"/>
              </a:ext>
            </a:extLst>
          </p:cNvPr>
          <p:cNvSpPr>
            <a:spLocks noGrp="1"/>
          </p:cNvSpPr>
          <p:nvPr>
            <p:ph type="sldNum" sz="quarter" idx="12"/>
          </p:nvPr>
        </p:nvSpPr>
        <p:spPr/>
        <p:txBody>
          <a:bodyPr/>
          <a:lstStyle/>
          <a:p>
            <a:fld id="{F6F56405-A4D4-42EB-8F27-B371F4560BB0}" type="slidenum">
              <a:rPr lang="en-US" smtClean="0"/>
              <a:pPr/>
              <a:t>59</a:t>
            </a:fld>
            <a:endParaRPr lang="en-US" dirty="0"/>
          </a:p>
        </p:txBody>
      </p:sp>
      <p:sp>
        <p:nvSpPr>
          <p:cNvPr id="4" name="Rectangle 3">
            <a:extLst>
              <a:ext uri="{FF2B5EF4-FFF2-40B4-BE49-F238E27FC236}">
                <a16:creationId xmlns:a16="http://schemas.microsoft.com/office/drawing/2014/main" id="{FD57F7AD-A97C-2B43-9637-7FA6C830B6E4}"/>
              </a:ext>
            </a:extLst>
          </p:cNvPr>
          <p:cNvSpPr/>
          <p:nvPr/>
        </p:nvSpPr>
        <p:spPr>
          <a:xfrm>
            <a:off x="5630727" y="2152302"/>
            <a:ext cx="6096000" cy="3824124"/>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یکی از تکنیک‌های فروش، ایجاد حس نیاز در مشتری است. متاسفانه بسیاری از فروشگاه‌های که اطراف ما وجود دارند از این موضوع غافل هستند و توجه خاصی به آن نمی‌کنند. هر چیزی که کمیاب‌تر باشد، ارزش خرید بیشتری دارد! مدیران فروش از این موضوع به بهترین شکل ممکن استفاده می‌کنند و در مشتری احساس نیاز ایجاد می‌کنند.</a:t>
            </a:r>
          </a:p>
        </p:txBody>
      </p:sp>
      <p:sp>
        <p:nvSpPr>
          <p:cNvPr id="6" name="Rectangle 5">
            <a:extLst>
              <a:ext uri="{FF2B5EF4-FFF2-40B4-BE49-F238E27FC236}">
                <a16:creationId xmlns:a16="http://schemas.microsoft.com/office/drawing/2014/main" id="{12DB7AD7-18AE-7807-680C-3C81A8F30C31}"/>
              </a:ext>
            </a:extLst>
          </p:cNvPr>
          <p:cNvSpPr/>
          <p:nvPr/>
        </p:nvSpPr>
        <p:spPr>
          <a:xfrm>
            <a:off x="7565010" y="1534616"/>
            <a:ext cx="4161717" cy="461665"/>
          </a:xfrm>
          <a:prstGeom prst="rect">
            <a:avLst/>
          </a:prstGeom>
        </p:spPr>
        <p:txBody>
          <a:bodyPr wrap="square">
            <a:spAutoFit/>
          </a:bodyPr>
          <a:lstStyle/>
          <a:p>
            <a:pPr algn="just" rtl="1"/>
            <a:r>
              <a:rPr lang="fa-IR" sz="2400" dirty="0">
                <a:latin typeface="yakanb"/>
                <a:cs typeface="B Titr" panose="00000700000000000000" pitchFamily="2" charset="-78"/>
              </a:rPr>
              <a:t>7. در مشتری احساس نیاز ایجاد کنید</a:t>
            </a:r>
          </a:p>
        </p:txBody>
      </p:sp>
      <p:pic>
        <p:nvPicPr>
          <p:cNvPr id="7" name="Picture 6">
            <a:extLst>
              <a:ext uri="{FF2B5EF4-FFF2-40B4-BE49-F238E27FC236}">
                <a16:creationId xmlns:a16="http://schemas.microsoft.com/office/drawing/2014/main" id="{DC4B1EE9-E06F-DF7C-385F-D32AAD71902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8967" y="2262834"/>
            <a:ext cx="5221760" cy="3271464"/>
          </a:xfrm>
          <a:prstGeom prst="rect">
            <a:avLst/>
          </a:prstGeom>
        </p:spPr>
      </p:pic>
    </p:spTree>
    <p:extLst>
      <p:ext uri="{BB962C8B-B14F-4D97-AF65-F5344CB8AC3E}">
        <p14:creationId xmlns:p14="http://schemas.microsoft.com/office/powerpoint/2010/main" val="2867236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6</a:t>
            </a:fld>
            <a:endParaRPr lang="en-US" dirty="0"/>
          </a:p>
        </p:txBody>
      </p:sp>
      <p:sp>
        <p:nvSpPr>
          <p:cNvPr id="4" name="Rectangle 3">
            <a:extLst>
              <a:ext uri="{FF2B5EF4-FFF2-40B4-BE49-F238E27FC236}">
                <a16:creationId xmlns:a16="http://schemas.microsoft.com/office/drawing/2014/main" id="{0FC3AE69-8EBD-9A21-5D80-0D27FD39A53F}"/>
              </a:ext>
            </a:extLst>
          </p:cNvPr>
          <p:cNvSpPr/>
          <p:nvPr/>
        </p:nvSpPr>
        <p:spPr>
          <a:xfrm>
            <a:off x="4528998" y="1602738"/>
            <a:ext cx="7197428" cy="4593565"/>
          </a:xfrm>
          <a:prstGeom prst="rect">
            <a:avLst/>
          </a:prstGeom>
        </p:spPr>
        <p:txBody>
          <a:bodyPr wrap="square">
            <a:spAutoFit/>
          </a:bodyPr>
          <a:lstStyle/>
          <a:p>
            <a:pPr algn="justLow" rtl="1">
              <a:lnSpc>
                <a:spcPct val="250000"/>
              </a:lnSpc>
            </a:pPr>
            <a:r>
              <a:rPr lang="fa-IR" sz="2000" dirty="0">
                <a:latin typeface="yakanb"/>
                <a:cs typeface="B Titr" panose="00000700000000000000" pitchFamily="2" charset="-78"/>
              </a:rPr>
              <a:t>دو نکته اصلی در مهیا کردن یک تیم فروش فعال و مناسب وجود دارد:</a:t>
            </a:r>
          </a:p>
          <a:p>
            <a:pPr algn="justLow" rtl="1">
              <a:lnSpc>
                <a:spcPct val="250000"/>
              </a:lnSpc>
            </a:pPr>
            <a:r>
              <a:rPr lang="fa-IR" sz="2000" dirty="0">
                <a:latin typeface="yakanb"/>
                <a:cs typeface="B Nazanin" panose="00000400000000000000" pitchFamily="2" charset="-78"/>
              </a:rPr>
              <a:t>یک تیم عالی و بزرگ شامل نقش‌های گوناگون (سرپرست فروش، کارمندان فروش و…) بسازید.</a:t>
            </a:r>
          </a:p>
          <a:p>
            <a:pPr algn="justLow" rtl="1">
              <a:lnSpc>
                <a:spcPct val="250000"/>
              </a:lnSpc>
            </a:pPr>
            <a:r>
              <a:rPr lang="fa-IR" sz="2000" dirty="0">
                <a:latin typeface="yakanb"/>
                <a:cs typeface="B Nazanin" panose="00000400000000000000" pitchFamily="2" charset="-78"/>
              </a:rPr>
              <a:t>محیط کاری مناسبی برای فعالیت این تیم، حفظ اعضای آن و به حداکثر رساندن بازدهی آن‌ها فراهم کنید.</a:t>
            </a:r>
          </a:p>
          <a:p>
            <a:pPr algn="justLow" rtl="1">
              <a:lnSpc>
                <a:spcPct val="250000"/>
              </a:lnSpc>
            </a:pPr>
            <a:r>
              <a:rPr lang="fa-IR" sz="2000" dirty="0">
                <a:latin typeface="yakanb"/>
                <a:cs typeface="B Nazanin" panose="00000400000000000000" pitchFamily="2" charset="-78"/>
              </a:rPr>
              <a:t>ساختن یک تیم عالی به مجموعه‌ای از اقدامات نیاز دارد که در ادامه به آن‌ها می‌پردازیم:</a:t>
            </a:r>
          </a:p>
        </p:txBody>
      </p:sp>
      <p:pic>
        <p:nvPicPr>
          <p:cNvPr id="6" name="Picture 5">
            <a:extLst>
              <a:ext uri="{FF2B5EF4-FFF2-40B4-BE49-F238E27FC236}">
                <a16:creationId xmlns:a16="http://schemas.microsoft.com/office/drawing/2014/main" id="{155305F9-8717-E38D-8F9B-927A1B02B76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3304" y="1817058"/>
            <a:ext cx="2917142" cy="20682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C50E5757-F14D-908D-F111-785F5A8D82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304" y="4369502"/>
            <a:ext cx="2917142" cy="1934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2421198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7C04803-5FBD-76B4-E097-D6065431A708}"/>
              </a:ext>
            </a:extLst>
          </p:cNvPr>
          <p:cNvSpPr>
            <a:spLocks noGrp="1"/>
          </p:cNvSpPr>
          <p:nvPr>
            <p:ph type="sldNum" sz="quarter" idx="12"/>
          </p:nvPr>
        </p:nvSpPr>
        <p:spPr/>
        <p:txBody>
          <a:bodyPr/>
          <a:lstStyle/>
          <a:p>
            <a:fld id="{F6F56405-A4D4-42EB-8F27-B371F4560BB0}" type="slidenum">
              <a:rPr lang="en-US" smtClean="0"/>
              <a:pPr/>
              <a:t>60</a:t>
            </a:fld>
            <a:endParaRPr lang="en-US" dirty="0"/>
          </a:p>
        </p:txBody>
      </p:sp>
      <p:sp>
        <p:nvSpPr>
          <p:cNvPr id="6" name="Rectangle 5">
            <a:extLst>
              <a:ext uri="{FF2B5EF4-FFF2-40B4-BE49-F238E27FC236}">
                <a16:creationId xmlns:a16="http://schemas.microsoft.com/office/drawing/2014/main" id="{12DB7AD7-18AE-7807-680C-3C81A8F30C31}"/>
              </a:ext>
            </a:extLst>
          </p:cNvPr>
          <p:cNvSpPr/>
          <p:nvPr/>
        </p:nvSpPr>
        <p:spPr>
          <a:xfrm>
            <a:off x="7565010" y="1564761"/>
            <a:ext cx="4161717" cy="461665"/>
          </a:xfrm>
          <a:prstGeom prst="rect">
            <a:avLst/>
          </a:prstGeom>
        </p:spPr>
        <p:txBody>
          <a:bodyPr wrap="square">
            <a:spAutoFit/>
          </a:bodyPr>
          <a:lstStyle/>
          <a:p>
            <a:pPr algn="just" rtl="1"/>
            <a:r>
              <a:rPr lang="fa-IR" sz="2400" dirty="0">
                <a:latin typeface="yakanb"/>
                <a:cs typeface="B Titr" panose="00000700000000000000" pitchFamily="2" charset="-78"/>
              </a:rPr>
              <a:t>7. در مشتری احساس نیاز ایجاد کنید</a:t>
            </a:r>
          </a:p>
        </p:txBody>
      </p:sp>
      <p:sp>
        <p:nvSpPr>
          <p:cNvPr id="5" name="Rectangle 4">
            <a:extLst>
              <a:ext uri="{FF2B5EF4-FFF2-40B4-BE49-F238E27FC236}">
                <a16:creationId xmlns:a16="http://schemas.microsoft.com/office/drawing/2014/main" id="{E986111F-F292-21E7-3CC1-781949178C3A}"/>
              </a:ext>
            </a:extLst>
          </p:cNvPr>
          <p:cNvSpPr/>
          <p:nvPr/>
        </p:nvSpPr>
        <p:spPr>
          <a:xfrm>
            <a:off x="5550340" y="2279000"/>
            <a:ext cx="6096000" cy="3631763"/>
          </a:xfrm>
          <a:prstGeom prst="rect">
            <a:avLst/>
          </a:prstGeom>
        </p:spPr>
        <p:txBody>
          <a:bodyPr>
            <a:spAutoFit/>
          </a:bodyPr>
          <a:lstStyle/>
          <a:p>
            <a:pPr algn="justLow" rtl="1">
              <a:lnSpc>
                <a:spcPct val="300000"/>
              </a:lnSpc>
            </a:pPr>
            <a:r>
              <a:rPr lang="fa-IR" sz="2000" dirty="0">
                <a:latin typeface="yakanb"/>
                <a:cs typeface="B Nazanin" panose="00000400000000000000" pitchFamily="2" charset="-78"/>
              </a:rPr>
              <a:t>برای مثال اعلام کنید که فلان محصول شما به زودی از قفسه خارج می‌شود و شارژ مجدد آن معلوم نیست در چه تاریخی صورت می‌گیرد. با این تکنیک شما تقاضای مشتری را تحریک می‌کنید و آن‌ها را به سمت خرید محصولی خاص سوق می‌دهید.</a:t>
            </a:r>
            <a:endParaRPr lang="en-US" sz="2000" dirty="0">
              <a:latin typeface="yakanb"/>
              <a:cs typeface="B Nazanin" panose="00000400000000000000" pitchFamily="2" charset="-78"/>
            </a:endParaRPr>
          </a:p>
        </p:txBody>
      </p:sp>
      <p:pic>
        <p:nvPicPr>
          <p:cNvPr id="7" name="Picture 6">
            <a:extLst>
              <a:ext uri="{FF2B5EF4-FFF2-40B4-BE49-F238E27FC236}">
                <a16:creationId xmlns:a16="http://schemas.microsoft.com/office/drawing/2014/main" id="{3BB8600C-4B68-AD9C-D806-57AFBEC0E520}"/>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6893" y="1754420"/>
            <a:ext cx="5399512" cy="4516467"/>
          </a:xfrm>
          <a:prstGeom prst="rect">
            <a:avLst/>
          </a:prstGeom>
        </p:spPr>
      </p:pic>
    </p:spTree>
    <p:extLst>
      <p:ext uri="{BB962C8B-B14F-4D97-AF65-F5344CB8AC3E}">
        <p14:creationId xmlns:p14="http://schemas.microsoft.com/office/powerpoint/2010/main" val="6088741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CB53F74-DA48-2401-D975-FC70475163FA}"/>
              </a:ext>
            </a:extLst>
          </p:cNvPr>
          <p:cNvSpPr>
            <a:spLocks noGrp="1"/>
          </p:cNvSpPr>
          <p:nvPr>
            <p:ph type="sldNum" sz="quarter" idx="12"/>
          </p:nvPr>
        </p:nvSpPr>
        <p:spPr/>
        <p:txBody>
          <a:bodyPr/>
          <a:lstStyle/>
          <a:p>
            <a:fld id="{F6F56405-A4D4-42EB-8F27-B371F4560BB0}" type="slidenum">
              <a:rPr lang="en-US" smtClean="0"/>
              <a:pPr/>
              <a:t>61</a:t>
            </a:fld>
            <a:endParaRPr lang="en-US" dirty="0"/>
          </a:p>
        </p:txBody>
      </p:sp>
      <p:sp>
        <p:nvSpPr>
          <p:cNvPr id="4" name="Rectangle 3">
            <a:extLst>
              <a:ext uri="{FF2B5EF4-FFF2-40B4-BE49-F238E27FC236}">
                <a16:creationId xmlns:a16="http://schemas.microsoft.com/office/drawing/2014/main" id="{F14D8815-F3E1-B5C3-C3C5-DEBF2981E91A}"/>
              </a:ext>
            </a:extLst>
          </p:cNvPr>
          <p:cNvSpPr/>
          <p:nvPr/>
        </p:nvSpPr>
        <p:spPr>
          <a:xfrm>
            <a:off x="670557" y="2057877"/>
            <a:ext cx="6096000" cy="4555093"/>
          </a:xfrm>
          <a:prstGeom prst="rect">
            <a:avLst/>
          </a:prstGeom>
        </p:spPr>
        <p:txBody>
          <a:bodyPr>
            <a:spAutoFit/>
          </a:bodyPr>
          <a:lstStyle/>
          <a:p>
            <a:pPr algn="justLow" rtl="1">
              <a:lnSpc>
                <a:spcPct val="300000"/>
              </a:lnSpc>
            </a:pPr>
            <a:r>
              <a:rPr lang="fa-IR" sz="2000" dirty="0">
                <a:latin typeface="yakanb"/>
                <a:cs typeface="B Nazanin" panose="00000400000000000000" pitchFamily="2" charset="-78"/>
              </a:rPr>
              <a:t>زمانی‌که مشتری‌ وارد فروشگاه زنجیره‌ای شما می‌شود، قصد خرید محصولات متعددی دارد پس شما باید آسایش این مشتری در مدت زمانی‌که در فروشگاه زنجیره‌ای شما قرار دارد، فراهم کنید. خدمات رفاهی بسیار زیادی برای آسایش مشتری‌ها وجود دارد که در ادامه به برخی از مهمترین آن‌ها اشاره شده است:</a:t>
            </a:r>
          </a:p>
        </p:txBody>
      </p:sp>
      <p:sp>
        <p:nvSpPr>
          <p:cNvPr id="5" name="Rectangle 4">
            <a:extLst>
              <a:ext uri="{FF2B5EF4-FFF2-40B4-BE49-F238E27FC236}">
                <a16:creationId xmlns:a16="http://schemas.microsoft.com/office/drawing/2014/main" id="{8C48BB24-9A14-0223-2E8A-96622695499B}"/>
              </a:ext>
            </a:extLst>
          </p:cNvPr>
          <p:cNvSpPr/>
          <p:nvPr/>
        </p:nvSpPr>
        <p:spPr>
          <a:xfrm>
            <a:off x="2686593" y="1596212"/>
            <a:ext cx="4079964" cy="461665"/>
          </a:xfrm>
          <a:prstGeom prst="rect">
            <a:avLst/>
          </a:prstGeom>
        </p:spPr>
        <p:txBody>
          <a:bodyPr wrap="square">
            <a:spAutoFit/>
          </a:bodyPr>
          <a:lstStyle/>
          <a:p>
            <a:pPr algn="just" rtl="1"/>
            <a:r>
              <a:rPr lang="fa-IR" sz="2400" dirty="0">
                <a:latin typeface="yakanb"/>
                <a:cs typeface="B Titr" panose="00000700000000000000" pitchFamily="2" charset="-78"/>
              </a:rPr>
              <a:t>8. تجهیزات رفاهی را فراموش نکنید</a:t>
            </a:r>
          </a:p>
        </p:txBody>
      </p:sp>
      <p:pic>
        <p:nvPicPr>
          <p:cNvPr id="6" name="Picture 5">
            <a:extLst>
              <a:ext uri="{FF2B5EF4-FFF2-40B4-BE49-F238E27FC236}">
                <a16:creationId xmlns:a16="http://schemas.microsoft.com/office/drawing/2014/main" id="{F748EE3D-89EF-4AC7-C5B4-2AE87B8D4B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7295" y="1817058"/>
            <a:ext cx="2917142" cy="20682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5493A1D7-A836-C696-81C6-56B90048E5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7295" y="4369502"/>
            <a:ext cx="2917142" cy="1934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924267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6FCCA5-196E-077B-8DFD-DC132C1A91CD}"/>
              </a:ext>
            </a:extLst>
          </p:cNvPr>
          <p:cNvSpPr>
            <a:spLocks noGrp="1"/>
          </p:cNvSpPr>
          <p:nvPr>
            <p:ph type="sldNum" sz="quarter" idx="12"/>
          </p:nvPr>
        </p:nvSpPr>
        <p:spPr/>
        <p:txBody>
          <a:bodyPr/>
          <a:lstStyle/>
          <a:p>
            <a:fld id="{F6F56405-A4D4-42EB-8F27-B371F4560BB0}" type="slidenum">
              <a:rPr lang="en-US" smtClean="0"/>
              <a:pPr/>
              <a:t>62</a:t>
            </a:fld>
            <a:endParaRPr lang="en-US" dirty="0"/>
          </a:p>
        </p:txBody>
      </p:sp>
      <p:sp>
        <p:nvSpPr>
          <p:cNvPr id="4" name="Rectangle 3">
            <a:extLst>
              <a:ext uri="{FF2B5EF4-FFF2-40B4-BE49-F238E27FC236}">
                <a16:creationId xmlns:a16="http://schemas.microsoft.com/office/drawing/2014/main" id="{97FA8C0D-F629-1106-491F-78EA212637E1}"/>
              </a:ext>
            </a:extLst>
          </p:cNvPr>
          <p:cNvSpPr/>
          <p:nvPr/>
        </p:nvSpPr>
        <p:spPr>
          <a:xfrm>
            <a:off x="803867" y="1295589"/>
            <a:ext cx="10734490" cy="5363007"/>
          </a:xfrm>
          <a:prstGeom prst="rect">
            <a:avLst/>
          </a:prstGeom>
        </p:spPr>
        <p:txBody>
          <a:bodyPr wrap="square">
            <a:spAutoFit/>
          </a:bodyPr>
          <a:lstStyle/>
          <a:p>
            <a:pPr marL="342900" indent="-342900" algn="ctr" rtl="1" fontAlgn="base">
              <a:lnSpc>
                <a:spcPct val="250000"/>
              </a:lnSpc>
              <a:buFont typeface="Arial" panose="020B0604020202020204" pitchFamily="34" charset="0"/>
              <a:buChar char="•"/>
            </a:pPr>
            <a:r>
              <a:rPr lang="fa-IR" sz="2000" b="0" i="0" dirty="0">
                <a:solidFill>
                  <a:srgbClr val="1A2735"/>
                </a:solidFill>
                <a:effectLst/>
                <a:latin typeface="yakanb"/>
                <a:cs typeface="B Nazanin" panose="00000400000000000000" pitchFamily="2" charset="-78"/>
              </a:rPr>
              <a:t>سبدها و چرخ خرید‌ها را به تعداد کافی در اختیار مشتری‌ها قرار دهید تا هیچکس بدون سبد در فروشگاه شما وجود نداشته باشد.</a:t>
            </a:r>
          </a:p>
          <a:p>
            <a:pPr marL="342900" indent="-342900" algn="ctr" rtl="1" fontAlgn="base">
              <a:lnSpc>
                <a:spcPct val="250000"/>
              </a:lnSpc>
              <a:buFont typeface="Arial" panose="020B0604020202020204" pitchFamily="34" charset="0"/>
              <a:buChar char="•"/>
            </a:pPr>
            <a:r>
              <a:rPr lang="fa-IR" sz="2000" dirty="0">
                <a:solidFill>
                  <a:srgbClr val="1A2735"/>
                </a:solidFill>
                <a:latin typeface="yakanb"/>
                <a:cs typeface="B Nazanin" panose="00000400000000000000" pitchFamily="2" charset="-78"/>
              </a:rPr>
              <a:t>ب</a:t>
            </a:r>
            <a:r>
              <a:rPr lang="fa-IR" sz="2000" b="0" i="0" dirty="0">
                <a:solidFill>
                  <a:srgbClr val="1A2735"/>
                </a:solidFill>
                <a:effectLst/>
                <a:latin typeface="yakanb"/>
                <a:cs typeface="B Nazanin" panose="00000400000000000000" pitchFamily="2" charset="-78"/>
              </a:rPr>
              <a:t>رخی از افراد به همراه نوزاد یا کودک خود وارد فروشگاه می‌شوند، بهتر است برای حمل و جابه‌جایی راحت‌تر کودکان توسط خانواده وسایلی در نظر گرفته شود.</a:t>
            </a:r>
          </a:p>
          <a:p>
            <a:pPr marL="342900" indent="-342900" algn="ctr" rtl="1" fontAlgn="base">
              <a:lnSpc>
                <a:spcPct val="250000"/>
              </a:lnSpc>
              <a:buFont typeface="Arial" panose="020B0604020202020204" pitchFamily="34" charset="0"/>
              <a:buChar char="•"/>
            </a:pPr>
            <a:r>
              <a:rPr lang="fa-IR" sz="2000" b="0" i="0" dirty="0">
                <a:solidFill>
                  <a:srgbClr val="1A2735"/>
                </a:solidFill>
                <a:effectLst/>
                <a:latin typeface="yakanb"/>
                <a:cs typeface="B Nazanin" panose="00000400000000000000" pitchFamily="2" charset="-78"/>
              </a:rPr>
              <a:t>هوای محیط فروشگاه زنجیره‌ای شما باید مطبوع باشد و مشتری‌ها از قدم زدن در آن لذت ببرند.</a:t>
            </a:r>
          </a:p>
          <a:p>
            <a:pPr marL="342900" indent="-342900" algn="ctr" rtl="1" fontAlgn="base">
              <a:lnSpc>
                <a:spcPct val="250000"/>
              </a:lnSpc>
              <a:buFont typeface="Arial" panose="020B0604020202020204" pitchFamily="34" charset="0"/>
              <a:buChar char="•"/>
            </a:pPr>
            <a:r>
              <a:rPr lang="fa-IR" sz="2000" dirty="0">
                <a:solidFill>
                  <a:srgbClr val="1A2735"/>
                </a:solidFill>
                <a:latin typeface="yakanb"/>
                <a:cs typeface="B Nazanin" panose="00000400000000000000" pitchFamily="2" charset="-78"/>
              </a:rPr>
              <a:t>ا</a:t>
            </a:r>
            <a:r>
              <a:rPr lang="fa-IR" sz="2000" b="0" i="0" dirty="0">
                <a:solidFill>
                  <a:srgbClr val="1A2735"/>
                </a:solidFill>
                <a:effectLst/>
                <a:latin typeface="yakanb"/>
                <a:cs typeface="B Nazanin" panose="00000400000000000000" pitchFamily="2" charset="-78"/>
              </a:rPr>
              <a:t>ز موسیقی‌های آرام در فضا استفاده کنید تا مشتری احساس آرامش بیشتری پیدا کند.</a:t>
            </a:r>
          </a:p>
          <a:p>
            <a:pPr marL="342900" indent="-342900" algn="ctr" rtl="1" fontAlgn="base">
              <a:lnSpc>
                <a:spcPct val="250000"/>
              </a:lnSpc>
              <a:buFont typeface="Arial" panose="020B0604020202020204" pitchFamily="34" charset="0"/>
              <a:buChar char="•"/>
            </a:pPr>
            <a:r>
              <a:rPr lang="fa-IR" sz="2000" b="0" i="0" dirty="0">
                <a:solidFill>
                  <a:srgbClr val="1A2735"/>
                </a:solidFill>
                <a:effectLst/>
                <a:latin typeface="yakanb"/>
                <a:cs typeface="B Nazanin" panose="00000400000000000000" pitchFamily="2" charset="-78"/>
              </a:rPr>
              <a:t>تعداد صندوق‌های خود را افزایش دهید تا مشتری در هنگام حساب کردن معطل نشود.</a:t>
            </a:r>
          </a:p>
          <a:p>
            <a:pPr marL="342900" indent="-342900" algn="ctr" rtl="1" fontAlgn="base">
              <a:lnSpc>
                <a:spcPct val="250000"/>
              </a:lnSpc>
              <a:buFont typeface="Arial" panose="020B0604020202020204" pitchFamily="34" charset="0"/>
              <a:buChar char="•"/>
            </a:pPr>
            <a:r>
              <a:rPr lang="fa-IR" sz="2000" b="0" i="0" dirty="0">
                <a:solidFill>
                  <a:srgbClr val="1A2735"/>
                </a:solidFill>
                <a:effectLst/>
                <a:latin typeface="yakanb"/>
                <a:cs typeface="B Nazanin" panose="00000400000000000000" pitchFamily="2" charset="-78"/>
              </a:rPr>
              <a:t>حتما بر روی محصولات خود اتیکت قیمت قرار دهید تا مشتری بتواند از قیمت محصولات بدون دردسر مطلع شود.</a:t>
            </a:r>
          </a:p>
        </p:txBody>
      </p:sp>
    </p:spTree>
    <p:extLst>
      <p:ext uri="{BB962C8B-B14F-4D97-AF65-F5344CB8AC3E}">
        <p14:creationId xmlns:p14="http://schemas.microsoft.com/office/powerpoint/2010/main" val="5579803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5B2028-7206-C072-26D9-AD47E520007F}"/>
              </a:ext>
            </a:extLst>
          </p:cNvPr>
          <p:cNvSpPr>
            <a:spLocks noGrp="1"/>
          </p:cNvSpPr>
          <p:nvPr>
            <p:ph type="sldNum" sz="quarter" idx="12"/>
          </p:nvPr>
        </p:nvSpPr>
        <p:spPr/>
        <p:txBody>
          <a:bodyPr/>
          <a:lstStyle/>
          <a:p>
            <a:fld id="{F6F56405-A4D4-42EB-8F27-B371F4560BB0}" type="slidenum">
              <a:rPr lang="en-US" smtClean="0"/>
              <a:pPr/>
              <a:t>63</a:t>
            </a:fld>
            <a:endParaRPr lang="en-US" dirty="0"/>
          </a:p>
        </p:txBody>
      </p:sp>
      <p:sp>
        <p:nvSpPr>
          <p:cNvPr id="4" name="Rectangle 3">
            <a:extLst>
              <a:ext uri="{FF2B5EF4-FFF2-40B4-BE49-F238E27FC236}">
                <a16:creationId xmlns:a16="http://schemas.microsoft.com/office/drawing/2014/main" id="{A0331C25-CB9A-501F-F18F-78F201C8DC2B}"/>
              </a:ext>
            </a:extLst>
          </p:cNvPr>
          <p:cNvSpPr/>
          <p:nvPr/>
        </p:nvSpPr>
        <p:spPr>
          <a:xfrm>
            <a:off x="703384" y="2023575"/>
            <a:ext cx="11091801" cy="1862048"/>
          </a:xfrm>
          <a:prstGeom prst="rect">
            <a:avLst/>
          </a:prstGeom>
        </p:spPr>
        <p:txBody>
          <a:bodyPr wrap="square">
            <a:spAutoFit/>
          </a:bodyPr>
          <a:lstStyle/>
          <a:p>
            <a:pPr algn="ctr" rtl="1">
              <a:lnSpc>
                <a:spcPct val="200000"/>
              </a:lnSpc>
            </a:pPr>
            <a:r>
              <a:rPr lang="fa-IR" sz="2000" dirty="0">
                <a:latin typeface="yakanb"/>
                <a:cs typeface="B Nazanin" panose="00000400000000000000" pitchFamily="2" charset="-78"/>
              </a:rPr>
              <a:t>با همکاری موسسه‌های خیریه یک رویداد در فروشگاه زنجیره‌ای خود برگزار کنید. برگزاری رویدادهای خیریه معمولا با استقبال مردم روبه‌رو می‌شود و شما می‌توانید از این فرصت استفاده کنید و علاوه بر افزایش فروش، مشتری‌های زیادی را به خود جذب کنید و تعداد مشتری‌های وفادار خود را افزایش دهید.</a:t>
            </a:r>
          </a:p>
        </p:txBody>
      </p:sp>
      <p:sp>
        <p:nvSpPr>
          <p:cNvPr id="5" name="Rectangle 4">
            <a:extLst>
              <a:ext uri="{FF2B5EF4-FFF2-40B4-BE49-F238E27FC236}">
                <a16:creationId xmlns:a16="http://schemas.microsoft.com/office/drawing/2014/main" id="{49C047AE-47C6-B79F-A7B8-3EC03729B270}"/>
              </a:ext>
            </a:extLst>
          </p:cNvPr>
          <p:cNvSpPr/>
          <p:nvPr/>
        </p:nvSpPr>
        <p:spPr>
          <a:xfrm>
            <a:off x="3273951" y="1561910"/>
            <a:ext cx="5950668" cy="461665"/>
          </a:xfrm>
          <a:prstGeom prst="rect">
            <a:avLst/>
          </a:prstGeom>
        </p:spPr>
        <p:txBody>
          <a:bodyPr wrap="square">
            <a:spAutoFit/>
          </a:bodyPr>
          <a:lstStyle/>
          <a:p>
            <a:pPr algn="just" rtl="1"/>
            <a:r>
              <a:rPr lang="fa-IR" sz="2400" dirty="0">
                <a:latin typeface="yakanb"/>
                <a:cs typeface="B Titr" panose="00000700000000000000" pitchFamily="2" charset="-78"/>
              </a:rPr>
              <a:t>9. یک رویداد در فروشگاه زنجیره‌ای خود برگزار کنید</a:t>
            </a:r>
          </a:p>
        </p:txBody>
      </p:sp>
      <p:pic>
        <p:nvPicPr>
          <p:cNvPr id="6" name="Picture 5">
            <a:extLst>
              <a:ext uri="{FF2B5EF4-FFF2-40B4-BE49-F238E27FC236}">
                <a16:creationId xmlns:a16="http://schemas.microsoft.com/office/drawing/2014/main" id="{8CF309CF-8F0F-35C6-84C8-81C7F36784B1}"/>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171670" y="3429000"/>
            <a:ext cx="5670520" cy="3552615"/>
          </a:xfrm>
          <a:prstGeom prst="rect">
            <a:avLst/>
          </a:prstGeom>
        </p:spPr>
      </p:pic>
    </p:spTree>
    <p:extLst>
      <p:ext uri="{BB962C8B-B14F-4D97-AF65-F5344CB8AC3E}">
        <p14:creationId xmlns:p14="http://schemas.microsoft.com/office/powerpoint/2010/main" val="18313488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11A4A87-2E6F-46AF-BD0B-7F67755C11FD}"/>
              </a:ext>
            </a:extLst>
          </p:cNvPr>
          <p:cNvSpPr>
            <a:spLocks noGrp="1"/>
          </p:cNvSpPr>
          <p:nvPr>
            <p:ph type="sldNum" sz="quarter" idx="12"/>
          </p:nvPr>
        </p:nvSpPr>
        <p:spPr/>
        <p:txBody>
          <a:bodyPr/>
          <a:lstStyle/>
          <a:p>
            <a:fld id="{F6F56405-A4D4-42EB-8F27-B371F4560BB0}" type="slidenum">
              <a:rPr lang="en-US" smtClean="0"/>
              <a:pPr/>
              <a:t>64</a:t>
            </a:fld>
            <a:endParaRPr lang="en-US" dirty="0"/>
          </a:p>
        </p:txBody>
      </p:sp>
      <p:sp>
        <p:nvSpPr>
          <p:cNvPr id="4" name="Rectangle 3">
            <a:extLst>
              <a:ext uri="{FF2B5EF4-FFF2-40B4-BE49-F238E27FC236}">
                <a16:creationId xmlns:a16="http://schemas.microsoft.com/office/drawing/2014/main" id="{7650B78A-C4EC-7CCD-ED36-269F52F2C1BA}"/>
              </a:ext>
            </a:extLst>
          </p:cNvPr>
          <p:cNvSpPr/>
          <p:nvPr/>
        </p:nvSpPr>
        <p:spPr>
          <a:xfrm>
            <a:off x="844062" y="2181598"/>
            <a:ext cx="10926757" cy="4555093"/>
          </a:xfrm>
          <a:prstGeom prst="rect">
            <a:avLst/>
          </a:prstGeom>
        </p:spPr>
        <p:txBody>
          <a:bodyPr wrap="square">
            <a:spAutoFit/>
          </a:bodyPr>
          <a:lstStyle/>
          <a:p>
            <a:pPr algn="ctr" rtl="1">
              <a:lnSpc>
                <a:spcPct val="300000"/>
              </a:lnSpc>
            </a:pPr>
            <a:r>
              <a:rPr lang="fa-IR" sz="2000" dirty="0">
                <a:latin typeface="yakanb"/>
                <a:cs typeface="B Nazanin" panose="00000400000000000000" pitchFamily="2" charset="-78"/>
              </a:rPr>
              <a:t>فرهنگ‌ها بسیار متفاوت هستند، این تفاوت فرهنگ تنها بین شهرها و استان‌ها نیست و حتی بین محله‌های یک شهر هم تفاوت فرهنگی بسیار زیادی مشاهده می‌شود. شما باید به کارکنان خود آموزش دهید تا بتوانند متناسب با فرهنگ هر منطقه رفتار کنند. برای مثال نحوه برخورد کارمندی که مسئول فروش محصولات لوکس و گران قیمت است با کارمندی که محصولات معمولی را به فروش می‌رساند، متفاوت است (البته به این موضوع به این معنی نیست که شما با افرادی که محصولات معمولی خرید می‌کنند، بد رفتاری کنید).</a:t>
            </a:r>
            <a:endParaRPr lang="en-US" sz="2000" dirty="0">
              <a:latin typeface="yakanb"/>
              <a:cs typeface="B Nazanin" panose="00000400000000000000" pitchFamily="2" charset="-78"/>
            </a:endParaRPr>
          </a:p>
          <a:p>
            <a:pPr algn="ctr" rtl="1">
              <a:lnSpc>
                <a:spcPct val="300000"/>
              </a:lnSpc>
            </a:pPr>
            <a:endParaRPr lang="fa-IR" sz="2000" dirty="0">
              <a:latin typeface="yakanb"/>
              <a:cs typeface="B Nazanin" panose="00000400000000000000" pitchFamily="2" charset="-78"/>
            </a:endParaRPr>
          </a:p>
        </p:txBody>
      </p:sp>
      <p:sp>
        <p:nvSpPr>
          <p:cNvPr id="6" name="Rectangle 5">
            <a:extLst>
              <a:ext uri="{FF2B5EF4-FFF2-40B4-BE49-F238E27FC236}">
                <a16:creationId xmlns:a16="http://schemas.microsoft.com/office/drawing/2014/main" id="{9A8FD416-B38A-9BAC-D7EB-76C16DE40A8D}"/>
              </a:ext>
            </a:extLst>
          </p:cNvPr>
          <p:cNvSpPr/>
          <p:nvPr/>
        </p:nvSpPr>
        <p:spPr>
          <a:xfrm>
            <a:off x="538150" y="1500410"/>
            <a:ext cx="11232669" cy="400110"/>
          </a:xfrm>
          <a:prstGeom prst="rect">
            <a:avLst/>
          </a:prstGeom>
        </p:spPr>
        <p:txBody>
          <a:bodyPr wrap="square">
            <a:spAutoFit/>
          </a:bodyPr>
          <a:lstStyle/>
          <a:p>
            <a:pPr algn="just" rtl="1"/>
            <a:r>
              <a:rPr lang="fa-IR" sz="2000" dirty="0">
                <a:latin typeface="yakanb"/>
                <a:cs typeface="B Titr" panose="00000700000000000000" pitchFamily="2" charset="-78"/>
              </a:rPr>
              <a:t>10. به کارمندان خود آموزش دهید که چگونه متناسب با ویژگی‌های فرهنگی و اجتماعی مشتری‌ها رفتار کنند</a:t>
            </a:r>
          </a:p>
        </p:txBody>
      </p:sp>
    </p:spTree>
    <p:extLst>
      <p:ext uri="{BB962C8B-B14F-4D97-AF65-F5344CB8AC3E}">
        <p14:creationId xmlns:p14="http://schemas.microsoft.com/office/powerpoint/2010/main" val="18028098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22C9F3-F1EB-88CE-830F-C2A5EE47A2D4}"/>
              </a:ext>
            </a:extLst>
          </p:cNvPr>
          <p:cNvSpPr>
            <a:spLocks noGrp="1"/>
          </p:cNvSpPr>
          <p:nvPr>
            <p:ph type="sldNum" sz="quarter" idx="12"/>
          </p:nvPr>
        </p:nvSpPr>
        <p:spPr/>
        <p:txBody>
          <a:bodyPr/>
          <a:lstStyle/>
          <a:p>
            <a:fld id="{F6F56405-A4D4-42EB-8F27-B371F4560BB0}" type="slidenum">
              <a:rPr lang="en-US" smtClean="0"/>
              <a:pPr/>
              <a:t>65</a:t>
            </a:fld>
            <a:endParaRPr lang="en-US" dirty="0"/>
          </a:p>
        </p:txBody>
      </p:sp>
      <p:sp>
        <p:nvSpPr>
          <p:cNvPr id="4" name="Rectangle 3">
            <a:extLst>
              <a:ext uri="{FF2B5EF4-FFF2-40B4-BE49-F238E27FC236}">
                <a16:creationId xmlns:a16="http://schemas.microsoft.com/office/drawing/2014/main" id="{2E8A5E62-B2EC-AEE8-CB7D-9EAA53433BF9}"/>
              </a:ext>
            </a:extLst>
          </p:cNvPr>
          <p:cNvSpPr/>
          <p:nvPr/>
        </p:nvSpPr>
        <p:spPr>
          <a:xfrm>
            <a:off x="7120533" y="1445573"/>
            <a:ext cx="4667534" cy="461665"/>
          </a:xfrm>
          <a:prstGeom prst="rect">
            <a:avLst/>
          </a:prstGeom>
        </p:spPr>
        <p:txBody>
          <a:bodyPr wrap="square">
            <a:spAutoFit/>
          </a:bodyPr>
          <a:lstStyle/>
          <a:p>
            <a:pPr algn="just" rtl="1"/>
            <a:r>
              <a:rPr lang="fa-IR" sz="2400" dirty="0">
                <a:latin typeface="yakanb"/>
                <a:cs typeface="B Titr" panose="00000700000000000000" pitchFamily="2" charset="-78"/>
              </a:rPr>
              <a:t>11. محصولات رایگان ارائه دهید</a:t>
            </a:r>
          </a:p>
        </p:txBody>
      </p:sp>
      <p:sp>
        <p:nvSpPr>
          <p:cNvPr id="5" name="Rectangle 4">
            <a:extLst>
              <a:ext uri="{FF2B5EF4-FFF2-40B4-BE49-F238E27FC236}">
                <a16:creationId xmlns:a16="http://schemas.microsoft.com/office/drawing/2014/main" id="{F7D6B925-7458-3221-6CBB-C69955CE122F}"/>
              </a:ext>
            </a:extLst>
          </p:cNvPr>
          <p:cNvSpPr/>
          <p:nvPr/>
        </p:nvSpPr>
        <p:spPr>
          <a:xfrm>
            <a:off x="712534" y="2297780"/>
            <a:ext cx="10986447" cy="3824124"/>
          </a:xfrm>
          <a:prstGeom prst="rect">
            <a:avLst/>
          </a:prstGeom>
        </p:spPr>
        <p:txBody>
          <a:bodyPr wrap="square">
            <a:spAutoFit/>
          </a:bodyPr>
          <a:lstStyle/>
          <a:p>
            <a:pPr algn="ctr" rtl="1">
              <a:lnSpc>
                <a:spcPct val="250000"/>
              </a:lnSpc>
            </a:pPr>
            <a:r>
              <a:rPr lang="fa-IR" sz="2000" dirty="0">
                <a:latin typeface="yakanb"/>
                <a:cs typeface="B Nazanin" panose="00000400000000000000" pitchFamily="2" charset="-78"/>
              </a:rPr>
              <a:t>یک نفر را به من نشان دهید که از دریافت کالای رایگان امتناع کند؟ قطعا کسی را پیدا نخواهید کرد. دریافت محصولات و خدمات رایگان حس رضایت ویژه‌ای به مشتری می‌دهد. شما با استفاده از این حس می‌توانید، مشتری را به خرید تشویق کنید. اجازه دهید تا با یک مثال موضوع را بررسی کنیم. دوستی دارم که فروشنده زیتون در یکی از شهرهای غربی است، در یک سفر که به سمت رودبار داشتیم برای خرید کلوچه وارد فروشگاهی شدیم. فروشنده از ما خواست که طعم زیتون‌ها را امتحان کنیم، خب چه کسی از جنس رایگان بدش می‌آید. در عین ناباوری بعد از تست زیتون دوستم 5 کیلو زیتون از فروشنده خرید!</a:t>
            </a:r>
          </a:p>
        </p:txBody>
      </p:sp>
    </p:spTree>
    <p:extLst>
      <p:ext uri="{BB962C8B-B14F-4D97-AF65-F5344CB8AC3E}">
        <p14:creationId xmlns:p14="http://schemas.microsoft.com/office/powerpoint/2010/main" val="32002617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22C9F3-F1EB-88CE-830F-C2A5EE47A2D4}"/>
              </a:ext>
            </a:extLst>
          </p:cNvPr>
          <p:cNvSpPr>
            <a:spLocks noGrp="1"/>
          </p:cNvSpPr>
          <p:nvPr>
            <p:ph type="sldNum" sz="quarter" idx="12"/>
          </p:nvPr>
        </p:nvSpPr>
        <p:spPr/>
        <p:txBody>
          <a:bodyPr/>
          <a:lstStyle/>
          <a:p>
            <a:fld id="{F6F56405-A4D4-42EB-8F27-B371F4560BB0}" type="slidenum">
              <a:rPr lang="en-US" smtClean="0"/>
              <a:pPr/>
              <a:t>66</a:t>
            </a:fld>
            <a:endParaRPr lang="en-US" dirty="0"/>
          </a:p>
        </p:txBody>
      </p:sp>
      <p:sp>
        <p:nvSpPr>
          <p:cNvPr id="4" name="Rectangle 3">
            <a:extLst>
              <a:ext uri="{FF2B5EF4-FFF2-40B4-BE49-F238E27FC236}">
                <a16:creationId xmlns:a16="http://schemas.microsoft.com/office/drawing/2014/main" id="{2E8A5E62-B2EC-AEE8-CB7D-9EAA53433BF9}"/>
              </a:ext>
            </a:extLst>
          </p:cNvPr>
          <p:cNvSpPr/>
          <p:nvPr/>
        </p:nvSpPr>
        <p:spPr>
          <a:xfrm>
            <a:off x="7120533" y="1445573"/>
            <a:ext cx="4667534" cy="461665"/>
          </a:xfrm>
          <a:prstGeom prst="rect">
            <a:avLst/>
          </a:prstGeom>
        </p:spPr>
        <p:txBody>
          <a:bodyPr wrap="square">
            <a:spAutoFit/>
          </a:bodyPr>
          <a:lstStyle/>
          <a:p>
            <a:pPr algn="just" rtl="1"/>
            <a:r>
              <a:rPr lang="fa-IR" sz="2400" dirty="0">
                <a:latin typeface="yakanb"/>
                <a:cs typeface="B Titr" panose="00000700000000000000" pitchFamily="2" charset="-78"/>
              </a:rPr>
              <a:t>11. محصولات رایگان ارائه دهید</a:t>
            </a:r>
          </a:p>
        </p:txBody>
      </p:sp>
      <p:sp>
        <p:nvSpPr>
          <p:cNvPr id="5" name="Rectangle 4">
            <a:extLst>
              <a:ext uri="{FF2B5EF4-FFF2-40B4-BE49-F238E27FC236}">
                <a16:creationId xmlns:a16="http://schemas.microsoft.com/office/drawing/2014/main" id="{F7D6B925-7458-3221-6CBB-C69955CE122F}"/>
              </a:ext>
            </a:extLst>
          </p:cNvPr>
          <p:cNvSpPr/>
          <p:nvPr/>
        </p:nvSpPr>
        <p:spPr>
          <a:xfrm>
            <a:off x="712534" y="2297780"/>
            <a:ext cx="10986447" cy="1515800"/>
          </a:xfrm>
          <a:prstGeom prst="rect">
            <a:avLst/>
          </a:prstGeom>
        </p:spPr>
        <p:txBody>
          <a:bodyPr wrap="square">
            <a:spAutoFit/>
          </a:bodyPr>
          <a:lstStyle/>
          <a:p>
            <a:pPr algn="ctr" rtl="1">
              <a:lnSpc>
                <a:spcPct val="250000"/>
              </a:lnSpc>
            </a:pPr>
            <a:r>
              <a:rPr lang="fa-IR" sz="2000" dirty="0">
                <a:latin typeface="yakanb"/>
                <a:cs typeface="B Nazanin" panose="00000400000000000000" pitchFamily="2" charset="-78"/>
              </a:rPr>
              <a:t>می‌توانید تصور کنید که یک فروشنده زیتون، زیتون خریداری کند! این است معجزه جنس رایگان. پس ارائه محصولات رایگان یکی از بهترین و کاربردی‌ترین تکنیک‌های فروش برای فروشگاه‌های زنجیره‌ای است که می‌تواند، میزان فروش شما را به‌طرز سرسام‌ آوری افزایش دهد.</a:t>
            </a:r>
          </a:p>
        </p:txBody>
      </p:sp>
    </p:spTree>
    <p:extLst>
      <p:ext uri="{BB962C8B-B14F-4D97-AF65-F5344CB8AC3E}">
        <p14:creationId xmlns:p14="http://schemas.microsoft.com/office/powerpoint/2010/main" val="18144429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22C9F3-F1EB-88CE-830F-C2A5EE47A2D4}"/>
              </a:ext>
            </a:extLst>
          </p:cNvPr>
          <p:cNvSpPr>
            <a:spLocks noGrp="1"/>
          </p:cNvSpPr>
          <p:nvPr>
            <p:ph type="sldNum" sz="quarter" idx="12"/>
          </p:nvPr>
        </p:nvSpPr>
        <p:spPr/>
        <p:txBody>
          <a:bodyPr/>
          <a:lstStyle/>
          <a:p>
            <a:fld id="{F6F56405-A4D4-42EB-8F27-B371F4560BB0}" type="slidenum">
              <a:rPr lang="en-US" smtClean="0"/>
              <a:pPr/>
              <a:t>67</a:t>
            </a:fld>
            <a:endParaRPr lang="en-US" dirty="0"/>
          </a:p>
        </p:txBody>
      </p:sp>
      <p:sp>
        <p:nvSpPr>
          <p:cNvPr id="4" name="Rectangle 3">
            <a:extLst>
              <a:ext uri="{FF2B5EF4-FFF2-40B4-BE49-F238E27FC236}">
                <a16:creationId xmlns:a16="http://schemas.microsoft.com/office/drawing/2014/main" id="{71C518A5-AF74-96B0-AC03-5CA348FB6392}"/>
              </a:ext>
            </a:extLst>
          </p:cNvPr>
          <p:cNvSpPr/>
          <p:nvPr/>
        </p:nvSpPr>
        <p:spPr>
          <a:xfrm>
            <a:off x="5194998" y="2336252"/>
            <a:ext cx="6509867" cy="4324261"/>
          </a:xfrm>
          <a:prstGeom prst="rect">
            <a:avLst/>
          </a:prstGeom>
        </p:spPr>
        <p:txBody>
          <a:bodyPr wrap="square">
            <a:spAutoFit/>
          </a:bodyPr>
          <a:lstStyle/>
          <a:p>
            <a:pPr algn="justLow" rtl="1">
              <a:lnSpc>
                <a:spcPct val="200000"/>
              </a:lnSpc>
            </a:pPr>
            <a:r>
              <a:rPr lang="fa-IR" sz="2000" dirty="0">
                <a:latin typeface="yakanb"/>
                <a:cs typeface="B Nazanin" panose="00000400000000000000" pitchFamily="2" charset="-78"/>
              </a:rPr>
              <a:t>مردم دوست دارند تا خرید خود را متناسب با جیب‌شان انجام دهند. آن‌ها دوست دارند، هوشمندانه خرید کنند و در کنار صرفه‌جویی در پول محصولات با کیفیتی را نیز خریداری کنند. زمانی‌که یک فروشگاه زنجیره‌ای دارید، افراد با سطح درآمدهای مختلف وارد آن می‌شوند، شما باید پاسخگوی نیازهای این افراد باشید.</a:t>
            </a:r>
            <a:r>
              <a:rPr lang="en-US" sz="2000" dirty="0">
                <a:latin typeface="yakanb"/>
                <a:cs typeface="B Nazanin" panose="00000400000000000000" pitchFamily="2" charset="-78"/>
              </a:rPr>
              <a:t> </a:t>
            </a:r>
            <a:r>
              <a:rPr lang="fa-IR" sz="2000" dirty="0">
                <a:latin typeface="yakanb"/>
                <a:cs typeface="B Nazanin" panose="00000400000000000000" pitchFamily="2" charset="-78"/>
              </a:rPr>
              <a:t>به شما پیشنهاد می‌کنیم که قیمت‌های خود را در سه بازه قیمتی ارزان، معمولی و گران موجود کنید تا هر شخص با توجه به بودجه خود بتواند، محصول مورد نظر را خریداری کنند.</a:t>
            </a:r>
          </a:p>
        </p:txBody>
      </p:sp>
      <p:sp>
        <p:nvSpPr>
          <p:cNvPr id="5" name="Rectangle 4">
            <a:extLst>
              <a:ext uri="{FF2B5EF4-FFF2-40B4-BE49-F238E27FC236}">
                <a16:creationId xmlns:a16="http://schemas.microsoft.com/office/drawing/2014/main" id="{975FD32F-B940-416C-41EF-03ABFE02F229}"/>
              </a:ext>
            </a:extLst>
          </p:cNvPr>
          <p:cNvSpPr/>
          <p:nvPr/>
        </p:nvSpPr>
        <p:spPr>
          <a:xfrm>
            <a:off x="4367599" y="1545186"/>
            <a:ext cx="7337266" cy="461665"/>
          </a:xfrm>
          <a:prstGeom prst="rect">
            <a:avLst/>
          </a:prstGeom>
        </p:spPr>
        <p:txBody>
          <a:bodyPr wrap="square">
            <a:spAutoFit/>
          </a:bodyPr>
          <a:lstStyle/>
          <a:p>
            <a:pPr algn="just" rtl="1"/>
            <a:r>
              <a:rPr lang="fa-IR" sz="2400" dirty="0">
                <a:latin typeface="yakanb"/>
                <a:cs typeface="B Titr" panose="00000700000000000000" pitchFamily="2" charset="-78"/>
              </a:rPr>
              <a:t>12. محصولات را در قیمت و کیفیت متفاوت برای فروش موجود کنید</a:t>
            </a:r>
          </a:p>
        </p:txBody>
      </p:sp>
      <p:pic>
        <p:nvPicPr>
          <p:cNvPr id="6" name="Picture 5">
            <a:extLst>
              <a:ext uri="{FF2B5EF4-FFF2-40B4-BE49-F238E27FC236}">
                <a16:creationId xmlns:a16="http://schemas.microsoft.com/office/drawing/2014/main" id="{C21E935B-6E68-2B0C-E29F-48285DB99048}"/>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6893" y="1754420"/>
            <a:ext cx="5399512" cy="4516467"/>
          </a:xfrm>
          <a:prstGeom prst="rect">
            <a:avLst/>
          </a:prstGeom>
        </p:spPr>
      </p:pic>
    </p:spTree>
    <p:extLst>
      <p:ext uri="{BB962C8B-B14F-4D97-AF65-F5344CB8AC3E}">
        <p14:creationId xmlns:p14="http://schemas.microsoft.com/office/powerpoint/2010/main" val="37582385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22C9F3-F1EB-88CE-830F-C2A5EE47A2D4}"/>
              </a:ext>
            </a:extLst>
          </p:cNvPr>
          <p:cNvSpPr>
            <a:spLocks noGrp="1"/>
          </p:cNvSpPr>
          <p:nvPr>
            <p:ph type="sldNum" sz="quarter" idx="12"/>
          </p:nvPr>
        </p:nvSpPr>
        <p:spPr/>
        <p:txBody>
          <a:bodyPr/>
          <a:lstStyle/>
          <a:p>
            <a:fld id="{F6F56405-A4D4-42EB-8F27-B371F4560BB0}" type="slidenum">
              <a:rPr lang="en-US" smtClean="0"/>
              <a:pPr/>
              <a:t>68</a:t>
            </a:fld>
            <a:endParaRPr lang="en-US" dirty="0"/>
          </a:p>
        </p:txBody>
      </p:sp>
      <p:sp>
        <p:nvSpPr>
          <p:cNvPr id="4" name="Rectangle 3">
            <a:extLst>
              <a:ext uri="{FF2B5EF4-FFF2-40B4-BE49-F238E27FC236}">
                <a16:creationId xmlns:a16="http://schemas.microsoft.com/office/drawing/2014/main" id="{CA4FDD7A-1051-0706-4123-0AEFA0AF6525}"/>
              </a:ext>
            </a:extLst>
          </p:cNvPr>
          <p:cNvSpPr/>
          <p:nvPr/>
        </p:nvSpPr>
        <p:spPr>
          <a:xfrm>
            <a:off x="5563327" y="1725724"/>
            <a:ext cx="6096000" cy="4593565"/>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فروش برای هر کسب و کاری در اولویت است چرا که بدون فروش کسب و کاری وجود ندارد و عملا تمامی کسب و کارها با شکست مواجه می‌شوند. فروشگاه‌های زنجیره‌ای در سال‌های اخیر به طرز سرسام‌ آوری افزایش یافته‌اند و همین موضوع رقابت را بر سر فروش دشوار و دشوارتر کرده است. در این مقاله سعی کردیم به شما تکنیک‌های فروش برای فروشگاه‌های زنجیره‌ای را معرفی کنیم.</a:t>
            </a:r>
          </a:p>
        </p:txBody>
      </p:sp>
      <p:sp>
        <p:nvSpPr>
          <p:cNvPr id="5" name="Rectangle 4">
            <a:extLst>
              <a:ext uri="{FF2B5EF4-FFF2-40B4-BE49-F238E27FC236}">
                <a16:creationId xmlns:a16="http://schemas.microsoft.com/office/drawing/2014/main" id="{5376F4A8-1F16-6A7C-9588-F808BD776896}"/>
              </a:ext>
            </a:extLst>
          </p:cNvPr>
          <p:cNvSpPr/>
          <p:nvPr/>
        </p:nvSpPr>
        <p:spPr>
          <a:xfrm>
            <a:off x="10206685" y="1264059"/>
            <a:ext cx="1452642" cy="461665"/>
          </a:xfrm>
          <a:prstGeom prst="rect">
            <a:avLst/>
          </a:prstGeom>
        </p:spPr>
        <p:txBody>
          <a:bodyPr wrap="square">
            <a:spAutoFit/>
          </a:bodyPr>
          <a:lstStyle/>
          <a:p>
            <a:pPr algn="just" rtl="1"/>
            <a:r>
              <a:rPr lang="fa-IR" sz="2400" dirty="0">
                <a:latin typeface="yakanb"/>
                <a:cs typeface="B Titr" panose="00000700000000000000" pitchFamily="2" charset="-78"/>
              </a:rPr>
              <a:t>سخن پایانی</a:t>
            </a:r>
          </a:p>
        </p:txBody>
      </p:sp>
      <p:pic>
        <p:nvPicPr>
          <p:cNvPr id="6" name="Picture 5">
            <a:extLst>
              <a:ext uri="{FF2B5EF4-FFF2-40B4-BE49-F238E27FC236}">
                <a16:creationId xmlns:a16="http://schemas.microsoft.com/office/drawing/2014/main" id="{88D9BBE1-D2E9-C2D8-3985-0ACE45005F9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045" r="15015"/>
          <a:stretch/>
        </p:blipFill>
        <p:spPr>
          <a:xfrm>
            <a:off x="984738" y="2266129"/>
            <a:ext cx="3894267" cy="35118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97396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22C9F3-F1EB-88CE-830F-C2A5EE47A2D4}"/>
              </a:ext>
            </a:extLst>
          </p:cNvPr>
          <p:cNvSpPr>
            <a:spLocks noGrp="1"/>
          </p:cNvSpPr>
          <p:nvPr>
            <p:ph type="sldNum" sz="quarter" idx="12"/>
          </p:nvPr>
        </p:nvSpPr>
        <p:spPr/>
        <p:txBody>
          <a:bodyPr/>
          <a:lstStyle/>
          <a:p>
            <a:fld id="{F6F56405-A4D4-42EB-8F27-B371F4560BB0}" type="slidenum">
              <a:rPr lang="en-US" smtClean="0"/>
              <a:pPr/>
              <a:t>69</a:t>
            </a:fld>
            <a:endParaRPr lang="en-US" dirty="0"/>
          </a:p>
        </p:txBody>
      </p:sp>
      <p:sp>
        <p:nvSpPr>
          <p:cNvPr id="4" name="TextBox 3">
            <a:extLst>
              <a:ext uri="{FF2B5EF4-FFF2-40B4-BE49-F238E27FC236}">
                <a16:creationId xmlns:a16="http://schemas.microsoft.com/office/drawing/2014/main" id="{C693C37B-21F7-430D-D600-493DA6D27B17}"/>
              </a:ext>
            </a:extLst>
          </p:cNvPr>
          <p:cNvSpPr txBox="1"/>
          <p:nvPr/>
        </p:nvSpPr>
        <p:spPr>
          <a:xfrm>
            <a:off x="10850521" y="966441"/>
            <a:ext cx="742511" cy="461665"/>
          </a:xfrm>
          <a:prstGeom prst="rect">
            <a:avLst/>
          </a:prstGeom>
        </p:spPr>
        <p:txBody>
          <a:bodyPr wrap="square">
            <a:spAutoFit/>
          </a:bodyPr>
          <a:lstStyle>
            <a:defPPr>
              <a:defRPr lang="en-US"/>
            </a:defPPr>
            <a:lvl1pPr algn="just" rtl="1">
              <a:defRPr sz="2400">
                <a:latin typeface="yakanb"/>
                <a:cs typeface="B Titr" panose="00000700000000000000" pitchFamily="2" charset="-78"/>
              </a:defRPr>
            </a:lvl1pPr>
          </a:lstStyle>
          <a:p>
            <a:r>
              <a:rPr lang="fa-IR" dirty="0"/>
              <a:t>منابع</a:t>
            </a:r>
          </a:p>
        </p:txBody>
      </p:sp>
      <p:sp>
        <p:nvSpPr>
          <p:cNvPr id="5" name="Rectangle 4">
            <a:extLst>
              <a:ext uri="{FF2B5EF4-FFF2-40B4-BE49-F238E27FC236}">
                <a16:creationId xmlns:a16="http://schemas.microsoft.com/office/drawing/2014/main" id="{AD2A25A7-DACB-D422-F24A-FC21BA511F40}"/>
              </a:ext>
            </a:extLst>
          </p:cNvPr>
          <p:cNvSpPr/>
          <p:nvPr/>
        </p:nvSpPr>
        <p:spPr>
          <a:xfrm>
            <a:off x="801935" y="1899205"/>
            <a:ext cx="2394630"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https://bazaracademy.ir/</a:t>
            </a:r>
          </a:p>
        </p:txBody>
      </p:sp>
      <p:sp>
        <p:nvSpPr>
          <p:cNvPr id="6" name="Rectangle 5">
            <a:extLst>
              <a:ext uri="{FF2B5EF4-FFF2-40B4-BE49-F238E27FC236}">
                <a16:creationId xmlns:a16="http://schemas.microsoft.com/office/drawing/2014/main" id="{07ED3D53-F313-B0B3-CF8B-43299E16543C}"/>
              </a:ext>
            </a:extLst>
          </p:cNvPr>
          <p:cNvSpPr/>
          <p:nvPr/>
        </p:nvSpPr>
        <p:spPr>
          <a:xfrm>
            <a:off x="801935" y="2567945"/>
            <a:ext cx="2952475"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https://www.systemgroup.net/</a:t>
            </a:r>
          </a:p>
        </p:txBody>
      </p:sp>
      <p:pic>
        <p:nvPicPr>
          <p:cNvPr id="7" name="Picture 6">
            <a:extLst>
              <a:ext uri="{FF2B5EF4-FFF2-40B4-BE49-F238E27FC236}">
                <a16:creationId xmlns:a16="http://schemas.microsoft.com/office/drawing/2014/main" id="{22958F64-EB73-E6CB-FF46-3C0DEB9FF3D0}"/>
              </a:ext>
            </a:extLst>
          </p:cNvPr>
          <p:cNvPicPr>
            <a:picLocks noChangeAspect="1"/>
          </p:cNvPicPr>
          <p:nvPr/>
        </p:nvPicPr>
        <p:blipFill rotWithShape="1">
          <a:blip r:embed="rId2">
            <a:extLst>
              <a:ext uri="{28A0092B-C50C-407E-A947-70E740481C1C}">
                <a14:useLocalDpi xmlns:a14="http://schemas.microsoft.com/office/drawing/2010/main" val="0"/>
              </a:ext>
            </a:extLst>
          </a:blip>
          <a:srcRect l="37500"/>
          <a:stretch/>
        </p:blipFill>
        <p:spPr>
          <a:xfrm>
            <a:off x="5681286" y="1631695"/>
            <a:ext cx="5540490" cy="4986441"/>
          </a:xfrm>
          <a:prstGeom prst="ellipse">
            <a:avLst/>
          </a:prstGeom>
          <a:ln>
            <a:noFill/>
          </a:ln>
          <a:effectLst>
            <a:softEdge rad="112500"/>
          </a:effectLst>
        </p:spPr>
      </p:pic>
    </p:spTree>
    <p:extLst>
      <p:ext uri="{BB962C8B-B14F-4D97-AF65-F5344CB8AC3E}">
        <p14:creationId xmlns:p14="http://schemas.microsoft.com/office/powerpoint/2010/main" val="586693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7</a:t>
            </a:fld>
            <a:endParaRPr lang="en-US" dirty="0"/>
          </a:p>
        </p:txBody>
      </p:sp>
      <p:sp>
        <p:nvSpPr>
          <p:cNvPr id="4" name="Rectangle 3">
            <a:extLst>
              <a:ext uri="{FF2B5EF4-FFF2-40B4-BE49-F238E27FC236}">
                <a16:creationId xmlns:a16="http://schemas.microsoft.com/office/drawing/2014/main" id="{EA35E1F3-9782-2B00-A77E-CB3AD6E905F3}"/>
              </a:ext>
            </a:extLst>
          </p:cNvPr>
          <p:cNvSpPr/>
          <p:nvPr/>
        </p:nvSpPr>
        <p:spPr>
          <a:xfrm>
            <a:off x="538150" y="2432322"/>
            <a:ext cx="6096000" cy="3824124"/>
          </a:xfrm>
          <a:prstGeom prst="rect">
            <a:avLst/>
          </a:prstGeom>
        </p:spPr>
        <p:txBody>
          <a:bodyPr>
            <a:spAutoFit/>
          </a:bodyPr>
          <a:lstStyle/>
          <a:p>
            <a:pPr algn="justLow" rtl="1">
              <a:lnSpc>
                <a:spcPct val="250000"/>
              </a:lnSpc>
            </a:pPr>
            <a:r>
              <a:rPr lang="fa-IR" sz="2000" dirty="0">
                <a:latin typeface="yakanb"/>
                <a:cs typeface="B Nazanin" panose="00000400000000000000" pitchFamily="2" charset="-78"/>
              </a:rPr>
              <a:t>تیم فروش باید متناسب با برند و نماینده کسب‌وکار شما باشد. کارمندی ایده‌آل است که منافع‌ا‌ش با کسب‌وکار شما هم‌سو باشد. این جمله را به‌خاطر داشته باشید: «به خاطر نگرش، استخدام کن و برای مهارت، آموزش بده!». فردی که دیدگاه مشابهی با تفکر برند شما دارد، فروش بهتری دارد و بهتر می‌تواند با مشتری ارتباط برقرار کند.</a:t>
            </a:r>
          </a:p>
        </p:txBody>
      </p:sp>
      <p:sp>
        <p:nvSpPr>
          <p:cNvPr id="5" name="Rectangle 4">
            <a:extLst>
              <a:ext uri="{FF2B5EF4-FFF2-40B4-BE49-F238E27FC236}">
                <a16:creationId xmlns:a16="http://schemas.microsoft.com/office/drawing/2014/main" id="{970D832E-F265-188C-1AF5-78306D6AA7AC}"/>
              </a:ext>
            </a:extLst>
          </p:cNvPr>
          <p:cNvSpPr/>
          <p:nvPr/>
        </p:nvSpPr>
        <p:spPr>
          <a:xfrm>
            <a:off x="3836589" y="1785823"/>
            <a:ext cx="2797561" cy="461665"/>
          </a:xfrm>
          <a:prstGeom prst="rect">
            <a:avLst/>
          </a:prstGeom>
        </p:spPr>
        <p:txBody>
          <a:bodyPr wrap="square">
            <a:spAutoFit/>
          </a:bodyPr>
          <a:lstStyle/>
          <a:p>
            <a:pPr algn="just" rtl="1"/>
            <a:r>
              <a:rPr lang="fa-IR" sz="2400" dirty="0">
                <a:latin typeface="yakanb"/>
                <a:cs typeface="B Titr" panose="00000700000000000000" pitchFamily="2" charset="-78"/>
              </a:rPr>
              <a:t>الف: استخدام تیم فروش</a:t>
            </a:r>
          </a:p>
        </p:txBody>
      </p:sp>
      <p:pic>
        <p:nvPicPr>
          <p:cNvPr id="7" name="Picture 6">
            <a:extLst>
              <a:ext uri="{FF2B5EF4-FFF2-40B4-BE49-F238E27FC236}">
                <a16:creationId xmlns:a16="http://schemas.microsoft.com/office/drawing/2014/main" id="{A6F50141-B458-BE69-1E14-512B9D72D486}"/>
              </a:ext>
            </a:extLst>
          </p:cNvPr>
          <p:cNvPicPr>
            <a:picLocks noChangeAspect="1"/>
          </p:cNvPicPr>
          <p:nvPr/>
        </p:nvPicPr>
        <p:blipFill rotWithShape="1">
          <a:blip r:embed="rId2">
            <a:clrChange>
              <a:clrFrom>
                <a:srgbClr val="F5F5F5"/>
              </a:clrFrom>
              <a:clrTo>
                <a:srgbClr val="F5F5F5">
                  <a:alpha val="0"/>
                </a:srgbClr>
              </a:clrTo>
            </a:clrChange>
            <a:extLst>
              <a:ext uri="{28A0092B-C50C-407E-A947-70E740481C1C}">
                <a14:useLocalDpi xmlns:a14="http://schemas.microsoft.com/office/drawing/2010/main" val="0"/>
              </a:ext>
            </a:extLst>
          </a:blip>
          <a:srcRect l="33369" r="30371"/>
          <a:stretch/>
        </p:blipFill>
        <p:spPr>
          <a:xfrm>
            <a:off x="7576457" y="1643076"/>
            <a:ext cx="3386294" cy="4613370"/>
          </a:xfrm>
          <a:prstGeom prst="rect">
            <a:avLst/>
          </a:prstGeom>
        </p:spPr>
      </p:pic>
    </p:spTree>
    <p:extLst>
      <p:ext uri="{BB962C8B-B14F-4D97-AF65-F5344CB8AC3E}">
        <p14:creationId xmlns:p14="http://schemas.microsoft.com/office/powerpoint/2010/main" val="3463027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2C6B3A-0D33-1C5D-79F6-C01566B8C4A8}"/>
              </a:ext>
            </a:extLst>
          </p:cNvPr>
          <p:cNvSpPr/>
          <p:nvPr/>
        </p:nvSpPr>
        <p:spPr>
          <a:xfrm>
            <a:off x="1516117" y="2651424"/>
            <a:ext cx="9159766" cy="1200329"/>
          </a:xfrm>
          <a:prstGeom prst="rect">
            <a:avLst/>
          </a:prstGeom>
        </p:spPr>
        <p:txBody>
          <a:bodyPr wrap="square">
            <a:spAutoFit/>
          </a:bodyPr>
          <a:lstStyle/>
          <a:p>
            <a:pPr algn="ctr" rtl="1"/>
            <a:r>
              <a:rPr lang="fa-IR" sz="7200" dirty="0">
                <a:latin typeface="yakanb"/>
                <a:cs typeface="B Titr" panose="00000700000000000000" pitchFamily="2" charset="-78"/>
              </a:rPr>
              <a:t>با تشکر از توجه شما عزیزان</a:t>
            </a:r>
          </a:p>
        </p:txBody>
      </p:sp>
    </p:spTree>
    <p:extLst>
      <p:ext uri="{BB962C8B-B14F-4D97-AF65-F5344CB8AC3E}">
        <p14:creationId xmlns:p14="http://schemas.microsoft.com/office/powerpoint/2010/main" val="2048247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8</a:t>
            </a:fld>
            <a:endParaRPr lang="en-US" dirty="0"/>
          </a:p>
        </p:txBody>
      </p:sp>
      <p:sp>
        <p:nvSpPr>
          <p:cNvPr id="4" name="Rectangle 3">
            <a:extLst>
              <a:ext uri="{FF2B5EF4-FFF2-40B4-BE49-F238E27FC236}">
                <a16:creationId xmlns:a16="http://schemas.microsoft.com/office/drawing/2014/main" id="{EA35E1F3-9782-2B00-A77E-CB3AD6E905F3}"/>
              </a:ext>
            </a:extLst>
          </p:cNvPr>
          <p:cNvSpPr/>
          <p:nvPr/>
        </p:nvSpPr>
        <p:spPr>
          <a:xfrm>
            <a:off x="5481939" y="2413196"/>
            <a:ext cx="6096000" cy="3708708"/>
          </a:xfrm>
          <a:prstGeom prst="rect">
            <a:avLst/>
          </a:prstGeom>
        </p:spPr>
        <p:txBody>
          <a:bodyPr>
            <a:spAutoFit/>
          </a:bodyPr>
          <a:lstStyle/>
          <a:p>
            <a:pPr algn="justLow" rtl="1">
              <a:lnSpc>
                <a:spcPct val="200000"/>
              </a:lnSpc>
            </a:pPr>
            <a:r>
              <a:rPr lang="fa-IR" sz="2000" dirty="0">
                <a:latin typeface="yakanb"/>
                <a:cs typeface="B Nazanin" panose="00000400000000000000" pitchFamily="2" charset="-78"/>
              </a:rPr>
              <a:t>شما می‌توانید برخی مهارت‌های فروش را به کارمندان آموزش بدهید، اما نگرش آن‌ها را نمی‌توانید دگرگون کنید. برای نمونه، اگر فروشگاه محصولات چرم طبیعی دارید، استخدام کارمند فروشی که گیاه‌خوار است انتخاب معقولی به‌نظر نمی‌رسد. یا در یک فروشگاه ورزشی، استخدام کارمندانی که عاشق ورزش هستند و هر یک، رشته ورزشی خاصی را دنبال می‌کنند نفع قابل توجهی برای کسب‌وکار دارد.</a:t>
            </a:r>
          </a:p>
        </p:txBody>
      </p:sp>
      <p:sp>
        <p:nvSpPr>
          <p:cNvPr id="5" name="Rectangle 4">
            <a:extLst>
              <a:ext uri="{FF2B5EF4-FFF2-40B4-BE49-F238E27FC236}">
                <a16:creationId xmlns:a16="http://schemas.microsoft.com/office/drawing/2014/main" id="{970D832E-F265-188C-1AF5-78306D6AA7AC}"/>
              </a:ext>
            </a:extLst>
          </p:cNvPr>
          <p:cNvSpPr/>
          <p:nvPr/>
        </p:nvSpPr>
        <p:spPr>
          <a:xfrm>
            <a:off x="8780378" y="1766697"/>
            <a:ext cx="2797561" cy="461665"/>
          </a:xfrm>
          <a:prstGeom prst="rect">
            <a:avLst/>
          </a:prstGeom>
        </p:spPr>
        <p:txBody>
          <a:bodyPr wrap="square">
            <a:spAutoFit/>
          </a:bodyPr>
          <a:lstStyle/>
          <a:p>
            <a:pPr algn="just" rtl="1"/>
            <a:r>
              <a:rPr lang="fa-IR" sz="2400" dirty="0">
                <a:latin typeface="yakanb"/>
                <a:cs typeface="B Titr" panose="00000700000000000000" pitchFamily="2" charset="-78"/>
              </a:rPr>
              <a:t>الف: استخدام تیم فروش</a:t>
            </a:r>
          </a:p>
        </p:txBody>
      </p:sp>
      <p:pic>
        <p:nvPicPr>
          <p:cNvPr id="2" name="Picture 1">
            <a:extLst>
              <a:ext uri="{FF2B5EF4-FFF2-40B4-BE49-F238E27FC236}">
                <a16:creationId xmlns:a16="http://schemas.microsoft.com/office/drawing/2014/main" id="{11E452E0-767A-0753-7795-AE9DDF3FE3D7}"/>
              </a:ext>
            </a:extLst>
          </p:cNvPr>
          <p:cNvPicPr>
            <a:picLocks noChangeAspect="1"/>
          </p:cNvPicPr>
          <p:nvPr/>
        </p:nvPicPr>
        <p:blipFill rotWithShape="1">
          <a:blip r:embed="rId2">
            <a:clrChange>
              <a:clrFrom>
                <a:srgbClr val="F5F5F5"/>
              </a:clrFrom>
              <a:clrTo>
                <a:srgbClr val="F5F5F5">
                  <a:alpha val="0"/>
                </a:srgbClr>
              </a:clrTo>
            </a:clrChange>
            <a:extLst>
              <a:ext uri="{28A0092B-C50C-407E-A947-70E740481C1C}">
                <a14:useLocalDpi xmlns:a14="http://schemas.microsoft.com/office/drawing/2010/main" val="0"/>
              </a:ext>
            </a:extLst>
          </a:blip>
          <a:srcRect l="33369" r="30371"/>
          <a:stretch/>
        </p:blipFill>
        <p:spPr>
          <a:xfrm>
            <a:off x="1225899" y="1766697"/>
            <a:ext cx="3386294" cy="4613370"/>
          </a:xfrm>
          <a:prstGeom prst="rect">
            <a:avLst/>
          </a:prstGeom>
        </p:spPr>
      </p:pic>
    </p:spTree>
    <p:extLst>
      <p:ext uri="{BB962C8B-B14F-4D97-AF65-F5344CB8AC3E}">
        <p14:creationId xmlns:p14="http://schemas.microsoft.com/office/powerpoint/2010/main" val="956415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2FF09C-6DBC-59B1-2368-E897FE2086FD}"/>
              </a:ext>
            </a:extLst>
          </p:cNvPr>
          <p:cNvSpPr>
            <a:spLocks noGrp="1"/>
          </p:cNvSpPr>
          <p:nvPr>
            <p:ph type="sldNum" sz="quarter" idx="12"/>
          </p:nvPr>
        </p:nvSpPr>
        <p:spPr/>
        <p:txBody>
          <a:bodyPr/>
          <a:lstStyle/>
          <a:p>
            <a:fld id="{F6F56405-A4D4-42EB-8F27-B371F4560BB0}" type="slidenum">
              <a:rPr lang="en-US" smtClean="0"/>
              <a:pPr/>
              <a:t>9</a:t>
            </a:fld>
            <a:endParaRPr lang="en-US" dirty="0"/>
          </a:p>
        </p:txBody>
      </p:sp>
      <p:sp>
        <p:nvSpPr>
          <p:cNvPr id="4" name="Rectangle 3">
            <a:extLst>
              <a:ext uri="{FF2B5EF4-FFF2-40B4-BE49-F238E27FC236}">
                <a16:creationId xmlns:a16="http://schemas.microsoft.com/office/drawing/2014/main" id="{7D227668-5F68-21FA-51EC-5EB2EBDD9E8B}"/>
              </a:ext>
            </a:extLst>
          </p:cNvPr>
          <p:cNvSpPr/>
          <p:nvPr/>
        </p:nvSpPr>
        <p:spPr>
          <a:xfrm>
            <a:off x="5777801" y="1710901"/>
            <a:ext cx="5744507" cy="4593565"/>
          </a:xfrm>
          <a:prstGeom prst="rect">
            <a:avLst/>
          </a:prstGeom>
        </p:spPr>
        <p:txBody>
          <a:bodyPr wrap="square">
            <a:spAutoFit/>
          </a:bodyPr>
          <a:lstStyle/>
          <a:p>
            <a:pPr algn="justLow" rtl="1">
              <a:lnSpc>
                <a:spcPct val="250000"/>
              </a:lnSpc>
            </a:pPr>
            <a:r>
              <a:rPr lang="fa-IR" sz="2000" dirty="0">
                <a:latin typeface="yakanb"/>
                <a:cs typeface="B Nazanin" panose="00000400000000000000" pitchFamily="2" charset="-78"/>
              </a:rPr>
              <a:t>همان‌طور که پیش‌تر گفتیم، از دست دادن یک کارمند فروش برای کسب‌وکار شما هزینه قابل توجهی به‌همراه دارد؛ بنابراین هرچقدر زمان و هزینه نیاز دارید، برای استخدام تیم خود صرف کنید. می‌توانید فهرستی از ویژگی‌های کارمند ایده‌آل خود تهیه کنید.</a:t>
            </a:r>
          </a:p>
          <a:p>
            <a:pPr algn="justLow" rtl="1">
              <a:lnSpc>
                <a:spcPct val="250000"/>
              </a:lnSpc>
            </a:pPr>
            <a:r>
              <a:rPr lang="fa-IR" sz="2000" dirty="0">
                <a:latin typeface="yakanb"/>
                <a:cs typeface="B Nazanin" panose="00000400000000000000" pitchFamily="2" charset="-78"/>
              </a:rPr>
              <a:t>البته این فهرست می‌تواند انعطاف‌پذیر باشد و صرفا به‌عنوان یک راهنما مورد استفاده قرار بگیرد.</a:t>
            </a:r>
          </a:p>
        </p:txBody>
      </p:sp>
      <p:pic>
        <p:nvPicPr>
          <p:cNvPr id="6" name="Picture 5">
            <a:extLst>
              <a:ext uri="{FF2B5EF4-FFF2-40B4-BE49-F238E27FC236}">
                <a16:creationId xmlns:a16="http://schemas.microsoft.com/office/drawing/2014/main" id="{F5D8226B-6365-AEC9-EC7A-DC1DB3D7C7BC}"/>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9335" r="19128"/>
          <a:stretch/>
        </p:blipFill>
        <p:spPr>
          <a:xfrm rot="20897992">
            <a:off x="605086" y="2141003"/>
            <a:ext cx="4622018" cy="3710357"/>
          </a:xfrm>
          <a:prstGeom prst="rect">
            <a:avLst/>
          </a:prstGeom>
        </p:spPr>
      </p:pic>
    </p:spTree>
    <p:extLst>
      <p:ext uri="{BB962C8B-B14F-4D97-AF65-F5344CB8AC3E}">
        <p14:creationId xmlns:p14="http://schemas.microsoft.com/office/powerpoint/2010/main" val="26087793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TotalTime>
  <Words>5674</Words>
  <Application>Microsoft Office PowerPoint</Application>
  <PresentationFormat>Widescreen</PresentationFormat>
  <Paragraphs>245</Paragraphs>
  <Slides>70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70</vt:i4>
      </vt:variant>
    </vt:vector>
  </HeadingPairs>
  <TitlesOfParts>
    <vt:vector size="77" baseType="lpstr">
      <vt:lpstr>Arial</vt:lpstr>
      <vt:lpstr>Calibri</vt:lpstr>
      <vt:lpstr>SGFanoos-Regular</vt:lpstr>
      <vt:lpstr>Times New Roman</vt:lpstr>
      <vt:lpstr>Vazir</vt:lpstr>
      <vt:lpstr>yakanb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68</cp:revision>
  <dcterms:created xsi:type="dcterms:W3CDTF">2023-12-01T15:38:21Z</dcterms:created>
  <dcterms:modified xsi:type="dcterms:W3CDTF">2024-03-03T08:02:02Z</dcterms:modified>
</cp:coreProperties>
</file>